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6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7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000000"/>
              </a:solidFill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2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1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000000"/>
                </a:solidFill>
              </a:rPr>
              <a:pPr/>
              <a:t>4/17/2017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86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9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7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3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9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14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48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6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1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b="1" cap="all">
              <a:solidFill>
                <a:srgbClr val="FFFFFF"/>
              </a:solidFill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000000"/>
                </a:solidFill>
              </a:rPr>
              <a:pPr/>
              <a:t>4/17/2017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5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9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7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1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6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83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8DD4F5E-C0F2-43EB-BEDD-DC7AE6F08D16}" type="datetimeFigureOut">
              <a:rPr lang="en-US" smtClean="0">
                <a:solidFill>
                  <a:srgbClr val="FFFFFF"/>
                </a:solidFill>
              </a:rPr>
              <a:pPr/>
              <a:t>4/17/2017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20CD0CE-9A78-441D-B90E-E9CD715CF89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23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ed.gov/migrant/resources/" TargetMode="External"/><Relationship Id="rId2" Type="http://schemas.openxmlformats.org/officeDocument/2006/relationships/hyperlink" Target="mailto:Patrick.Bohanan@azed.gov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 Portal: MEP User Tutorial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Migrant Education Program</a:t>
            </a:r>
            <a:endParaRPr lang="en-US" dirty="0"/>
          </a:p>
        </p:txBody>
      </p:sp>
      <p:pic>
        <p:nvPicPr>
          <p:cNvPr id="4" name="Picture 3" descr="Arizona MEP Logo" title="Arizona Migrant Education Program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62400"/>
            <a:ext cx="2456485" cy="2371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7503"/>
            <a:ext cx="8278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Please view the Web Portal: Public User Navigation Tutorial first before viewing this tutorial!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8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971800" y="304800"/>
            <a:ext cx="3199000" cy="396241"/>
          </a:xfrm>
        </p:spPr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838199"/>
            <a:ext cx="8015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If you need any additional help with the MEP Web Portal, please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contact Patrick </a:t>
            </a:r>
            <a:r>
              <a:rPr lang="en-US" sz="2400" dirty="0" err="1">
                <a:solidFill>
                  <a:srgbClr val="FF0000"/>
                </a:solidFill>
              </a:rPr>
              <a:t>Bohanan</a:t>
            </a:r>
            <a:r>
              <a:rPr lang="en-US" sz="2400" dirty="0">
                <a:solidFill>
                  <a:srgbClr val="FF0000"/>
                </a:solidFill>
              </a:rPr>
              <a:t> at: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1855857"/>
            <a:ext cx="2927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hlinkClick r:id="rId2"/>
              </a:rPr>
              <a:t>Patrick.Bohanan@azed.gov</a:t>
            </a:r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(602) 364-1805</a:t>
            </a:r>
          </a:p>
        </p:txBody>
      </p:sp>
      <p:sp>
        <p:nvSpPr>
          <p:cNvPr id="4" name="TextBox 3" descr="MEP Website" title="Migrant Education Program Website www.azed.gov/migrant/resources"/>
          <p:cNvSpPr txBox="1"/>
          <p:nvPr/>
        </p:nvSpPr>
        <p:spPr>
          <a:xfrm>
            <a:off x="228600" y="5486400"/>
            <a:ext cx="873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can also view the Portal User Guide 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Arizona Migrant Education Program Website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for additional </a:t>
            </a:r>
            <a:r>
              <a:rPr lang="en-US" dirty="0" smtClean="0">
                <a:solidFill>
                  <a:srgbClr val="FF0000"/>
                </a:solidFill>
              </a:rPr>
              <a:t>clarification on user roles and portal operation.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6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495550" y="1702415"/>
            <a:ext cx="4114800" cy="701040"/>
          </a:xfrm>
        </p:spPr>
        <p:txBody>
          <a:bodyPr/>
          <a:lstStyle/>
          <a:p>
            <a:r>
              <a:rPr lang="en-US" dirty="0" smtClean="0"/>
              <a:t>ADE Connect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276600" y="1905000"/>
            <a:ext cx="2057400" cy="29587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ADE Connect</a:t>
            </a:r>
            <a:endParaRPr lang="en-US" dirty="0"/>
          </a:p>
        </p:txBody>
      </p:sp>
      <p:pic>
        <p:nvPicPr>
          <p:cNvPr id="2" name="Picture 1" descr="ADE Connect Links to MEP Web Portal" title="ADE Connect Login Scre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43900" cy="5314270"/>
          </a:xfrm>
          <a:prstGeom prst="rect">
            <a:avLst/>
          </a:prstGeom>
        </p:spPr>
      </p:pic>
      <p:sp>
        <p:nvSpPr>
          <p:cNvPr id="3" name="Right Arrow 2" descr="Pointing at MEP Web Portal Login link in ADE Connect" title="Right Arrow"/>
          <p:cNvSpPr/>
          <p:nvPr/>
        </p:nvSpPr>
        <p:spPr>
          <a:xfrm>
            <a:off x="2895600" y="3997493"/>
            <a:ext cx="489204" cy="2423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95870"/>
            <a:ext cx="8646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Migrant Education Web Portal can be accessed by MEP </a:t>
            </a:r>
            <a:r>
              <a:rPr lang="en-US" dirty="0" smtClean="0">
                <a:solidFill>
                  <a:srgbClr val="FF0000"/>
                </a:solidFill>
              </a:rPr>
              <a:t>Users </a:t>
            </a:r>
            <a:r>
              <a:rPr lang="en-US" dirty="0">
                <a:solidFill>
                  <a:srgbClr val="FF0000"/>
                </a:solidFill>
              </a:rPr>
              <a:t>in ADE Connect by selecting Migrant Student for the portal, or Migrant Student (Training) for the training environment. </a:t>
            </a:r>
          </a:p>
        </p:txBody>
      </p:sp>
    </p:spTree>
    <p:extLst>
      <p:ext uri="{BB962C8B-B14F-4D97-AF65-F5344CB8AC3E}">
        <p14:creationId xmlns:p14="http://schemas.microsoft.com/office/powerpoint/2010/main" val="65025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362200" y="3054201"/>
            <a:ext cx="4114800" cy="701040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2050" name="Picture 2" descr="MEP Web Portal Training Environment with red border" title="Picture of MEP Web Portal Training 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8295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MEP Training Environment can be easily identified by the red border surrounding it</a:t>
            </a:r>
          </a:p>
          <a:p>
            <a:r>
              <a:rPr lang="en-US" dirty="0">
                <a:solidFill>
                  <a:srgbClr val="FF0000"/>
                </a:solidFill>
              </a:rPr>
              <a:t>that says *****Training*****.  If you do not see this border, it means you are in the real</a:t>
            </a:r>
          </a:p>
          <a:p>
            <a:r>
              <a:rPr lang="en-US" dirty="0">
                <a:solidFill>
                  <a:srgbClr val="FF0000"/>
                </a:solidFill>
              </a:rPr>
              <a:t>MEP Portal and should not enter practice data!! </a:t>
            </a:r>
          </a:p>
        </p:txBody>
      </p:sp>
      <p:sp>
        <p:nvSpPr>
          <p:cNvPr id="3" name="Up Arrow 2" descr="Up Arrow Pointing at Title" title="Up Arrow Pointing at Training Environment Border"/>
          <p:cNvSpPr/>
          <p:nvPr/>
        </p:nvSpPr>
        <p:spPr>
          <a:xfrm>
            <a:off x="4329684" y="2057400"/>
            <a:ext cx="484632" cy="97840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09800" y="3349516"/>
            <a:ext cx="4114800" cy="701040"/>
          </a:xfrm>
        </p:spPr>
        <p:txBody>
          <a:bodyPr/>
          <a:lstStyle/>
          <a:p>
            <a:r>
              <a:rPr lang="en-US" dirty="0" smtClean="0"/>
              <a:t>Training 2</a:t>
            </a:r>
            <a:endParaRPr lang="en-US" dirty="0"/>
          </a:p>
        </p:txBody>
      </p:sp>
      <p:pic>
        <p:nvPicPr>
          <p:cNvPr id="9218" name="Picture 2" title="Picture of MEP Status Lis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5" y="1477328"/>
            <a:ext cx="82296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404" y="0"/>
            <a:ext cx="89543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MEP </a:t>
            </a:r>
            <a:r>
              <a:rPr lang="en-US" dirty="0" smtClean="0">
                <a:solidFill>
                  <a:srgbClr val="FF0000"/>
                </a:solidFill>
              </a:rPr>
              <a:t>Users </a:t>
            </a:r>
            <a:r>
              <a:rPr lang="en-US" dirty="0">
                <a:solidFill>
                  <a:srgbClr val="FF0000"/>
                </a:solidFill>
              </a:rPr>
              <a:t>login to the Web Portal through ADE Connect, it immediately </a:t>
            </a:r>
            <a:r>
              <a:rPr lang="en-US" dirty="0" smtClean="0">
                <a:solidFill>
                  <a:srgbClr val="FF0000"/>
                </a:solidFill>
              </a:rPr>
              <a:t>takes them </a:t>
            </a:r>
            <a:r>
              <a:rPr lang="en-US" dirty="0">
                <a:solidFill>
                  <a:srgbClr val="FF0000"/>
                </a:solidFill>
              </a:rPr>
              <a:t>to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Migrant Program Status List.  This list shows every R</a:t>
            </a:r>
            <a:r>
              <a:rPr lang="en-US" dirty="0" smtClean="0">
                <a:solidFill>
                  <a:srgbClr val="FF0000"/>
                </a:solidFill>
              </a:rPr>
              <a:t>equest </a:t>
            </a:r>
            <a:r>
              <a:rPr lang="en-US" dirty="0">
                <a:solidFill>
                  <a:srgbClr val="FF0000"/>
                </a:solidFill>
              </a:rPr>
              <a:t>for S</a:t>
            </a:r>
            <a:r>
              <a:rPr lang="en-US" dirty="0" smtClean="0">
                <a:solidFill>
                  <a:srgbClr val="FF0000"/>
                </a:solidFill>
              </a:rPr>
              <a:t>ervices the user </a:t>
            </a:r>
            <a:r>
              <a:rPr lang="en-US" dirty="0">
                <a:solidFill>
                  <a:srgbClr val="FF0000"/>
                </a:solidFill>
              </a:rPr>
              <a:t>is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authorized </a:t>
            </a:r>
            <a:r>
              <a:rPr lang="en-US" dirty="0">
                <a:solidFill>
                  <a:srgbClr val="FF0000"/>
                </a:solidFill>
              </a:rPr>
              <a:t>to see base on their access level.  The menu options </a:t>
            </a:r>
            <a:r>
              <a:rPr lang="en-US" dirty="0" smtClean="0">
                <a:solidFill>
                  <a:srgbClr val="FF0000"/>
                </a:solidFill>
              </a:rPr>
              <a:t>change depending on </a:t>
            </a:r>
            <a:r>
              <a:rPr lang="en-US" dirty="0">
                <a:solidFill>
                  <a:srgbClr val="FF0000"/>
                </a:solidFill>
              </a:rPr>
              <a:t>access level.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Public </a:t>
            </a:r>
            <a:r>
              <a:rPr lang="en-US" dirty="0">
                <a:solidFill>
                  <a:srgbClr val="FF0000"/>
                </a:solidFill>
              </a:rPr>
              <a:t>&amp; </a:t>
            </a:r>
            <a:r>
              <a:rPr lang="en-US" dirty="0" smtClean="0">
                <a:solidFill>
                  <a:srgbClr val="FF0000"/>
                </a:solidFill>
              </a:rPr>
              <a:t>MEP </a:t>
            </a:r>
            <a:r>
              <a:rPr lang="en-US" dirty="0">
                <a:solidFill>
                  <a:srgbClr val="FF0000"/>
                </a:solidFill>
              </a:rPr>
              <a:t>Users </a:t>
            </a:r>
            <a:r>
              <a:rPr lang="en-US" dirty="0" smtClean="0">
                <a:solidFill>
                  <a:srgbClr val="FF0000"/>
                </a:solidFill>
              </a:rPr>
              <a:t>all have </a:t>
            </a:r>
            <a:r>
              <a:rPr lang="en-US" dirty="0">
                <a:solidFill>
                  <a:srgbClr val="FF0000"/>
                </a:solidFill>
              </a:rPr>
              <a:t>Home, Services Available, and Help </a:t>
            </a:r>
            <a:r>
              <a:rPr lang="en-US" dirty="0" smtClean="0">
                <a:solidFill>
                  <a:srgbClr val="FF0000"/>
                </a:solidFill>
              </a:rPr>
              <a:t>tabs in </a:t>
            </a:r>
            <a:r>
              <a:rPr lang="en-US" dirty="0">
                <a:solidFill>
                  <a:srgbClr val="FF0000"/>
                </a:solidFill>
              </a:rPr>
              <a:t>the menu.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Application </a:t>
            </a:r>
            <a:r>
              <a:rPr lang="en-US" dirty="0">
                <a:solidFill>
                  <a:srgbClr val="FF0000"/>
                </a:solidFill>
              </a:rPr>
              <a:t>Status &amp; Manage Documents are for State Administrators only</a:t>
            </a:r>
            <a:r>
              <a:rPr lang="en-US" dirty="0" smtClean="0">
                <a:solidFill>
                  <a:srgbClr val="FF0000"/>
                </a:solidFill>
              </a:rPr>
              <a:t>!)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Up Arrow 2" title="Up arrow pointing at navigation bar in MEP Portal"/>
          <p:cNvSpPr/>
          <p:nvPr/>
        </p:nvSpPr>
        <p:spPr>
          <a:xfrm>
            <a:off x="2777060" y="2438400"/>
            <a:ext cx="194739" cy="457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 title="Border Box"/>
          <p:cNvCxnSpPr/>
          <p:nvPr/>
        </p:nvCxnSpPr>
        <p:spPr>
          <a:xfrm>
            <a:off x="587066" y="2225336"/>
            <a:ext cx="533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 title="Border Box"/>
          <p:cNvCxnSpPr/>
          <p:nvPr/>
        </p:nvCxnSpPr>
        <p:spPr>
          <a:xfrm>
            <a:off x="587066" y="2438400"/>
            <a:ext cx="533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title="Border Box"/>
          <p:cNvCxnSpPr/>
          <p:nvPr/>
        </p:nvCxnSpPr>
        <p:spPr>
          <a:xfrm>
            <a:off x="5921066" y="2225336"/>
            <a:ext cx="0" cy="213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8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65722" y="3413760"/>
            <a:ext cx="4114800" cy="701040"/>
          </a:xfrm>
        </p:spPr>
        <p:txBody>
          <a:bodyPr/>
          <a:lstStyle/>
          <a:p>
            <a:r>
              <a:rPr lang="en-US" dirty="0" smtClean="0"/>
              <a:t>Migrant Program Status List</a:t>
            </a:r>
            <a:endParaRPr lang="en-US" dirty="0"/>
          </a:p>
        </p:txBody>
      </p:sp>
      <p:pic>
        <p:nvPicPr>
          <p:cNvPr id="9218" name="Picture 2" title="Picture of MEP Portal Status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4" y="1468162"/>
            <a:ext cx="82296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404" y="32606"/>
            <a:ext cx="8864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Transfer Document can only be signed by a Migrant Student: School Signer user.  This is the</a:t>
            </a:r>
          </a:p>
          <a:p>
            <a:r>
              <a:rPr lang="en-US" dirty="0">
                <a:solidFill>
                  <a:srgbClr val="FF0000"/>
                </a:solidFill>
              </a:rPr>
              <a:t>Official document for students coming to the United States from Mexico. Transfer Documents</a:t>
            </a:r>
          </a:p>
          <a:p>
            <a:r>
              <a:rPr lang="en-US" dirty="0">
                <a:solidFill>
                  <a:srgbClr val="FF0000"/>
                </a:solidFill>
              </a:rPr>
              <a:t>and Service Requests can be accessed by clicking the EDIT link next to each student name.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this example, the EDIT links would work for the student named Mary Sue. The information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the Service Request is the same as what is shown in the public tutorial.</a:t>
            </a:r>
          </a:p>
        </p:txBody>
      </p:sp>
      <p:sp>
        <p:nvSpPr>
          <p:cNvPr id="3" name="Up Arrow 2" title="Up arrow pointing at MEP Status List Button in navigation bar"/>
          <p:cNvSpPr/>
          <p:nvPr/>
        </p:nvSpPr>
        <p:spPr>
          <a:xfrm>
            <a:off x="2777061" y="2438400"/>
            <a:ext cx="242316" cy="457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Straight Connector 12" title="Bar Underlining Student Name"/>
          <p:cNvCxnSpPr/>
          <p:nvPr/>
        </p:nvCxnSpPr>
        <p:spPr>
          <a:xfrm>
            <a:off x="2133600" y="4114800"/>
            <a:ext cx="48006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Arrow 13" title="Left Arrow pointing at service request link in MEP Status List"/>
          <p:cNvSpPr/>
          <p:nvPr/>
        </p:nvSpPr>
        <p:spPr>
          <a:xfrm>
            <a:off x="6477000" y="3988348"/>
            <a:ext cx="342900" cy="12645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Down Arrow 14" title="Down arrow pointing at transfer document column"/>
          <p:cNvSpPr/>
          <p:nvPr/>
        </p:nvSpPr>
        <p:spPr>
          <a:xfrm>
            <a:off x="5715000" y="2781300"/>
            <a:ext cx="152400" cy="3429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eft Arrow 7" title="Left arrow pointing at edit link in MEP Portal status list transfer document column"/>
          <p:cNvSpPr/>
          <p:nvPr/>
        </p:nvSpPr>
        <p:spPr>
          <a:xfrm>
            <a:off x="5837622" y="3988348"/>
            <a:ext cx="342900" cy="12645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7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0549"/>
            <a:ext cx="8553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click EDIT in the Transfer Document column in the Migrant Program Status List (as </a:t>
            </a: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hown on previous slide), it will take you to the Migrant Student Form (Transfer Document).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>
                <a:solidFill>
                  <a:srgbClr val="FF0000"/>
                </a:solidFill>
              </a:rPr>
              <a:t>fields will need to be completed </a:t>
            </a:r>
            <a:r>
              <a:rPr lang="en-US" dirty="0" smtClean="0">
                <a:solidFill>
                  <a:srgbClr val="FF0000"/>
                </a:solidFill>
              </a:rPr>
              <a:t>before </a:t>
            </a:r>
            <a:r>
              <a:rPr lang="en-US" dirty="0">
                <a:solidFill>
                  <a:srgbClr val="FF0000"/>
                </a:solidFill>
              </a:rPr>
              <a:t>you will be able to </a:t>
            </a:r>
            <a:r>
              <a:rPr lang="en-US" dirty="0" smtClean="0">
                <a:solidFill>
                  <a:srgbClr val="FF0000"/>
                </a:solidFill>
              </a:rPr>
              <a:t>print </a:t>
            </a:r>
            <a:r>
              <a:rPr lang="en-US" dirty="0">
                <a:solidFill>
                  <a:srgbClr val="FF0000"/>
                </a:solidFill>
              </a:rPr>
              <a:t>off the form.  Mandatory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fields </a:t>
            </a:r>
            <a:r>
              <a:rPr lang="en-US" dirty="0">
                <a:solidFill>
                  <a:srgbClr val="FF0000"/>
                </a:solidFill>
              </a:rPr>
              <a:t>are marked with an </a:t>
            </a:r>
            <a:r>
              <a:rPr lang="en-US" dirty="0" smtClean="0">
                <a:solidFill>
                  <a:srgbClr val="FF0000"/>
                </a:solidFill>
              </a:rPr>
              <a:t>*. (</a:t>
            </a:r>
            <a:r>
              <a:rPr lang="en-US" dirty="0">
                <a:solidFill>
                  <a:srgbClr val="FF0000"/>
                </a:solidFill>
              </a:rPr>
              <a:t>This is the view of the form in </a:t>
            </a:r>
            <a:r>
              <a:rPr lang="en-US" dirty="0" smtClean="0">
                <a:solidFill>
                  <a:srgbClr val="FF0000"/>
                </a:solidFill>
              </a:rPr>
              <a:t>the Portal</a:t>
            </a:r>
            <a:r>
              <a:rPr lang="en-US" dirty="0">
                <a:solidFill>
                  <a:srgbClr val="FF0000"/>
                </a:solidFill>
              </a:rPr>
              <a:t>, and will be continued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on </a:t>
            </a:r>
            <a:r>
              <a:rPr lang="en-US" dirty="0">
                <a:solidFill>
                  <a:srgbClr val="FF0000"/>
                </a:solidFill>
              </a:rPr>
              <a:t>the next slide in this tutorial)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447800" y="3376120"/>
            <a:ext cx="4114800" cy="701040"/>
          </a:xfrm>
        </p:spPr>
        <p:txBody>
          <a:bodyPr/>
          <a:lstStyle/>
          <a:p>
            <a:r>
              <a:rPr lang="en-US" dirty="0" smtClean="0"/>
              <a:t>Transfer Document 1</a:t>
            </a:r>
            <a:endParaRPr lang="en-US" dirty="0"/>
          </a:p>
        </p:txBody>
      </p:sp>
      <p:pic>
        <p:nvPicPr>
          <p:cNvPr id="11266" name="Picture 2" title="Picture of Top of Transfer Document as Seen in MEP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3528"/>
            <a:ext cx="85344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7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362200" y="2362200"/>
            <a:ext cx="4114800" cy="701040"/>
          </a:xfrm>
        </p:spPr>
        <p:txBody>
          <a:bodyPr/>
          <a:lstStyle/>
          <a:p>
            <a:r>
              <a:rPr lang="en-US" dirty="0" smtClean="0"/>
              <a:t>Transfer Document 2</a:t>
            </a:r>
            <a:endParaRPr lang="en-US" dirty="0"/>
          </a:p>
        </p:txBody>
      </p:sp>
      <p:pic>
        <p:nvPicPr>
          <p:cNvPr id="12290" name="Picture 2" descr="Bottom section of MEP Portal version of transfer document" title="MEP Portal bottom of transfer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81999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857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the bottom half of the Transfer Document in the MEP Portal. After you finish adding</a:t>
            </a:r>
          </a:p>
          <a:p>
            <a:r>
              <a:rPr lang="en-US" dirty="0">
                <a:solidFill>
                  <a:srgbClr val="FF0000"/>
                </a:solidFill>
              </a:rPr>
              <a:t>Information, click </a:t>
            </a:r>
            <a:r>
              <a:rPr lang="en-US" i="1" dirty="0" smtClean="0">
                <a:solidFill>
                  <a:srgbClr val="FF0000"/>
                </a:solidFill>
              </a:rPr>
              <a:t>Save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you will now be able to print the Transfer Document from the </a:t>
            </a:r>
          </a:p>
          <a:p>
            <a:r>
              <a:rPr lang="en-US" dirty="0">
                <a:solidFill>
                  <a:srgbClr val="FF0000"/>
                </a:solidFill>
              </a:rPr>
              <a:t>Migrant Program Status List.</a:t>
            </a:r>
          </a:p>
        </p:txBody>
      </p:sp>
      <p:sp>
        <p:nvSpPr>
          <p:cNvPr id="3" name="Left Arrow 2" descr="pointing at save button" title="Left Arrow"/>
          <p:cNvSpPr/>
          <p:nvPr/>
        </p:nvSpPr>
        <p:spPr>
          <a:xfrm>
            <a:off x="4800600" y="6004264"/>
            <a:ext cx="762000" cy="24231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2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438400" y="2895600"/>
            <a:ext cx="4114800" cy="701040"/>
          </a:xfrm>
        </p:spPr>
        <p:txBody>
          <a:bodyPr/>
          <a:lstStyle/>
          <a:p>
            <a:r>
              <a:rPr lang="en-US" dirty="0" smtClean="0"/>
              <a:t>Transfer Document Menu</a:t>
            </a:r>
            <a:endParaRPr lang="en-US" dirty="0"/>
          </a:p>
        </p:txBody>
      </p:sp>
      <p:pic>
        <p:nvPicPr>
          <p:cNvPr id="13314" name="Picture 2" title="Picture of MEP Portal Status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1" title="Up arrow pointing at Print button"/>
          <p:cNvSpPr/>
          <p:nvPr/>
        </p:nvSpPr>
        <p:spPr>
          <a:xfrm>
            <a:off x="6019800" y="4572000"/>
            <a:ext cx="152400" cy="304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829" y="228600"/>
            <a:ext cx="8552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you are ready to print the Transfer Document, you will need to click </a:t>
            </a:r>
            <a:r>
              <a:rPr lang="en-US" i="1" dirty="0" smtClean="0">
                <a:solidFill>
                  <a:srgbClr val="FF0000"/>
                </a:solidFill>
              </a:rPr>
              <a:t>Print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 the </a:t>
            </a:r>
          </a:p>
          <a:p>
            <a:r>
              <a:rPr lang="en-US" dirty="0">
                <a:solidFill>
                  <a:srgbClr val="FF0000"/>
                </a:solidFill>
              </a:rPr>
              <a:t>Appropriate link in the Migrant Program Status List. For example, I would print the Transfer </a:t>
            </a:r>
          </a:p>
          <a:p>
            <a:r>
              <a:rPr lang="en-US" dirty="0">
                <a:solidFill>
                  <a:srgbClr val="FF0000"/>
                </a:solidFill>
              </a:rPr>
              <a:t>Document for Billy Blanks by clicking the print button being pointed at by the red arrow. The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Help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link next to the print link will assist you if you have any problems.</a:t>
            </a:r>
          </a:p>
        </p:txBody>
      </p:sp>
      <p:sp>
        <p:nvSpPr>
          <p:cNvPr id="5" name="Up Arrow 4" title="Up Arrow Pointing at Help Menu"/>
          <p:cNvSpPr/>
          <p:nvPr/>
        </p:nvSpPr>
        <p:spPr>
          <a:xfrm>
            <a:off x="6172200" y="4583837"/>
            <a:ext cx="152400" cy="3048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7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28900" y="3276600"/>
            <a:ext cx="4114800" cy="701040"/>
          </a:xfrm>
        </p:spPr>
        <p:txBody>
          <a:bodyPr/>
          <a:lstStyle/>
          <a:p>
            <a:r>
              <a:rPr lang="en-US" dirty="0" smtClean="0"/>
              <a:t>Transfer Document Printed</a:t>
            </a:r>
            <a:endParaRPr lang="en-US" dirty="0"/>
          </a:p>
        </p:txBody>
      </p:sp>
      <p:pic>
        <p:nvPicPr>
          <p:cNvPr id="10242" name="Picture 2" descr="Printed layout of migrant transfer document page 1" title="Migrant Transfer Document P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econd printed page of migrant transfer document" title="Migrant Transfer Document P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648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903" y="990600"/>
            <a:ext cx="7960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you print the Transfer Document from the MEP Web Portal after completing all</a:t>
            </a:r>
          </a:p>
          <a:p>
            <a:r>
              <a:rPr lang="en-US" dirty="0">
                <a:solidFill>
                  <a:srgbClr val="FF0000"/>
                </a:solidFill>
              </a:rPr>
              <a:t>of the information, it will look like this two-page example below:</a:t>
            </a:r>
          </a:p>
        </p:txBody>
      </p:sp>
    </p:spTree>
    <p:extLst>
      <p:ext uri="{BB962C8B-B14F-4D97-AF65-F5344CB8AC3E}">
        <p14:creationId xmlns:p14="http://schemas.microsoft.com/office/powerpoint/2010/main" val="874519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txDef>
      <a:spPr>
        <a:solidFill>
          <a:schemeClr val="tx1"/>
        </a:solidFill>
        <a:ln w="76200" cmpd="thinThick">
          <a:solidFill>
            <a:schemeClr val="tx1"/>
          </a:solidFill>
          <a:miter lim="800000"/>
        </a:ln>
      </a:spPr>
      <a:bodyPr vert="horz" lIns="91440" tIns="45720" rIns="91440" bIns="45720" rtlCol="0" anchor="ctr" anchorCtr="0">
        <a:normAutofit fontScale="85000" lnSpcReduction="20000"/>
      </a:bodyPr>
      <a:lstStyle>
        <a:defPPr>
          <a:defRPr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560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BlackTie</vt:lpstr>
      <vt:lpstr>1_BlackTie</vt:lpstr>
      <vt:lpstr>Arizona Migrant Education Program</vt:lpstr>
      <vt:lpstr>ADE Connect</vt:lpstr>
      <vt:lpstr>Training</vt:lpstr>
      <vt:lpstr>Training 2</vt:lpstr>
      <vt:lpstr>Migrant Program Status List</vt:lpstr>
      <vt:lpstr>Transfer Document 1</vt:lpstr>
      <vt:lpstr>Transfer Document 2</vt:lpstr>
      <vt:lpstr>Transfer Document Menu</vt:lpstr>
      <vt:lpstr>Transfer Document Printed</vt:lpstr>
      <vt:lpstr>Contact Info</vt:lpstr>
    </vt:vector>
  </TitlesOfParts>
  <Company>Arizona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Migrant Education Program</dc:title>
  <dc:creator>Bohanan, Patrick</dc:creator>
  <cp:lastModifiedBy>Bohanan, Patrick</cp:lastModifiedBy>
  <cp:revision>8</cp:revision>
  <dcterms:created xsi:type="dcterms:W3CDTF">2017-03-02T19:22:08Z</dcterms:created>
  <dcterms:modified xsi:type="dcterms:W3CDTF">2017-04-17T18:35:15Z</dcterms:modified>
</cp:coreProperties>
</file>