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91" r:id="rId5"/>
    <p:sldId id="287" r:id="rId6"/>
    <p:sldId id="285" r:id="rId7"/>
    <p:sldId id="288" r:id="rId8"/>
    <p:sldId id="289" r:id="rId9"/>
    <p:sldId id="282" r:id="rId10"/>
  </p:sldIdLst>
  <p:sldSz cx="9144000" cy="64008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67" autoAdjust="0"/>
  </p:normalViewPr>
  <p:slideViewPr>
    <p:cSldViewPr snapToGrid="0" snapToObjects="1">
      <p:cViewPr varScale="1">
        <p:scale>
          <a:sx n="103" d="100"/>
          <a:sy n="103" d="100"/>
        </p:scale>
        <p:origin x="-1056" y="-112"/>
      </p:cViewPr>
      <p:guideLst>
        <p:guide orient="horz" pos="20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7CE9E-D332-4DDE-AB3D-F291097B2BA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35263" y="514350"/>
            <a:ext cx="36734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91762-D3DD-48DD-8E8D-B84508BC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8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91762-D3DD-48DD-8E8D-B84508BC85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0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Needs assessments data</a:t>
            </a:r>
            <a:r>
              <a:rPr lang="en-US" sz="1200" baseline="0" dirty="0" smtClean="0"/>
              <a:t> allows you to identify the big rocks.  </a:t>
            </a:r>
            <a:r>
              <a:rPr lang="en-US" sz="1200" dirty="0" smtClean="0"/>
              <a:t>Leadership team prioritizes the big rocks; we determine what the root causes are, and what we want to have at the end of 90 days.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91762-D3DD-48DD-8E8D-B84508BC85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Because TUSD was rolling out close reading at that time, we decided to use the</a:t>
            </a:r>
            <a:r>
              <a:rPr lang="en-US" sz="1200" baseline="0" dirty="0" smtClean="0"/>
              <a:t> Close Reading </a:t>
            </a:r>
            <a:r>
              <a:rPr lang="en-US" sz="1200" dirty="0" smtClean="0"/>
              <a:t>approach: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team was</a:t>
            </a:r>
            <a:r>
              <a:rPr lang="en-US" baseline="0" dirty="0" smtClean="0"/>
              <a:t> assigned a priority and created a large visual to share to the colleagues.  These posters hung in the P.L.C. room all year long.</a:t>
            </a:r>
            <a:r>
              <a:rPr lang="en-US" sz="1200" dirty="0" smtClean="0"/>
              <a:t> 90-Day Plan is kept in the</a:t>
            </a:r>
            <a:r>
              <a:rPr lang="en-US" sz="1200" baseline="0" dirty="0" smtClean="0"/>
              <a:t> first section of </a:t>
            </a:r>
            <a:r>
              <a:rPr lang="en-US" sz="1200" dirty="0" smtClean="0"/>
              <a:t>lesson plan book.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91762-D3DD-48DD-8E8D-B84508BC85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05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you have looked at your 90 day plan over and over…you tend to hit a wall.  You put yourself out there and can put you in a vulnerable position in from of your peers.  Being apart of a cohort allows the different school to collaborate and know that we are focused on the same goals.  This leadership PLC was a way that we support all of our schools. </a:t>
            </a:r>
          </a:p>
          <a:p>
            <a:r>
              <a:rPr lang="en-US" baseline="0" dirty="0" smtClean="0"/>
              <a:t>You tend to hit a wall when you look at your plan over and over.  This allowed to evaluate your plan through </a:t>
            </a:r>
            <a:r>
              <a:rPr lang="en-US" baseline="0" smtClean="0"/>
              <a:t>different lenses.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91762-D3DD-48DD-8E8D-B84508BC85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56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Kim Gunn’s CC binder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91762-D3DD-48DD-8E8D-B84508BC85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7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91762-D3DD-48DD-8E8D-B84508BC85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397"/>
            <a:ext cx="777240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7120"/>
            <a:ext cx="640080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4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549"/>
            <a:ext cx="2057400" cy="50984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549"/>
            <a:ext cx="6019800" cy="50984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6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13107"/>
            <a:ext cx="7772400" cy="127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2932"/>
            <a:ext cx="7772400" cy="1400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3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4249"/>
            <a:ext cx="4038600" cy="3942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4249"/>
            <a:ext cx="4038600" cy="3942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5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329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2772"/>
            <a:ext cx="4040188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9883"/>
            <a:ext cx="4040188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32772"/>
            <a:ext cx="4041775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29883"/>
            <a:ext cx="4041775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54847"/>
            <a:ext cx="3008313" cy="10845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4847"/>
            <a:ext cx="5111750" cy="5462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39427"/>
            <a:ext cx="3008313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6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80560"/>
            <a:ext cx="5486400" cy="5289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923"/>
            <a:ext cx="5486400" cy="384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9515"/>
            <a:ext cx="5486400" cy="751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6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6329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3521"/>
            <a:ext cx="822960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32594"/>
            <a:ext cx="2133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8C69-67B5-0E41-8922-88195A0110C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32594"/>
            <a:ext cx="2895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32594"/>
            <a:ext cx="2133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81AC-67E7-D847-BB44-E55EB62A0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0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1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yBkgd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2248" y="4587766"/>
            <a:ext cx="47611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Webinar  presented by: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Elsa Corral-Aguirre, Principal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Cavett Elementary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Tucson Unified School District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0978" y="236483"/>
            <a:ext cx="4272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The 90-Day </a:t>
            </a:r>
            <a:r>
              <a:rPr lang="en-US" sz="3600" b="1" dirty="0">
                <a:solidFill>
                  <a:schemeClr val="bg1"/>
                </a:solidFill>
              </a:rPr>
              <a:t>Plan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word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88913"/>
            <a:ext cx="9144000" cy="48992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456" y="4710876"/>
            <a:ext cx="2869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Presented by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Elsa Corral-Aguirre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Principal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Cavett Elementary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Tucson Unified SD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1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kgd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5003" y="154546"/>
            <a:ext cx="42886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latin typeface="Arial Narrow"/>
                <a:cs typeface="Arial Narrow"/>
              </a:rPr>
              <a:t>Initiatives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83335" y="1712890"/>
            <a:ext cx="84871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Needs </a:t>
            </a:r>
            <a:r>
              <a:rPr lang="en-US" sz="2800" dirty="0" smtClean="0"/>
              <a:t>assessment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Focus on the big rocks: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P</a:t>
            </a:r>
            <a:r>
              <a:rPr lang="en-US" sz="2800" dirty="0" smtClean="0"/>
              <a:t>rioritizing </a:t>
            </a:r>
            <a:r>
              <a:rPr lang="en-US" sz="2800" dirty="0"/>
              <a:t>into small </a:t>
            </a:r>
            <a:r>
              <a:rPr lang="en-US" sz="2800" dirty="0" smtClean="0"/>
              <a:t>chunks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Determine root </a:t>
            </a:r>
            <a:r>
              <a:rPr lang="en-US" sz="2800" dirty="0"/>
              <a:t>cause </a:t>
            </a:r>
            <a:endParaRPr lang="en-US" sz="2800" dirty="0" smtClean="0"/>
          </a:p>
          <a:p>
            <a:pPr lvl="3"/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90 </a:t>
            </a:r>
            <a:r>
              <a:rPr lang="en-US" sz="2800" dirty="0"/>
              <a:t>day plan is first rolled out to </a:t>
            </a:r>
            <a:r>
              <a:rPr lang="en-US" sz="2800" dirty="0" smtClean="0"/>
              <a:t>leadership team.</a:t>
            </a:r>
          </a:p>
          <a:p>
            <a:pPr lvl="0"/>
            <a:r>
              <a:rPr lang="en-US" sz="2800" dirty="0" smtClean="0"/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djustment </a:t>
            </a:r>
            <a:r>
              <a:rPr lang="en-US" sz="2800" dirty="0"/>
              <a:t>are </a:t>
            </a:r>
            <a:r>
              <a:rPr lang="en-US" sz="2800" dirty="0" smtClean="0"/>
              <a:t>discussed and modified.</a:t>
            </a:r>
            <a:endParaRPr lang="en-US" sz="2800" dirty="0"/>
          </a:p>
        </p:txBody>
      </p:sp>
      <p:pic>
        <p:nvPicPr>
          <p:cNvPr id="1026" name="Picture 1" descr="Innovation Zone info gra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15" y="5252320"/>
            <a:ext cx="2238702" cy="97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60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yBkgd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3183" y="0"/>
            <a:ext cx="4723300" cy="90845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Arial Narrow"/>
                <a:cs typeface="Arial Narrow"/>
              </a:rPr>
              <a:t>90-Day Staff Rollout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5600" y="1219200"/>
            <a:ext cx="7747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Leadership team decides how to </a:t>
            </a:r>
            <a:r>
              <a:rPr lang="en-US" sz="2800" dirty="0" smtClean="0"/>
              <a:t>present.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Presentation included: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Close </a:t>
            </a:r>
            <a:r>
              <a:rPr lang="en-US" sz="2800" dirty="0"/>
              <a:t>reading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Jigsaw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Poster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Share out to colleagues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90-Day </a:t>
            </a:r>
            <a:r>
              <a:rPr lang="en-US" sz="2800" dirty="0"/>
              <a:t>P</a:t>
            </a:r>
            <a:r>
              <a:rPr lang="en-US" sz="2800" dirty="0" smtClean="0"/>
              <a:t>lan </a:t>
            </a:r>
            <a:r>
              <a:rPr lang="en-US" sz="2800" dirty="0"/>
              <a:t>is distributed to </a:t>
            </a:r>
            <a:r>
              <a:rPr lang="en-US" sz="2800" dirty="0" smtClean="0"/>
              <a:t>teachers </a:t>
            </a:r>
          </a:p>
          <a:p>
            <a:endParaRPr lang="en-US" sz="2800" dirty="0"/>
          </a:p>
        </p:txBody>
      </p:sp>
      <p:pic>
        <p:nvPicPr>
          <p:cNvPr id="6" name="Picture 1" descr="Innovation Zone info gra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15" y="5252320"/>
            <a:ext cx="2238702" cy="97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00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rayBkgd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323128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principals brought 90 </a:t>
            </a:r>
            <a:r>
              <a:rPr lang="en-US" sz="2400" dirty="0" smtClean="0"/>
              <a:t>plan.</a:t>
            </a:r>
          </a:p>
          <a:p>
            <a:r>
              <a:rPr lang="en-U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rincipal selects one “Rock” to share and receive feedback.</a:t>
            </a:r>
          </a:p>
          <a:p>
            <a:endParaRPr lang="en-US" sz="2400" dirty="0"/>
          </a:p>
          <a:p>
            <a:r>
              <a:rPr lang="en-US" sz="2400" dirty="0"/>
              <a:t>Even after the 90 day as initiatives come up, we document and save for the second 90 day plan highlighting and color coding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56329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Arial Narrow"/>
              </a:rPr>
              <a:t>Leadership P.L.C</a:t>
            </a:r>
            <a:endParaRPr lang="en-US" sz="2800" dirty="0"/>
          </a:p>
        </p:txBody>
      </p:sp>
      <p:pic>
        <p:nvPicPr>
          <p:cNvPr id="9" name="Picture 1" descr="Innovation Zone info gra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15" y="5252320"/>
            <a:ext cx="2238702" cy="97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58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3377406"/>
            <a:ext cx="1876425" cy="457200"/>
          </a:xfrm>
        </p:spPr>
      </p:pic>
      <p:pic>
        <p:nvPicPr>
          <p:cNvPr id="4" name="Picture 3" descr="GrayBkgd-0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03030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Arial Narrow"/>
              </a:rPr>
              <a:t>Synthesis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9549" y="1493520"/>
            <a:ext cx="8319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90-Day </a:t>
            </a:r>
            <a:r>
              <a:rPr lang="en-US" sz="2800" dirty="0"/>
              <a:t>P</a:t>
            </a:r>
            <a:r>
              <a:rPr lang="en-US" sz="2800" dirty="0" smtClean="0"/>
              <a:t>lan </a:t>
            </a:r>
            <a:r>
              <a:rPr lang="en-US" sz="2800" dirty="0"/>
              <a:t>is our school’s lesson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Collective commitment and 90 day plan drive everything we do at our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CC are on all agendas for PLC and PD teachers are required to reflect how it relates to our </a:t>
            </a:r>
            <a:r>
              <a:rPr lang="en-US" sz="2800" dirty="0" smtClean="0"/>
              <a:t>collective commitment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After </a:t>
            </a:r>
            <a:r>
              <a:rPr lang="en-US" sz="2800" dirty="0" smtClean="0"/>
              <a:t>any PD and/or PLC teachers reflect </a:t>
            </a:r>
            <a:r>
              <a:rPr lang="en-US" sz="2800" dirty="0"/>
              <a:t>on which commitment pertained to the specific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90-Day Plan and CC works  </a:t>
            </a:r>
            <a:r>
              <a:rPr lang="en-US" sz="2800" dirty="0"/>
              <a:t>in tandem</a:t>
            </a:r>
          </a:p>
        </p:txBody>
      </p:sp>
      <p:pic>
        <p:nvPicPr>
          <p:cNvPr id="8" name="Picture 1" descr="Innovation Zone info grap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15" y="5252320"/>
            <a:ext cx="2238702" cy="97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5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yBkgd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3183" y="0"/>
            <a:ext cx="4723300" cy="9084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/>
                <a:cs typeface="Arial Narrow"/>
              </a:rPr>
              <a:t>Q &amp; A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6" name="Picture 1" descr="Innovation Zone info gra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15" y="5252320"/>
            <a:ext cx="2238702" cy="97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94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0881775CDE05489DA3BEAAAF399267" ma:contentTypeVersion="0" ma:contentTypeDescription="Create a new document." ma:contentTypeScope="" ma:versionID="1aed33af7898f6f8264faa9b932409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C65633-6757-4B44-860B-177134E6C66C}">
  <ds:schemaRefs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88D49E-BCF9-40EA-BC22-FBB93AA234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BACCF39-67C4-48E7-A368-9ED519AA93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644</TotalTime>
  <Words>390</Words>
  <Application>Microsoft Macintosh PowerPoint</Application>
  <PresentationFormat>Custom</PresentationFormat>
  <Paragraphs>55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90-Day Staff Rollout</vt:lpstr>
      <vt:lpstr>PowerPoint Presentation</vt:lpstr>
      <vt:lpstr>PowerPoint Presentation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Narrow Bold 44</dc:title>
  <dc:creator>Pequet , M Susan</dc:creator>
  <cp:lastModifiedBy>John Black</cp:lastModifiedBy>
  <cp:revision>43</cp:revision>
  <dcterms:created xsi:type="dcterms:W3CDTF">2015-07-21T20:06:37Z</dcterms:created>
  <dcterms:modified xsi:type="dcterms:W3CDTF">2015-08-23T23:24:41Z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0x010100BB0881775CDE05489DA3BEAAAF399267</vt:lpwstr>
  </property>
</Properties>
</file>