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0"/>
  </p:notesMasterIdLst>
  <p:handoutMasterIdLst>
    <p:handoutMasterId r:id="rId51"/>
  </p:handoutMasterIdLst>
  <p:sldIdLst>
    <p:sldId id="313" r:id="rId2"/>
    <p:sldId id="256" r:id="rId3"/>
    <p:sldId id="286" r:id="rId4"/>
    <p:sldId id="259" r:id="rId5"/>
    <p:sldId id="257" r:id="rId6"/>
    <p:sldId id="258" r:id="rId7"/>
    <p:sldId id="264" r:id="rId8"/>
    <p:sldId id="272" r:id="rId9"/>
    <p:sldId id="273" r:id="rId10"/>
    <p:sldId id="302" r:id="rId11"/>
    <p:sldId id="294" r:id="rId12"/>
    <p:sldId id="308" r:id="rId13"/>
    <p:sldId id="274" r:id="rId14"/>
    <p:sldId id="307" r:id="rId15"/>
    <p:sldId id="275" r:id="rId16"/>
    <p:sldId id="303" r:id="rId17"/>
    <p:sldId id="304" r:id="rId18"/>
    <p:sldId id="305" r:id="rId19"/>
    <p:sldId id="306" r:id="rId20"/>
    <p:sldId id="276" r:id="rId21"/>
    <p:sldId id="277" r:id="rId22"/>
    <p:sldId id="278" r:id="rId23"/>
    <p:sldId id="279" r:id="rId24"/>
    <p:sldId id="280" r:id="rId25"/>
    <p:sldId id="285" r:id="rId26"/>
    <p:sldId id="282" r:id="rId27"/>
    <p:sldId id="283" r:id="rId28"/>
    <p:sldId id="284" r:id="rId29"/>
    <p:sldId id="281" r:id="rId30"/>
    <p:sldId id="299" r:id="rId31"/>
    <p:sldId id="261" r:id="rId32"/>
    <p:sldId id="298" r:id="rId33"/>
    <p:sldId id="290" r:id="rId34"/>
    <p:sldId id="287" r:id="rId35"/>
    <p:sldId id="288" r:id="rId36"/>
    <p:sldId id="289" r:id="rId37"/>
    <p:sldId id="291" r:id="rId38"/>
    <p:sldId id="292" r:id="rId39"/>
    <p:sldId id="295" r:id="rId40"/>
    <p:sldId id="296" r:id="rId41"/>
    <p:sldId id="293" r:id="rId42"/>
    <p:sldId id="300" r:id="rId43"/>
    <p:sldId id="301" r:id="rId44"/>
    <p:sldId id="312" r:id="rId45"/>
    <p:sldId id="309" r:id="rId46"/>
    <p:sldId id="310" r:id="rId47"/>
    <p:sldId id="314" r:id="rId48"/>
    <p:sldId id="311"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4600C"/>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569" autoAdjust="0"/>
  </p:normalViewPr>
  <p:slideViewPr>
    <p:cSldViewPr>
      <p:cViewPr varScale="1">
        <p:scale>
          <a:sx n="47" d="100"/>
          <a:sy n="47" d="100"/>
        </p:scale>
        <p:origin x="-113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87" d="100"/>
          <a:sy n="87" d="100"/>
        </p:scale>
        <p:origin x="-186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934848-18B8-4C30-A4E6-1F060A2002D0}" type="doc">
      <dgm:prSet loTypeId="urn:microsoft.com/office/officeart/2005/8/layout/process1" loCatId="process" qsTypeId="urn:microsoft.com/office/officeart/2005/8/quickstyle/3d3" qsCatId="3D" csTypeId="urn:microsoft.com/office/officeart/2005/8/colors/colorful1" csCatId="colorful" phldr="1"/>
      <dgm:spPr/>
    </dgm:pt>
    <dgm:pt modelId="{77B29AC5-2CB3-425D-A390-80D668E0B5A8}">
      <dgm:prSet phldrT="[Text]" custT="1"/>
      <dgm:spPr/>
      <dgm:t>
        <a:bodyPr vert="vert270"/>
        <a:lstStyle/>
        <a:p>
          <a:r>
            <a:rPr lang="en-US" sz="1600" b="1" dirty="0" smtClean="0">
              <a:latin typeface="Century Gothic" panose="020B0502020202020204" pitchFamily="34" charset="0"/>
            </a:rPr>
            <a:t>June 8  LEA Letters of Intent Due</a:t>
          </a:r>
          <a:endParaRPr lang="en-US" sz="1600" b="1" dirty="0">
            <a:latin typeface="Century Gothic" panose="020B0502020202020204" pitchFamily="34" charset="0"/>
          </a:endParaRPr>
        </a:p>
      </dgm:t>
    </dgm:pt>
    <dgm:pt modelId="{8B78AEC2-A95E-42BB-9C5F-8F17760E8E68}" type="parTrans" cxnId="{70A03117-D1FD-45C8-8E2E-FD254C1454D0}">
      <dgm:prSet/>
      <dgm:spPr/>
      <dgm:t>
        <a:bodyPr/>
        <a:lstStyle/>
        <a:p>
          <a:endParaRPr lang="en-US" b="1">
            <a:solidFill>
              <a:sysClr val="windowText" lastClr="000000"/>
            </a:solidFill>
          </a:endParaRPr>
        </a:p>
      </dgm:t>
    </dgm:pt>
    <dgm:pt modelId="{E49FEBB3-8FE7-42EA-BDB6-E5239767A756}" type="sibTrans" cxnId="{70A03117-D1FD-45C8-8E2E-FD254C1454D0}">
      <dgm:prSet/>
      <dgm:spPr/>
      <dgm:t>
        <a:bodyPr/>
        <a:lstStyle/>
        <a:p>
          <a:endParaRPr lang="en-US" b="1" dirty="0">
            <a:solidFill>
              <a:sysClr val="windowText" lastClr="000000"/>
            </a:solidFill>
          </a:endParaRPr>
        </a:p>
      </dgm:t>
    </dgm:pt>
    <dgm:pt modelId="{650A3E31-94ED-4874-8B7D-5C2B87987AA1}">
      <dgm:prSet phldrT="[Text]" custT="1"/>
      <dgm:spPr/>
      <dgm:t>
        <a:bodyPr vert="vert270"/>
        <a:lstStyle/>
        <a:p>
          <a:r>
            <a:rPr lang="en-US" sz="1600" b="1" dirty="0" smtClean="0">
              <a:latin typeface="Century Gothic" panose="020B0502020202020204" pitchFamily="34" charset="0"/>
            </a:rPr>
            <a:t>July 15 Applications Due</a:t>
          </a:r>
          <a:endParaRPr lang="en-US" sz="1600" b="1" dirty="0">
            <a:latin typeface="Century Gothic" panose="020B0502020202020204" pitchFamily="34" charset="0"/>
          </a:endParaRPr>
        </a:p>
      </dgm:t>
    </dgm:pt>
    <dgm:pt modelId="{B9380517-A491-48D7-A99D-534EDC19EB08}" type="parTrans" cxnId="{984B77F0-717A-4FBA-BDB8-504EAF154931}">
      <dgm:prSet/>
      <dgm:spPr/>
      <dgm:t>
        <a:bodyPr/>
        <a:lstStyle/>
        <a:p>
          <a:endParaRPr lang="en-US" b="1">
            <a:solidFill>
              <a:sysClr val="windowText" lastClr="000000"/>
            </a:solidFill>
          </a:endParaRPr>
        </a:p>
      </dgm:t>
    </dgm:pt>
    <dgm:pt modelId="{BC2794F9-4907-46F9-9C7A-6649DA19F4AE}" type="sibTrans" cxnId="{984B77F0-717A-4FBA-BDB8-504EAF154931}">
      <dgm:prSet/>
      <dgm:spPr/>
      <dgm:t>
        <a:bodyPr/>
        <a:lstStyle/>
        <a:p>
          <a:endParaRPr lang="en-US" b="1" dirty="0">
            <a:solidFill>
              <a:sysClr val="windowText" lastClr="000000"/>
            </a:solidFill>
          </a:endParaRPr>
        </a:p>
      </dgm:t>
    </dgm:pt>
    <dgm:pt modelId="{1C0F419F-A201-4708-B975-67BD076CA206}">
      <dgm:prSet custT="1"/>
      <dgm:spPr/>
      <dgm:t>
        <a:bodyPr vert="vert270"/>
        <a:lstStyle/>
        <a:p>
          <a:r>
            <a:rPr lang="en-US" sz="1600" b="1" dirty="0" smtClean="0">
              <a:latin typeface="Century Gothic" panose="020B0502020202020204" pitchFamily="34" charset="0"/>
            </a:rPr>
            <a:t>June 10 Send  Applications to LEAs</a:t>
          </a:r>
          <a:endParaRPr lang="en-US" sz="1600" b="1" dirty="0">
            <a:latin typeface="Century Gothic" panose="020B0502020202020204" pitchFamily="34" charset="0"/>
          </a:endParaRPr>
        </a:p>
      </dgm:t>
    </dgm:pt>
    <dgm:pt modelId="{768C0307-C899-4C83-A07D-3B698D46DFD2}" type="parTrans" cxnId="{2355740C-2193-4928-9D6A-46C7C22DDDE1}">
      <dgm:prSet/>
      <dgm:spPr/>
      <dgm:t>
        <a:bodyPr/>
        <a:lstStyle/>
        <a:p>
          <a:endParaRPr lang="en-US" b="1">
            <a:solidFill>
              <a:sysClr val="windowText" lastClr="000000"/>
            </a:solidFill>
          </a:endParaRPr>
        </a:p>
      </dgm:t>
    </dgm:pt>
    <dgm:pt modelId="{F35A1928-F343-49F4-903F-F173EDFBC14A}" type="sibTrans" cxnId="{2355740C-2193-4928-9D6A-46C7C22DDDE1}">
      <dgm:prSet/>
      <dgm:spPr/>
      <dgm:t>
        <a:bodyPr/>
        <a:lstStyle/>
        <a:p>
          <a:endParaRPr lang="en-US" b="1" dirty="0">
            <a:solidFill>
              <a:sysClr val="windowText" lastClr="000000"/>
            </a:solidFill>
          </a:endParaRPr>
        </a:p>
      </dgm:t>
    </dgm:pt>
    <dgm:pt modelId="{F41A1FD0-F878-411E-9461-7EF6A71DF8A4}">
      <dgm:prSet phldrT="[Text]" custT="1"/>
      <dgm:spPr/>
      <dgm:t>
        <a:bodyPr vert="vert270"/>
        <a:lstStyle/>
        <a:p>
          <a:r>
            <a:rPr lang="en-US" sz="1600" b="1" dirty="0" smtClean="0">
              <a:latin typeface="Century Gothic" panose="020B0502020202020204" pitchFamily="34" charset="0"/>
            </a:rPr>
            <a:t>July 18-22 Score Applications </a:t>
          </a:r>
          <a:endParaRPr lang="en-US" sz="1600" b="1" dirty="0">
            <a:latin typeface="Century Gothic" panose="020B0502020202020204" pitchFamily="34" charset="0"/>
          </a:endParaRPr>
        </a:p>
      </dgm:t>
    </dgm:pt>
    <dgm:pt modelId="{52CD38B2-6FCF-415A-B587-C2F57F28CCCA}" type="parTrans" cxnId="{B6E58DA0-A77E-4EBD-8787-F4B2EA95278D}">
      <dgm:prSet/>
      <dgm:spPr/>
      <dgm:t>
        <a:bodyPr/>
        <a:lstStyle/>
        <a:p>
          <a:endParaRPr lang="en-US" b="1">
            <a:solidFill>
              <a:sysClr val="windowText" lastClr="000000"/>
            </a:solidFill>
          </a:endParaRPr>
        </a:p>
      </dgm:t>
    </dgm:pt>
    <dgm:pt modelId="{2B019D2A-2E59-44FF-B89B-640CFBBBA080}" type="sibTrans" cxnId="{B6E58DA0-A77E-4EBD-8787-F4B2EA95278D}">
      <dgm:prSet/>
      <dgm:spPr/>
      <dgm:t>
        <a:bodyPr/>
        <a:lstStyle/>
        <a:p>
          <a:endParaRPr lang="en-US" b="1" dirty="0">
            <a:solidFill>
              <a:sysClr val="windowText" lastClr="000000"/>
            </a:solidFill>
          </a:endParaRPr>
        </a:p>
      </dgm:t>
    </dgm:pt>
    <dgm:pt modelId="{3A8E197C-53CD-4925-A626-CF1FA36DB374}">
      <dgm:prSet phldrT="[Text]" custT="1"/>
      <dgm:spPr/>
      <dgm:t>
        <a:bodyPr vert="vert270"/>
        <a:lstStyle/>
        <a:p>
          <a:r>
            <a:rPr lang="en-US" sz="1600" b="1" dirty="0" smtClean="0">
              <a:latin typeface="Century Gothic" panose="020B0502020202020204" pitchFamily="34" charset="0"/>
            </a:rPr>
            <a:t>JULY 25-29 </a:t>
          </a:r>
          <a:r>
            <a:rPr lang="en-US" sz="1600" b="1" baseline="0" dirty="0" smtClean="0">
              <a:latin typeface="Century Gothic" panose="020B0502020202020204" pitchFamily="34" charset="0"/>
            </a:rPr>
            <a:t>Site Visits</a:t>
          </a:r>
          <a:endParaRPr lang="en-US" sz="1600" b="1" dirty="0">
            <a:latin typeface="Century Gothic" panose="020B0502020202020204" pitchFamily="34" charset="0"/>
          </a:endParaRPr>
        </a:p>
      </dgm:t>
    </dgm:pt>
    <dgm:pt modelId="{01E71E07-5841-4D2B-A963-A85613DABCCF}" type="parTrans" cxnId="{09FFAAD7-7E98-4485-BEC3-F362BDD2DAD9}">
      <dgm:prSet/>
      <dgm:spPr/>
      <dgm:t>
        <a:bodyPr/>
        <a:lstStyle/>
        <a:p>
          <a:endParaRPr lang="en-US" b="1">
            <a:solidFill>
              <a:sysClr val="windowText" lastClr="000000"/>
            </a:solidFill>
          </a:endParaRPr>
        </a:p>
      </dgm:t>
    </dgm:pt>
    <dgm:pt modelId="{FFE51E7D-651B-4012-BE3D-9477F24D19F2}" type="sibTrans" cxnId="{09FFAAD7-7E98-4485-BEC3-F362BDD2DAD9}">
      <dgm:prSet/>
      <dgm:spPr/>
      <dgm:t>
        <a:bodyPr/>
        <a:lstStyle/>
        <a:p>
          <a:endParaRPr lang="en-US" b="1" dirty="0">
            <a:solidFill>
              <a:sysClr val="windowText" lastClr="000000"/>
            </a:solidFill>
          </a:endParaRPr>
        </a:p>
      </dgm:t>
    </dgm:pt>
    <dgm:pt modelId="{A0EB49AF-7283-4EAD-8E71-25BE84D8D84D}">
      <dgm:prSet phldrT="[Text]" custT="1"/>
      <dgm:spPr/>
      <dgm:t>
        <a:bodyPr vert="vert270"/>
        <a:lstStyle/>
        <a:p>
          <a:r>
            <a:rPr lang="en-US" sz="1600" b="1" dirty="0" smtClean="0">
              <a:latin typeface="Century Gothic" panose="020B0502020202020204" pitchFamily="34" charset="0"/>
            </a:rPr>
            <a:t>August 15th         </a:t>
          </a:r>
        </a:p>
        <a:p>
          <a:r>
            <a:rPr lang="en-US" sz="1600" b="1" dirty="0" smtClean="0">
              <a:latin typeface="Century Gothic" panose="020B0502020202020204" pitchFamily="34" charset="0"/>
            </a:rPr>
            <a:t>Awards Available in GME</a:t>
          </a:r>
          <a:endParaRPr lang="en-US" sz="1600" b="1" dirty="0">
            <a:latin typeface="Century Gothic" panose="020B0502020202020204" pitchFamily="34" charset="0"/>
          </a:endParaRPr>
        </a:p>
      </dgm:t>
    </dgm:pt>
    <dgm:pt modelId="{993BAE22-165B-4666-ADA6-1527D0DC90C4}" type="parTrans" cxnId="{DBBCDDAF-D66D-434C-B265-0275B6ABFF20}">
      <dgm:prSet/>
      <dgm:spPr/>
      <dgm:t>
        <a:bodyPr/>
        <a:lstStyle/>
        <a:p>
          <a:endParaRPr lang="en-US" b="1">
            <a:solidFill>
              <a:sysClr val="windowText" lastClr="000000"/>
            </a:solidFill>
          </a:endParaRPr>
        </a:p>
      </dgm:t>
    </dgm:pt>
    <dgm:pt modelId="{9F7CF1DB-6A79-4035-AEFF-89CF4D453657}" type="sibTrans" cxnId="{DBBCDDAF-D66D-434C-B265-0275B6ABFF20}">
      <dgm:prSet/>
      <dgm:spPr/>
      <dgm:t>
        <a:bodyPr/>
        <a:lstStyle/>
        <a:p>
          <a:endParaRPr lang="en-US" b="1">
            <a:solidFill>
              <a:sysClr val="windowText" lastClr="000000"/>
            </a:solidFill>
          </a:endParaRPr>
        </a:p>
      </dgm:t>
    </dgm:pt>
    <dgm:pt modelId="{FEF69D8C-0649-4B92-A1E1-D519C0F60F21}">
      <dgm:prSet custT="1"/>
      <dgm:spPr/>
      <dgm:t>
        <a:bodyPr vert="vert270"/>
        <a:lstStyle/>
        <a:p>
          <a:r>
            <a:rPr lang="en-US" sz="1600" b="1" dirty="0" smtClean="0">
              <a:latin typeface="Century Gothic" panose="020B0502020202020204" pitchFamily="34" charset="0"/>
            </a:rPr>
            <a:t>August 3 LEA Notification of Award Status</a:t>
          </a:r>
          <a:endParaRPr lang="en-US" sz="1600" b="1" dirty="0">
            <a:latin typeface="Century Gothic" panose="020B0502020202020204" pitchFamily="34" charset="0"/>
          </a:endParaRPr>
        </a:p>
      </dgm:t>
    </dgm:pt>
    <dgm:pt modelId="{5EBE6363-2CF6-4AB7-8A32-C4887D946732}" type="parTrans" cxnId="{EF6F8FD9-EE45-4526-937E-46E6AED811AE}">
      <dgm:prSet/>
      <dgm:spPr/>
      <dgm:t>
        <a:bodyPr/>
        <a:lstStyle/>
        <a:p>
          <a:endParaRPr lang="en-US" b="1">
            <a:solidFill>
              <a:sysClr val="windowText" lastClr="000000"/>
            </a:solidFill>
          </a:endParaRPr>
        </a:p>
      </dgm:t>
    </dgm:pt>
    <dgm:pt modelId="{FADE7310-0A0D-4374-BBDF-1BF326EDFCDB}" type="sibTrans" cxnId="{EF6F8FD9-EE45-4526-937E-46E6AED811AE}">
      <dgm:prSet/>
      <dgm:spPr/>
      <dgm:t>
        <a:bodyPr/>
        <a:lstStyle/>
        <a:p>
          <a:endParaRPr lang="en-US" b="1" dirty="0">
            <a:solidFill>
              <a:sysClr val="windowText" lastClr="000000"/>
            </a:solidFill>
          </a:endParaRPr>
        </a:p>
      </dgm:t>
    </dgm:pt>
    <dgm:pt modelId="{49FC3BE9-8F89-43B8-A4A5-6AE5926B1D0F}" type="pres">
      <dgm:prSet presAssocID="{B6934848-18B8-4C30-A4E6-1F060A2002D0}" presName="Name0" presStyleCnt="0">
        <dgm:presLayoutVars>
          <dgm:dir/>
          <dgm:resizeHandles val="exact"/>
        </dgm:presLayoutVars>
      </dgm:prSet>
      <dgm:spPr/>
    </dgm:pt>
    <dgm:pt modelId="{EDA6B057-CA33-4EAB-BA91-0C82CA2EB811}" type="pres">
      <dgm:prSet presAssocID="{77B29AC5-2CB3-425D-A390-80D668E0B5A8}" presName="node" presStyleLbl="node1" presStyleIdx="0" presStyleCnt="7" custScaleY="201809" custLinFactNeighborX="1343" custLinFactNeighborY="3139">
        <dgm:presLayoutVars>
          <dgm:bulletEnabled val="1"/>
        </dgm:presLayoutVars>
      </dgm:prSet>
      <dgm:spPr/>
      <dgm:t>
        <a:bodyPr/>
        <a:lstStyle/>
        <a:p>
          <a:endParaRPr lang="en-US"/>
        </a:p>
      </dgm:t>
    </dgm:pt>
    <dgm:pt modelId="{4B9CD14A-B84C-40C1-B551-3A890D4465C4}" type="pres">
      <dgm:prSet presAssocID="{E49FEBB3-8FE7-42EA-BDB6-E5239767A756}" presName="sibTrans" presStyleLbl="sibTrans2D1" presStyleIdx="0" presStyleCnt="6"/>
      <dgm:spPr/>
      <dgm:t>
        <a:bodyPr/>
        <a:lstStyle/>
        <a:p>
          <a:endParaRPr lang="en-US"/>
        </a:p>
      </dgm:t>
    </dgm:pt>
    <dgm:pt modelId="{3CB4546E-4BBC-4986-858A-87BDA322022D}" type="pres">
      <dgm:prSet presAssocID="{E49FEBB3-8FE7-42EA-BDB6-E5239767A756}" presName="connectorText" presStyleLbl="sibTrans2D1" presStyleIdx="0" presStyleCnt="6"/>
      <dgm:spPr/>
      <dgm:t>
        <a:bodyPr/>
        <a:lstStyle/>
        <a:p>
          <a:endParaRPr lang="en-US"/>
        </a:p>
      </dgm:t>
    </dgm:pt>
    <dgm:pt modelId="{AAD41627-6140-432A-95D0-D70E3662BEC3}" type="pres">
      <dgm:prSet presAssocID="{1C0F419F-A201-4708-B975-67BD076CA206}" presName="node" presStyleLbl="node1" presStyleIdx="1" presStyleCnt="7" custScaleX="107575" custScaleY="205630">
        <dgm:presLayoutVars>
          <dgm:bulletEnabled val="1"/>
        </dgm:presLayoutVars>
      </dgm:prSet>
      <dgm:spPr/>
      <dgm:t>
        <a:bodyPr/>
        <a:lstStyle/>
        <a:p>
          <a:endParaRPr lang="en-US"/>
        </a:p>
      </dgm:t>
    </dgm:pt>
    <dgm:pt modelId="{6F64C613-064D-4508-A941-33972CC1B888}" type="pres">
      <dgm:prSet presAssocID="{F35A1928-F343-49F4-903F-F173EDFBC14A}" presName="sibTrans" presStyleLbl="sibTrans2D1" presStyleIdx="1" presStyleCnt="6"/>
      <dgm:spPr/>
      <dgm:t>
        <a:bodyPr/>
        <a:lstStyle/>
        <a:p>
          <a:endParaRPr lang="en-US"/>
        </a:p>
      </dgm:t>
    </dgm:pt>
    <dgm:pt modelId="{2B128C61-0B0C-4FC3-9155-E5DCE2D92278}" type="pres">
      <dgm:prSet presAssocID="{F35A1928-F343-49F4-903F-F173EDFBC14A}" presName="connectorText" presStyleLbl="sibTrans2D1" presStyleIdx="1" presStyleCnt="6"/>
      <dgm:spPr/>
      <dgm:t>
        <a:bodyPr/>
        <a:lstStyle/>
        <a:p>
          <a:endParaRPr lang="en-US"/>
        </a:p>
      </dgm:t>
    </dgm:pt>
    <dgm:pt modelId="{8CD0D522-4EA1-48E3-9B51-DB69243ADDFB}" type="pres">
      <dgm:prSet presAssocID="{650A3E31-94ED-4874-8B7D-5C2B87987AA1}" presName="node" presStyleLbl="node1" presStyleIdx="2" presStyleCnt="7" custScaleX="116014" custScaleY="205630">
        <dgm:presLayoutVars>
          <dgm:bulletEnabled val="1"/>
        </dgm:presLayoutVars>
      </dgm:prSet>
      <dgm:spPr/>
      <dgm:t>
        <a:bodyPr/>
        <a:lstStyle/>
        <a:p>
          <a:endParaRPr lang="en-US"/>
        </a:p>
      </dgm:t>
    </dgm:pt>
    <dgm:pt modelId="{9AA37109-ACF3-4449-842D-AA2875028A03}" type="pres">
      <dgm:prSet presAssocID="{BC2794F9-4907-46F9-9C7A-6649DA19F4AE}" presName="sibTrans" presStyleLbl="sibTrans2D1" presStyleIdx="2" presStyleCnt="6"/>
      <dgm:spPr/>
      <dgm:t>
        <a:bodyPr/>
        <a:lstStyle/>
        <a:p>
          <a:endParaRPr lang="en-US"/>
        </a:p>
      </dgm:t>
    </dgm:pt>
    <dgm:pt modelId="{0EF3A883-FB13-41BB-8EDC-C0A4FAE5916E}" type="pres">
      <dgm:prSet presAssocID="{BC2794F9-4907-46F9-9C7A-6649DA19F4AE}" presName="connectorText" presStyleLbl="sibTrans2D1" presStyleIdx="2" presStyleCnt="6"/>
      <dgm:spPr/>
      <dgm:t>
        <a:bodyPr/>
        <a:lstStyle/>
        <a:p>
          <a:endParaRPr lang="en-US"/>
        </a:p>
      </dgm:t>
    </dgm:pt>
    <dgm:pt modelId="{4EED7B8E-E05A-4EF8-B4A7-442E41D5A646}" type="pres">
      <dgm:prSet presAssocID="{F41A1FD0-F878-411E-9461-7EF6A71DF8A4}" presName="node" presStyleLbl="node1" presStyleIdx="3" presStyleCnt="7" custScaleX="122059" custScaleY="205630">
        <dgm:presLayoutVars>
          <dgm:bulletEnabled val="1"/>
        </dgm:presLayoutVars>
      </dgm:prSet>
      <dgm:spPr/>
      <dgm:t>
        <a:bodyPr/>
        <a:lstStyle/>
        <a:p>
          <a:endParaRPr lang="en-US"/>
        </a:p>
      </dgm:t>
    </dgm:pt>
    <dgm:pt modelId="{963B552E-B205-46B4-9B3A-4572ED2A69EA}" type="pres">
      <dgm:prSet presAssocID="{2B019D2A-2E59-44FF-B89B-640CFBBBA080}" presName="sibTrans" presStyleLbl="sibTrans2D1" presStyleIdx="3" presStyleCnt="6"/>
      <dgm:spPr/>
      <dgm:t>
        <a:bodyPr/>
        <a:lstStyle/>
        <a:p>
          <a:endParaRPr lang="en-US"/>
        </a:p>
      </dgm:t>
    </dgm:pt>
    <dgm:pt modelId="{CB92029D-DE0A-4303-A2C9-670121F1EAAD}" type="pres">
      <dgm:prSet presAssocID="{2B019D2A-2E59-44FF-B89B-640CFBBBA080}" presName="connectorText" presStyleLbl="sibTrans2D1" presStyleIdx="3" presStyleCnt="6"/>
      <dgm:spPr/>
      <dgm:t>
        <a:bodyPr/>
        <a:lstStyle/>
        <a:p>
          <a:endParaRPr lang="en-US"/>
        </a:p>
      </dgm:t>
    </dgm:pt>
    <dgm:pt modelId="{54FE00D8-C76E-4761-98F1-8DEAF2B591C7}" type="pres">
      <dgm:prSet presAssocID="{3A8E197C-53CD-4925-A626-CF1FA36DB374}" presName="node" presStyleLbl="node1" presStyleIdx="4" presStyleCnt="7" custScaleY="205630">
        <dgm:presLayoutVars>
          <dgm:bulletEnabled val="1"/>
        </dgm:presLayoutVars>
      </dgm:prSet>
      <dgm:spPr/>
      <dgm:t>
        <a:bodyPr/>
        <a:lstStyle/>
        <a:p>
          <a:endParaRPr lang="en-US"/>
        </a:p>
      </dgm:t>
    </dgm:pt>
    <dgm:pt modelId="{85933B3C-497C-4AD4-A312-40519F18C66E}" type="pres">
      <dgm:prSet presAssocID="{FFE51E7D-651B-4012-BE3D-9477F24D19F2}" presName="sibTrans" presStyleLbl="sibTrans2D1" presStyleIdx="4" presStyleCnt="6"/>
      <dgm:spPr/>
      <dgm:t>
        <a:bodyPr/>
        <a:lstStyle/>
        <a:p>
          <a:endParaRPr lang="en-US"/>
        </a:p>
      </dgm:t>
    </dgm:pt>
    <dgm:pt modelId="{ABAE699B-108C-4C56-8D92-39F5F340A9BB}" type="pres">
      <dgm:prSet presAssocID="{FFE51E7D-651B-4012-BE3D-9477F24D19F2}" presName="connectorText" presStyleLbl="sibTrans2D1" presStyleIdx="4" presStyleCnt="6"/>
      <dgm:spPr/>
      <dgm:t>
        <a:bodyPr/>
        <a:lstStyle/>
        <a:p>
          <a:endParaRPr lang="en-US"/>
        </a:p>
      </dgm:t>
    </dgm:pt>
    <dgm:pt modelId="{2C402C47-FEA9-4A08-9180-55C41B8970A5}" type="pres">
      <dgm:prSet presAssocID="{FEF69D8C-0649-4B92-A1E1-D519C0F60F21}" presName="node" presStyleLbl="node1" presStyleIdx="5" presStyleCnt="7" custScaleY="205630">
        <dgm:presLayoutVars>
          <dgm:bulletEnabled val="1"/>
        </dgm:presLayoutVars>
      </dgm:prSet>
      <dgm:spPr/>
      <dgm:t>
        <a:bodyPr/>
        <a:lstStyle/>
        <a:p>
          <a:endParaRPr lang="en-US"/>
        </a:p>
      </dgm:t>
    </dgm:pt>
    <dgm:pt modelId="{C809AF9A-851E-4E99-A0C3-B2F2F965E2FA}" type="pres">
      <dgm:prSet presAssocID="{FADE7310-0A0D-4374-BBDF-1BF326EDFCDB}" presName="sibTrans" presStyleLbl="sibTrans2D1" presStyleIdx="5" presStyleCnt="6"/>
      <dgm:spPr/>
      <dgm:t>
        <a:bodyPr/>
        <a:lstStyle/>
        <a:p>
          <a:endParaRPr lang="en-US"/>
        </a:p>
      </dgm:t>
    </dgm:pt>
    <dgm:pt modelId="{3841009A-BE04-4EF9-94B5-4232A248820D}" type="pres">
      <dgm:prSet presAssocID="{FADE7310-0A0D-4374-BBDF-1BF326EDFCDB}" presName="connectorText" presStyleLbl="sibTrans2D1" presStyleIdx="5" presStyleCnt="6"/>
      <dgm:spPr/>
      <dgm:t>
        <a:bodyPr/>
        <a:lstStyle/>
        <a:p>
          <a:endParaRPr lang="en-US"/>
        </a:p>
      </dgm:t>
    </dgm:pt>
    <dgm:pt modelId="{DB556FAD-FAE3-4F17-9CAF-896696AA7557}" type="pres">
      <dgm:prSet presAssocID="{A0EB49AF-7283-4EAD-8E71-25BE84D8D84D}" presName="node" presStyleLbl="node1" presStyleIdx="6" presStyleCnt="7" custScaleY="205630">
        <dgm:presLayoutVars>
          <dgm:bulletEnabled val="1"/>
        </dgm:presLayoutVars>
      </dgm:prSet>
      <dgm:spPr/>
      <dgm:t>
        <a:bodyPr/>
        <a:lstStyle/>
        <a:p>
          <a:endParaRPr lang="en-US"/>
        </a:p>
      </dgm:t>
    </dgm:pt>
  </dgm:ptLst>
  <dgm:cxnLst>
    <dgm:cxn modelId="{B6E58DA0-A77E-4EBD-8787-F4B2EA95278D}" srcId="{B6934848-18B8-4C30-A4E6-1F060A2002D0}" destId="{F41A1FD0-F878-411E-9461-7EF6A71DF8A4}" srcOrd="3" destOrd="0" parTransId="{52CD38B2-6FCF-415A-B587-C2F57F28CCCA}" sibTransId="{2B019D2A-2E59-44FF-B89B-640CFBBBA080}"/>
    <dgm:cxn modelId="{8E8E0A8D-2AE8-4171-85F0-28D7AE6880E0}" type="presOf" srcId="{FADE7310-0A0D-4374-BBDF-1BF326EDFCDB}" destId="{3841009A-BE04-4EF9-94B5-4232A248820D}" srcOrd="1" destOrd="0" presId="urn:microsoft.com/office/officeart/2005/8/layout/process1"/>
    <dgm:cxn modelId="{09FFAAD7-7E98-4485-BEC3-F362BDD2DAD9}" srcId="{B6934848-18B8-4C30-A4E6-1F060A2002D0}" destId="{3A8E197C-53CD-4925-A626-CF1FA36DB374}" srcOrd="4" destOrd="0" parTransId="{01E71E07-5841-4D2B-A963-A85613DABCCF}" sibTransId="{FFE51E7D-651B-4012-BE3D-9477F24D19F2}"/>
    <dgm:cxn modelId="{9B42EEB8-F391-478A-9430-627B6C0B02CD}" type="presOf" srcId="{BC2794F9-4907-46F9-9C7A-6649DA19F4AE}" destId="{0EF3A883-FB13-41BB-8EDC-C0A4FAE5916E}" srcOrd="1" destOrd="0" presId="urn:microsoft.com/office/officeart/2005/8/layout/process1"/>
    <dgm:cxn modelId="{DBBCDDAF-D66D-434C-B265-0275B6ABFF20}" srcId="{B6934848-18B8-4C30-A4E6-1F060A2002D0}" destId="{A0EB49AF-7283-4EAD-8E71-25BE84D8D84D}" srcOrd="6" destOrd="0" parTransId="{993BAE22-165B-4666-ADA6-1527D0DC90C4}" sibTransId="{9F7CF1DB-6A79-4035-AEFF-89CF4D453657}"/>
    <dgm:cxn modelId="{DBA7DB70-350B-4A23-B7AD-CA79150B5E9C}" type="presOf" srcId="{FFE51E7D-651B-4012-BE3D-9477F24D19F2}" destId="{ABAE699B-108C-4C56-8D92-39F5F340A9BB}" srcOrd="1" destOrd="0" presId="urn:microsoft.com/office/officeart/2005/8/layout/process1"/>
    <dgm:cxn modelId="{30AEF3F4-DD5B-4180-8E20-0077A0650937}" type="presOf" srcId="{BC2794F9-4907-46F9-9C7A-6649DA19F4AE}" destId="{9AA37109-ACF3-4449-842D-AA2875028A03}" srcOrd="0" destOrd="0" presId="urn:microsoft.com/office/officeart/2005/8/layout/process1"/>
    <dgm:cxn modelId="{21A83003-037A-4614-9C09-050554DFB6CE}" type="presOf" srcId="{1C0F419F-A201-4708-B975-67BD076CA206}" destId="{AAD41627-6140-432A-95D0-D70E3662BEC3}" srcOrd="0" destOrd="0" presId="urn:microsoft.com/office/officeart/2005/8/layout/process1"/>
    <dgm:cxn modelId="{C8DAAC65-6EEF-466E-AC06-FF5DDC33E619}" type="presOf" srcId="{650A3E31-94ED-4874-8B7D-5C2B87987AA1}" destId="{8CD0D522-4EA1-48E3-9B51-DB69243ADDFB}" srcOrd="0" destOrd="0" presId="urn:microsoft.com/office/officeart/2005/8/layout/process1"/>
    <dgm:cxn modelId="{70A03117-D1FD-45C8-8E2E-FD254C1454D0}" srcId="{B6934848-18B8-4C30-A4E6-1F060A2002D0}" destId="{77B29AC5-2CB3-425D-A390-80D668E0B5A8}" srcOrd="0" destOrd="0" parTransId="{8B78AEC2-A95E-42BB-9C5F-8F17760E8E68}" sibTransId="{E49FEBB3-8FE7-42EA-BDB6-E5239767A756}"/>
    <dgm:cxn modelId="{990EF9CF-8CCB-4A86-860F-22C548BBEB48}" type="presOf" srcId="{B6934848-18B8-4C30-A4E6-1F060A2002D0}" destId="{49FC3BE9-8F89-43B8-A4A5-6AE5926B1D0F}" srcOrd="0" destOrd="0" presId="urn:microsoft.com/office/officeart/2005/8/layout/process1"/>
    <dgm:cxn modelId="{C96E5BAF-DC36-4DCA-B35F-F279AC206564}" type="presOf" srcId="{2B019D2A-2E59-44FF-B89B-640CFBBBA080}" destId="{CB92029D-DE0A-4303-A2C9-670121F1EAAD}" srcOrd="1" destOrd="0" presId="urn:microsoft.com/office/officeart/2005/8/layout/process1"/>
    <dgm:cxn modelId="{0FD5F0C9-046A-4451-B32F-1CC895377789}" type="presOf" srcId="{A0EB49AF-7283-4EAD-8E71-25BE84D8D84D}" destId="{DB556FAD-FAE3-4F17-9CAF-896696AA7557}" srcOrd="0" destOrd="0" presId="urn:microsoft.com/office/officeart/2005/8/layout/process1"/>
    <dgm:cxn modelId="{C7416429-2640-42D7-8296-1F81935B49F0}" type="presOf" srcId="{F35A1928-F343-49F4-903F-F173EDFBC14A}" destId="{6F64C613-064D-4508-A941-33972CC1B888}" srcOrd="0" destOrd="0" presId="urn:microsoft.com/office/officeart/2005/8/layout/process1"/>
    <dgm:cxn modelId="{3B7758D0-5E89-4DB8-B8CE-3579258B5062}" type="presOf" srcId="{F41A1FD0-F878-411E-9461-7EF6A71DF8A4}" destId="{4EED7B8E-E05A-4EF8-B4A7-442E41D5A646}" srcOrd="0" destOrd="0" presId="urn:microsoft.com/office/officeart/2005/8/layout/process1"/>
    <dgm:cxn modelId="{E0A87CA3-B149-4D56-AA67-8DF8D64ED52F}" type="presOf" srcId="{FFE51E7D-651B-4012-BE3D-9477F24D19F2}" destId="{85933B3C-497C-4AD4-A312-40519F18C66E}" srcOrd="0" destOrd="0" presId="urn:microsoft.com/office/officeart/2005/8/layout/process1"/>
    <dgm:cxn modelId="{CBD5A609-B617-400D-8CCD-63749D63C4C9}" type="presOf" srcId="{77B29AC5-2CB3-425D-A390-80D668E0B5A8}" destId="{EDA6B057-CA33-4EAB-BA91-0C82CA2EB811}" srcOrd="0" destOrd="0" presId="urn:microsoft.com/office/officeart/2005/8/layout/process1"/>
    <dgm:cxn modelId="{E37BFE91-60E4-4DFE-84A4-8B0427B8838F}" type="presOf" srcId="{FADE7310-0A0D-4374-BBDF-1BF326EDFCDB}" destId="{C809AF9A-851E-4E99-A0C3-B2F2F965E2FA}" srcOrd="0" destOrd="0" presId="urn:microsoft.com/office/officeart/2005/8/layout/process1"/>
    <dgm:cxn modelId="{EF6F8FD9-EE45-4526-937E-46E6AED811AE}" srcId="{B6934848-18B8-4C30-A4E6-1F060A2002D0}" destId="{FEF69D8C-0649-4B92-A1E1-D519C0F60F21}" srcOrd="5" destOrd="0" parTransId="{5EBE6363-2CF6-4AB7-8A32-C4887D946732}" sibTransId="{FADE7310-0A0D-4374-BBDF-1BF326EDFCDB}"/>
    <dgm:cxn modelId="{2355740C-2193-4928-9D6A-46C7C22DDDE1}" srcId="{B6934848-18B8-4C30-A4E6-1F060A2002D0}" destId="{1C0F419F-A201-4708-B975-67BD076CA206}" srcOrd="1" destOrd="0" parTransId="{768C0307-C899-4C83-A07D-3B698D46DFD2}" sibTransId="{F35A1928-F343-49F4-903F-F173EDFBC14A}"/>
    <dgm:cxn modelId="{A6C20EA9-FF54-46C2-BDB4-3EAE7DC9EE78}" type="presOf" srcId="{F35A1928-F343-49F4-903F-F173EDFBC14A}" destId="{2B128C61-0B0C-4FC3-9155-E5DCE2D92278}" srcOrd="1" destOrd="0" presId="urn:microsoft.com/office/officeart/2005/8/layout/process1"/>
    <dgm:cxn modelId="{7A61A858-0FA0-482B-A641-5D8229EB2079}" type="presOf" srcId="{3A8E197C-53CD-4925-A626-CF1FA36DB374}" destId="{54FE00D8-C76E-4761-98F1-8DEAF2B591C7}" srcOrd="0" destOrd="0" presId="urn:microsoft.com/office/officeart/2005/8/layout/process1"/>
    <dgm:cxn modelId="{E1A7DACC-E775-4648-9A7C-62CE38975949}" type="presOf" srcId="{2B019D2A-2E59-44FF-B89B-640CFBBBA080}" destId="{963B552E-B205-46B4-9B3A-4572ED2A69EA}" srcOrd="0" destOrd="0" presId="urn:microsoft.com/office/officeart/2005/8/layout/process1"/>
    <dgm:cxn modelId="{984B77F0-717A-4FBA-BDB8-504EAF154931}" srcId="{B6934848-18B8-4C30-A4E6-1F060A2002D0}" destId="{650A3E31-94ED-4874-8B7D-5C2B87987AA1}" srcOrd="2" destOrd="0" parTransId="{B9380517-A491-48D7-A99D-534EDC19EB08}" sibTransId="{BC2794F9-4907-46F9-9C7A-6649DA19F4AE}"/>
    <dgm:cxn modelId="{A87CCB22-67F9-449E-B33C-9E4250B20023}" type="presOf" srcId="{FEF69D8C-0649-4B92-A1E1-D519C0F60F21}" destId="{2C402C47-FEA9-4A08-9180-55C41B8970A5}" srcOrd="0" destOrd="0" presId="urn:microsoft.com/office/officeart/2005/8/layout/process1"/>
    <dgm:cxn modelId="{07573DBB-D797-45D7-9C08-3DF120EFFD75}" type="presOf" srcId="{E49FEBB3-8FE7-42EA-BDB6-E5239767A756}" destId="{3CB4546E-4BBC-4986-858A-87BDA322022D}" srcOrd="1" destOrd="0" presId="urn:microsoft.com/office/officeart/2005/8/layout/process1"/>
    <dgm:cxn modelId="{4001158A-8A4B-40A1-9256-43288B524FE8}" type="presOf" srcId="{E49FEBB3-8FE7-42EA-BDB6-E5239767A756}" destId="{4B9CD14A-B84C-40C1-B551-3A890D4465C4}" srcOrd="0" destOrd="0" presId="urn:microsoft.com/office/officeart/2005/8/layout/process1"/>
    <dgm:cxn modelId="{2E730BFC-5F07-4E2F-8CB5-39A4DC0BD9A1}" type="presParOf" srcId="{49FC3BE9-8F89-43B8-A4A5-6AE5926B1D0F}" destId="{EDA6B057-CA33-4EAB-BA91-0C82CA2EB811}" srcOrd="0" destOrd="0" presId="urn:microsoft.com/office/officeart/2005/8/layout/process1"/>
    <dgm:cxn modelId="{2D9BC292-F426-4431-B134-2EF59BA1BFBF}" type="presParOf" srcId="{49FC3BE9-8F89-43B8-A4A5-6AE5926B1D0F}" destId="{4B9CD14A-B84C-40C1-B551-3A890D4465C4}" srcOrd="1" destOrd="0" presId="urn:microsoft.com/office/officeart/2005/8/layout/process1"/>
    <dgm:cxn modelId="{A4BE4EC4-1A3F-47C6-9043-DE096DF5E093}" type="presParOf" srcId="{4B9CD14A-B84C-40C1-B551-3A890D4465C4}" destId="{3CB4546E-4BBC-4986-858A-87BDA322022D}" srcOrd="0" destOrd="0" presId="urn:microsoft.com/office/officeart/2005/8/layout/process1"/>
    <dgm:cxn modelId="{4F9A6C53-71EA-42AE-B572-03984CC3678D}" type="presParOf" srcId="{49FC3BE9-8F89-43B8-A4A5-6AE5926B1D0F}" destId="{AAD41627-6140-432A-95D0-D70E3662BEC3}" srcOrd="2" destOrd="0" presId="urn:microsoft.com/office/officeart/2005/8/layout/process1"/>
    <dgm:cxn modelId="{210DA302-D28B-4F23-9C62-B737C6F73B54}" type="presParOf" srcId="{49FC3BE9-8F89-43B8-A4A5-6AE5926B1D0F}" destId="{6F64C613-064D-4508-A941-33972CC1B888}" srcOrd="3" destOrd="0" presId="urn:microsoft.com/office/officeart/2005/8/layout/process1"/>
    <dgm:cxn modelId="{1F5F4DB5-33A8-4358-A404-3BD0AC22CC45}" type="presParOf" srcId="{6F64C613-064D-4508-A941-33972CC1B888}" destId="{2B128C61-0B0C-4FC3-9155-E5DCE2D92278}" srcOrd="0" destOrd="0" presId="urn:microsoft.com/office/officeart/2005/8/layout/process1"/>
    <dgm:cxn modelId="{EE503DBC-120A-4DBA-AFE4-952413187F15}" type="presParOf" srcId="{49FC3BE9-8F89-43B8-A4A5-6AE5926B1D0F}" destId="{8CD0D522-4EA1-48E3-9B51-DB69243ADDFB}" srcOrd="4" destOrd="0" presId="urn:microsoft.com/office/officeart/2005/8/layout/process1"/>
    <dgm:cxn modelId="{6E4C5D81-6998-480B-B014-DE52AEF0844C}" type="presParOf" srcId="{49FC3BE9-8F89-43B8-A4A5-6AE5926B1D0F}" destId="{9AA37109-ACF3-4449-842D-AA2875028A03}" srcOrd="5" destOrd="0" presId="urn:microsoft.com/office/officeart/2005/8/layout/process1"/>
    <dgm:cxn modelId="{2AD01951-7A79-4265-8479-F316A504AD3F}" type="presParOf" srcId="{9AA37109-ACF3-4449-842D-AA2875028A03}" destId="{0EF3A883-FB13-41BB-8EDC-C0A4FAE5916E}" srcOrd="0" destOrd="0" presId="urn:microsoft.com/office/officeart/2005/8/layout/process1"/>
    <dgm:cxn modelId="{96BAD9A6-0DF9-45A6-A83D-ED67BB3D3ECC}" type="presParOf" srcId="{49FC3BE9-8F89-43B8-A4A5-6AE5926B1D0F}" destId="{4EED7B8E-E05A-4EF8-B4A7-442E41D5A646}" srcOrd="6" destOrd="0" presId="urn:microsoft.com/office/officeart/2005/8/layout/process1"/>
    <dgm:cxn modelId="{C60BDD2C-3CFF-4855-9BAF-5D8DA6F33F3E}" type="presParOf" srcId="{49FC3BE9-8F89-43B8-A4A5-6AE5926B1D0F}" destId="{963B552E-B205-46B4-9B3A-4572ED2A69EA}" srcOrd="7" destOrd="0" presId="urn:microsoft.com/office/officeart/2005/8/layout/process1"/>
    <dgm:cxn modelId="{AAF19EAB-19A7-4003-92DA-831D615B897A}" type="presParOf" srcId="{963B552E-B205-46B4-9B3A-4572ED2A69EA}" destId="{CB92029D-DE0A-4303-A2C9-670121F1EAAD}" srcOrd="0" destOrd="0" presId="urn:microsoft.com/office/officeart/2005/8/layout/process1"/>
    <dgm:cxn modelId="{D360EC1E-C723-4A9F-A1C9-55F30F003508}" type="presParOf" srcId="{49FC3BE9-8F89-43B8-A4A5-6AE5926B1D0F}" destId="{54FE00D8-C76E-4761-98F1-8DEAF2B591C7}" srcOrd="8" destOrd="0" presId="urn:microsoft.com/office/officeart/2005/8/layout/process1"/>
    <dgm:cxn modelId="{A343A89A-98D2-4923-902E-93EE6DD26398}" type="presParOf" srcId="{49FC3BE9-8F89-43B8-A4A5-6AE5926B1D0F}" destId="{85933B3C-497C-4AD4-A312-40519F18C66E}" srcOrd="9" destOrd="0" presId="urn:microsoft.com/office/officeart/2005/8/layout/process1"/>
    <dgm:cxn modelId="{87E22080-83B6-4813-917F-B102844C39A2}" type="presParOf" srcId="{85933B3C-497C-4AD4-A312-40519F18C66E}" destId="{ABAE699B-108C-4C56-8D92-39F5F340A9BB}" srcOrd="0" destOrd="0" presId="urn:microsoft.com/office/officeart/2005/8/layout/process1"/>
    <dgm:cxn modelId="{FE1BF4D7-4F8F-4C53-88FA-CB99FD289EF5}" type="presParOf" srcId="{49FC3BE9-8F89-43B8-A4A5-6AE5926B1D0F}" destId="{2C402C47-FEA9-4A08-9180-55C41B8970A5}" srcOrd="10" destOrd="0" presId="urn:microsoft.com/office/officeart/2005/8/layout/process1"/>
    <dgm:cxn modelId="{51E389D2-306A-44DE-8D91-C73E091FBF44}" type="presParOf" srcId="{49FC3BE9-8F89-43B8-A4A5-6AE5926B1D0F}" destId="{C809AF9A-851E-4E99-A0C3-B2F2F965E2FA}" srcOrd="11" destOrd="0" presId="urn:microsoft.com/office/officeart/2005/8/layout/process1"/>
    <dgm:cxn modelId="{D5B8CBBE-E3AC-47A5-BBD6-EE2DDCAB9323}" type="presParOf" srcId="{C809AF9A-851E-4E99-A0C3-B2F2F965E2FA}" destId="{3841009A-BE04-4EF9-94B5-4232A248820D}" srcOrd="0" destOrd="0" presId="urn:microsoft.com/office/officeart/2005/8/layout/process1"/>
    <dgm:cxn modelId="{F659C115-82C1-4710-8B4A-271685F3CE7C}" type="presParOf" srcId="{49FC3BE9-8F89-43B8-A4A5-6AE5926B1D0F}" destId="{DB556FAD-FAE3-4F17-9CAF-896696AA7557}"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6B057-CA33-4EAB-BA91-0C82CA2EB811}">
      <dsp:nvSpPr>
        <dsp:cNvPr id="0" name=""/>
        <dsp:cNvSpPr/>
      </dsp:nvSpPr>
      <dsp:spPr>
        <a:xfrm>
          <a:off x="8372" y="0"/>
          <a:ext cx="764499" cy="3886200"/>
        </a:xfrm>
        <a:prstGeom prst="roundRect">
          <a:avLst>
            <a:gd name="adj" fmla="val 10000"/>
          </a:avLst>
        </a:prstGeom>
        <a:solidFill>
          <a:schemeClr val="accent2">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June 8  LEA Letters of Intent Due</a:t>
          </a:r>
          <a:endParaRPr lang="en-US" sz="1600" b="1" kern="1200" dirty="0">
            <a:latin typeface="Century Gothic" panose="020B0502020202020204" pitchFamily="34" charset="0"/>
          </a:endParaRPr>
        </a:p>
      </dsp:txBody>
      <dsp:txXfrm>
        <a:off x="30763" y="22391"/>
        <a:ext cx="719717" cy="3841418"/>
      </dsp:txXfrm>
    </dsp:sp>
    <dsp:sp modelId="{4B9CD14A-B84C-40C1-B551-3A890D4465C4}">
      <dsp:nvSpPr>
        <dsp:cNvPr id="0" name=""/>
        <dsp:cNvSpPr/>
      </dsp:nvSpPr>
      <dsp:spPr>
        <a:xfrm>
          <a:off x="848294" y="1848302"/>
          <a:ext cx="159897" cy="18959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ysClr val="windowText" lastClr="000000"/>
            </a:solidFill>
          </a:endParaRPr>
        </a:p>
      </dsp:txBody>
      <dsp:txXfrm>
        <a:off x="848294" y="1886221"/>
        <a:ext cx="111928" cy="113757"/>
      </dsp:txXfrm>
    </dsp:sp>
    <dsp:sp modelId="{AAD41627-6140-432A-95D0-D70E3662BEC3}">
      <dsp:nvSpPr>
        <dsp:cNvPr id="0" name=""/>
        <dsp:cNvSpPr/>
      </dsp:nvSpPr>
      <dsp:spPr>
        <a:xfrm>
          <a:off x="1074564" y="-36790"/>
          <a:ext cx="822409" cy="3959780"/>
        </a:xfrm>
        <a:prstGeom prst="roundRect">
          <a:avLst>
            <a:gd name="adj" fmla="val 10000"/>
          </a:avLst>
        </a:prstGeom>
        <a:solidFill>
          <a:schemeClr val="accent3">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June 10 Send  Applications to LEAs</a:t>
          </a:r>
          <a:endParaRPr lang="en-US" sz="1600" b="1" kern="1200" dirty="0">
            <a:latin typeface="Century Gothic" panose="020B0502020202020204" pitchFamily="34" charset="0"/>
          </a:endParaRPr>
        </a:p>
      </dsp:txBody>
      <dsp:txXfrm>
        <a:off x="1098652" y="-12702"/>
        <a:ext cx="774233" cy="3911604"/>
      </dsp:txXfrm>
    </dsp:sp>
    <dsp:sp modelId="{6F64C613-064D-4508-A941-33972CC1B888}">
      <dsp:nvSpPr>
        <dsp:cNvPr id="0" name=""/>
        <dsp:cNvSpPr/>
      </dsp:nvSpPr>
      <dsp:spPr>
        <a:xfrm>
          <a:off x="1973423" y="1848302"/>
          <a:ext cx="162073" cy="189595"/>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ysClr val="windowText" lastClr="000000"/>
            </a:solidFill>
          </a:endParaRPr>
        </a:p>
      </dsp:txBody>
      <dsp:txXfrm>
        <a:off x="1973423" y="1886221"/>
        <a:ext cx="113451" cy="113757"/>
      </dsp:txXfrm>
    </dsp:sp>
    <dsp:sp modelId="{8CD0D522-4EA1-48E3-9B51-DB69243ADDFB}">
      <dsp:nvSpPr>
        <dsp:cNvPr id="0" name=""/>
        <dsp:cNvSpPr/>
      </dsp:nvSpPr>
      <dsp:spPr>
        <a:xfrm>
          <a:off x="2202773" y="-36790"/>
          <a:ext cx="886925" cy="3959780"/>
        </a:xfrm>
        <a:prstGeom prst="roundRect">
          <a:avLst>
            <a:gd name="adj" fmla="val 10000"/>
          </a:avLst>
        </a:prstGeom>
        <a:solidFill>
          <a:schemeClr val="accent4">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July 15 Applications Due</a:t>
          </a:r>
          <a:endParaRPr lang="en-US" sz="1600" b="1" kern="1200" dirty="0">
            <a:latin typeface="Century Gothic" panose="020B0502020202020204" pitchFamily="34" charset="0"/>
          </a:endParaRPr>
        </a:p>
      </dsp:txBody>
      <dsp:txXfrm>
        <a:off x="2228750" y="-10813"/>
        <a:ext cx="834971" cy="3907826"/>
      </dsp:txXfrm>
    </dsp:sp>
    <dsp:sp modelId="{9AA37109-ACF3-4449-842D-AA2875028A03}">
      <dsp:nvSpPr>
        <dsp:cNvPr id="0" name=""/>
        <dsp:cNvSpPr/>
      </dsp:nvSpPr>
      <dsp:spPr>
        <a:xfrm>
          <a:off x="3166149" y="1848302"/>
          <a:ext cx="162073" cy="189595"/>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ysClr val="windowText" lastClr="000000"/>
            </a:solidFill>
          </a:endParaRPr>
        </a:p>
      </dsp:txBody>
      <dsp:txXfrm>
        <a:off x="3166149" y="1886221"/>
        <a:ext cx="113451" cy="113757"/>
      </dsp:txXfrm>
    </dsp:sp>
    <dsp:sp modelId="{4EED7B8E-E05A-4EF8-B4A7-442E41D5A646}">
      <dsp:nvSpPr>
        <dsp:cNvPr id="0" name=""/>
        <dsp:cNvSpPr/>
      </dsp:nvSpPr>
      <dsp:spPr>
        <a:xfrm>
          <a:off x="3395498" y="-36790"/>
          <a:ext cx="933139" cy="3959780"/>
        </a:xfrm>
        <a:prstGeom prst="roundRect">
          <a:avLst>
            <a:gd name="adj" fmla="val 10000"/>
          </a:avLst>
        </a:prstGeom>
        <a:solidFill>
          <a:schemeClr val="accent5">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July 18-22 Score Applications </a:t>
          </a:r>
          <a:endParaRPr lang="en-US" sz="1600" b="1" kern="1200" dirty="0">
            <a:latin typeface="Century Gothic" panose="020B0502020202020204" pitchFamily="34" charset="0"/>
          </a:endParaRPr>
        </a:p>
      </dsp:txBody>
      <dsp:txXfrm>
        <a:off x="3422829" y="-9459"/>
        <a:ext cx="878477" cy="3905118"/>
      </dsp:txXfrm>
    </dsp:sp>
    <dsp:sp modelId="{963B552E-B205-46B4-9B3A-4572ED2A69EA}">
      <dsp:nvSpPr>
        <dsp:cNvPr id="0" name=""/>
        <dsp:cNvSpPr/>
      </dsp:nvSpPr>
      <dsp:spPr>
        <a:xfrm>
          <a:off x="4405088" y="1848302"/>
          <a:ext cx="162073" cy="189595"/>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ysClr val="windowText" lastClr="000000"/>
            </a:solidFill>
          </a:endParaRPr>
        </a:p>
      </dsp:txBody>
      <dsp:txXfrm>
        <a:off x="4405088" y="1886221"/>
        <a:ext cx="113451" cy="113757"/>
      </dsp:txXfrm>
    </dsp:sp>
    <dsp:sp modelId="{54FE00D8-C76E-4761-98F1-8DEAF2B591C7}">
      <dsp:nvSpPr>
        <dsp:cNvPr id="0" name=""/>
        <dsp:cNvSpPr/>
      </dsp:nvSpPr>
      <dsp:spPr>
        <a:xfrm>
          <a:off x="4634438" y="-36790"/>
          <a:ext cx="764499" cy="3959780"/>
        </a:xfrm>
        <a:prstGeom prst="roundRect">
          <a:avLst>
            <a:gd name="adj" fmla="val 10000"/>
          </a:avLst>
        </a:prstGeom>
        <a:solidFill>
          <a:schemeClr val="accent6">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JULY 25-29 </a:t>
          </a:r>
          <a:r>
            <a:rPr lang="en-US" sz="1600" b="1" kern="1200" baseline="0" dirty="0" smtClean="0">
              <a:latin typeface="Century Gothic" panose="020B0502020202020204" pitchFamily="34" charset="0"/>
            </a:rPr>
            <a:t>Site Visits</a:t>
          </a:r>
          <a:endParaRPr lang="en-US" sz="1600" b="1" kern="1200" dirty="0">
            <a:latin typeface="Century Gothic" panose="020B0502020202020204" pitchFamily="34" charset="0"/>
          </a:endParaRPr>
        </a:p>
      </dsp:txBody>
      <dsp:txXfrm>
        <a:off x="4656829" y="-14399"/>
        <a:ext cx="719717" cy="3914998"/>
      </dsp:txXfrm>
    </dsp:sp>
    <dsp:sp modelId="{85933B3C-497C-4AD4-A312-40519F18C66E}">
      <dsp:nvSpPr>
        <dsp:cNvPr id="0" name=""/>
        <dsp:cNvSpPr/>
      </dsp:nvSpPr>
      <dsp:spPr>
        <a:xfrm>
          <a:off x="5475387" y="1848302"/>
          <a:ext cx="162073" cy="189595"/>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ysClr val="windowText" lastClr="000000"/>
            </a:solidFill>
          </a:endParaRPr>
        </a:p>
      </dsp:txBody>
      <dsp:txXfrm>
        <a:off x="5475387" y="1886221"/>
        <a:ext cx="113451" cy="113757"/>
      </dsp:txXfrm>
    </dsp:sp>
    <dsp:sp modelId="{2C402C47-FEA9-4A08-9180-55C41B8970A5}">
      <dsp:nvSpPr>
        <dsp:cNvPr id="0" name=""/>
        <dsp:cNvSpPr/>
      </dsp:nvSpPr>
      <dsp:spPr>
        <a:xfrm>
          <a:off x="5704736" y="-36790"/>
          <a:ext cx="764499" cy="3959780"/>
        </a:xfrm>
        <a:prstGeom prst="roundRect">
          <a:avLst>
            <a:gd name="adj" fmla="val 10000"/>
          </a:avLst>
        </a:prstGeom>
        <a:solidFill>
          <a:schemeClr val="accent2">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August 3 LEA Notification of Award Status</a:t>
          </a:r>
          <a:endParaRPr lang="en-US" sz="1600" b="1" kern="1200" dirty="0">
            <a:latin typeface="Century Gothic" panose="020B0502020202020204" pitchFamily="34" charset="0"/>
          </a:endParaRPr>
        </a:p>
      </dsp:txBody>
      <dsp:txXfrm>
        <a:off x="5727127" y="-14399"/>
        <a:ext cx="719717" cy="3914998"/>
      </dsp:txXfrm>
    </dsp:sp>
    <dsp:sp modelId="{C809AF9A-851E-4E99-A0C3-B2F2F965E2FA}">
      <dsp:nvSpPr>
        <dsp:cNvPr id="0" name=""/>
        <dsp:cNvSpPr/>
      </dsp:nvSpPr>
      <dsp:spPr>
        <a:xfrm>
          <a:off x="6545685" y="1848302"/>
          <a:ext cx="162073" cy="189595"/>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b="1" kern="1200" dirty="0">
            <a:solidFill>
              <a:sysClr val="windowText" lastClr="000000"/>
            </a:solidFill>
          </a:endParaRPr>
        </a:p>
      </dsp:txBody>
      <dsp:txXfrm>
        <a:off x="6545685" y="1886221"/>
        <a:ext cx="113451" cy="113757"/>
      </dsp:txXfrm>
    </dsp:sp>
    <dsp:sp modelId="{DB556FAD-FAE3-4F17-9CAF-896696AA7557}">
      <dsp:nvSpPr>
        <dsp:cNvPr id="0" name=""/>
        <dsp:cNvSpPr/>
      </dsp:nvSpPr>
      <dsp:spPr>
        <a:xfrm>
          <a:off x="6775035" y="-36790"/>
          <a:ext cx="764499" cy="3959780"/>
        </a:xfrm>
        <a:prstGeom prst="roundRect">
          <a:avLst>
            <a:gd name="adj" fmla="val 10000"/>
          </a:avLst>
        </a:prstGeom>
        <a:solidFill>
          <a:schemeClr val="accent3">
            <a:hueOff val="0"/>
            <a:satOff val="0"/>
            <a:lumOff val="0"/>
            <a:alphaOff val="0"/>
          </a:schemeClr>
        </a:solidFill>
        <a:ln>
          <a:noFill/>
        </a:ln>
        <a:effectLst>
          <a:outerShdw blurRad="381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vert270"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Century Gothic" panose="020B0502020202020204" pitchFamily="34" charset="0"/>
            </a:rPr>
            <a:t>August 15th         </a:t>
          </a:r>
        </a:p>
        <a:p>
          <a:pPr lvl="0" algn="ctr" defTabSz="711200">
            <a:lnSpc>
              <a:spcPct val="90000"/>
            </a:lnSpc>
            <a:spcBef>
              <a:spcPct val="0"/>
            </a:spcBef>
            <a:spcAft>
              <a:spcPct val="35000"/>
            </a:spcAft>
          </a:pPr>
          <a:r>
            <a:rPr lang="en-US" sz="1600" b="1" kern="1200" dirty="0" smtClean="0">
              <a:latin typeface="Century Gothic" panose="020B0502020202020204" pitchFamily="34" charset="0"/>
            </a:rPr>
            <a:t>Awards Available in GME</a:t>
          </a:r>
          <a:endParaRPr lang="en-US" sz="1600" b="1" kern="1200" dirty="0">
            <a:latin typeface="Century Gothic" panose="020B0502020202020204" pitchFamily="34" charset="0"/>
          </a:endParaRPr>
        </a:p>
      </dsp:txBody>
      <dsp:txXfrm>
        <a:off x="6797426" y="-14399"/>
        <a:ext cx="719717" cy="39149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ABDC689-D6EF-4D08-9359-6895A03DAF39}" type="datetimeFigureOut">
              <a:rPr lang="en-US" smtClean="0"/>
              <a:t>6/7/2016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C707496-539A-4E2C-92AE-0526A731A56A}" type="slidenum">
              <a:rPr lang="en-US" smtClean="0"/>
              <a:t>‹#›</a:t>
            </a:fld>
            <a:endParaRPr lang="en-US"/>
          </a:p>
        </p:txBody>
      </p:sp>
    </p:spTree>
    <p:extLst>
      <p:ext uri="{BB962C8B-B14F-4D97-AF65-F5344CB8AC3E}">
        <p14:creationId xmlns:p14="http://schemas.microsoft.com/office/powerpoint/2010/main" val="122021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E366FD4-9775-48A9-8D00-AE5D6B46C2FE}" type="datetimeFigureOut">
              <a:rPr lang="en-US" smtClean="0"/>
              <a:t>6/7/2016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5D23DB-0D43-4CD8-BC99-1EC11BCB86A3}" type="slidenum">
              <a:rPr lang="en-US" smtClean="0"/>
              <a:t>‹#›</a:t>
            </a:fld>
            <a:endParaRPr lang="en-US" dirty="0"/>
          </a:p>
        </p:txBody>
      </p:sp>
    </p:spTree>
    <p:extLst>
      <p:ext uri="{BB962C8B-B14F-4D97-AF65-F5344CB8AC3E}">
        <p14:creationId xmlns:p14="http://schemas.microsoft.com/office/powerpoint/2010/main" val="2014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1</a:t>
            </a:fld>
            <a:endParaRPr lang="en-US" dirty="0"/>
          </a:p>
        </p:txBody>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73778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We highly recommend using year 1 for planning, especially because if the late timeline.</a:t>
            </a:r>
          </a:p>
        </p:txBody>
      </p:sp>
      <p:sp>
        <p:nvSpPr>
          <p:cNvPr id="4" name="Slide Number Placeholder 3"/>
          <p:cNvSpPr>
            <a:spLocks noGrp="1"/>
          </p:cNvSpPr>
          <p:nvPr>
            <p:ph type="sldNum" sz="quarter" idx="10"/>
          </p:nvPr>
        </p:nvSpPr>
        <p:spPr/>
        <p:txBody>
          <a:bodyPr/>
          <a:lstStyle/>
          <a:p>
            <a:fld id="{075D23DB-0D43-4CD8-BC99-1EC11BCB86A3}" type="slidenum">
              <a:rPr lang="en-US" smtClean="0"/>
              <a:t>10</a:t>
            </a:fld>
            <a:endParaRPr lang="en-US" dirty="0"/>
          </a:p>
        </p:txBody>
      </p:sp>
    </p:spTree>
    <p:extLst>
      <p:ext uri="{BB962C8B-B14F-4D97-AF65-F5344CB8AC3E}">
        <p14:creationId xmlns:p14="http://schemas.microsoft.com/office/powerpoint/2010/main" val="965015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An action plan is required with every application…this is the planning year action plan.</a:t>
            </a:r>
          </a:p>
          <a:p>
            <a:endParaRPr lang="en-US" sz="1400" dirty="0">
              <a:latin typeface="Century Gothic" panose="020B0502020202020204" pitchFamily="34" charset="0"/>
            </a:endParaRPr>
          </a:p>
          <a:p>
            <a:r>
              <a:rPr lang="en-US" sz="1400" dirty="0">
                <a:latin typeface="Century Gothic" panose="020B0502020202020204" pitchFamily="34" charset="0"/>
              </a:rPr>
              <a:t>At the time the planning year begins, the LEA must have already selected an intervention model and expressed this choice in its application for a SIG award. </a:t>
            </a:r>
          </a:p>
          <a:p>
            <a:endParaRPr lang="en-US" sz="1400" dirty="0">
              <a:latin typeface="Century Gothic" panose="020B0502020202020204" pitchFamily="34" charset="0"/>
            </a:endParaRPr>
          </a:p>
          <a:p>
            <a:r>
              <a:rPr lang="en-US" sz="1400" dirty="0">
                <a:latin typeface="Century Gothic" panose="020B0502020202020204" pitchFamily="34" charset="0"/>
              </a:rPr>
              <a:t>The time should be taken to confirm the choice and set the stage for the work to be done during the planning year selection by answering questions relative to each intervention model and the necessary implementation infrastructure.</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11</a:t>
            </a:fld>
            <a:endParaRPr lang="en-US" dirty="0"/>
          </a:p>
        </p:txBody>
      </p:sp>
    </p:spTree>
    <p:extLst>
      <p:ext uri="{BB962C8B-B14F-4D97-AF65-F5344CB8AC3E}">
        <p14:creationId xmlns:p14="http://schemas.microsoft.com/office/powerpoint/2010/main" val="1762856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If you the LEA desires to implement year 1, full implementation of all the selected intervention model’s elements is required.</a:t>
            </a:r>
          </a:p>
        </p:txBody>
      </p:sp>
      <p:sp>
        <p:nvSpPr>
          <p:cNvPr id="4" name="Slide Number Placeholder 3"/>
          <p:cNvSpPr>
            <a:spLocks noGrp="1"/>
          </p:cNvSpPr>
          <p:nvPr>
            <p:ph type="sldNum" sz="quarter" idx="10"/>
          </p:nvPr>
        </p:nvSpPr>
        <p:spPr/>
        <p:txBody>
          <a:bodyPr/>
          <a:lstStyle/>
          <a:p>
            <a:fld id="{075D23DB-0D43-4CD8-BC99-1EC11BCB86A3}" type="slidenum">
              <a:rPr lang="en-US" smtClean="0"/>
              <a:t>12</a:t>
            </a:fld>
            <a:endParaRPr lang="en-US" dirty="0"/>
          </a:p>
        </p:txBody>
      </p:sp>
    </p:spTree>
    <p:extLst>
      <p:ext uri="{BB962C8B-B14F-4D97-AF65-F5344CB8AC3E}">
        <p14:creationId xmlns:p14="http://schemas.microsoft.com/office/powerpoint/2010/main" val="564909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Sustainability is emphasized in the new requirements.  The plan needs to describe the LEA’s plan to intentionally build capacity for sustainability and</a:t>
            </a:r>
          </a:p>
          <a:p>
            <a:pPr lvl="0"/>
            <a:r>
              <a:rPr lang="en-US" sz="1400" dirty="0">
                <a:latin typeface="Century Gothic" panose="020B0502020202020204" pitchFamily="34" charset="0"/>
              </a:rPr>
              <a:t>identify what specific strategies will be used to effectively sustain successful processes/systems/programs.</a:t>
            </a:r>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13</a:t>
            </a:fld>
            <a:endParaRPr lang="en-US" dirty="0"/>
          </a:p>
        </p:txBody>
      </p:sp>
    </p:spTree>
    <p:extLst>
      <p:ext uri="{BB962C8B-B14F-4D97-AF65-F5344CB8AC3E}">
        <p14:creationId xmlns:p14="http://schemas.microsoft.com/office/powerpoint/2010/main" val="81280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14</a:t>
            </a:fld>
            <a:endParaRPr lang="en-US" dirty="0"/>
          </a:p>
        </p:txBody>
      </p:sp>
    </p:spTree>
    <p:extLst>
      <p:ext uri="{BB962C8B-B14F-4D97-AF65-F5344CB8AC3E}">
        <p14:creationId xmlns:p14="http://schemas.microsoft.com/office/powerpoint/2010/main" val="3392285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Model selection must be based on the school’s specific needs.</a:t>
            </a:r>
          </a:p>
          <a:p>
            <a:endParaRPr lang="en-US" sz="1400" dirty="0">
              <a:latin typeface="Century Gothic" panose="020B0502020202020204" pitchFamily="34" charset="0"/>
            </a:endParaRPr>
          </a:p>
          <a:p>
            <a:r>
              <a:rPr lang="en-US" sz="1400" dirty="0">
                <a:latin typeface="Century Gothic" panose="020B0502020202020204" pitchFamily="34" charset="0"/>
              </a:rPr>
              <a:t>Available questions relative to each intervention model and the necessary implementation infrastructure will assist in the decision making.</a:t>
            </a:r>
          </a:p>
        </p:txBody>
      </p:sp>
      <p:sp>
        <p:nvSpPr>
          <p:cNvPr id="4" name="Slide Number Placeholder 3"/>
          <p:cNvSpPr>
            <a:spLocks noGrp="1"/>
          </p:cNvSpPr>
          <p:nvPr>
            <p:ph type="sldNum" sz="quarter" idx="10"/>
          </p:nvPr>
        </p:nvSpPr>
        <p:spPr/>
        <p:txBody>
          <a:bodyPr/>
          <a:lstStyle/>
          <a:p>
            <a:fld id="{075D23DB-0D43-4CD8-BC99-1EC11BCB86A3}" type="slidenum">
              <a:rPr lang="en-US" smtClean="0"/>
              <a:t>15</a:t>
            </a:fld>
            <a:endParaRPr lang="en-US" dirty="0"/>
          </a:p>
        </p:txBody>
      </p:sp>
    </p:spTree>
    <p:extLst>
      <p:ext uri="{BB962C8B-B14F-4D97-AF65-F5344CB8AC3E}">
        <p14:creationId xmlns:p14="http://schemas.microsoft.com/office/powerpoint/2010/main" val="38175564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The turnaround model relies principally on an infusion of human capital, along with changes in decision making, implementation infrastructure, and operational practice.</a:t>
            </a:r>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16</a:t>
            </a:fld>
            <a:endParaRPr lang="en-US" dirty="0"/>
          </a:p>
        </p:txBody>
      </p:sp>
    </p:spTree>
    <p:extLst>
      <p:ext uri="{BB962C8B-B14F-4D97-AF65-F5344CB8AC3E}">
        <p14:creationId xmlns:p14="http://schemas.microsoft.com/office/powerpoint/2010/main" val="319509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Hire Turnaround leader to transform current staff (thru evaluations/incentives, instructional practices, PD…</a:t>
            </a:r>
          </a:p>
        </p:txBody>
      </p:sp>
      <p:sp>
        <p:nvSpPr>
          <p:cNvPr id="4" name="Slide Number Placeholder 3"/>
          <p:cNvSpPr>
            <a:spLocks noGrp="1"/>
          </p:cNvSpPr>
          <p:nvPr>
            <p:ph type="sldNum" sz="quarter" idx="10"/>
          </p:nvPr>
        </p:nvSpPr>
        <p:spPr/>
        <p:txBody>
          <a:bodyPr/>
          <a:lstStyle/>
          <a:p>
            <a:fld id="{075D23DB-0D43-4CD8-BC99-1EC11BCB86A3}" type="slidenum">
              <a:rPr lang="en-US" smtClean="0"/>
              <a:t>17</a:t>
            </a:fld>
            <a:endParaRPr lang="en-US" dirty="0"/>
          </a:p>
        </p:txBody>
      </p:sp>
    </p:spTree>
    <p:extLst>
      <p:ext uri="{BB962C8B-B14F-4D97-AF65-F5344CB8AC3E}">
        <p14:creationId xmlns:p14="http://schemas.microsoft.com/office/powerpoint/2010/main" val="659191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18</a:t>
            </a:fld>
            <a:endParaRPr lang="en-US" dirty="0"/>
          </a:p>
        </p:txBody>
      </p:sp>
    </p:spTree>
    <p:extLst>
      <p:ext uri="{BB962C8B-B14F-4D97-AF65-F5344CB8AC3E}">
        <p14:creationId xmlns:p14="http://schemas.microsoft.com/office/powerpoint/2010/main" val="416051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Need to select a qualified charter management organization (CMO) or education management organization (EMO) willing to partner with the LEA to start a new school or convert an existing school in this location</a:t>
            </a:r>
          </a:p>
        </p:txBody>
      </p:sp>
      <p:sp>
        <p:nvSpPr>
          <p:cNvPr id="4" name="Slide Number Placeholder 3"/>
          <p:cNvSpPr>
            <a:spLocks noGrp="1"/>
          </p:cNvSpPr>
          <p:nvPr>
            <p:ph type="sldNum" sz="quarter" idx="10"/>
          </p:nvPr>
        </p:nvSpPr>
        <p:spPr/>
        <p:txBody>
          <a:bodyPr/>
          <a:lstStyle/>
          <a:p>
            <a:fld id="{075D23DB-0D43-4CD8-BC99-1EC11BCB86A3}" type="slidenum">
              <a:rPr lang="en-US" smtClean="0"/>
              <a:t>19</a:t>
            </a:fld>
            <a:endParaRPr lang="en-US" dirty="0"/>
          </a:p>
        </p:txBody>
      </p:sp>
    </p:spTree>
    <p:extLst>
      <p:ext uri="{BB962C8B-B14F-4D97-AF65-F5344CB8AC3E}">
        <p14:creationId xmlns:p14="http://schemas.microsoft.com/office/powerpoint/2010/main" val="87729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Thank you for joining us this afternoon.  Our intent is to share critical information regarding AZ Cohort 4 School Improvement Grants.</a:t>
            </a:r>
          </a:p>
          <a:p>
            <a:endParaRPr lang="en-US" sz="1400" dirty="0">
              <a:latin typeface="Century Gothic" panose="020B0502020202020204" pitchFamily="34" charset="0"/>
            </a:endParaRPr>
          </a:p>
          <a:p>
            <a:r>
              <a:rPr lang="en-US" sz="1400" dirty="0">
                <a:latin typeface="Century Gothic" panose="020B0502020202020204" pitchFamily="34" charset="0"/>
              </a:rPr>
              <a:t>I am Devon Isherwood</a:t>
            </a:r>
          </a:p>
          <a:p>
            <a:r>
              <a:rPr lang="en-US" sz="1400" dirty="0">
                <a:latin typeface="Century Gothic" panose="020B0502020202020204" pitchFamily="34" charset="0"/>
              </a:rPr>
              <a:t>Robert Gray is with me</a:t>
            </a:r>
          </a:p>
          <a:p>
            <a:r>
              <a:rPr lang="en-US" sz="1400" dirty="0">
                <a:latin typeface="Century Gothic" panose="020B0502020202020204" pitchFamily="34" charset="0"/>
              </a:rPr>
              <a:t>Support and Innovation</a:t>
            </a:r>
          </a:p>
          <a:p>
            <a:endParaRPr lang="en-US" sz="1400" dirty="0">
              <a:latin typeface="Century Gothic" panose="020B0502020202020204" pitchFamily="34" charset="0"/>
            </a:endParaRPr>
          </a:p>
          <a:p>
            <a:r>
              <a:rPr lang="en-US" sz="1400" dirty="0">
                <a:latin typeface="Century Gothic" panose="020B0502020202020204" pitchFamily="34" charset="0"/>
              </a:rPr>
              <a:t>The webinar is being recorded and will be on our website within 48 hours.</a:t>
            </a:r>
          </a:p>
          <a:p>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2</a:t>
            </a:fld>
            <a:endParaRPr lang="en-US" dirty="0"/>
          </a:p>
        </p:txBody>
      </p:sp>
    </p:spTree>
    <p:extLst>
      <p:ext uri="{BB962C8B-B14F-4D97-AF65-F5344CB8AC3E}">
        <p14:creationId xmlns:p14="http://schemas.microsoft.com/office/powerpoint/2010/main" val="20877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Whole child…well rounded education</a:t>
            </a:r>
          </a:p>
          <a:p>
            <a:endParaRPr lang="en-US" sz="1400" dirty="0">
              <a:latin typeface="Century Gothic" panose="020B0502020202020204" pitchFamily="34" charset="0"/>
            </a:endParaRPr>
          </a:p>
          <a:p>
            <a:r>
              <a:rPr lang="en-US" sz="1400" dirty="0">
                <a:latin typeface="Century Gothic" panose="020B0502020202020204" pitchFamily="34" charset="0"/>
              </a:rPr>
              <a:t>The planning year enables the LEA and strategy developer to create a detailed implementation plan and prepare the school community for the change.</a:t>
            </a:r>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20</a:t>
            </a:fld>
            <a:endParaRPr lang="en-US" dirty="0"/>
          </a:p>
        </p:txBody>
      </p:sp>
    </p:spTree>
    <p:extLst>
      <p:ext uri="{BB962C8B-B14F-4D97-AF65-F5344CB8AC3E}">
        <p14:creationId xmlns:p14="http://schemas.microsoft.com/office/powerpoint/2010/main" val="182691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21</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4967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22</a:t>
            </a:fld>
            <a:endParaRPr lang="en-US" dirty="0"/>
          </a:p>
        </p:txBody>
      </p:sp>
    </p:spTree>
    <p:extLst>
      <p:ext uri="{BB962C8B-B14F-4D97-AF65-F5344CB8AC3E}">
        <p14:creationId xmlns:p14="http://schemas.microsoft.com/office/powerpoint/2010/main" val="2173481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23</a:t>
            </a:fld>
            <a:endParaRPr lang="en-US" dirty="0"/>
          </a:p>
        </p:txBody>
      </p:sp>
    </p:spTree>
    <p:extLst>
      <p:ext uri="{BB962C8B-B14F-4D97-AF65-F5344CB8AC3E}">
        <p14:creationId xmlns:p14="http://schemas.microsoft.com/office/powerpoint/2010/main" val="675938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This model was added because many successful cohort 1 SIG schools implemented early learning strategies.  The early learning model requires the implementation of full-day kindergarten, creation or expansion of a high-quality preschool program, cross-grade instructional planning time that includes preschool teachers, replacement of the principal, and implementation of specified practices school-wide.</a:t>
            </a:r>
          </a:p>
        </p:txBody>
      </p:sp>
      <p:sp>
        <p:nvSpPr>
          <p:cNvPr id="4" name="Slide Number Placeholder 3"/>
          <p:cNvSpPr>
            <a:spLocks noGrp="1"/>
          </p:cNvSpPr>
          <p:nvPr>
            <p:ph type="sldNum" sz="quarter" idx="10"/>
          </p:nvPr>
        </p:nvSpPr>
        <p:spPr/>
        <p:txBody>
          <a:bodyPr/>
          <a:lstStyle/>
          <a:p>
            <a:fld id="{075D23DB-0D43-4CD8-BC99-1EC11BCB86A3}" type="slidenum">
              <a:rPr lang="en-US" smtClean="0"/>
              <a:t>24</a:t>
            </a:fld>
            <a:endParaRPr lang="en-US" dirty="0"/>
          </a:p>
        </p:txBody>
      </p:sp>
    </p:spTree>
    <p:extLst>
      <p:ext uri="{BB962C8B-B14F-4D97-AF65-F5344CB8AC3E}">
        <p14:creationId xmlns:p14="http://schemas.microsoft.com/office/powerpoint/2010/main" val="4197228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25</a:t>
            </a:fld>
            <a:endParaRPr lang="en-US" dirty="0"/>
          </a:p>
        </p:txBody>
      </p:sp>
    </p:spTree>
    <p:extLst>
      <p:ext uri="{BB962C8B-B14F-4D97-AF65-F5344CB8AC3E}">
        <p14:creationId xmlns:p14="http://schemas.microsoft.com/office/powerpoint/2010/main" val="341931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Active , ongoing and meaningful Family and Community Engagement is emphasized throughout the regulations.  Interestingly,  ESSA also emphasizes family and community involvement.</a:t>
            </a:r>
          </a:p>
          <a:p>
            <a:endParaRPr lang="en-US" sz="1400" dirty="0">
              <a:latin typeface="Century Gothic" panose="020B0502020202020204" pitchFamily="34" charset="0"/>
            </a:endParaRPr>
          </a:p>
          <a:p>
            <a:r>
              <a:rPr lang="en-US" sz="1400" dirty="0">
                <a:latin typeface="Century Gothic" panose="020B0502020202020204" pitchFamily="34" charset="0"/>
              </a:rPr>
              <a:t>This is an important priority for AZ State Superintendent Douglas.</a:t>
            </a:r>
          </a:p>
        </p:txBody>
      </p:sp>
      <p:sp>
        <p:nvSpPr>
          <p:cNvPr id="4" name="Slide Number Placeholder 3"/>
          <p:cNvSpPr>
            <a:spLocks noGrp="1"/>
          </p:cNvSpPr>
          <p:nvPr>
            <p:ph type="sldNum" sz="quarter" idx="10"/>
          </p:nvPr>
        </p:nvSpPr>
        <p:spPr/>
        <p:txBody>
          <a:bodyPr/>
          <a:lstStyle/>
          <a:p>
            <a:fld id="{075D23DB-0D43-4CD8-BC99-1EC11BCB86A3}" type="slidenum">
              <a:rPr lang="en-US" smtClean="0"/>
              <a:t>26</a:t>
            </a:fld>
            <a:endParaRPr lang="en-US" dirty="0"/>
          </a:p>
        </p:txBody>
      </p:sp>
    </p:spTree>
    <p:extLst>
      <p:ext uri="{BB962C8B-B14F-4D97-AF65-F5344CB8AC3E}">
        <p14:creationId xmlns:p14="http://schemas.microsoft.com/office/powerpoint/2010/main" val="14016319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Rationale for intervention model selection must be strong.  Website doc that has questions that will help to determine an LEA’s choice of which model will best meet the school's identified needs</a:t>
            </a:r>
            <a:r>
              <a:rPr lang="en-US" dirty="0" smtClean="0"/>
              <a:t>.</a:t>
            </a:r>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27</a:t>
            </a:fld>
            <a:endParaRPr lang="en-US" dirty="0"/>
          </a:p>
        </p:txBody>
      </p:sp>
    </p:spTree>
    <p:extLst>
      <p:ext uri="{BB962C8B-B14F-4D97-AF65-F5344CB8AC3E}">
        <p14:creationId xmlns:p14="http://schemas.microsoft.com/office/powerpoint/2010/main" val="3259406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28</a:t>
            </a:fld>
            <a:endParaRPr lang="en-US" dirty="0"/>
          </a:p>
        </p:txBody>
      </p:sp>
    </p:spTree>
    <p:extLst>
      <p:ext uri="{BB962C8B-B14F-4D97-AF65-F5344CB8AC3E}">
        <p14:creationId xmlns:p14="http://schemas.microsoft.com/office/powerpoint/2010/main" val="975500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LEA is responsible for stricter oversight of the CMO/EMO</a:t>
            </a:r>
          </a:p>
        </p:txBody>
      </p:sp>
      <p:sp>
        <p:nvSpPr>
          <p:cNvPr id="4" name="Slide Number Placeholder 3"/>
          <p:cNvSpPr>
            <a:spLocks noGrp="1"/>
          </p:cNvSpPr>
          <p:nvPr>
            <p:ph type="sldNum" sz="quarter" idx="10"/>
          </p:nvPr>
        </p:nvSpPr>
        <p:spPr/>
        <p:txBody>
          <a:bodyPr/>
          <a:lstStyle/>
          <a:p>
            <a:fld id="{075D23DB-0D43-4CD8-BC99-1EC11BCB86A3}" type="slidenum">
              <a:rPr lang="en-US" smtClean="0"/>
              <a:t>29</a:t>
            </a:fld>
            <a:endParaRPr lang="en-US" dirty="0"/>
          </a:p>
        </p:txBody>
      </p:sp>
    </p:spTree>
    <p:extLst>
      <p:ext uri="{BB962C8B-B14F-4D97-AF65-F5344CB8AC3E}">
        <p14:creationId xmlns:p14="http://schemas.microsoft.com/office/powerpoint/2010/main" val="330155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The webinar will cover the purpose of the grant and  the timeline for applying.</a:t>
            </a:r>
          </a:p>
          <a:p>
            <a:endParaRPr lang="en-US" sz="1400" dirty="0">
              <a:latin typeface="Century Gothic" panose="020B0502020202020204" pitchFamily="34" charset="0"/>
            </a:endParaRPr>
          </a:p>
          <a:p>
            <a:r>
              <a:rPr lang="en-US" sz="1400" dirty="0">
                <a:latin typeface="Century Gothic" panose="020B0502020202020204" pitchFamily="34" charset="0"/>
              </a:rPr>
              <a:t>We will explain the new requirements adopted last year.  </a:t>
            </a:r>
          </a:p>
          <a:p>
            <a:endParaRPr lang="en-US" sz="1400" dirty="0">
              <a:latin typeface="Century Gothic" panose="020B0502020202020204" pitchFamily="34" charset="0"/>
            </a:endParaRPr>
          </a:p>
          <a:p>
            <a:r>
              <a:rPr lang="en-US" sz="1400" dirty="0">
                <a:latin typeface="Century Gothic" panose="020B0502020202020204" pitchFamily="34" charset="0"/>
              </a:rPr>
              <a:t>We will discuss the </a:t>
            </a:r>
            <a:r>
              <a:rPr lang="en-US" sz="1400" b="1" u="sng" dirty="0">
                <a:solidFill>
                  <a:srgbClr val="FF0000"/>
                </a:solidFill>
                <a:latin typeface="Century Gothic" panose="020B0502020202020204" pitchFamily="34" charset="0"/>
              </a:rPr>
              <a:t>rigorous competitive </a:t>
            </a:r>
            <a:r>
              <a:rPr lang="en-US" sz="1400" dirty="0">
                <a:latin typeface="Century Gothic" panose="020B0502020202020204" pitchFamily="34" charset="0"/>
              </a:rPr>
              <a:t>application process</a:t>
            </a:r>
          </a:p>
        </p:txBody>
      </p:sp>
      <p:sp>
        <p:nvSpPr>
          <p:cNvPr id="4" name="Slide Number Placeholder 3"/>
          <p:cNvSpPr>
            <a:spLocks noGrp="1"/>
          </p:cNvSpPr>
          <p:nvPr>
            <p:ph type="sldNum" sz="quarter" idx="10"/>
          </p:nvPr>
        </p:nvSpPr>
        <p:spPr/>
        <p:txBody>
          <a:bodyPr/>
          <a:lstStyle/>
          <a:p>
            <a:fld id="{075D23DB-0D43-4CD8-BC99-1EC11BCB86A3}" type="slidenum">
              <a:rPr lang="en-US" smtClean="0"/>
              <a:t>3</a:t>
            </a:fld>
            <a:endParaRPr lang="en-US" dirty="0"/>
          </a:p>
        </p:txBody>
      </p:sp>
    </p:spTree>
    <p:extLst>
      <p:ext uri="{BB962C8B-B14F-4D97-AF65-F5344CB8AC3E}">
        <p14:creationId xmlns:p14="http://schemas.microsoft.com/office/powerpoint/2010/main" val="479836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Rigorous and competitive.  Must demonstrate capacity and commitment.  Application will be scored as submitted.  There </a:t>
            </a:r>
            <a:r>
              <a:rPr lang="en-US" sz="1400" b="1" i="1" dirty="0">
                <a:solidFill>
                  <a:srgbClr val="FF0000"/>
                </a:solidFill>
                <a:latin typeface="Century Gothic" panose="020B0502020202020204" pitchFamily="34" charset="0"/>
              </a:rPr>
              <a:t>will not </a:t>
            </a:r>
            <a:r>
              <a:rPr lang="en-US" sz="1400" dirty="0">
                <a:latin typeface="Century Gothic" panose="020B0502020202020204" pitchFamily="34" charset="0"/>
              </a:rPr>
              <a:t>be an opportunity for additional information to be submitted.</a:t>
            </a:r>
          </a:p>
          <a:p>
            <a:endParaRPr lang="en-US" sz="1400" dirty="0">
              <a:latin typeface="Century Gothic" panose="020B0502020202020204" pitchFamily="34" charset="0"/>
            </a:endParaRPr>
          </a:p>
          <a:p>
            <a:r>
              <a:rPr lang="en-US" sz="1400" dirty="0">
                <a:latin typeface="Century Gothic" panose="020B0502020202020204" pitchFamily="34" charset="0"/>
              </a:rPr>
              <a:t>The SIG COHORT 4 YEAR 1 Application will be emailed to all LEAs that submit a letter of Intent to apply by June 8</a:t>
            </a:r>
            <a:r>
              <a:rPr lang="en-US" sz="1400" baseline="30000" dirty="0">
                <a:latin typeface="Century Gothic" panose="020B0502020202020204" pitchFamily="34" charset="0"/>
              </a:rPr>
              <a:t>th</a:t>
            </a:r>
            <a:r>
              <a:rPr lang="en-US" sz="1400" dirty="0">
                <a:latin typeface="Century Gothic" panose="020B0502020202020204" pitchFamily="34" charset="0"/>
              </a:rPr>
              <a:t>.  The application will be completed electronically and emailed with all required documents and evidence to SI.  This application will not be on GME due to the time constraints.</a:t>
            </a:r>
          </a:p>
          <a:p>
            <a:endParaRPr lang="en-US" sz="1400" dirty="0">
              <a:latin typeface="Century Gothic" panose="020B0502020202020204" pitchFamily="34" charset="0"/>
            </a:endParaRPr>
          </a:p>
          <a:p>
            <a:r>
              <a:rPr lang="en-US" sz="1400" dirty="0">
                <a:latin typeface="Century Gothic" panose="020B0502020202020204" pitchFamily="34" charset="0"/>
              </a:rPr>
              <a:t>LEAs with schools who are awarded SIG Cohort 4 funding will upload approved application into GME and enter the final budget with the narrative once it is available after the week of July 15</a:t>
            </a:r>
            <a:r>
              <a:rPr lang="en-US" sz="1400" baseline="30000" dirty="0">
                <a:latin typeface="Century Gothic" panose="020B0502020202020204" pitchFamily="34" charset="0"/>
              </a:rPr>
              <a:t>th</a:t>
            </a:r>
            <a:r>
              <a:rPr lang="en-US" sz="1400" dirty="0">
                <a:latin typeface="Century Gothic" panose="020B0502020202020204" pitchFamily="34" charset="0"/>
              </a:rPr>
              <a:t>.</a:t>
            </a:r>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30</a:t>
            </a:fld>
            <a:endParaRPr lang="en-US" dirty="0"/>
          </a:p>
        </p:txBody>
      </p:sp>
    </p:spTree>
    <p:extLst>
      <p:ext uri="{BB962C8B-B14F-4D97-AF65-F5344CB8AC3E}">
        <p14:creationId xmlns:p14="http://schemas.microsoft.com/office/powerpoint/2010/main" val="30010712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Write the grant as a collaborative team…LEA  team and school team…</a:t>
            </a:r>
          </a:p>
        </p:txBody>
      </p:sp>
      <p:sp>
        <p:nvSpPr>
          <p:cNvPr id="4" name="Slide Number Placeholder 3"/>
          <p:cNvSpPr>
            <a:spLocks noGrp="1"/>
          </p:cNvSpPr>
          <p:nvPr>
            <p:ph type="sldNum" sz="quarter" idx="10"/>
          </p:nvPr>
        </p:nvSpPr>
        <p:spPr/>
        <p:txBody>
          <a:bodyPr/>
          <a:lstStyle/>
          <a:p>
            <a:fld id="{075D23DB-0D43-4CD8-BC99-1EC11BCB86A3}" type="slidenum">
              <a:rPr lang="en-US" smtClean="0"/>
              <a:t>31</a:t>
            </a:fld>
            <a:endParaRPr lang="en-US" dirty="0"/>
          </a:p>
        </p:txBody>
      </p:sp>
    </p:spTree>
    <p:extLst>
      <p:ext uri="{BB962C8B-B14F-4D97-AF65-F5344CB8AC3E}">
        <p14:creationId xmlns:p14="http://schemas.microsoft.com/office/powerpoint/2010/main" val="25951538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32</a:t>
            </a:fld>
            <a:endParaRPr lang="en-US" dirty="0"/>
          </a:p>
        </p:txBody>
      </p:sp>
    </p:spTree>
    <p:extLst>
      <p:ext uri="{BB962C8B-B14F-4D97-AF65-F5344CB8AC3E}">
        <p14:creationId xmlns:p14="http://schemas.microsoft.com/office/powerpoint/2010/main" val="1484712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ALL must be complete.  </a:t>
            </a:r>
          </a:p>
        </p:txBody>
      </p:sp>
      <p:sp>
        <p:nvSpPr>
          <p:cNvPr id="4" name="Slide Number Placeholder 3"/>
          <p:cNvSpPr>
            <a:spLocks noGrp="1"/>
          </p:cNvSpPr>
          <p:nvPr>
            <p:ph type="sldNum" sz="quarter" idx="10"/>
          </p:nvPr>
        </p:nvSpPr>
        <p:spPr/>
        <p:txBody>
          <a:bodyPr/>
          <a:lstStyle/>
          <a:p>
            <a:fld id="{075D23DB-0D43-4CD8-BC99-1EC11BCB86A3}" type="slidenum">
              <a:rPr lang="en-US" smtClean="0"/>
              <a:t>33</a:t>
            </a:fld>
            <a:endParaRPr lang="en-US" dirty="0"/>
          </a:p>
        </p:txBody>
      </p:sp>
    </p:spTree>
    <p:extLst>
      <p:ext uri="{BB962C8B-B14F-4D97-AF65-F5344CB8AC3E}">
        <p14:creationId xmlns:p14="http://schemas.microsoft.com/office/powerpoint/2010/main" val="940816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All required documents must be included with the submitted application by the due date.  There will be no exceptions.</a:t>
            </a:r>
          </a:p>
          <a:p>
            <a:r>
              <a:rPr lang="en-US" sz="1400" dirty="0">
                <a:latin typeface="Century Gothic" panose="020B0502020202020204" pitchFamily="34" charset="0"/>
              </a:rPr>
              <a:t>Contact your Program Specialist, if you need assistance.  </a:t>
            </a:r>
          </a:p>
          <a:p>
            <a:endParaRPr lang="en-US" sz="1400" dirty="0">
              <a:latin typeface="Century Gothic" panose="020B0502020202020204" pitchFamily="34" charset="0"/>
            </a:endParaRPr>
          </a:p>
          <a:p>
            <a:r>
              <a:rPr lang="en-US" sz="1400" dirty="0">
                <a:latin typeface="Century Gothic" panose="020B0502020202020204" pitchFamily="34" charset="0"/>
              </a:rPr>
              <a:t>Comprehensive needs assessment…Self readiness Assessment, SCIP and B25%, for each school</a:t>
            </a:r>
          </a:p>
          <a:p>
            <a:endParaRPr lang="en-US" sz="1400" dirty="0">
              <a:latin typeface="Century Gothic" panose="020B0502020202020204" pitchFamily="34" charset="0"/>
            </a:endParaRPr>
          </a:p>
          <a:p>
            <a:r>
              <a:rPr lang="en-US" sz="1400" dirty="0">
                <a:latin typeface="Century Gothic" panose="020B0502020202020204" pitchFamily="34" charset="0"/>
              </a:rPr>
              <a:t>LCIP, B25%, </a:t>
            </a:r>
            <a:r>
              <a:rPr lang="en-US" sz="1400" dirty="0" smtClean="0">
                <a:latin typeface="Century Gothic" panose="020B0502020202020204" pitchFamily="34" charset="0"/>
              </a:rPr>
              <a:t>and Teacher evaluation instruments for the LEA</a:t>
            </a:r>
            <a:endParaRPr lang="en-US" sz="1400" dirty="0">
              <a:latin typeface="Century Gothic" panose="020B0502020202020204" pitchFamily="34" charset="0"/>
            </a:endParaRPr>
          </a:p>
          <a:p>
            <a:endParaRPr lang="en-US" sz="1400" dirty="0">
              <a:latin typeface="Century Gothic" panose="020B0502020202020204" pitchFamily="34" charset="0"/>
            </a:endParaRPr>
          </a:p>
          <a:p>
            <a:r>
              <a:rPr lang="en-US" sz="1400" dirty="0">
                <a:latin typeface="Century Gothic" panose="020B0502020202020204" pitchFamily="34" charset="0"/>
              </a:rPr>
              <a:t>We strongly recommend you complete the  B 25 Template as soon as you as you can.  It requires </a:t>
            </a:r>
            <a:r>
              <a:rPr lang="en-US" sz="1400" b="1" i="1" dirty="0">
                <a:solidFill>
                  <a:srgbClr val="FF0000"/>
                </a:solidFill>
                <a:latin typeface="Century Gothic" panose="020B0502020202020204" pitchFamily="34" charset="0"/>
              </a:rPr>
              <a:t>the vendor file </a:t>
            </a:r>
            <a:r>
              <a:rPr lang="en-US" sz="1400" dirty="0">
                <a:latin typeface="Century Gothic" panose="020B0502020202020204" pitchFamily="34" charset="0"/>
              </a:rPr>
              <a:t>for 2015 AzMERIT.  There is a screen cast on our website  that describes how to populate the report tab.</a:t>
            </a:r>
          </a:p>
          <a:p>
            <a:endParaRPr lang="en-US" sz="1400" dirty="0">
              <a:latin typeface="Century Gothic" panose="020B0502020202020204" pitchFamily="34" charset="0"/>
            </a:endParaRPr>
          </a:p>
          <a:p>
            <a:r>
              <a:rPr lang="en-US" sz="1400" dirty="0">
                <a:latin typeface="Century Gothic" panose="020B0502020202020204" pitchFamily="34" charset="0"/>
              </a:rPr>
              <a:t>An additional tab will be added for 2016 AzMERIT data, before the application due date.  The 2016 data will be added the same way as 2015 data.  You will need the </a:t>
            </a:r>
            <a:r>
              <a:rPr lang="en-US" sz="1400" b="1" i="1" dirty="0">
                <a:solidFill>
                  <a:srgbClr val="FF0000"/>
                </a:solidFill>
                <a:latin typeface="Century Gothic" panose="020B0502020202020204" pitchFamily="34" charset="0"/>
              </a:rPr>
              <a:t>vendor file </a:t>
            </a:r>
            <a:r>
              <a:rPr lang="en-US" sz="1400" dirty="0">
                <a:latin typeface="Century Gothic" panose="020B0502020202020204" pitchFamily="34" charset="0"/>
              </a:rPr>
              <a:t>for 2016 to do this</a:t>
            </a:r>
            <a:r>
              <a:rPr lang="en-US" dirty="0" smtClean="0"/>
              <a:t>.</a:t>
            </a:r>
          </a:p>
          <a:p>
            <a:endParaRPr lang="en-US" dirty="0"/>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34</a:t>
            </a:fld>
            <a:endParaRPr lang="en-US" dirty="0"/>
          </a:p>
        </p:txBody>
      </p:sp>
    </p:spTree>
    <p:extLst>
      <p:ext uri="{BB962C8B-B14F-4D97-AF65-F5344CB8AC3E}">
        <p14:creationId xmlns:p14="http://schemas.microsoft.com/office/powerpoint/2010/main" val="1702132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The written procedures are required by the Code of Federal Regulations Uniform Grant Guidance.  They must be attached to the completed application along with the required compliance evidence.</a:t>
            </a:r>
          </a:p>
          <a:p>
            <a:endParaRPr lang="en-US" sz="1400" dirty="0" smtClean="0">
              <a:latin typeface="Century Gothic" panose="020B0502020202020204" pitchFamily="34" charset="0"/>
            </a:endParaRPr>
          </a:p>
          <a:p>
            <a:r>
              <a:rPr lang="en-US" sz="1400" i="1" dirty="0">
                <a:latin typeface="Century Gothic" panose="020B0502020202020204" pitchFamily="34" charset="0"/>
              </a:rPr>
              <a:t>*If LEA administration has changed in the last two years, an exception can be requested</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35</a:t>
            </a:fld>
            <a:endParaRPr lang="en-US" dirty="0"/>
          </a:p>
        </p:txBody>
      </p:sp>
    </p:spTree>
    <p:extLst>
      <p:ext uri="{BB962C8B-B14F-4D97-AF65-F5344CB8AC3E}">
        <p14:creationId xmlns:p14="http://schemas.microsoft.com/office/powerpoint/2010/main" val="2043188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36</a:t>
            </a:fld>
            <a:endParaRPr lang="en-US" dirty="0"/>
          </a:p>
        </p:txBody>
      </p:sp>
    </p:spTree>
    <p:extLst>
      <p:ext uri="{BB962C8B-B14F-4D97-AF65-F5344CB8AC3E}">
        <p14:creationId xmlns:p14="http://schemas.microsoft.com/office/powerpoint/2010/main" val="918438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i="1" dirty="0" smtClean="0">
                <a:latin typeface="Century Gothic" panose="020B0502020202020204" pitchFamily="34" charset="0"/>
              </a:rPr>
              <a:t>A</a:t>
            </a:r>
            <a:r>
              <a:rPr lang="en-US" sz="1400" dirty="0" smtClean="0">
                <a:latin typeface="Century Gothic" panose="020B0502020202020204" pitchFamily="34" charset="0"/>
              </a:rPr>
              <a:t> through</a:t>
            </a:r>
            <a:r>
              <a:rPr lang="en-US" sz="1400" i="1" dirty="0" smtClean="0">
                <a:latin typeface="Century Gothic" panose="020B0502020202020204" pitchFamily="34" charset="0"/>
              </a:rPr>
              <a:t> I </a:t>
            </a:r>
            <a:r>
              <a:rPr lang="en-US" sz="1400" dirty="0" smtClean="0">
                <a:latin typeface="Century Gothic" panose="020B0502020202020204" pitchFamily="34" charset="0"/>
              </a:rPr>
              <a:t>sub-sections</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37</a:t>
            </a:fld>
            <a:endParaRPr lang="en-US" dirty="0"/>
          </a:p>
        </p:txBody>
      </p:sp>
    </p:spTree>
    <p:extLst>
      <p:ext uri="{BB962C8B-B14F-4D97-AF65-F5344CB8AC3E}">
        <p14:creationId xmlns:p14="http://schemas.microsoft.com/office/powerpoint/2010/main" val="212505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Complete one of additional criteria only if applicable</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38</a:t>
            </a:fld>
            <a:endParaRPr lang="en-US" dirty="0"/>
          </a:p>
        </p:txBody>
      </p:sp>
    </p:spTree>
    <p:extLst>
      <p:ext uri="{BB962C8B-B14F-4D97-AF65-F5344CB8AC3E}">
        <p14:creationId xmlns:p14="http://schemas.microsoft.com/office/powerpoint/2010/main" val="508093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Required action plan…be sure it is specific and detailed</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39</a:t>
            </a:fld>
            <a:endParaRPr lang="en-US" dirty="0"/>
          </a:p>
        </p:txBody>
      </p:sp>
    </p:spTree>
    <p:extLst>
      <p:ext uri="{BB962C8B-B14F-4D97-AF65-F5344CB8AC3E}">
        <p14:creationId xmlns:p14="http://schemas.microsoft.com/office/powerpoint/2010/main" val="3489644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The purpose of the SIG 1003 g is to provide funding to schools who demonstrate the greatest need and have the strongest commitment to implement one of the intervention to substantially raise student achievement.</a:t>
            </a:r>
          </a:p>
          <a:p>
            <a:endParaRPr lang="en-US" sz="1400" dirty="0">
              <a:latin typeface="Century Gothic" panose="020B0502020202020204" pitchFamily="34" charset="0"/>
            </a:endParaRPr>
          </a:p>
          <a:p>
            <a:r>
              <a:rPr lang="en-US" sz="1400" dirty="0">
                <a:latin typeface="Century Gothic" panose="020B0502020202020204" pitchFamily="34" charset="0"/>
              </a:rPr>
              <a:t>…also to fund schools that are poised to rapidly improve achievement of their lowest performing students and  closing achievement gaps.</a:t>
            </a:r>
          </a:p>
        </p:txBody>
      </p:sp>
      <p:sp>
        <p:nvSpPr>
          <p:cNvPr id="4" name="Slide Number Placeholder 3"/>
          <p:cNvSpPr>
            <a:spLocks noGrp="1"/>
          </p:cNvSpPr>
          <p:nvPr>
            <p:ph type="sldNum" sz="quarter" idx="10"/>
          </p:nvPr>
        </p:nvSpPr>
        <p:spPr/>
        <p:txBody>
          <a:bodyPr/>
          <a:lstStyle/>
          <a:p>
            <a:fld id="{075D23DB-0D43-4CD8-BC99-1EC11BCB86A3}" type="slidenum">
              <a:rPr lang="en-US" smtClean="0"/>
              <a:t>4</a:t>
            </a:fld>
            <a:endParaRPr lang="en-US" dirty="0"/>
          </a:p>
        </p:txBody>
      </p:sp>
    </p:spTree>
    <p:extLst>
      <p:ext uri="{BB962C8B-B14F-4D97-AF65-F5344CB8AC3E}">
        <p14:creationId xmlns:p14="http://schemas.microsoft.com/office/powerpoint/2010/main" val="39726650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Proposed budget is not a guaranteed funding amount for the first year. </a:t>
            </a:r>
          </a:p>
          <a:p>
            <a:endParaRPr lang="en-US" sz="1400" b="1" dirty="0">
              <a:latin typeface="Century Gothic" panose="020B0502020202020204" pitchFamily="34" charset="0"/>
            </a:endParaRPr>
          </a:p>
          <a:p>
            <a:r>
              <a:rPr lang="en-US" sz="1400" b="1" dirty="0" smtClean="0">
                <a:latin typeface="Century Gothic" panose="020B0502020202020204" pitchFamily="34" charset="0"/>
              </a:rPr>
              <a:t>Budgeted </a:t>
            </a:r>
            <a:r>
              <a:rPr lang="en-US" sz="1400" b="1" dirty="0">
                <a:latin typeface="Century Gothic" panose="020B0502020202020204" pitchFamily="34" charset="0"/>
              </a:rPr>
              <a:t>items must: </a:t>
            </a:r>
            <a:endParaRPr lang="en-US" sz="1400" dirty="0">
              <a:latin typeface="Century Gothic" panose="020B0502020202020204" pitchFamily="34" charset="0"/>
            </a:endParaRPr>
          </a:p>
          <a:p>
            <a:r>
              <a:rPr lang="en-US" sz="1400" dirty="0">
                <a:latin typeface="Century Gothic" panose="020B0502020202020204" pitchFamily="34" charset="0"/>
              </a:rPr>
              <a:t> Align with the approved SIG application </a:t>
            </a:r>
          </a:p>
          <a:p>
            <a:r>
              <a:rPr lang="en-US" sz="1400" dirty="0">
                <a:latin typeface="Century Gothic" panose="020B0502020202020204" pitchFamily="34" charset="0"/>
              </a:rPr>
              <a:t> Be reasonable and necessary </a:t>
            </a:r>
          </a:p>
          <a:p>
            <a:r>
              <a:rPr lang="en-US" sz="1400" dirty="0">
                <a:latin typeface="Century Gothic" panose="020B0502020202020204" pitchFamily="34" charset="0"/>
              </a:rPr>
              <a:t> Meet program intents and purposes </a:t>
            </a:r>
          </a:p>
          <a:p>
            <a:r>
              <a:rPr lang="en-US" sz="1400" dirty="0">
                <a:latin typeface="Century Gothic" panose="020B0502020202020204" pitchFamily="34" charset="0"/>
              </a:rPr>
              <a:t> Be obligated and liquidated in accordance with the approved SIG plan within the approved grant period </a:t>
            </a:r>
          </a:p>
          <a:p>
            <a:r>
              <a:rPr lang="en-US" sz="1400" dirty="0">
                <a:latin typeface="Century Gothic" panose="020B0502020202020204" pitchFamily="34" charset="0"/>
              </a:rPr>
              <a:t> Supplement and not supplant state and local funds </a:t>
            </a:r>
          </a:p>
          <a:p>
            <a:endParaRPr lang="en-US" dirty="0"/>
          </a:p>
          <a:p>
            <a:endParaRPr lang="en-US" dirty="0"/>
          </a:p>
        </p:txBody>
      </p:sp>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79471591"/>
              </p:ext>
            </p:extLst>
          </p:nvPr>
        </p:nvGraphicFramePr>
        <p:xfrm>
          <a:off x="304800" y="7086600"/>
          <a:ext cx="5997787" cy="1466646"/>
        </p:xfrm>
        <a:graphic>
          <a:graphicData uri="http://schemas.openxmlformats.org/drawingml/2006/table">
            <a:tbl>
              <a:tblPr firstRow="1" firstCol="1" bandRow="1">
                <a:tableStyleId>{5C22544A-7EE6-4342-B048-85BDC9FD1C3A}</a:tableStyleId>
              </a:tblPr>
              <a:tblGrid>
                <a:gridCol w="5997787"/>
              </a:tblGrid>
              <a:tr h="186758">
                <a:tc>
                  <a:txBody>
                    <a:bodyPr/>
                    <a:lstStyle/>
                    <a:p>
                      <a:pPr marL="342900" marR="0" lvl="0" indent="-342900">
                        <a:spcBef>
                          <a:spcPts val="0"/>
                        </a:spcBef>
                        <a:spcAft>
                          <a:spcPts val="0"/>
                        </a:spcAft>
                        <a:buFont typeface="Wingdings 2"/>
                        <a:buChar char=""/>
                        <a:tabLst>
                          <a:tab pos="2971800" algn="l"/>
                        </a:tabLst>
                      </a:pPr>
                      <a:r>
                        <a:rPr lang="en-US" sz="1200" kern="800" spc="0" dirty="0">
                          <a:effectLst/>
                          <a:latin typeface="Century Gothic" panose="020B0502020202020204" pitchFamily="34" charset="0"/>
                        </a:rPr>
                        <a:t>Proposed budget amounts, budget narrative, L/SCIP and the action plan are all aligned </a:t>
                      </a:r>
                      <a:endParaRPr lang="en-US" sz="1200" kern="800" spc="0" dirty="0">
                        <a:effectLst/>
                        <a:latin typeface="Century Gothic" panose="020B0502020202020204" pitchFamily="34" charset="0"/>
                        <a:ea typeface="Calibri"/>
                        <a:cs typeface="Times New Roman"/>
                      </a:endParaRPr>
                    </a:p>
                  </a:txBody>
                  <a:tcPr marL="56713" marR="56713" marT="0" marB="0"/>
                </a:tc>
              </a:tr>
              <a:tr h="186758">
                <a:tc>
                  <a:txBody>
                    <a:bodyPr/>
                    <a:lstStyle/>
                    <a:p>
                      <a:pPr marL="342900" marR="0" lvl="0" indent="-342900">
                        <a:spcBef>
                          <a:spcPts val="0"/>
                        </a:spcBef>
                        <a:spcAft>
                          <a:spcPts val="0"/>
                        </a:spcAft>
                        <a:buFont typeface="Wingdings 2"/>
                        <a:buChar char=""/>
                        <a:tabLst>
                          <a:tab pos="2971800" algn="l"/>
                        </a:tabLst>
                      </a:pPr>
                      <a:r>
                        <a:rPr lang="en-US" sz="1200" kern="800" spc="0" dirty="0">
                          <a:effectLst/>
                          <a:latin typeface="Century Gothic" panose="020B0502020202020204" pitchFamily="34" charset="0"/>
                        </a:rPr>
                        <a:t>Proposed budget amounts and budget narrative address the identified school needs</a:t>
                      </a:r>
                      <a:endParaRPr lang="en-US" sz="1200" kern="800" spc="0" dirty="0">
                        <a:effectLst/>
                        <a:latin typeface="Century Gothic" panose="020B0502020202020204" pitchFamily="34" charset="0"/>
                        <a:ea typeface="Calibri"/>
                        <a:cs typeface="Times New Roman"/>
                      </a:endParaRPr>
                    </a:p>
                  </a:txBody>
                  <a:tcPr marL="56713" marR="56713" marT="0" marB="0"/>
                </a:tc>
              </a:tr>
              <a:tr h="186758">
                <a:tc>
                  <a:txBody>
                    <a:bodyPr/>
                    <a:lstStyle/>
                    <a:p>
                      <a:pPr marL="342900" marR="0" lvl="0" indent="-342900">
                        <a:spcBef>
                          <a:spcPts val="0"/>
                        </a:spcBef>
                        <a:spcAft>
                          <a:spcPts val="0"/>
                        </a:spcAft>
                        <a:buFont typeface="Wingdings 2"/>
                        <a:buChar char=""/>
                        <a:tabLst>
                          <a:tab pos="2971800" algn="l"/>
                        </a:tabLst>
                      </a:pPr>
                      <a:r>
                        <a:rPr lang="en-US" sz="1200" kern="800" spc="0">
                          <a:effectLst/>
                          <a:latin typeface="Century Gothic" panose="020B0502020202020204" pitchFamily="34" charset="0"/>
                        </a:rPr>
                        <a:t>Proposed budget amounts are reasonable, necessary and allowable expenses</a:t>
                      </a:r>
                      <a:endParaRPr lang="en-US" sz="1200" kern="800" spc="0">
                        <a:effectLst/>
                        <a:latin typeface="Century Gothic" panose="020B0502020202020204" pitchFamily="34" charset="0"/>
                        <a:ea typeface="Calibri"/>
                        <a:cs typeface="Times New Roman"/>
                      </a:endParaRPr>
                    </a:p>
                  </a:txBody>
                  <a:tcPr marL="56713" marR="56713" marT="0" marB="0"/>
                </a:tc>
              </a:tr>
              <a:tr h="369366">
                <a:tc>
                  <a:txBody>
                    <a:bodyPr/>
                    <a:lstStyle/>
                    <a:p>
                      <a:pPr marL="342900" marR="0" lvl="0" indent="-342900">
                        <a:spcBef>
                          <a:spcPts val="0"/>
                        </a:spcBef>
                        <a:spcAft>
                          <a:spcPts val="0"/>
                        </a:spcAft>
                        <a:buFont typeface="Wingdings 2"/>
                        <a:buChar char=""/>
                        <a:tabLst>
                          <a:tab pos="2971800" algn="l"/>
                        </a:tabLst>
                      </a:pPr>
                      <a:r>
                        <a:rPr lang="en-US" sz="1200" kern="800" spc="0" dirty="0">
                          <a:effectLst/>
                          <a:latin typeface="Century Gothic" panose="020B0502020202020204" pitchFamily="34" charset="0"/>
                        </a:rPr>
                        <a:t>Proposed budget amounts are directly related to full and effective implementation of all of the required model </a:t>
                      </a:r>
                      <a:r>
                        <a:rPr lang="en-US" sz="1200" kern="800" spc="0" dirty="0" smtClean="0">
                          <a:effectLst/>
                          <a:latin typeface="Century Gothic" panose="020B0502020202020204" pitchFamily="34" charset="0"/>
                        </a:rPr>
                        <a:t>elements or planning year</a:t>
                      </a:r>
                      <a:endParaRPr lang="en-US" sz="1200" kern="800" spc="0" dirty="0">
                        <a:effectLst/>
                        <a:latin typeface="Century Gothic" panose="020B0502020202020204" pitchFamily="34" charset="0"/>
                        <a:ea typeface="Calibri"/>
                        <a:cs typeface="Times New Roman"/>
                      </a:endParaRPr>
                    </a:p>
                  </a:txBody>
                  <a:tcPr marL="56713" marR="56713" marT="0" marB="0"/>
                </a:tc>
              </a:tr>
            </a:tbl>
          </a:graphicData>
        </a:graphic>
      </p:graphicFrame>
    </p:spTree>
    <p:extLst>
      <p:ext uri="{BB962C8B-B14F-4D97-AF65-F5344CB8AC3E}">
        <p14:creationId xmlns:p14="http://schemas.microsoft.com/office/powerpoint/2010/main" val="10438096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Will be sent with application to LEAs with schools who submit a letter of intent.</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41</a:t>
            </a:fld>
            <a:endParaRPr lang="en-US" dirty="0"/>
          </a:p>
        </p:txBody>
      </p:sp>
    </p:spTree>
    <p:extLst>
      <p:ext uri="{BB962C8B-B14F-4D97-AF65-F5344CB8AC3E}">
        <p14:creationId xmlns:p14="http://schemas.microsoft.com/office/powerpoint/2010/main" val="32577205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42</a:t>
            </a:fld>
            <a:endParaRPr lang="en-US" dirty="0"/>
          </a:p>
        </p:txBody>
      </p:sp>
      <p:sp>
        <p:nvSpPr>
          <p:cNvPr id="5" name="TextBox 4"/>
          <p:cNvSpPr txBox="1"/>
          <p:nvPr/>
        </p:nvSpPr>
        <p:spPr>
          <a:xfrm>
            <a:off x="1137557" y="4519059"/>
            <a:ext cx="4800600" cy="307777"/>
          </a:xfrm>
          <a:prstGeom prst="rect">
            <a:avLst/>
          </a:prstGeom>
          <a:noFill/>
        </p:spPr>
        <p:txBody>
          <a:bodyPr wrap="square" rtlCol="0">
            <a:spAutoFit/>
          </a:bodyPr>
          <a:lstStyle/>
          <a:p>
            <a:r>
              <a:rPr lang="en-US" sz="1400" dirty="0" smtClean="0">
                <a:latin typeface="Century Gothic" panose="020B0502020202020204" pitchFamily="34" charset="0"/>
              </a:rPr>
              <a:t>Establish capacity and commitment</a:t>
            </a:r>
            <a:endParaRPr lang="en-US" sz="1400" dirty="0">
              <a:latin typeface="Century Gothic" panose="020B0502020202020204" pitchFamily="34" charset="0"/>
            </a:endParaRPr>
          </a:p>
        </p:txBody>
      </p:sp>
    </p:spTree>
    <p:extLst>
      <p:ext uri="{BB962C8B-B14F-4D97-AF65-F5344CB8AC3E}">
        <p14:creationId xmlns:p14="http://schemas.microsoft.com/office/powerpoint/2010/main" val="30876150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Number of awards depends on number of applicants who demonstrate the commitment, and capacity to improve student outcomes for all students quickly and effectively through </a:t>
            </a:r>
            <a:r>
              <a:rPr lang="en-US" sz="1400" dirty="0">
                <a:latin typeface="Century Gothic" panose="020B0502020202020204" pitchFamily="34" charset="0"/>
              </a:rPr>
              <a:t>rapid, systemic, and </a:t>
            </a:r>
            <a:r>
              <a:rPr lang="en-US" sz="1400" dirty="0" smtClean="0">
                <a:latin typeface="Century Gothic" panose="020B0502020202020204" pitchFamily="34" charset="0"/>
              </a:rPr>
              <a:t>sustainable </a:t>
            </a:r>
            <a:r>
              <a:rPr lang="en-US" sz="1400" dirty="0">
                <a:latin typeface="Century Gothic" panose="020B0502020202020204" pitchFamily="34" charset="0"/>
              </a:rPr>
              <a:t>change.</a:t>
            </a:r>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43</a:t>
            </a:fld>
            <a:endParaRPr lang="en-US" dirty="0"/>
          </a:p>
        </p:txBody>
      </p:sp>
    </p:spTree>
    <p:extLst>
      <p:ext uri="{BB962C8B-B14F-4D97-AF65-F5344CB8AC3E}">
        <p14:creationId xmlns:p14="http://schemas.microsoft.com/office/powerpoint/2010/main" val="1526573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Application</a:t>
            </a:r>
          </a:p>
          <a:p>
            <a:r>
              <a:rPr lang="en-US" sz="1400" dirty="0" smtClean="0">
                <a:latin typeface="Century Gothic" panose="020B0502020202020204" pitchFamily="34" charset="0"/>
              </a:rPr>
              <a:t>SRA</a:t>
            </a:r>
          </a:p>
          <a:p>
            <a:r>
              <a:rPr lang="en-US" sz="1400" dirty="0" smtClean="0">
                <a:latin typeface="Century Gothic" panose="020B0502020202020204" pitchFamily="34" charset="0"/>
              </a:rPr>
              <a:t>Model Selection</a:t>
            </a:r>
          </a:p>
          <a:p>
            <a:r>
              <a:rPr lang="en-US" sz="1400" dirty="0" smtClean="0">
                <a:latin typeface="Century Gothic" panose="020B0502020202020204" pitchFamily="34" charset="0"/>
              </a:rPr>
              <a:t>Guidance</a:t>
            </a:r>
          </a:p>
          <a:p>
            <a:r>
              <a:rPr lang="en-US" sz="1400" dirty="0" smtClean="0">
                <a:latin typeface="Century Gothic" panose="020B0502020202020204" pitchFamily="34" charset="0"/>
              </a:rPr>
              <a:t>Rubric</a:t>
            </a:r>
          </a:p>
          <a:p>
            <a:r>
              <a:rPr lang="en-US" sz="1400" dirty="0" smtClean="0">
                <a:latin typeface="Century Gothic" panose="020B0502020202020204" pitchFamily="34" charset="0"/>
              </a:rPr>
              <a:t>B25 Report Tab</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44</a:t>
            </a:fld>
            <a:endParaRPr lang="en-US" dirty="0"/>
          </a:p>
        </p:txBody>
      </p:sp>
    </p:spTree>
    <p:extLst>
      <p:ext uri="{BB962C8B-B14F-4D97-AF65-F5344CB8AC3E}">
        <p14:creationId xmlns:p14="http://schemas.microsoft.com/office/powerpoint/2010/main" val="16920532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latin typeface="Century Gothic" panose="020B0502020202020204" pitchFamily="34" charset="0"/>
              </a:rPr>
              <a:t>It is a lot of very hard work!</a:t>
            </a:r>
            <a:endParaRPr lang="en-US" sz="1400"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075D23DB-0D43-4CD8-BC99-1EC11BCB86A3}" type="slidenum">
              <a:rPr lang="en-US" smtClean="0"/>
              <a:t>45</a:t>
            </a:fld>
            <a:endParaRPr lang="en-US" dirty="0"/>
          </a:p>
        </p:txBody>
      </p:sp>
    </p:spTree>
    <p:extLst>
      <p:ext uri="{BB962C8B-B14F-4D97-AF65-F5344CB8AC3E}">
        <p14:creationId xmlns:p14="http://schemas.microsoft.com/office/powerpoint/2010/main" val="6434985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46</a:t>
            </a:fld>
            <a:endParaRPr lang="en-US" dirty="0"/>
          </a:p>
        </p:txBody>
      </p:sp>
    </p:spTree>
    <p:extLst>
      <p:ext uri="{BB962C8B-B14F-4D97-AF65-F5344CB8AC3E}">
        <p14:creationId xmlns:p14="http://schemas.microsoft.com/office/powerpoint/2010/main" val="1696821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47</a:t>
            </a:fld>
            <a:endParaRPr lang="en-US" dirty="0"/>
          </a:p>
        </p:txBody>
      </p:sp>
    </p:spTree>
    <p:extLst>
      <p:ext uri="{BB962C8B-B14F-4D97-AF65-F5344CB8AC3E}">
        <p14:creationId xmlns:p14="http://schemas.microsoft.com/office/powerpoint/2010/main" val="27617379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48</a:t>
            </a:fld>
            <a:endParaRPr lang="en-US" dirty="0"/>
          </a:p>
        </p:txBody>
      </p:sp>
    </p:spTree>
    <p:extLst>
      <p:ext uri="{BB962C8B-B14F-4D97-AF65-F5344CB8AC3E}">
        <p14:creationId xmlns:p14="http://schemas.microsoft.com/office/powerpoint/2010/main" val="2993373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5</a:t>
            </a:fld>
            <a:endParaRPr lang="en-US" dirty="0"/>
          </a:p>
        </p:txBody>
      </p:sp>
    </p:spTree>
    <p:extLst>
      <p:ext uri="{BB962C8B-B14F-4D97-AF65-F5344CB8AC3E}">
        <p14:creationId xmlns:p14="http://schemas.microsoft.com/office/powerpoint/2010/main" val="275285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ea typeface="BatangChe" panose="02030609000101010101" pitchFamily="49" charset="-127"/>
              </a:rPr>
              <a:t>Emphasize rigorous and competitive.</a:t>
            </a:r>
          </a:p>
          <a:p>
            <a:r>
              <a:rPr lang="en-US" sz="1400" dirty="0">
                <a:latin typeface="Century Gothic" panose="020B0502020202020204" pitchFamily="34" charset="0"/>
                <a:ea typeface="BatangChe" panose="02030609000101010101" pitchFamily="49" charset="-127"/>
              </a:rPr>
              <a:t>Scoring rubric and site visits.</a:t>
            </a:r>
          </a:p>
          <a:p>
            <a:endParaRPr lang="en-US" sz="1400" dirty="0">
              <a:latin typeface="Century Gothic" panose="020B0502020202020204" pitchFamily="34" charset="0"/>
              <a:ea typeface="BatangChe" panose="02030609000101010101" pitchFamily="49" charset="-127"/>
            </a:endParaRPr>
          </a:p>
          <a:p>
            <a:r>
              <a:rPr lang="en-US" sz="1400" dirty="0">
                <a:latin typeface="Century Gothic" panose="020B0502020202020204" pitchFamily="34" charset="0"/>
                <a:ea typeface="BatangChe" panose="02030609000101010101" pitchFamily="49" charset="-127"/>
              </a:rPr>
              <a:t>Number of awards will be based on the number of applicants who submit exemplary, detailed and comprehensive applications and the proposed budget request amounts.</a:t>
            </a:r>
          </a:p>
          <a:p>
            <a:endParaRPr lang="en-US" sz="1400" dirty="0">
              <a:latin typeface="Century Gothic" panose="020B0502020202020204" pitchFamily="34" charset="0"/>
              <a:ea typeface="BatangChe" panose="02030609000101010101" pitchFamily="49" charset="-127"/>
            </a:endParaRPr>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6</a:t>
            </a:fld>
            <a:endParaRPr lang="en-US" dirty="0"/>
          </a:p>
        </p:txBody>
      </p:sp>
    </p:spTree>
    <p:extLst>
      <p:ext uri="{BB962C8B-B14F-4D97-AF65-F5344CB8AC3E}">
        <p14:creationId xmlns:p14="http://schemas.microsoft.com/office/powerpoint/2010/main" val="37783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We will describe each of these</a:t>
            </a:r>
          </a:p>
          <a:p>
            <a:endParaRPr lang="en-US" dirty="0"/>
          </a:p>
        </p:txBody>
      </p:sp>
      <p:sp>
        <p:nvSpPr>
          <p:cNvPr id="4" name="Slide Number Placeholder 3"/>
          <p:cNvSpPr>
            <a:spLocks noGrp="1"/>
          </p:cNvSpPr>
          <p:nvPr>
            <p:ph type="sldNum" sz="quarter" idx="10"/>
          </p:nvPr>
        </p:nvSpPr>
        <p:spPr/>
        <p:txBody>
          <a:bodyPr/>
          <a:lstStyle/>
          <a:p>
            <a:fld id="{075D23DB-0D43-4CD8-BC99-1EC11BCB86A3}" type="slidenum">
              <a:rPr lang="en-US" smtClean="0"/>
              <a:t>7</a:t>
            </a:fld>
            <a:endParaRPr lang="en-US" dirty="0"/>
          </a:p>
        </p:txBody>
      </p:sp>
    </p:spTree>
    <p:extLst>
      <p:ext uri="{BB962C8B-B14F-4D97-AF65-F5344CB8AC3E}">
        <p14:creationId xmlns:p14="http://schemas.microsoft.com/office/powerpoint/2010/main" val="4099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entury Gothic" panose="020B0502020202020204" pitchFamily="34" charset="0"/>
              </a:rPr>
              <a:t>Pictorial view</a:t>
            </a:r>
          </a:p>
        </p:txBody>
      </p:sp>
      <p:sp>
        <p:nvSpPr>
          <p:cNvPr id="4" name="Slide Number Placeholder 3"/>
          <p:cNvSpPr>
            <a:spLocks noGrp="1"/>
          </p:cNvSpPr>
          <p:nvPr>
            <p:ph type="sldNum" sz="quarter" idx="10"/>
          </p:nvPr>
        </p:nvSpPr>
        <p:spPr/>
        <p:txBody>
          <a:bodyPr/>
          <a:lstStyle/>
          <a:p>
            <a:fld id="{075D23DB-0D43-4CD8-BC99-1EC11BCB86A3}" type="slidenum">
              <a:rPr lang="en-US" smtClean="0"/>
              <a:t>8</a:t>
            </a:fld>
            <a:endParaRPr lang="en-US" dirty="0"/>
          </a:p>
        </p:txBody>
      </p:sp>
    </p:spTree>
    <p:extLst>
      <p:ext uri="{BB962C8B-B14F-4D97-AF65-F5344CB8AC3E}">
        <p14:creationId xmlns:p14="http://schemas.microsoft.com/office/powerpoint/2010/main" val="167874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075D23DB-0D43-4CD8-BC99-1EC11BCB86A3}" type="slidenum">
              <a:rPr lang="en-US" smtClean="0"/>
              <a:t>9</a:t>
            </a:fld>
            <a:endParaRPr lang="en-US" dirty="0"/>
          </a:p>
        </p:txBody>
      </p:sp>
    </p:spTree>
    <p:extLst>
      <p:ext uri="{BB962C8B-B14F-4D97-AF65-F5344CB8AC3E}">
        <p14:creationId xmlns:p14="http://schemas.microsoft.com/office/powerpoint/2010/main" val="2469744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57B6AF-67C2-44C9-9165-A98DBE91929E}" type="datetime1">
              <a:rPr lang="en-US" smtClean="0"/>
              <a:t>6/7/2016</a:t>
            </a:fld>
            <a:endParaRPr lang="en-US" dirty="0"/>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95B57-EE35-478C-BD4C-532D8CD281AF}" type="datetime1">
              <a:rPr lang="en-US" smtClean="0"/>
              <a:t>6/7/2016</a:t>
            </a:fld>
            <a:endParaRPr lang="en-US" dirty="0"/>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BFC587-16D1-4468-9BBE-D4297549AC39}" type="datetime1">
              <a:rPr lang="en-US" smtClean="0"/>
              <a:t>6/7/2016</a:t>
            </a:fld>
            <a:endParaRPr lang="en-US" dirty="0"/>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9C8AA-C48B-46F0-A9BF-D914227B2479}" type="datetime1">
              <a:rPr lang="en-US" smtClean="0"/>
              <a:t>6/7/2016</a:t>
            </a:fld>
            <a:endParaRPr lang="en-US" dirty="0"/>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AAB375-6CF9-4B4C-AF5E-9231A9337B38}" type="datetime1">
              <a:rPr lang="en-US" smtClean="0"/>
              <a:t>6/7/2016</a:t>
            </a:fld>
            <a:endParaRPr lang="en-US" dirty="0"/>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C17E44-CE11-44BA-BD2D-39C46196BEC0}" type="datetime1">
              <a:rPr lang="en-US" smtClean="0"/>
              <a:t>6/7/2016</a:t>
            </a:fld>
            <a:endParaRPr lang="en-US" dirty="0"/>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444978-697F-4627-8751-742C8C3AC15F}" type="datetime1">
              <a:rPr lang="en-US" smtClean="0"/>
              <a:t>6/7/2016</a:t>
            </a:fld>
            <a:endParaRPr lang="en-US" dirty="0"/>
          </a:p>
        </p:txBody>
      </p:sp>
      <p:sp>
        <p:nvSpPr>
          <p:cNvPr id="8" name="Footer Placeholder 7"/>
          <p:cNvSpPr>
            <a:spLocks noGrp="1"/>
          </p:cNvSpPr>
          <p:nvPr>
            <p:ph type="ftr" sz="quarter" idx="11"/>
          </p:nvPr>
        </p:nvSpPr>
        <p:spPr/>
        <p:txBody>
          <a:bodyPr/>
          <a:lstStyle/>
          <a:p>
            <a:r>
              <a:rPr lang="en-US" dirty="0" smtClean="0"/>
              <a:t>SI_ADE_SIG COHORT 4</a:t>
            </a:r>
            <a:endParaRPr lang="en-US" dirty="0"/>
          </a:p>
        </p:txBody>
      </p:sp>
      <p:sp>
        <p:nvSpPr>
          <p:cNvPr id="9" name="Slide Number Placeholder 8"/>
          <p:cNvSpPr>
            <a:spLocks noGrp="1"/>
          </p:cNvSpPr>
          <p:nvPr>
            <p:ph type="sldNum" sz="quarter" idx="12"/>
          </p:nvPr>
        </p:nvSpPr>
        <p:spPr/>
        <p:txBody>
          <a:bodyPr/>
          <a:lstStyle/>
          <a:p>
            <a:fld id="{93BD3CB4-6542-45AD-8EB6-25243F0877FC}" type="slidenum">
              <a:rPr lang="en-US" smtClean="0"/>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DF195D2-E564-4F1E-AC36-D52FA664F1C3}" type="datetime1">
              <a:rPr lang="en-US" smtClean="0"/>
              <a:t>6/7/2016</a:t>
            </a:fld>
            <a:endParaRPr lang="en-US"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22C124-C273-42A1-86B7-141734DB1145}" type="datetime1">
              <a:rPr lang="en-US" smtClean="0"/>
              <a:t>6/7/2016</a:t>
            </a:fld>
            <a:endParaRPr lang="en-US" dirty="0"/>
          </a:p>
        </p:txBody>
      </p:sp>
      <p:sp>
        <p:nvSpPr>
          <p:cNvPr id="3" name="Footer Placeholder 2"/>
          <p:cNvSpPr>
            <a:spLocks noGrp="1"/>
          </p:cNvSpPr>
          <p:nvPr>
            <p:ph type="ftr" sz="quarter" idx="11"/>
          </p:nvPr>
        </p:nvSpPr>
        <p:spPr/>
        <p:txBody>
          <a:bodyPr/>
          <a:lstStyle/>
          <a:p>
            <a:r>
              <a:rPr lang="en-US" dirty="0" smtClean="0"/>
              <a:t>SI_ADE_SIG COHORT 4</a:t>
            </a:r>
            <a:endParaRPr lang="en-US" dirty="0"/>
          </a:p>
        </p:txBody>
      </p:sp>
      <p:sp>
        <p:nvSpPr>
          <p:cNvPr id="4" name="Slide Number Placeholder 3"/>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1672D4-0414-44E3-A11A-AC7D3C1178F4}" type="datetime1">
              <a:rPr lang="en-US" smtClean="0"/>
              <a:t>6/7/2016</a:t>
            </a:fld>
            <a:endParaRPr lang="en-US" dirty="0"/>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BC76D5-7135-4B7A-813D-EEC590EC0232}" type="datetime1">
              <a:rPr lang="en-US" smtClean="0"/>
              <a:t>6/7/2016</a:t>
            </a:fld>
            <a:endParaRPr lang="en-US" dirty="0"/>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6729DD5-B1BA-4B48-85A1-347B6D26632F}" type="datetime1">
              <a:rPr lang="en-US" smtClean="0"/>
              <a:t>6/7/2016</a:t>
            </a:fld>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en-US" dirty="0" smtClean="0"/>
              <a:t>SI_ADE_SIG COHORT 4</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3BD3CB4-6542-45AD-8EB6-25243F0877FC}" type="slidenum">
              <a:rPr lang="en-US" smtClean="0"/>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2.ed.gov/programs/sif/sigevidencebased/index.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2.ed.gov/programs/sif/npr-wholeschlreform.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mailto:devon.isherwood@azed.gov"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SI_ADE_SIG COHORT 4</a:t>
            </a:r>
            <a:endParaRPr lang="en-US" dirty="0"/>
          </a:p>
        </p:txBody>
      </p:sp>
      <p:sp>
        <p:nvSpPr>
          <p:cNvPr id="3" name="Slide Number Placeholder 2"/>
          <p:cNvSpPr>
            <a:spLocks noGrp="1"/>
          </p:cNvSpPr>
          <p:nvPr>
            <p:ph type="sldNum" sz="quarter" idx="12"/>
          </p:nvPr>
        </p:nvSpPr>
        <p:spPr/>
        <p:txBody>
          <a:bodyPr/>
          <a:lstStyle/>
          <a:p>
            <a:fld id="{93BD3CB4-6542-45AD-8EB6-25243F0877FC}" type="slidenum">
              <a:rPr lang="en-US" smtClean="0"/>
              <a:t>1</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0"/>
            <a:ext cx="7848600" cy="5638800"/>
          </a:xfrm>
          <a:prstGeom prst="rect">
            <a:avLst/>
          </a:prstGeom>
        </p:spPr>
      </p:pic>
    </p:spTree>
    <p:extLst>
      <p:ext uri="{BB962C8B-B14F-4D97-AF65-F5344CB8AC3E}">
        <p14:creationId xmlns:p14="http://schemas.microsoft.com/office/powerpoint/2010/main" val="384255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914400" y="6492875"/>
            <a:ext cx="4873869" cy="365125"/>
          </a:xfrm>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10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1" y="4191000"/>
            <a:ext cx="2857500" cy="1905000"/>
          </a:xfrm>
          <a:prstGeom prst="rect">
            <a:avLst/>
          </a:prstGeom>
          <a:effectLst>
            <a:glow rad="127000">
              <a:schemeClr val="bg2"/>
            </a:glow>
            <a:softEdge rad="317500"/>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562" y="990600"/>
            <a:ext cx="4914900" cy="2981325"/>
          </a:xfrm>
          <a:prstGeom prst="rect">
            <a:avLst/>
          </a:prstGeom>
          <a:ln>
            <a:noFill/>
          </a:ln>
          <a:effectLst>
            <a:outerShdw blurRad="292100" dist="139700" dir="2700000" algn="tl" rotWithShape="0">
              <a:srgbClr val="333333">
                <a:alpha val="65000"/>
              </a:srgbClr>
            </a:outerShdw>
            <a:softEdge rad="317500"/>
          </a:effectLst>
        </p:spPr>
      </p:pic>
      <p:sp>
        <p:nvSpPr>
          <p:cNvPr id="4" name="TextBox 3"/>
          <p:cNvSpPr txBox="1"/>
          <p:nvPr/>
        </p:nvSpPr>
        <p:spPr>
          <a:xfrm>
            <a:off x="1371600" y="388513"/>
            <a:ext cx="5029200" cy="830997"/>
          </a:xfrm>
          <a:prstGeom prst="rect">
            <a:avLst/>
          </a:prstGeom>
          <a:noFill/>
        </p:spPr>
        <p:txBody>
          <a:bodyPr wrap="square" rtlCol="0">
            <a:spAutoFit/>
          </a:bodyPr>
          <a:lstStyle/>
          <a:p>
            <a:pPr algn="ctr"/>
            <a:r>
              <a:rPr lang="en-US" sz="4800" b="1" dirty="0" smtClean="0">
                <a:solidFill>
                  <a:schemeClr val="bg1"/>
                </a:solidFill>
                <a:latin typeface="Century Gothic" panose="020B0502020202020204" pitchFamily="34" charset="0"/>
              </a:rPr>
              <a:t>Planning Year </a:t>
            </a:r>
            <a:endParaRPr lang="en-US" sz="4800" b="1" dirty="0">
              <a:solidFill>
                <a:schemeClr val="bg1"/>
              </a:solidFill>
              <a:latin typeface="Century Gothic" panose="020B0502020202020204" pitchFamily="34" charset="0"/>
            </a:endParaRPr>
          </a:p>
        </p:txBody>
      </p:sp>
      <p:sp>
        <p:nvSpPr>
          <p:cNvPr id="3" name="Text Placeholder 2"/>
          <p:cNvSpPr>
            <a:spLocks noGrp="1"/>
          </p:cNvSpPr>
          <p:nvPr>
            <p:ph type="body" idx="1"/>
          </p:nvPr>
        </p:nvSpPr>
        <p:spPr>
          <a:xfrm>
            <a:off x="2590800" y="3971925"/>
            <a:ext cx="5562600" cy="2209800"/>
          </a:xfrm>
        </p:spPr>
        <p:txBody>
          <a:bodyPr>
            <a:normAutofit/>
          </a:bodyPr>
          <a:lstStyle/>
          <a:p>
            <a:pPr algn="ctr">
              <a:spcBef>
                <a:spcPts val="600"/>
              </a:spcBef>
            </a:pPr>
            <a:r>
              <a:rPr lang="en-US" sz="3200" dirty="0" smtClean="0">
                <a:latin typeface="Century Gothic" panose="020B0502020202020204" pitchFamily="34" charset="0"/>
              </a:rPr>
              <a:t>ADE Support and Innovation </a:t>
            </a:r>
          </a:p>
          <a:p>
            <a:pPr algn="ctr">
              <a:spcBef>
                <a:spcPts val="600"/>
              </a:spcBef>
            </a:pPr>
            <a:r>
              <a:rPr lang="en-US" sz="3200" dirty="0" smtClean="0">
                <a:latin typeface="Century Gothic" panose="020B0502020202020204" pitchFamily="34" charset="0"/>
              </a:rPr>
              <a:t>highly recommends using </a:t>
            </a:r>
          </a:p>
          <a:p>
            <a:pPr algn="ctr">
              <a:spcBef>
                <a:spcPts val="600"/>
              </a:spcBef>
            </a:pPr>
            <a:r>
              <a:rPr lang="en-US" sz="3200" dirty="0" smtClean="0">
                <a:latin typeface="Century Gothic" panose="020B0502020202020204" pitchFamily="34" charset="0"/>
              </a:rPr>
              <a:t>year 1 as a planning year!</a:t>
            </a:r>
            <a:endParaRPr lang="en-US" sz="3200" dirty="0">
              <a:latin typeface="Century Gothic" panose="020B0502020202020204" pitchFamily="34" charset="0"/>
            </a:endParaRPr>
          </a:p>
        </p:txBody>
      </p:sp>
    </p:spTree>
    <p:extLst>
      <p:ext uri="{BB962C8B-B14F-4D97-AF65-F5344CB8AC3E}">
        <p14:creationId xmlns:p14="http://schemas.microsoft.com/office/powerpoint/2010/main" val="789084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0564153"/>
              </p:ext>
            </p:extLst>
          </p:nvPr>
        </p:nvGraphicFramePr>
        <p:xfrm>
          <a:off x="231343" y="966689"/>
          <a:ext cx="8610600" cy="4319696"/>
        </p:xfrm>
        <a:graphic>
          <a:graphicData uri="http://schemas.openxmlformats.org/drawingml/2006/table">
            <a:tbl>
              <a:tblPr firstRow="1" firstCol="1" bandRow="1">
                <a:tableStyleId>{5C22544A-7EE6-4342-B048-85BDC9FD1C3A}</a:tableStyleId>
              </a:tblPr>
              <a:tblGrid>
                <a:gridCol w="1316165"/>
                <a:gridCol w="1354876"/>
                <a:gridCol w="1062759"/>
                <a:gridCol w="1143000"/>
                <a:gridCol w="1036264"/>
                <a:gridCol w="1325936"/>
                <a:gridCol w="1371600"/>
              </a:tblGrid>
              <a:tr h="799508">
                <a:tc>
                  <a:txBody>
                    <a:bodyPr/>
                    <a:lstStyle/>
                    <a:p>
                      <a:pPr marL="0" marR="0">
                        <a:spcBef>
                          <a:spcPts val="0"/>
                        </a:spcBef>
                        <a:spcAft>
                          <a:spcPts val="0"/>
                        </a:spcAft>
                      </a:pPr>
                      <a:r>
                        <a:rPr lang="en-US" sz="1600" dirty="0">
                          <a:effectLst/>
                          <a:latin typeface="Century Gothic" panose="020B0502020202020204" pitchFamily="34" charset="0"/>
                        </a:rPr>
                        <a:t>Required Model Elements</a:t>
                      </a:r>
                      <a:endParaRPr lang="en-US" sz="1600" dirty="0">
                        <a:effectLst/>
                        <a:latin typeface="Century Gothic" panose="020B0502020202020204" pitchFamily="34" charset="0"/>
                        <a:ea typeface="Times New Roman"/>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a:spcBef>
                          <a:spcPts val="0"/>
                        </a:spcBef>
                        <a:spcAft>
                          <a:spcPts val="0"/>
                        </a:spcAft>
                      </a:pPr>
                      <a:r>
                        <a:rPr lang="en-US" sz="1600" dirty="0">
                          <a:effectLst/>
                          <a:latin typeface="Century Gothic" panose="020B0502020202020204" pitchFamily="34" charset="0"/>
                        </a:rPr>
                        <a:t>Planning Strategy</a:t>
                      </a:r>
                      <a:endParaRPr lang="en-US" sz="1600" dirty="0">
                        <a:effectLst/>
                        <a:latin typeface="Century Gothic" panose="020B0502020202020204" pitchFamily="34" charset="0"/>
                        <a:ea typeface="Times New Roman"/>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a:lnSpc>
                          <a:spcPct val="115000"/>
                        </a:lnSpc>
                        <a:spcBef>
                          <a:spcPts val="0"/>
                        </a:spcBef>
                        <a:spcAft>
                          <a:spcPts val="0"/>
                        </a:spcAft>
                      </a:pPr>
                      <a:r>
                        <a:rPr lang="en-US" sz="1600" dirty="0">
                          <a:effectLst/>
                          <a:latin typeface="Century Gothic" panose="020B0502020202020204" pitchFamily="34" charset="0"/>
                        </a:rPr>
                        <a:t>Specific action steps</a:t>
                      </a:r>
                      <a:r>
                        <a:rPr lang="en-US" sz="1600" dirty="0" smtClean="0">
                          <a:effectLst/>
                          <a:latin typeface="Century Gothic" panose="020B0502020202020204" pitchFamily="34" charset="0"/>
                        </a:rPr>
                        <a:t>/ activities</a:t>
                      </a:r>
                      <a:endParaRPr lang="en-US" sz="1600" dirty="0">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a:lnSpc>
                          <a:spcPct val="115000"/>
                        </a:lnSpc>
                        <a:spcBef>
                          <a:spcPts val="0"/>
                        </a:spcBef>
                        <a:spcAft>
                          <a:spcPts val="0"/>
                        </a:spcAft>
                      </a:pPr>
                      <a:r>
                        <a:rPr lang="en-US" sz="1600" dirty="0">
                          <a:effectLst/>
                          <a:latin typeface="Century Gothic" panose="020B0502020202020204" pitchFamily="34" charset="0"/>
                        </a:rPr>
                        <a:t>Objective</a:t>
                      </a:r>
                      <a:endParaRPr lang="en-US" sz="1600" dirty="0">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a:lnSpc>
                          <a:spcPct val="115000"/>
                        </a:lnSpc>
                        <a:spcBef>
                          <a:spcPts val="0"/>
                        </a:spcBef>
                        <a:spcAft>
                          <a:spcPts val="0"/>
                        </a:spcAft>
                      </a:pPr>
                      <a:r>
                        <a:rPr lang="en-US" sz="1600" dirty="0">
                          <a:effectLst/>
                          <a:latin typeface="Century Gothic" panose="020B0502020202020204" pitchFamily="34" charset="0"/>
                        </a:rPr>
                        <a:t>Tentative timeline</a:t>
                      </a:r>
                      <a:endParaRPr lang="en-US" sz="1600" dirty="0">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a:lnSpc>
                          <a:spcPct val="115000"/>
                        </a:lnSpc>
                        <a:spcBef>
                          <a:spcPts val="0"/>
                        </a:spcBef>
                        <a:spcAft>
                          <a:spcPts val="0"/>
                        </a:spcAft>
                      </a:pPr>
                      <a:r>
                        <a:rPr lang="en-US" sz="1600" dirty="0">
                          <a:effectLst/>
                          <a:latin typeface="Century Gothic" panose="020B0502020202020204" pitchFamily="34" charset="0"/>
                        </a:rPr>
                        <a:t>Person/s Responsible</a:t>
                      </a:r>
                      <a:endParaRPr lang="en-US" sz="1600" dirty="0">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marL="0" marR="0">
                        <a:lnSpc>
                          <a:spcPct val="115000"/>
                        </a:lnSpc>
                        <a:spcBef>
                          <a:spcPts val="0"/>
                        </a:spcBef>
                        <a:spcAft>
                          <a:spcPts val="0"/>
                        </a:spcAft>
                      </a:pPr>
                      <a:r>
                        <a:rPr lang="en-US" sz="1600" dirty="0">
                          <a:effectLst/>
                          <a:latin typeface="Century Gothic" panose="020B0502020202020204" pitchFamily="34" charset="0"/>
                        </a:rPr>
                        <a:t>SIG funding</a:t>
                      </a:r>
                    </a:p>
                    <a:p>
                      <a:pPr marL="0" marR="0">
                        <a:lnSpc>
                          <a:spcPct val="115000"/>
                        </a:lnSpc>
                        <a:spcBef>
                          <a:spcPts val="0"/>
                        </a:spcBef>
                        <a:spcAft>
                          <a:spcPts val="0"/>
                        </a:spcAft>
                      </a:pPr>
                      <a:r>
                        <a:rPr lang="en-US" sz="1600" dirty="0">
                          <a:effectLst/>
                          <a:latin typeface="Century Gothic" panose="020B0502020202020204" pitchFamily="34" charset="0"/>
                        </a:rPr>
                        <a:t>amount</a:t>
                      </a:r>
                      <a:endParaRPr lang="en-US" sz="1600" dirty="0">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r h="399754">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spcBef>
                          <a:spcPts val="0"/>
                        </a:spcBef>
                        <a:spcAft>
                          <a:spcPts val="0"/>
                        </a:spcAft>
                      </a:pPr>
                      <a:r>
                        <a:rPr lang="en-US" sz="1000" dirty="0">
                          <a:effectLst/>
                          <a:highlight>
                            <a:srgbClr val="FFFF00"/>
                          </a:highlight>
                        </a:rPr>
                        <a:t> </a:t>
                      </a:r>
                      <a:endParaRPr lang="en-US" sz="900" dirty="0">
                        <a:effectLst/>
                        <a:latin typeface="Calibri"/>
                        <a:ea typeface="Times New Roman"/>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c>
                  <a:txBody>
                    <a:bodyPr/>
                    <a:lstStyle/>
                    <a:p>
                      <a:pPr marL="0" marR="0">
                        <a:lnSpc>
                          <a:spcPct val="115000"/>
                        </a:lnSpc>
                        <a:spcBef>
                          <a:spcPts val="0"/>
                        </a:spcBef>
                        <a:spcAft>
                          <a:spcPts val="0"/>
                        </a:spcAft>
                      </a:pPr>
                      <a:r>
                        <a:rPr lang="en-US" sz="1000" dirty="0">
                          <a:effectLst/>
                          <a:highlight>
                            <a:srgbClr val="FFFF00"/>
                          </a:highlight>
                        </a:rPr>
                        <a:t> </a:t>
                      </a:r>
                      <a:endParaRPr lang="en-US" sz="900" dirty="0">
                        <a:effectLst/>
                        <a:latin typeface="Calibri"/>
                        <a:ea typeface="Calibri"/>
                        <a:cs typeface="Times New Roman"/>
                      </a:endParaRPr>
                    </a:p>
                  </a:txBody>
                  <a:tcPr marL="55811" marR="55811" marT="0" marB="0"/>
                </a:tc>
              </a:tr>
            </a:tbl>
          </a:graphicData>
        </a:graphic>
      </p:graphicFrame>
      <p:sp>
        <p:nvSpPr>
          <p:cNvPr id="3" name="Rectangle 1"/>
          <p:cNvSpPr>
            <a:spLocks noChangeArrowheads="1"/>
          </p:cNvSpPr>
          <p:nvPr/>
        </p:nvSpPr>
        <p:spPr bwMode="auto">
          <a:xfrm>
            <a:off x="2057439" y="443469"/>
            <a:ext cx="49584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C00000"/>
                </a:solidFill>
                <a:effectLst/>
                <a:latin typeface="Century Gothic" pitchFamily="34" charset="0"/>
                <a:ea typeface="Calibri" pitchFamily="34" charset="0"/>
                <a:cs typeface="Arial" pitchFamily="34" charset="0"/>
              </a:rPr>
              <a:t>Planning Year 1 Action Plan</a:t>
            </a:r>
            <a:endParaRPr kumimoji="0" lang="en-US" altLang="en-US" sz="2800" b="0" i="0" u="none" strike="noStrike" cap="none" normalizeH="0" baseline="0" dirty="0" smtClean="0">
              <a:ln>
                <a:noFill/>
              </a:ln>
              <a:solidFill>
                <a:srgbClr val="C00000"/>
              </a:solidFill>
              <a:effectLst/>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a:xfrm>
            <a:off x="8077200" y="5638800"/>
            <a:ext cx="762000" cy="365125"/>
          </a:xfrm>
        </p:spPr>
        <p:txBody>
          <a:bodyPr/>
          <a:lstStyle/>
          <a:p>
            <a:fld id="{93BD3CB4-6542-45AD-8EB6-25243F0877FC}" type="slidenum">
              <a:rPr lang="en-US" smtClean="0"/>
              <a:t>11</a:t>
            </a:fld>
            <a:endParaRPr lang="en-US" dirty="0"/>
          </a:p>
        </p:txBody>
      </p:sp>
      <p:sp>
        <p:nvSpPr>
          <p:cNvPr id="6" name="TextBox 5"/>
          <p:cNvSpPr txBox="1"/>
          <p:nvPr/>
        </p:nvSpPr>
        <p:spPr>
          <a:xfrm>
            <a:off x="219501" y="5487776"/>
            <a:ext cx="8610600" cy="707886"/>
          </a:xfrm>
          <a:prstGeom prst="rect">
            <a:avLst/>
          </a:prstGeom>
          <a:noFill/>
        </p:spPr>
        <p:txBody>
          <a:bodyPr wrap="square" rtlCol="0">
            <a:spAutoFit/>
          </a:bodyPr>
          <a:lstStyle/>
          <a:p>
            <a:r>
              <a:rPr lang="en-US" sz="2000" b="1" dirty="0" smtClean="0">
                <a:latin typeface="Century Gothic" panose="020B0502020202020204" pitchFamily="34" charset="0"/>
              </a:rPr>
              <a:t>It is expected that each model element will have more than one planning strategy with multiple action steps and/or activities.</a:t>
            </a:r>
            <a:endParaRPr lang="en-US" sz="2000" b="1" dirty="0">
              <a:latin typeface="Century Gothic" panose="020B0502020202020204" pitchFamily="34" charset="0"/>
            </a:endParaRPr>
          </a:p>
        </p:txBody>
      </p:sp>
    </p:spTree>
    <p:extLst>
      <p:ext uri="{BB962C8B-B14F-4D97-AF65-F5344CB8AC3E}">
        <p14:creationId xmlns:p14="http://schemas.microsoft.com/office/powerpoint/2010/main" val="3690715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8145" y="762000"/>
            <a:ext cx="7543800" cy="5334000"/>
          </a:xfrm>
        </p:spPr>
        <p:txBody>
          <a:bodyPr>
            <a:normAutofit lnSpcReduction="10000"/>
          </a:bodyPr>
          <a:lstStyle/>
          <a:p>
            <a:pPr marL="0" indent="0">
              <a:buNone/>
            </a:pPr>
            <a:endParaRPr lang="en-US" dirty="0" smtClean="0">
              <a:latin typeface="Century Gothic" panose="020B0502020202020204" pitchFamily="34" charset="0"/>
            </a:endParaRPr>
          </a:p>
          <a:p>
            <a:pPr marL="0" indent="0">
              <a:buNone/>
            </a:pPr>
            <a:endParaRPr lang="en-US" dirty="0">
              <a:latin typeface="Century Gothic" panose="020B0502020202020204" pitchFamily="34" charset="0"/>
            </a:endParaRPr>
          </a:p>
          <a:p>
            <a:pPr marL="0" indent="0" algn="ctr">
              <a:buNone/>
            </a:pPr>
            <a:r>
              <a:rPr lang="en-US" dirty="0" smtClean="0">
                <a:latin typeface="Century Gothic" panose="020B0502020202020204" pitchFamily="34" charset="0"/>
              </a:rPr>
              <a:t>Year </a:t>
            </a:r>
            <a:r>
              <a:rPr lang="en-US" dirty="0">
                <a:latin typeface="Century Gothic" panose="020B0502020202020204" pitchFamily="34" charset="0"/>
              </a:rPr>
              <a:t>1</a:t>
            </a:r>
          </a:p>
          <a:p>
            <a:pPr marL="0" indent="0" algn="ctr">
              <a:buNone/>
            </a:pPr>
            <a:r>
              <a:rPr lang="en-US" dirty="0">
                <a:latin typeface="Century Gothic" panose="020B0502020202020204" pitchFamily="34" charset="0"/>
              </a:rPr>
              <a:t>or </a:t>
            </a:r>
          </a:p>
          <a:p>
            <a:pPr marL="0" indent="0" algn="ctr">
              <a:buNone/>
            </a:pPr>
            <a:r>
              <a:rPr lang="en-US" dirty="0">
                <a:latin typeface="Century Gothic" panose="020B0502020202020204" pitchFamily="34" charset="0"/>
              </a:rPr>
              <a:t>Year 2, if using Year 1 as a planning year</a:t>
            </a:r>
          </a:p>
          <a:p>
            <a:pPr marL="0" indent="0">
              <a:buNone/>
            </a:pPr>
            <a:endParaRPr lang="en-US" dirty="0">
              <a:latin typeface="Century Gothic" panose="020B0502020202020204" pitchFamily="34" charset="0"/>
            </a:endParaRPr>
          </a:p>
          <a:p>
            <a:pPr marL="0" indent="0">
              <a:buNone/>
            </a:pPr>
            <a:endParaRPr lang="en-US" dirty="0" smtClean="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endParaRPr lang="en-US" dirty="0" smtClean="0">
              <a:latin typeface="Century Gothic" panose="020B0502020202020204" pitchFamily="34" charset="0"/>
            </a:endParaRPr>
          </a:p>
          <a:p>
            <a:pPr marL="0" indent="0">
              <a:buNone/>
            </a:pPr>
            <a:endParaRPr lang="en-US" dirty="0">
              <a:latin typeface="Century Gothic" panose="020B0502020202020204" pitchFamily="34" charset="0"/>
            </a:endParaRPr>
          </a:p>
          <a:p>
            <a:pPr marL="0" indent="0">
              <a:buNone/>
            </a:pPr>
            <a:r>
              <a:rPr lang="en-US" dirty="0" smtClean="0">
                <a:latin typeface="Century Gothic" panose="020B0502020202020204" pitchFamily="34" charset="0"/>
              </a:rPr>
              <a:t>All elements of the selected model must be fully and effectively implemented from the first day of the school year.</a:t>
            </a:r>
          </a:p>
          <a:p>
            <a:pPr marL="0" indent="0" algn="ctr">
              <a:buNone/>
            </a:pPr>
            <a:endParaRPr lang="en-US" dirty="0" smtClean="0">
              <a:latin typeface="Century Gothic" panose="020B0502020202020204" pitchFamily="34" charset="0"/>
            </a:endParaRPr>
          </a:p>
          <a:p>
            <a:pPr marL="0" indent="0" algn="ctr">
              <a:buNone/>
            </a:pPr>
            <a:endParaRPr lang="en-US" dirty="0">
              <a:latin typeface="Century Gothic" panose="020B0502020202020204" pitchFamily="34" charset="0"/>
            </a:endParaRPr>
          </a:p>
          <a:p>
            <a:pPr marL="0" indent="0" algn="ctr">
              <a:buNone/>
            </a:pPr>
            <a:endParaRPr lang="en-US" dirty="0" smtClean="0">
              <a:latin typeface="Century Gothic" panose="020B0502020202020204" pitchFamily="34" charset="0"/>
            </a:endParaRPr>
          </a:p>
          <a:p>
            <a:pPr marL="0" indent="0" algn="ctr">
              <a:buNone/>
            </a:pPr>
            <a:endParaRPr lang="en-US" dirty="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12</a:t>
            </a:fld>
            <a:endParaRPr lang="en-US" dirty="0"/>
          </a:p>
        </p:txBody>
      </p:sp>
      <p:sp>
        <p:nvSpPr>
          <p:cNvPr id="9" name="Title 1"/>
          <p:cNvSpPr txBox="1">
            <a:spLocks/>
          </p:cNvSpPr>
          <p:nvPr/>
        </p:nvSpPr>
        <p:spPr>
          <a:xfrm>
            <a:off x="762000" y="0"/>
            <a:ext cx="7543800" cy="685800"/>
          </a:xfrm>
          <a:prstGeom prst="rect">
            <a:avLst/>
          </a:prstGeom>
          <a:solidFill>
            <a:schemeClr val="accent1"/>
          </a:solidFill>
        </p:spPr>
        <p:txBody>
          <a:bodyPr vert="horz" lIns="91440" tIns="45720" rIns="91440" bIns="45720" rtlCol="0" anchor="b" anchorCtr="0">
            <a:normAutofit fontScale="975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smtClean="0">
                <a:solidFill>
                  <a:schemeClr val="bg1"/>
                </a:solidFill>
                <a:latin typeface="Century Gothic" panose="020B0502020202020204" pitchFamily="34" charset="0"/>
              </a:rPr>
              <a:t>Implementation</a:t>
            </a:r>
            <a:endParaRPr lang="en-US" sz="3600" b="1" dirty="0">
              <a:solidFill>
                <a:schemeClr val="bg1"/>
              </a:solidFill>
              <a:latin typeface="Century Gothic" panose="020B0502020202020204"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486" y="2133600"/>
            <a:ext cx="5334000" cy="1981200"/>
          </a:xfrm>
          <a:prstGeom prst="rect">
            <a:avLst/>
          </a:prstGeom>
          <a:effectLst>
            <a:softEdge rad="127000"/>
          </a:effectLst>
        </p:spPr>
      </p:pic>
    </p:spTree>
    <p:extLst>
      <p:ext uri="{BB962C8B-B14F-4D97-AF65-F5344CB8AC3E}">
        <p14:creationId xmlns:p14="http://schemas.microsoft.com/office/powerpoint/2010/main" val="1264205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4059" y="0"/>
            <a:ext cx="7620232" cy="553998"/>
          </a:xfrm>
          <a:prstGeom prst="rect">
            <a:avLst/>
          </a:prstGeom>
          <a:solidFill>
            <a:schemeClr val="accent1"/>
          </a:solidFill>
        </p:spPr>
        <p:txBody>
          <a:bodyPr vert="horz" wrap="square" lIns="0" tIns="0" rIns="0" bIns="0" rtlCol="0">
            <a:spAutoFit/>
          </a:bodyPr>
          <a:lstStyle/>
          <a:p>
            <a:pPr marL="46355" marR="5080" algn="ctr">
              <a:lnSpc>
                <a:spcPct val="100000"/>
              </a:lnSpc>
            </a:pPr>
            <a:r>
              <a:rPr sz="3600" b="1" dirty="0" smtClean="0">
                <a:solidFill>
                  <a:schemeClr val="bg1"/>
                </a:solidFill>
                <a:latin typeface="Century Gothic" panose="020B0502020202020204" pitchFamily="34" charset="0"/>
              </a:rPr>
              <a:t>S</a:t>
            </a:r>
            <a:r>
              <a:rPr sz="3600" b="1" spc="-15" dirty="0" smtClean="0">
                <a:solidFill>
                  <a:schemeClr val="bg1"/>
                </a:solidFill>
                <a:latin typeface="Century Gothic" panose="020B0502020202020204" pitchFamily="34" charset="0"/>
              </a:rPr>
              <a:t>U</a:t>
            </a:r>
            <a:r>
              <a:rPr sz="3600" b="1" dirty="0" smtClean="0">
                <a:solidFill>
                  <a:schemeClr val="bg1"/>
                </a:solidFill>
                <a:latin typeface="Century Gothic" panose="020B0502020202020204" pitchFamily="34" charset="0"/>
              </a:rPr>
              <a:t>S</a:t>
            </a:r>
            <a:r>
              <a:rPr sz="3600" b="1" spc="-250" dirty="0" smtClean="0">
                <a:solidFill>
                  <a:schemeClr val="bg1"/>
                </a:solidFill>
                <a:latin typeface="Century Gothic" panose="020B0502020202020204" pitchFamily="34" charset="0"/>
              </a:rPr>
              <a:t>T</a:t>
            </a:r>
            <a:r>
              <a:rPr sz="3600" b="1" spc="-5" dirty="0" smtClean="0">
                <a:solidFill>
                  <a:schemeClr val="bg1"/>
                </a:solidFill>
                <a:latin typeface="Century Gothic" panose="020B0502020202020204" pitchFamily="34" charset="0"/>
              </a:rPr>
              <a:t>AI</a:t>
            </a:r>
            <a:r>
              <a:rPr sz="3600" b="1" spc="-10" dirty="0" smtClean="0">
                <a:solidFill>
                  <a:schemeClr val="bg1"/>
                </a:solidFill>
                <a:latin typeface="Century Gothic" panose="020B0502020202020204" pitchFamily="34" charset="0"/>
              </a:rPr>
              <a:t>N</a:t>
            </a:r>
            <a:r>
              <a:rPr sz="3600" b="1" spc="-5" dirty="0" smtClean="0">
                <a:solidFill>
                  <a:schemeClr val="bg1"/>
                </a:solidFill>
                <a:latin typeface="Century Gothic" panose="020B0502020202020204" pitchFamily="34" charset="0"/>
              </a:rPr>
              <a:t>ABILIT</a:t>
            </a:r>
            <a:r>
              <a:rPr sz="3600" b="1" dirty="0" smtClean="0">
                <a:solidFill>
                  <a:schemeClr val="bg1"/>
                </a:solidFill>
                <a:latin typeface="Century Gothic" panose="020B0502020202020204" pitchFamily="34" charset="0"/>
              </a:rPr>
              <a:t>Y</a:t>
            </a:r>
            <a:endParaRPr sz="3600" b="1" dirty="0">
              <a:solidFill>
                <a:schemeClr val="bg1"/>
              </a:solidFill>
              <a:latin typeface="Century Gothic" panose="020B0502020202020204" pitchFamily="34" charset="0"/>
            </a:endParaRPr>
          </a:p>
        </p:txBody>
      </p:sp>
      <p:sp>
        <p:nvSpPr>
          <p:cNvPr id="3" name="object 3"/>
          <p:cNvSpPr txBox="1"/>
          <p:nvPr/>
        </p:nvSpPr>
        <p:spPr>
          <a:xfrm>
            <a:off x="734058" y="609600"/>
            <a:ext cx="7524115" cy="4919295"/>
          </a:xfrm>
          <a:prstGeom prst="rect">
            <a:avLst/>
          </a:prstGeom>
        </p:spPr>
        <p:txBody>
          <a:bodyPr vert="horz" wrap="square" lIns="0" tIns="0" rIns="0" bIns="0" rtlCol="0">
            <a:spAutoFit/>
          </a:bodyPr>
          <a:lstStyle/>
          <a:p>
            <a:pPr marL="469900" marR="5080" indent="-457200">
              <a:lnSpc>
                <a:spcPct val="100000"/>
              </a:lnSpc>
              <a:buClr>
                <a:schemeClr val="accent1"/>
              </a:buClr>
              <a:buFont typeface="Arial" panose="020B0604020202020204" pitchFamily="34" charset="0"/>
              <a:buChar char="•"/>
              <a:tabLst>
                <a:tab pos="287020" algn="l"/>
              </a:tabLst>
            </a:pP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a:t>
            </a:r>
            <a:r>
              <a:rPr sz="2800" dirty="0">
                <a:solidFill>
                  <a:srgbClr val="303030"/>
                </a:solidFill>
                <a:latin typeface="Century Gothic" panose="020B0502020202020204" pitchFamily="34" charset="0"/>
                <a:cs typeface="Tw Cen MT"/>
              </a:rPr>
              <a:t> goa</a:t>
            </a:r>
            <a:r>
              <a:rPr sz="2800" spc="-5" dirty="0">
                <a:solidFill>
                  <a:srgbClr val="303030"/>
                </a:solidFill>
                <a:latin typeface="Century Gothic" panose="020B0502020202020204" pitchFamily="34" charset="0"/>
                <a:cs typeface="Tw Cen MT"/>
              </a:rPr>
              <a:t>l</a:t>
            </a:r>
            <a:r>
              <a:rPr sz="2800" spc="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f</a:t>
            </a:r>
            <a:r>
              <a:rPr sz="2800" spc="8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add</a:t>
            </a:r>
            <a:r>
              <a:rPr sz="2800" spc="-10" dirty="0">
                <a:solidFill>
                  <a:srgbClr val="303030"/>
                </a:solidFill>
                <a:latin typeface="Century Gothic" panose="020B0502020202020204" pitchFamily="34" charset="0"/>
                <a:cs typeface="Tw Cen MT"/>
              </a:rPr>
              <a:t>iti</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l</a:t>
            </a:r>
            <a:r>
              <a:rPr sz="2800" spc="15" dirty="0">
                <a:solidFill>
                  <a:srgbClr val="303030"/>
                </a:solidFill>
                <a:latin typeface="Century Gothic" panose="020B0502020202020204" pitchFamily="34" charset="0"/>
                <a:cs typeface="Tw Cen MT"/>
              </a:rPr>
              <a:t> </a:t>
            </a:r>
            <a:r>
              <a:rPr sz="2800" spc="-60" dirty="0">
                <a:solidFill>
                  <a:srgbClr val="303030"/>
                </a:solidFill>
                <a:latin typeface="Century Gothic" panose="020B0502020202020204" pitchFamily="34" charset="0"/>
                <a:cs typeface="Tw Cen MT"/>
              </a:rPr>
              <a:t>y</a:t>
            </a:r>
            <a:r>
              <a:rPr sz="2800" dirty="0">
                <a:solidFill>
                  <a:srgbClr val="303030"/>
                </a:solidFill>
                <a:latin typeface="Century Gothic" panose="020B0502020202020204" pitchFamily="34" charset="0"/>
                <a:cs typeface="Tw Cen MT"/>
              </a:rPr>
              <a:t>ear</a:t>
            </a:r>
            <a:r>
              <a:rPr sz="2800" spc="-5"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 </a:t>
            </a:r>
            <a:r>
              <a:rPr sz="2800" spc="-65"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in</a:t>
            </a:r>
            <a:r>
              <a:rPr sz="2800" dirty="0">
                <a:solidFill>
                  <a:srgbClr val="303030"/>
                </a:solidFill>
                <a:latin typeface="Century Gothic" panose="020B0502020202020204" pitchFamily="34" charset="0"/>
                <a:cs typeface="Tw Cen MT"/>
              </a:rPr>
              <a:t>ab</a:t>
            </a:r>
            <a:r>
              <a:rPr sz="2800" spc="-10" dirty="0">
                <a:solidFill>
                  <a:srgbClr val="303030"/>
                </a:solidFill>
                <a:latin typeface="Century Gothic" panose="020B0502020202020204" pitchFamily="34" charset="0"/>
                <a:cs typeface="Tw Cen MT"/>
              </a:rPr>
              <a:t>ilit</a:t>
            </a:r>
            <a:r>
              <a:rPr sz="2800" spc="-5" dirty="0">
                <a:solidFill>
                  <a:srgbClr val="303030"/>
                </a:solidFill>
                <a:latin typeface="Century Gothic" panose="020B0502020202020204" pitchFamily="34" charset="0"/>
                <a:cs typeface="Tw Cen MT"/>
              </a:rPr>
              <a:t>y</a:t>
            </a:r>
            <a:r>
              <a:rPr sz="2800" spc="2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i</a:t>
            </a:r>
            <a:r>
              <a:rPr sz="2800" spc="-5"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o </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l</a:t>
            </a:r>
            <a:r>
              <a:rPr sz="2800" spc="-5"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i</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i</a:t>
            </a:r>
            <a:r>
              <a:rPr sz="2800" spc="-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0"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oo</a:t>
            </a:r>
            <a:r>
              <a:rPr sz="2800" spc="-10" dirty="0">
                <a:solidFill>
                  <a:srgbClr val="303030"/>
                </a:solidFill>
                <a:latin typeface="Century Gothic" panose="020B0502020202020204" pitchFamily="34" charset="0"/>
                <a:cs typeface="Tw Cen MT"/>
              </a:rPr>
              <a:t>l</a:t>
            </a:r>
            <a:r>
              <a:rPr sz="2800" spc="-5"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a:t>
            </a:r>
            <a:r>
              <a:rPr sz="2800" spc="-2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iti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 </a:t>
            </a:r>
            <a:r>
              <a:rPr sz="2800" spc="-5" dirty="0">
                <a:solidFill>
                  <a:srgbClr val="303030"/>
                </a:solidFill>
                <a:latin typeface="Century Gothic" panose="020B0502020202020204" pitchFamily="34" charset="0"/>
                <a:cs typeface="Tw Cen MT"/>
              </a:rPr>
              <a:t>c</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ntinuin</a:t>
            </a:r>
            <a:r>
              <a:rPr sz="2800" spc="-5" dirty="0">
                <a:solidFill>
                  <a:srgbClr val="303030"/>
                </a:solidFill>
                <a:latin typeface="Century Gothic" panose="020B0502020202020204" pitchFamily="34" charset="0"/>
                <a:cs typeface="Tw Cen MT"/>
              </a:rPr>
              <a:t>g</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 </a:t>
            </a:r>
            <a:r>
              <a:rPr sz="2800" spc="-10" dirty="0">
                <a:solidFill>
                  <a:srgbClr val="303030"/>
                </a:solidFill>
                <a:latin typeface="Century Gothic" panose="020B0502020202020204" pitchFamily="34" charset="0"/>
                <a:cs typeface="Tw Cen MT"/>
              </a:rPr>
              <a:t>im</a:t>
            </a:r>
            <a:r>
              <a:rPr sz="2800"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nt</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f</a:t>
            </a:r>
            <a:r>
              <a:rPr sz="2800" spc="8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I</a:t>
            </a:r>
            <a:r>
              <a:rPr sz="2800" spc="-5" dirty="0">
                <a:solidFill>
                  <a:srgbClr val="303030"/>
                </a:solidFill>
                <a:latin typeface="Century Gothic" panose="020B0502020202020204" pitchFamily="34" charset="0"/>
                <a:cs typeface="Tw Cen MT"/>
              </a:rPr>
              <a:t>G</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re</a:t>
            </a:r>
            <a:r>
              <a:rPr sz="2800" spc="-60"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o</a:t>
            </a:r>
            <a:r>
              <a:rPr sz="2800" spc="50"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m</a:t>
            </a:r>
            <a:r>
              <a:rPr sz="2800" spc="-5" dirty="0">
                <a:solidFill>
                  <a:srgbClr val="303030"/>
                </a:solidFill>
                <a:latin typeface="Century Gothic" panose="020B0502020202020204" pitchFamily="34" charset="0"/>
                <a:cs typeface="Tw Cen MT"/>
              </a:rPr>
              <a:t>s</a:t>
            </a:r>
            <a:r>
              <a:rPr sz="2800" dirty="0">
                <a:solidFill>
                  <a:srgbClr val="303030"/>
                </a:solidFill>
                <a:latin typeface="Century Gothic" panose="020B0502020202020204" pitchFamily="34" charset="0"/>
                <a:cs typeface="Tw Cen MT"/>
              </a:rPr>
              <a:t> af</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I</a:t>
            </a:r>
            <a:r>
              <a:rPr sz="2800" spc="-5" dirty="0">
                <a:solidFill>
                  <a:srgbClr val="303030"/>
                </a:solidFill>
                <a:latin typeface="Century Gothic" panose="020B0502020202020204" pitchFamily="34" charset="0"/>
                <a:cs typeface="Tw Cen MT"/>
              </a:rPr>
              <a:t>G</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f</a:t>
            </a:r>
            <a:r>
              <a:rPr sz="2800" spc="-10" dirty="0">
                <a:solidFill>
                  <a:srgbClr val="303030"/>
                </a:solidFill>
                <a:latin typeface="Century Gothic" panose="020B0502020202020204" pitchFamily="34" charset="0"/>
                <a:cs typeface="Tw Cen MT"/>
              </a:rPr>
              <a:t>un</a:t>
            </a:r>
            <a:r>
              <a:rPr sz="2800"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in</a:t>
            </a:r>
            <a:r>
              <a:rPr sz="2800" spc="-5" dirty="0">
                <a:solidFill>
                  <a:srgbClr val="303030"/>
                </a:solidFill>
                <a:latin typeface="Century Gothic" panose="020B0502020202020204" pitchFamily="34" charset="0"/>
                <a:cs typeface="Tw Cen MT"/>
              </a:rPr>
              <a:t>g </a:t>
            </a:r>
            <a:r>
              <a:rPr sz="2800"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d</a:t>
            </a:r>
            <a:r>
              <a:rPr sz="2800" spc="-25" dirty="0" smtClean="0">
                <a:solidFill>
                  <a:srgbClr val="303030"/>
                </a:solidFill>
                <a:latin typeface="Century Gothic" panose="020B0502020202020204" pitchFamily="34" charset="0"/>
                <a:cs typeface="Tw Cen MT"/>
              </a:rPr>
              <a:t>s</a:t>
            </a:r>
            <a:r>
              <a:rPr sz="2800" spc="-5" dirty="0" smtClean="0">
                <a:solidFill>
                  <a:srgbClr val="303030"/>
                </a:solidFill>
                <a:latin typeface="Century Gothic" panose="020B0502020202020204" pitchFamily="34" charset="0"/>
                <a:cs typeface="Tw Cen MT"/>
              </a:rPr>
              <a:t>.</a:t>
            </a:r>
            <a:endParaRPr lang="en-US" sz="2800" dirty="0">
              <a:latin typeface="Century Gothic" panose="020B0502020202020204" pitchFamily="34" charset="0"/>
              <a:cs typeface="Tw Cen MT"/>
            </a:endParaRPr>
          </a:p>
          <a:p>
            <a:pPr marL="469900" marR="5080" indent="-457200">
              <a:lnSpc>
                <a:spcPct val="100000"/>
              </a:lnSpc>
              <a:buClr>
                <a:schemeClr val="accent1"/>
              </a:buClr>
              <a:buFont typeface="Arial" panose="020B0604020202020204" pitchFamily="34" charset="0"/>
              <a:buChar char="•"/>
              <a:tabLst>
                <a:tab pos="287020" algn="l"/>
              </a:tabLst>
            </a:pPr>
            <a:r>
              <a:rPr sz="2800" spc="-5" dirty="0" smtClean="0">
                <a:solidFill>
                  <a:srgbClr val="303030"/>
                </a:solidFill>
                <a:latin typeface="Century Gothic" panose="020B0502020202020204" pitchFamily="34" charset="0"/>
                <a:cs typeface="Tw Cen MT"/>
              </a:rPr>
              <a:t>L</a:t>
            </a:r>
            <a:r>
              <a:rPr sz="2800" spc="-10"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As</a:t>
            </a:r>
            <a:r>
              <a:rPr sz="2800" dirty="0" smtClean="0">
                <a:solidFill>
                  <a:srgbClr val="303030"/>
                </a:solidFill>
                <a:latin typeface="Century Gothic" panose="020B0502020202020204" pitchFamily="34" charset="0"/>
                <a:cs typeface="Tw Cen MT"/>
              </a:rPr>
              <a:t> </a:t>
            </a:r>
            <a:r>
              <a:rPr sz="2800" spc="50" dirty="0">
                <a:solidFill>
                  <a:srgbClr val="303030"/>
                </a:solidFill>
                <a:latin typeface="Century Gothic" panose="020B0502020202020204" pitchFamily="34" charset="0"/>
                <a:cs typeface="Tw Cen MT"/>
              </a:rPr>
              <a:t>m</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s</a:t>
            </a:r>
            <a:r>
              <a:rPr sz="2800" spc="-5"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b</a:t>
            </a:r>
            <a:r>
              <a:rPr sz="2800" spc="-10" dirty="0">
                <a:solidFill>
                  <a:srgbClr val="303030"/>
                </a:solidFill>
                <a:latin typeface="Century Gothic" panose="020B0502020202020204" pitchFamily="34" charset="0"/>
                <a:cs typeface="Tw Cen MT"/>
              </a:rPr>
              <a:t>mi</a:t>
            </a:r>
            <a:r>
              <a:rPr sz="2800" spc="-5" dirty="0">
                <a:solidFill>
                  <a:srgbClr val="303030"/>
                </a:solidFill>
                <a:latin typeface="Century Gothic" panose="020B0502020202020204" pitchFamily="34" charset="0"/>
                <a:cs typeface="Tw Cen MT"/>
              </a:rPr>
              <a:t>t</a:t>
            </a:r>
            <a:r>
              <a:rPr sz="2800" spc="15" dirty="0">
                <a:solidFill>
                  <a:srgbClr val="303030"/>
                </a:solidFill>
                <a:latin typeface="Century Gothic" panose="020B0502020202020204" pitchFamily="34" charset="0"/>
                <a:cs typeface="Tw Cen MT"/>
              </a:rPr>
              <a:t> </a:t>
            </a:r>
            <a:r>
              <a:rPr sz="2800" spc="-5"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in</a:t>
            </a:r>
            <a:r>
              <a:rPr sz="2800" dirty="0">
                <a:solidFill>
                  <a:srgbClr val="303030"/>
                </a:solidFill>
                <a:latin typeface="Century Gothic" panose="020B0502020202020204" pitchFamily="34" charset="0"/>
                <a:cs typeface="Tw Cen MT"/>
              </a:rPr>
              <a:t>ab</a:t>
            </a:r>
            <a:r>
              <a:rPr sz="2800" spc="-10" dirty="0">
                <a:solidFill>
                  <a:srgbClr val="303030"/>
                </a:solidFill>
                <a:latin typeface="Century Gothic" panose="020B0502020202020204" pitchFamily="34" charset="0"/>
                <a:cs typeface="Tw Cen MT"/>
              </a:rPr>
              <a:t>ilit</a:t>
            </a:r>
            <a:r>
              <a:rPr sz="2800" spc="-5" dirty="0">
                <a:solidFill>
                  <a:srgbClr val="303030"/>
                </a:solidFill>
                <a:latin typeface="Century Gothic" panose="020B0502020202020204" pitchFamily="34" charset="0"/>
                <a:cs typeface="Tw Cen MT"/>
              </a:rPr>
              <a:t>y</a:t>
            </a:r>
            <a:r>
              <a:rPr sz="2800" spc="2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t</a:t>
            </a:r>
            <a:r>
              <a:rPr sz="2800" spc="15" dirty="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in</a:t>
            </a:r>
            <a:r>
              <a:rPr sz="2800" spc="-5" dirty="0" smtClean="0">
                <a:solidFill>
                  <a:srgbClr val="303030"/>
                </a:solidFill>
                <a:latin typeface="Century Gothic" panose="020B0502020202020204" pitchFamily="34" charset="0"/>
                <a:cs typeface="Tw Cen MT"/>
              </a:rPr>
              <a:t>c</a:t>
            </a:r>
            <a:r>
              <a:rPr sz="2800" spc="-10" dirty="0" smtClean="0">
                <a:solidFill>
                  <a:srgbClr val="303030"/>
                </a:solidFill>
                <a:latin typeface="Century Gothic" panose="020B0502020202020204" pitchFamily="34" charset="0"/>
                <a:cs typeface="Tw Cen MT"/>
              </a:rPr>
              <a:t>lu</a:t>
            </a:r>
            <a:r>
              <a:rPr sz="2800" dirty="0" smtClean="0">
                <a:solidFill>
                  <a:srgbClr val="303030"/>
                </a:solidFill>
                <a:latin typeface="Century Gothic" panose="020B0502020202020204" pitchFamily="34" charset="0"/>
                <a:cs typeface="Tw Cen MT"/>
              </a:rPr>
              <a:t>d</a:t>
            </a:r>
            <a:r>
              <a:rPr sz="2800" spc="-5" dirty="0" smtClean="0">
                <a:solidFill>
                  <a:srgbClr val="303030"/>
                </a:solidFill>
                <a:latin typeface="Century Gothic" panose="020B0502020202020204" pitchFamily="34" charset="0"/>
                <a:cs typeface="Tw Cen MT"/>
              </a:rPr>
              <a:t>e</a:t>
            </a:r>
            <a:r>
              <a:rPr lang="en-US" sz="2800" spc="-5" dirty="0" smtClean="0">
                <a:solidFill>
                  <a:srgbClr val="303030"/>
                </a:solidFill>
                <a:latin typeface="Century Gothic" panose="020B0502020202020204" pitchFamily="34" charset="0"/>
                <a:cs typeface="Tw Cen MT"/>
              </a:rPr>
              <a:t>s</a:t>
            </a:r>
            <a:r>
              <a:rPr sz="2800" spc="-5" dirty="0" smtClean="0">
                <a:solidFill>
                  <a:srgbClr val="303030"/>
                </a:solidFill>
                <a:latin typeface="Century Gothic" panose="020B0502020202020204" pitchFamily="34" charset="0"/>
                <a:cs typeface="Tw Cen MT"/>
              </a:rPr>
              <a:t> </a:t>
            </a:r>
            <a:r>
              <a:rPr sz="2800" spc="-5"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wi</a:t>
            </a:r>
            <a:r>
              <a:rPr sz="2800" dirty="0">
                <a:solidFill>
                  <a:srgbClr val="303030"/>
                </a:solidFill>
                <a:latin typeface="Century Gothic" panose="020B0502020202020204" pitchFamily="34" charset="0"/>
                <a:cs typeface="Tw Cen MT"/>
              </a:rPr>
              <a:t>d</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spc="-2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spc="-60" dirty="0">
                <a:solidFill>
                  <a:srgbClr val="303030"/>
                </a:solidFill>
                <a:latin typeface="Century Gothic" panose="020B0502020202020204" pitchFamily="34" charset="0"/>
                <a:cs typeface="Tw Cen MT"/>
              </a:rPr>
              <a:t>g</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f</a:t>
            </a:r>
            <a:r>
              <a:rPr sz="2800" spc="8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tiviti</a:t>
            </a:r>
            <a:r>
              <a:rPr sz="2800" dirty="0">
                <a:solidFill>
                  <a:srgbClr val="303030"/>
                </a:solidFill>
                <a:latin typeface="Century Gothic" panose="020B0502020202020204" pitchFamily="34" charset="0"/>
                <a:cs typeface="Tw Cen MT"/>
              </a:rPr>
              <a:t>e</a:t>
            </a:r>
            <a:r>
              <a:rPr sz="2800" spc="-25" dirty="0">
                <a:solidFill>
                  <a:srgbClr val="303030"/>
                </a:solidFill>
                <a:latin typeface="Century Gothic" panose="020B0502020202020204" pitchFamily="34" charset="0"/>
                <a:cs typeface="Tw Cen MT"/>
              </a:rPr>
              <a:t>s</a:t>
            </a:r>
            <a:r>
              <a:rPr sz="2800" spc="-5" dirty="0">
                <a:solidFill>
                  <a:srgbClr val="303030"/>
                </a:solidFill>
                <a:latin typeface="Century Gothic" panose="020B0502020202020204" pitchFamily="34" charset="0"/>
                <a:cs typeface="Tw Cen MT"/>
              </a:rPr>
              <a:t>.</a:t>
            </a:r>
            <a:endParaRPr sz="2800" dirty="0">
              <a:latin typeface="Century Gothic" panose="020B0502020202020204" pitchFamily="34" charset="0"/>
              <a:cs typeface="Tw Cen MT"/>
            </a:endParaRPr>
          </a:p>
          <a:p>
            <a:pPr marL="469900" marR="43815" indent="-457200">
              <a:lnSpc>
                <a:spcPct val="100000"/>
              </a:lnSpc>
              <a:spcBef>
                <a:spcPts val="670"/>
              </a:spcBef>
              <a:buClr>
                <a:schemeClr val="accent1"/>
              </a:buClr>
              <a:buFont typeface="Arial" panose="020B0604020202020204" pitchFamily="34" charset="0"/>
              <a:buChar char="•"/>
              <a:tabLst>
                <a:tab pos="287020" algn="l"/>
              </a:tabLst>
            </a:pPr>
            <a:r>
              <a:rPr sz="2800" spc="-10" dirty="0">
                <a:solidFill>
                  <a:srgbClr val="303030"/>
                </a:solidFill>
                <a:latin typeface="Century Gothic" panose="020B0502020202020204" pitchFamily="34" charset="0"/>
                <a:cs typeface="Tw Cen MT"/>
              </a:rPr>
              <a:t>Fun</a:t>
            </a:r>
            <a:r>
              <a:rPr sz="2800"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in</a:t>
            </a:r>
            <a:r>
              <a:rPr sz="2800" spc="-5" dirty="0">
                <a:solidFill>
                  <a:srgbClr val="303030"/>
                </a:solidFill>
                <a:latin typeface="Century Gothic" panose="020B0502020202020204" pitchFamily="34" charset="0"/>
                <a:cs typeface="Tw Cen MT"/>
              </a:rPr>
              <a:t>g</a:t>
            </a:r>
            <a:r>
              <a:rPr sz="2800" spc="10" dirty="0">
                <a:solidFill>
                  <a:srgbClr val="303030"/>
                </a:solidFill>
                <a:latin typeface="Century Gothic" panose="020B0502020202020204" pitchFamily="34" charset="0"/>
                <a:cs typeface="Tw Cen MT"/>
              </a:rPr>
              <a:t> </a:t>
            </a:r>
            <a:r>
              <a:rPr sz="2800" spc="50" dirty="0">
                <a:solidFill>
                  <a:srgbClr val="303030"/>
                </a:solidFill>
                <a:latin typeface="Century Gothic" panose="020B0502020202020204" pitchFamily="34" charset="0"/>
                <a:cs typeface="Tw Cen MT"/>
              </a:rPr>
              <a:t>m</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s</a:t>
            </a:r>
            <a:r>
              <a:rPr sz="2800" spc="-5" dirty="0">
                <a:solidFill>
                  <a:srgbClr val="303030"/>
                </a:solidFill>
                <a:latin typeface="Century Gothic" panose="020B0502020202020204" pitchFamily="34" charset="0"/>
                <a:cs typeface="Tw Cen MT"/>
              </a:rPr>
              <a:t>t</a:t>
            </a:r>
            <a:r>
              <a:rPr sz="2800" spc="1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b</a:t>
            </a:r>
            <a:r>
              <a:rPr sz="2800" spc="-5" dirty="0">
                <a:solidFill>
                  <a:srgbClr val="303030"/>
                </a:solidFill>
                <a:latin typeface="Century Gothic" panose="020B0502020202020204" pitchFamily="34" charset="0"/>
                <a:cs typeface="Tw Cen MT"/>
              </a:rPr>
              <a:t>e</a:t>
            </a:r>
            <a:r>
              <a:rPr sz="2800" dirty="0">
                <a:solidFill>
                  <a:srgbClr val="303030"/>
                </a:solidFill>
                <a:latin typeface="Century Gothic" panose="020B0502020202020204" pitchFamily="34" charset="0"/>
                <a:cs typeface="Tw Cen MT"/>
              </a:rPr>
              <a:t> a</a:t>
            </a:r>
            <a:r>
              <a:rPr sz="2800" spc="-5"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eas</a:t>
            </a:r>
            <a:r>
              <a:rPr sz="2800" spc="-5"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$50</a:t>
            </a:r>
            <a:r>
              <a:rPr sz="2800" spc="-10" dirty="0">
                <a:solidFill>
                  <a:srgbClr val="303030"/>
                </a:solidFill>
                <a:latin typeface="Century Gothic" panose="020B0502020202020204" pitchFamily="34" charset="0"/>
                <a:cs typeface="Tw Cen MT"/>
              </a:rPr>
              <a:t>,</a:t>
            </a:r>
            <a:r>
              <a:rPr sz="2800" dirty="0">
                <a:solidFill>
                  <a:srgbClr val="303030"/>
                </a:solidFill>
                <a:latin typeface="Century Gothic" panose="020B0502020202020204" pitchFamily="34" charset="0"/>
                <a:cs typeface="Tw Cen MT"/>
              </a:rPr>
              <a:t>00</a:t>
            </a:r>
            <a:r>
              <a:rPr sz="2800" spc="-5" dirty="0">
                <a:solidFill>
                  <a:srgbClr val="303030"/>
                </a:solidFill>
                <a:latin typeface="Century Gothic" panose="020B0502020202020204" pitchFamily="34" charset="0"/>
                <a:cs typeface="Tw Cen MT"/>
              </a:rPr>
              <a:t>0</a:t>
            </a:r>
            <a:r>
              <a:rPr sz="2800" spc="2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pe</a:t>
            </a:r>
            <a:r>
              <a:rPr sz="2800" spc="-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 </a:t>
            </a:r>
            <a:r>
              <a:rPr sz="2800" spc="-60" dirty="0">
                <a:solidFill>
                  <a:srgbClr val="303030"/>
                </a:solidFill>
                <a:latin typeface="Century Gothic" panose="020B0502020202020204" pitchFamily="34" charset="0"/>
                <a:cs typeface="Tw Cen MT"/>
              </a:rPr>
              <a:t>y</a:t>
            </a:r>
            <a:r>
              <a:rPr sz="2800" dirty="0">
                <a:solidFill>
                  <a:srgbClr val="303030"/>
                </a:solidFill>
                <a:latin typeface="Century Gothic" panose="020B0502020202020204" pitchFamily="34" charset="0"/>
                <a:cs typeface="Tw Cen MT"/>
              </a:rPr>
              <a:t>ea</a:t>
            </a:r>
            <a:r>
              <a:rPr sz="2800" spc="-195" dirty="0">
                <a:solidFill>
                  <a:srgbClr val="303030"/>
                </a:solidFill>
                <a:latin typeface="Century Gothic" panose="020B0502020202020204" pitchFamily="34" charset="0"/>
                <a:cs typeface="Tw Cen MT"/>
              </a:rPr>
              <a:t>r</a:t>
            </a:r>
            <a:r>
              <a:rPr sz="2800" spc="-5" dirty="0">
                <a:solidFill>
                  <a:srgbClr val="303030"/>
                </a:solidFill>
                <a:latin typeface="Century Gothic" panose="020B0502020202020204" pitchFamily="34" charset="0"/>
                <a:cs typeface="Tw Cen MT"/>
              </a:rPr>
              <a:t>,</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per s</a:t>
            </a:r>
            <a:r>
              <a:rPr sz="2800" spc="100"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oo</a:t>
            </a:r>
            <a:r>
              <a:rPr sz="2800" spc="-5" dirty="0">
                <a:solidFill>
                  <a:srgbClr val="303030"/>
                </a:solidFill>
                <a:latin typeface="Century Gothic" panose="020B0502020202020204" pitchFamily="34" charset="0"/>
                <a:cs typeface="Tw Cen MT"/>
              </a:rPr>
              <a:t>l</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ul</a:t>
            </a:r>
            <a:r>
              <a:rPr sz="2800" spc="-5"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b</a:t>
            </a:r>
            <a:r>
              <a:rPr sz="2800" spc="-5" dirty="0">
                <a:solidFill>
                  <a:srgbClr val="303030"/>
                </a:solidFill>
                <a:latin typeface="Century Gothic" panose="020B0502020202020204" pitchFamily="34" charset="0"/>
                <a:cs typeface="Tw Cen MT"/>
              </a:rPr>
              <a:t>e </a:t>
            </a:r>
            <a:r>
              <a:rPr sz="2800" dirty="0">
                <a:solidFill>
                  <a:srgbClr val="303030"/>
                </a:solidFill>
                <a:latin typeface="Century Gothic" panose="020B0502020202020204" pitchFamily="34" charset="0"/>
                <a:cs typeface="Tw Cen MT"/>
              </a:rPr>
              <a:t>p</a:t>
            </a:r>
            <a:r>
              <a:rPr sz="2800" spc="-6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opo</a:t>
            </a:r>
            <a:r>
              <a:rPr sz="2800" spc="5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l</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p</a:t>
            </a:r>
            <a:r>
              <a:rPr sz="2800" spc="-6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oposed a</a:t>
            </a:r>
            <a:r>
              <a:rPr sz="2800" spc="-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tiviti</a:t>
            </a:r>
            <a:r>
              <a:rPr sz="2800" dirty="0">
                <a:solidFill>
                  <a:srgbClr val="303030"/>
                </a:solidFill>
                <a:latin typeface="Century Gothic" panose="020B0502020202020204" pitchFamily="34" charset="0"/>
                <a:cs typeface="Tw Cen MT"/>
              </a:rPr>
              <a:t>e</a:t>
            </a:r>
            <a:r>
              <a:rPr sz="2800" spc="-25" dirty="0">
                <a:solidFill>
                  <a:srgbClr val="303030"/>
                </a:solidFill>
                <a:latin typeface="Century Gothic" panose="020B0502020202020204" pitchFamily="34" charset="0"/>
                <a:cs typeface="Tw Cen MT"/>
              </a:rPr>
              <a:t>s</a:t>
            </a:r>
            <a:r>
              <a:rPr sz="2800" spc="-5" dirty="0" smtClean="0">
                <a:solidFill>
                  <a:srgbClr val="303030"/>
                </a:solidFill>
                <a:latin typeface="Century Gothic" panose="020B0502020202020204" pitchFamily="34" charset="0"/>
                <a:cs typeface="Tw Cen MT"/>
              </a:rPr>
              <a:t>.</a:t>
            </a:r>
            <a:endParaRPr lang="en-US" sz="2800" spc="-5" dirty="0" smtClean="0">
              <a:solidFill>
                <a:srgbClr val="303030"/>
              </a:solidFill>
              <a:latin typeface="Century Gothic" panose="020B0502020202020204" pitchFamily="34" charset="0"/>
              <a:cs typeface="Tw Cen MT"/>
            </a:endParaRPr>
          </a:p>
          <a:p>
            <a:pPr marL="469900" marR="43815" indent="-457200">
              <a:lnSpc>
                <a:spcPct val="100000"/>
              </a:lnSpc>
              <a:spcBef>
                <a:spcPts val="670"/>
              </a:spcBef>
              <a:buClr>
                <a:schemeClr val="accent1"/>
              </a:buClr>
              <a:buFont typeface="Arial" panose="020B0604020202020204" pitchFamily="34" charset="0"/>
              <a:buChar char="•"/>
              <a:tabLst>
                <a:tab pos="287020" algn="l"/>
              </a:tabLst>
            </a:pPr>
            <a:r>
              <a:rPr lang="en-US" sz="2800" spc="-5" dirty="0" smtClean="0">
                <a:solidFill>
                  <a:srgbClr val="303030"/>
                </a:solidFill>
                <a:latin typeface="Century Gothic" panose="020B0502020202020204" pitchFamily="34" charset="0"/>
                <a:cs typeface="Tw Cen MT"/>
              </a:rPr>
              <a:t>Years 4 and 5 or Year 5</a:t>
            </a:r>
            <a:endParaRPr sz="2800" dirty="0">
              <a:latin typeface="Century Gothic" panose="020B0502020202020204" pitchFamily="34" charset="0"/>
              <a:cs typeface="Tw Cen MT"/>
            </a:endParaRPr>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13</a:t>
            </a:fld>
            <a:endParaRPr lang="en-US" dirty="0"/>
          </a:p>
        </p:txBody>
      </p:sp>
    </p:spTree>
    <p:extLst>
      <p:ext uri="{BB962C8B-B14F-4D97-AF65-F5344CB8AC3E}">
        <p14:creationId xmlns:p14="http://schemas.microsoft.com/office/powerpoint/2010/main" val="3355096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317" y="76200"/>
            <a:ext cx="7543800" cy="1676400"/>
          </a:xfrm>
        </p:spPr>
        <p:txBody>
          <a:bodyPr>
            <a:normAutofit fontScale="90000"/>
          </a:bodyPr>
          <a:lstStyle/>
          <a:p>
            <a:pPr marL="274955" algn="ctr">
              <a:lnSpc>
                <a:spcPts val="3890"/>
              </a:lnSpc>
            </a:pPr>
            <a:r>
              <a:rPr lang="en-US" sz="4800" b="1" spc="-5" dirty="0" smtClean="0">
                <a:solidFill>
                  <a:schemeClr val="bg1"/>
                </a:solidFill>
                <a:latin typeface="Century Gothic" panose="020B0502020202020204" pitchFamily="34" charset="0"/>
              </a:rPr>
              <a:t> </a:t>
            </a:r>
            <a:br>
              <a:rPr lang="en-US" sz="4800" b="1" spc="-5" dirty="0" smtClean="0">
                <a:solidFill>
                  <a:schemeClr val="bg1"/>
                </a:solidFill>
                <a:latin typeface="Century Gothic" panose="020B0502020202020204" pitchFamily="34" charset="0"/>
              </a:rPr>
            </a:br>
            <a:r>
              <a:rPr lang="en-US" sz="4800" b="1" spc="-5" dirty="0" smtClean="0">
                <a:solidFill>
                  <a:schemeClr val="bg1"/>
                </a:solidFill>
                <a:latin typeface="Century Gothic" panose="020B0502020202020204" pitchFamily="34" charset="0"/>
              </a:rPr>
              <a:t>sig</a:t>
            </a:r>
            <a:br>
              <a:rPr lang="en-US" sz="4800" b="1" spc="-5" dirty="0" smtClean="0">
                <a:solidFill>
                  <a:schemeClr val="bg1"/>
                </a:solidFill>
                <a:latin typeface="Century Gothic" panose="020B0502020202020204" pitchFamily="34" charset="0"/>
              </a:rPr>
            </a:br>
            <a:r>
              <a:rPr lang="en-US" sz="4800" b="1" dirty="0" smtClean="0">
                <a:solidFill>
                  <a:schemeClr val="bg1"/>
                </a:solidFill>
                <a:latin typeface="Century Gothic" panose="020B0502020202020204" pitchFamily="34" charset="0"/>
              </a:rPr>
              <a:t>intervention </a:t>
            </a:r>
            <a:br>
              <a:rPr lang="en-US" sz="4800" b="1" dirty="0" smtClean="0">
                <a:solidFill>
                  <a:schemeClr val="bg1"/>
                </a:solidFill>
                <a:latin typeface="Century Gothic" panose="020B0502020202020204" pitchFamily="34" charset="0"/>
              </a:rPr>
            </a:br>
            <a:r>
              <a:rPr lang="en-US" sz="4800" b="1" dirty="0" smtClean="0">
                <a:solidFill>
                  <a:schemeClr val="bg1"/>
                </a:solidFill>
                <a:latin typeface="Century Gothic" panose="020B0502020202020204" pitchFamily="34" charset="0"/>
              </a:rPr>
              <a:t>models</a:t>
            </a:r>
            <a:endParaRPr lang="en-US" sz="4800" b="1" dirty="0">
              <a:solidFill>
                <a:schemeClr val="bg1"/>
              </a:solidFill>
              <a:latin typeface="Century Gothic" panose="020B0502020202020204" pitchFamily="34" charset="0"/>
            </a:endParaRPr>
          </a:p>
        </p:txBody>
      </p:sp>
      <p:sp>
        <p:nvSpPr>
          <p:cNvPr id="3" name="Footer Placeholder 2"/>
          <p:cNvSpPr>
            <a:spLocks noGrp="1"/>
          </p:cNvSpPr>
          <p:nvPr>
            <p:ph type="ftr" sz="quarter" idx="11"/>
          </p:nvPr>
        </p:nvSpPr>
        <p:spPr/>
        <p:txBody>
          <a:bodyPr/>
          <a:lstStyle/>
          <a:p>
            <a:r>
              <a:rPr lang="en-US" dirty="0" smtClean="0"/>
              <a:t>SI_ADE_SIG COHORT 4</a:t>
            </a:r>
            <a:endParaRPr lang="en-US" dirty="0"/>
          </a:p>
        </p:txBody>
      </p:sp>
      <p:sp>
        <p:nvSpPr>
          <p:cNvPr id="4" name="Slide Number Placeholder 3"/>
          <p:cNvSpPr>
            <a:spLocks noGrp="1"/>
          </p:cNvSpPr>
          <p:nvPr>
            <p:ph type="sldNum" sz="quarter" idx="12"/>
          </p:nvPr>
        </p:nvSpPr>
        <p:spPr/>
        <p:txBody>
          <a:bodyPr/>
          <a:lstStyle/>
          <a:p>
            <a:fld id="{93BD3CB4-6542-45AD-8EB6-25243F0877FC}" type="slidenum">
              <a:rPr lang="en-US" smtClean="0"/>
              <a:t>14</a:t>
            </a:fld>
            <a:endParaRPr lang="en-US" dirty="0"/>
          </a:p>
        </p:txBody>
      </p:sp>
      <p:pic>
        <p:nvPicPr>
          <p:cNvPr id="7" name="Picture 6"/>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057400" y="3048000"/>
            <a:ext cx="5257800" cy="2971800"/>
          </a:xfrm>
          <a:prstGeom prst="rect">
            <a:avLst/>
          </a:prstGeom>
          <a:effectLst>
            <a:softEdge rad="317500"/>
          </a:effectLst>
        </p:spPr>
      </p:pic>
    </p:spTree>
    <p:extLst>
      <p:ext uri="{BB962C8B-B14F-4D97-AF65-F5344CB8AC3E}">
        <p14:creationId xmlns:p14="http://schemas.microsoft.com/office/powerpoint/2010/main" val="3885421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3721" y="1600200"/>
            <a:ext cx="4018279" cy="2693045"/>
          </a:xfrm>
          <a:prstGeom prst="rect">
            <a:avLst/>
          </a:prstGeom>
        </p:spPr>
        <p:txBody>
          <a:bodyPr vert="horz" wrap="square" lIns="0" tIns="0" rIns="0" bIns="0" rtlCol="0">
            <a:spAutoFit/>
          </a:bodyPr>
          <a:lstStyle/>
          <a:p>
            <a:pPr marL="12700">
              <a:lnSpc>
                <a:spcPts val="4220"/>
              </a:lnSpc>
            </a:pPr>
            <a:r>
              <a:rPr sz="2400" b="1" dirty="0" smtClean="0">
                <a:solidFill>
                  <a:schemeClr val="accent1"/>
                </a:solidFill>
                <a:latin typeface="Century Gothic" panose="020B0502020202020204" pitchFamily="34" charset="0"/>
                <a:cs typeface="Tw Cen MT"/>
              </a:rPr>
              <a:t>M</a:t>
            </a:r>
            <a:r>
              <a:rPr sz="2400" b="1" spc="-5" dirty="0" smtClean="0">
                <a:solidFill>
                  <a:schemeClr val="accent1"/>
                </a:solidFill>
                <a:latin typeface="Century Gothic" panose="020B0502020202020204" pitchFamily="34" charset="0"/>
                <a:cs typeface="Tw Cen MT"/>
              </a:rPr>
              <a:t>OD</a:t>
            </a:r>
            <a:r>
              <a:rPr sz="2400" b="1" dirty="0" smtClean="0">
                <a:solidFill>
                  <a:schemeClr val="accent1"/>
                </a:solidFill>
                <a:latin typeface="Century Gothic" panose="020B0502020202020204" pitchFamily="34" charset="0"/>
                <a:cs typeface="Tw Cen MT"/>
              </a:rPr>
              <a:t>E</a:t>
            </a:r>
            <a:r>
              <a:rPr sz="2400" b="1" spc="-5" dirty="0" smtClean="0">
                <a:solidFill>
                  <a:schemeClr val="accent1"/>
                </a:solidFill>
                <a:latin typeface="Century Gothic" panose="020B0502020202020204" pitchFamily="34" charset="0"/>
                <a:cs typeface="Tw Cen MT"/>
              </a:rPr>
              <a:t>LS</a:t>
            </a:r>
            <a:endParaRPr lang="en-US" sz="2400" dirty="0">
              <a:solidFill>
                <a:schemeClr val="accent1"/>
              </a:solidFill>
              <a:latin typeface="Century Gothic" panose="020B0502020202020204" pitchFamily="34" charset="0"/>
              <a:cs typeface="Tw Cen MT"/>
            </a:endParaRPr>
          </a:p>
          <a:p>
            <a:pPr marL="469900" indent="-457200">
              <a:lnSpc>
                <a:spcPts val="4220"/>
              </a:lnSpc>
              <a:buFont typeface="Arial" panose="020B0604020202020204" pitchFamily="34" charset="0"/>
              <a:buChar char="•"/>
            </a:pPr>
            <a:r>
              <a:rPr sz="2400" spc="-150" dirty="0" smtClean="0">
                <a:solidFill>
                  <a:srgbClr val="303030"/>
                </a:solidFill>
                <a:latin typeface="Century Gothic" panose="020B0502020202020204" pitchFamily="34" charset="0"/>
                <a:cs typeface="Tw Cen MT"/>
              </a:rPr>
              <a:t>T</a:t>
            </a:r>
            <a:r>
              <a:rPr sz="2400" spc="-30" dirty="0" smtClean="0">
                <a:solidFill>
                  <a:srgbClr val="303030"/>
                </a:solidFill>
                <a:latin typeface="Century Gothic" panose="020B0502020202020204" pitchFamily="34" charset="0"/>
                <a:cs typeface="Tw Cen MT"/>
              </a:rPr>
              <a:t>r</a:t>
            </a:r>
            <a:r>
              <a:rPr sz="2400" spc="-5" dirty="0" smtClean="0">
                <a:solidFill>
                  <a:srgbClr val="303030"/>
                </a:solidFill>
                <a:latin typeface="Century Gothic" panose="020B0502020202020204" pitchFamily="34" charset="0"/>
                <a:cs typeface="Tw Cen MT"/>
              </a:rPr>
              <a:t>a</a:t>
            </a:r>
            <a:r>
              <a:rPr sz="2400" spc="-15" dirty="0" smtClean="0">
                <a:solidFill>
                  <a:srgbClr val="303030"/>
                </a:solidFill>
                <a:latin typeface="Century Gothic" panose="020B0502020202020204" pitchFamily="34" charset="0"/>
                <a:cs typeface="Tw Cen MT"/>
              </a:rPr>
              <a:t>n</a:t>
            </a:r>
            <a:r>
              <a:rPr sz="2400" spc="-5" dirty="0" smtClean="0">
                <a:solidFill>
                  <a:srgbClr val="303030"/>
                </a:solidFill>
                <a:latin typeface="Century Gothic" panose="020B0502020202020204" pitchFamily="34" charset="0"/>
                <a:cs typeface="Tw Cen MT"/>
              </a:rPr>
              <a:t>s</a:t>
            </a:r>
            <a:r>
              <a:rPr sz="2400" spc="-65" dirty="0" smtClean="0">
                <a:solidFill>
                  <a:srgbClr val="303030"/>
                </a:solidFill>
                <a:latin typeface="Century Gothic" panose="020B0502020202020204" pitchFamily="34" charset="0"/>
                <a:cs typeface="Tw Cen MT"/>
              </a:rPr>
              <a:t>f</a:t>
            </a:r>
            <a:r>
              <a:rPr sz="2400" dirty="0" smtClean="0">
                <a:solidFill>
                  <a:srgbClr val="303030"/>
                </a:solidFill>
                <a:latin typeface="Century Gothic" panose="020B0502020202020204" pitchFamily="34" charset="0"/>
                <a:cs typeface="Tw Cen MT"/>
              </a:rPr>
              <a:t>o</a:t>
            </a:r>
            <a:r>
              <a:rPr sz="2400" spc="55"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m</a:t>
            </a:r>
            <a:r>
              <a:rPr sz="2400" spc="-5" dirty="0" smtClean="0">
                <a:solidFill>
                  <a:srgbClr val="303030"/>
                </a:solidFill>
                <a:latin typeface="Century Gothic" panose="020B0502020202020204" pitchFamily="34" charset="0"/>
                <a:cs typeface="Tw Cen MT"/>
              </a:rPr>
              <a:t>at</a:t>
            </a:r>
            <a:r>
              <a:rPr sz="2400" dirty="0" smtClean="0">
                <a:solidFill>
                  <a:srgbClr val="303030"/>
                </a:solidFill>
                <a:latin typeface="Century Gothic" panose="020B0502020202020204" pitchFamily="34" charset="0"/>
                <a:cs typeface="Tw Cen MT"/>
              </a:rPr>
              <a:t>ion</a:t>
            </a:r>
            <a:r>
              <a:rPr sz="2400" spc="-10" dirty="0" smtClean="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model</a:t>
            </a:r>
            <a:endParaRPr lang="en-US" sz="2400" dirty="0">
              <a:latin typeface="Century Gothic" panose="020B0502020202020204" pitchFamily="34" charset="0"/>
              <a:cs typeface="Tw Cen MT"/>
            </a:endParaRPr>
          </a:p>
          <a:p>
            <a:pPr marL="469900" indent="-457200">
              <a:lnSpc>
                <a:spcPts val="4220"/>
              </a:lnSpc>
              <a:buFont typeface="Arial" panose="020B0604020202020204" pitchFamily="34" charset="0"/>
              <a:buChar char="•"/>
            </a:pPr>
            <a:r>
              <a:rPr sz="2400" spc="-130" dirty="0" smtClean="0">
                <a:solidFill>
                  <a:srgbClr val="303030"/>
                </a:solidFill>
                <a:latin typeface="Century Gothic" panose="020B0502020202020204" pitchFamily="34" charset="0"/>
                <a:cs typeface="Tw Cen MT"/>
              </a:rPr>
              <a:t>T</a:t>
            </a:r>
            <a:r>
              <a:rPr sz="2400" spc="-10" dirty="0" smtClean="0">
                <a:solidFill>
                  <a:srgbClr val="303030"/>
                </a:solidFill>
                <a:latin typeface="Century Gothic" panose="020B0502020202020204" pitchFamily="34" charset="0"/>
                <a:cs typeface="Tw Cen MT"/>
              </a:rPr>
              <a:t>u</a:t>
            </a:r>
            <a:r>
              <a:rPr sz="2400" spc="55" dirty="0" smtClean="0">
                <a:solidFill>
                  <a:srgbClr val="303030"/>
                </a:solidFill>
                <a:latin typeface="Century Gothic" panose="020B0502020202020204" pitchFamily="34" charset="0"/>
                <a:cs typeface="Tw Cen MT"/>
              </a:rPr>
              <a:t>r</a:t>
            </a:r>
            <a:r>
              <a:rPr sz="2400" spc="-10" dirty="0" smtClean="0">
                <a:solidFill>
                  <a:srgbClr val="303030"/>
                </a:solidFill>
                <a:latin typeface="Century Gothic" panose="020B0502020202020204" pitchFamily="34" charset="0"/>
                <a:cs typeface="Tw Cen MT"/>
              </a:rPr>
              <a:t>n</a:t>
            </a:r>
            <a:r>
              <a:rPr sz="2400" spc="-5" dirty="0" smtClean="0">
                <a:solidFill>
                  <a:srgbClr val="303030"/>
                </a:solidFill>
                <a:latin typeface="Century Gothic" panose="020B0502020202020204" pitchFamily="34" charset="0"/>
                <a:cs typeface="Tw Cen MT"/>
              </a:rPr>
              <a:t>a</a:t>
            </a:r>
            <a:r>
              <a:rPr sz="2400" spc="-70"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o</a:t>
            </a:r>
            <a:r>
              <a:rPr sz="2400" spc="-10" dirty="0" smtClean="0">
                <a:solidFill>
                  <a:srgbClr val="303030"/>
                </a:solidFill>
                <a:latin typeface="Century Gothic" panose="020B0502020202020204" pitchFamily="34" charset="0"/>
                <a:cs typeface="Tw Cen MT"/>
              </a:rPr>
              <a:t>un</a:t>
            </a:r>
            <a:r>
              <a:rPr sz="2400" spc="-5" dirty="0" smtClean="0">
                <a:solidFill>
                  <a:srgbClr val="303030"/>
                </a:solidFill>
                <a:latin typeface="Century Gothic" panose="020B0502020202020204" pitchFamily="34" charset="0"/>
                <a:cs typeface="Tw Cen MT"/>
              </a:rPr>
              <a:t>d</a:t>
            </a:r>
            <a:r>
              <a:rPr sz="2400" spc="10" dirty="0" smtClean="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model</a:t>
            </a:r>
            <a:endParaRPr lang="en-US" sz="2400" dirty="0">
              <a:latin typeface="Century Gothic" panose="020B0502020202020204" pitchFamily="34" charset="0"/>
              <a:cs typeface="Tw Cen MT"/>
            </a:endParaRPr>
          </a:p>
          <a:p>
            <a:pPr marL="469900" indent="-457200">
              <a:lnSpc>
                <a:spcPts val="4220"/>
              </a:lnSpc>
              <a:buFont typeface="Arial" panose="020B0604020202020204" pitchFamily="34" charset="0"/>
              <a:buChar char="•"/>
            </a:pPr>
            <a:r>
              <a:rPr sz="2400" spc="-85"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s</a:t>
            </a:r>
            <a:r>
              <a:rPr sz="2400" dirty="0" smtClean="0">
                <a:solidFill>
                  <a:srgbClr val="303030"/>
                </a:solidFill>
                <a:latin typeface="Century Gothic" panose="020B0502020202020204" pitchFamily="34" charset="0"/>
                <a:cs typeface="Tw Cen MT"/>
              </a:rPr>
              <a:t>t</a:t>
            </a:r>
            <a:r>
              <a:rPr sz="2400" spc="-5" dirty="0" smtClean="0">
                <a:solidFill>
                  <a:srgbClr val="303030"/>
                </a:solidFill>
                <a:latin typeface="Century Gothic" panose="020B0502020202020204" pitchFamily="34" charset="0"/>
                <a:cs typeface="Tw Cen MT"/>
              </a:rPr>
              <a:t>a</a:t>
            </a:r>
            <a:r>
              <a:rPr sz="2400" spc="50"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t</a:t>
            </a:r>
            <a:r>
              <a:rPr sz="2400" spc="-10" dirty="0" smtClean="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model</a:t>
            </a:r>
            <a:endParaRPr lang="en-US" sz="2400" dirty="0">
              <a:latin typeface="Century Gothic" panose="020B0502020202020204" pitchFamily="34" charset="0"/>
              <a:cs typeface="Tw Cen MT"/>
            </a:endParaRPr>
          </a:p>
          <a:p>
            <a:pPr marL="469900" indent="-457200">
              <a:lnSpc>
                <a:spcPts val="4220"/>
              </a:lnSpc>
              <a:buFont typeface="Arial" panose="020B0604020202020204" pitchFamily="34" charset="0"/>
              <a:buChar char="•"/>
            </a:pPr>
            <a:r>
              <a:rPr sz="2400" dirty="0" smtClean="0">
                <a:solidFill>
                  <a:srgbClr val="303030"/>
                </a:solidFill>
                <a:latin typeface="Century Gothic" panose="020B0502020202020204" pitchFamily="34" charset="0"/>
                <a:cs typeface="Tw Cen MT"/>
              </a:rPr>
              <a:t>Clo</a:t>
            </a:r>
            <a:r>
              <a:rPr sz="2400" spc="-5" dirty="0" smtClean="0">
                <a:solidFill>
                  <a:srgbClr val="303030"/>
                </a:solidFill>
                <a:latin typeface="Century Gothic" panose="020B0502020202020204" pitchFamily="34" charset="0"/>
                <a:cs typeface="Tw Cen MT"/>
              </a:rPr>
              <a:t>s</a:t>
            </a:r>
            <a:r>
              <a:rPr sz="2400" spc="-10" dirty="0" smtClean="0">
                <a:solidFill>
                  <a:srgbClr val="303030"/>
                </a:solidFill>
                <a:latin typeface="Century Gothic" panose="020B0502020202020204" pitchFamily="34" charset="0"/>
                <a:cs typeface="Tw Cen MT"/>
              </a:rPr>
              <a:t>u</a:t>
            </a:r>
            <a:r>
              <a:rPr sz="2400" spc="-5"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e</a:t>
            </a:r>
            <a:r>
              <a:rPr sz="2400" spc="10" dirty="0" smtClean="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model</a:t>
            </a:r>
            <a:endParaRPr sz="2400" dirty="0">
              <a:latin typeface="Century Gothic" panose="020B0502020202020204" pitchFamily="34" charset="0"/>
              <a:cs typeface="Tw Cen MT"/>
            </a:endParaRPr>
          </a:p>
        </p:txBody>
      </p:sp>
      <p:sp>
        <p:nvSpPr>
          <p:cNvPr id="4" name="object 4"/>
          <p:cNvSpPr txBox="1"/>
          <p:nvPr/>
        </p:nvSpPr>
        <p:spPr>
          <a:xfrm>
            <a:off x="553722" y="4800600"/>
            <a:ext cx="7409812" cy="1197764"/>
          </a:xfrm>
          <a:prstGeom prst="rect">
            <a:avLst/>
          </a:prstGeom>
        </p:spPr>
        <p:txBody>
          <a:bodyPr vert="horz" wrap="square" lIns="0" tIns="0" rIns="0" bIns="0" rtlCol="0">
            <a:spAutoFit/>
          </a:bodyPr>
          <a:lstStyle/>
          <a:p>
            <a:pPr marL="12700">
              <a:lnSpc>
                <a:spcPct val="100000"/>
              </a:lnSpc>
              <a:tabLst>
                <a:tab pos="469900" algn="l"/>
              </a:tabLst>
            </a:pPr>
            <a:r>
              <a:rPr lang="en-US" sz="2400" b="1" spc="-10" dirty="0" smtClean="0">
                <a:solidFill>
                  <a:schemeClr val="accent1"/>
                </a:solidFill>
                <a:latin typeface="Century Gothic" panose="020B0502020202020204" pitchFamily="34" charset="0"/>
                <a:cs typeface="Tw Cen MT"/>
                <a:sym typeface="Symbol"/>
              </a:rPr>
              <a:t>NEW MODELS</a:t>
            </a:r>
          </a:p>
          <a:p>
            <a:pPr marL="355600" indent="-342900">
              <a:lnSpc>
                <a:spcPct val="100000"/>
              </a:lnSpc>
              <a:buFont typeface="Symbol"/>
              <a:buChar char="+"/>
              <a:tabLst>
                <a:tab pos="469900" algn="l"/>
              </a:tabLst>
            </a:pPr>
            <a:r>
              <a:rPr sz="2400" spc="-10" dirty="0" smtClean="0">
                <a:solidFill>
                  <a:schemeClr val="accent1"/>
                </a:solidFill>
                <a:latin typeface="Century Gothic" panose="020B0502020202020204" pitchFamily="34" charset="0"/>
                <a:cs typeface="Tw Cen MT"/>
              </a:rPr>
              <a:t>Ev</a:t>
            </a:r>
            <a:r>
              <a:rPr sz="2400" dirty="0" smtClean="0">
                <a:solidFill>
                  <a:schemeClr val="accent1"/>
                </a:solidFill>
                <a:latin typeface="Century Gothic" panose="020B0502020202020204" pitchFamily="34" charset="0"/>
                <a:cs typeface="Tw Cen MT"/>
              </a:rPr>
              <a:t>i</a:t>
            </a:r>
            <a:r>
              <a:rPr sz="2400" spc="-5" dirty="0" smtClean="0">
                <a:solidFill>
                  <a:schemeClr val="accent1"/>
                </a:solidFill>
                <a:latin typeface="Century Gothic" panose="020B0502020202020204" pitchFamily="34" charset="0"/>
                <a:cs typeface="Tw Cen MT"/>
              </a:rPr>
              <a:t>d</a:t>
            </a:r>
            <a:r>
              <a:rPr sz="2400" dirty="0" smtClean="0">
                <a:solidFill>
                  <a:schemeClr val="accent1"/>
                </a:solidFill>
                <a:latin typeface="Century Gothic" panose="020B0502020202020204" pitchFamily="34" charset="0"/>
                <a:cs typeface="Tw Cen MT"/>
              </a:rPr>
              <a:t>e</a:t>
            </a:r>
            <a:r>
              <a:rPr sz="2400" spc="-15" dirty="0" smtClean="0">
                <a:solidFill>
                  <a:schemeClr val="accent1"/>
                </a:solidFill>
                <a:latin typeface="Century Gothic" panose="020B0502020202020204" pitchFamily="34" charset="0"/>
                <a:cs typeface="Tw Cen MT"/>
              </a:rPr>
              <a:t>n</a:t>
            </a:r>
            <a:r>
              <a:rPr sz="2400" spc="-10" dirty="0" smtClean="0">
                <a:solidFill>
                  <a:schemeClr val="accent1"/>
                </a:solidFill>
                <a:latin typeface="Century Gothic" panose="020B0502020202020204" pitchFamily="34" charset="0"/>
                <a:cs typeface="Tw Cen MT"/>
              </a:rPr>
              <a:t>c</a:t>
            </a:r>
            <a:r>
              <a:rPr sz="2400" dirty="0" smtClean="0">
                <a:solidFill>
                  <a:schemeClr val="accent1"/>
                </a:solidFill>
                <a:latin typeface="Century Gothic" panose="020B0502020202020204" pitchFamily="34" charset="0"/>
                <a:cs typeface="Tw Cen MT"/>
              </a:rPr>
              <a:t>e</a:t>
            </a:r>
            <a:r>
              <a:rPr sz="2400" spc="-5" dirty="0" smtClean="0">
                <a:solidFill>
                  <a:schemeClr val="accent1"/>
                </a:solidFill>
                <a:latin typeface="Century Gothic" panose="020B0502020202020204" pitchFamily="34" charset="0"/>
                <a:cs typeface="Tw Cen MT"/>
              </a:rPr>
              <a:t>-ba</a:t>
            </a:r>
            <a:r>
              <a:rPr sz="2400" spc="-10" dirty="0" smtClean="0">
                <a:solidFill>
                  <a:schemeClr val="accent1"/>
                </a:solidFill>
                <a:latin typeface="Century Gothic" panose="020B0502020202020204" pitchFamily="34" charset="0"/>
                <a:cs typeface="Tw Cen MT"/>
              </a:rPr>
              <a:t>s</a:t>
            </a:r>
            <a:r>
              <a:rPr sz="2400" dirty="0" smtClean="0">
                <a:solidFill>
                  <a:schemeClr val="accent1"/>
                </a:solidFill>
                <a:latin typeface="Century Gothic" panose="020B0502020202020204" pitchFamily="34" charset="0"/>
                <a:cs typeface="Tw Cen MT"/>
              </a:rPr>
              <a:t>ed</a:t>
            </a:r>
            <a:r>
              <a:rPr sz="2400" dirty="0">
                <a:solidFill>
                  <a:schemeClr val="accent1"/>
                </a:solidFill>
                <a:latin typeface="Century Gothic" panose="020B0502020202020204" pitchFamily="34" charset="0"/>
                <a:cs typeface="Tw Cen MT"/>
              </a:rPr>
              <a:t>, w</a:t>
            </a:r>
            <a:r>
              <a:rPr sz="2400" spc="-10" dirty="0">
                <a:solidFill>
                  <a:schemeClr val="accent1"/>
                </a:solidFill>
                <a:latin typeface="Century Gothic" panose="020B0502020202020204" pitchFamily="34" charset="0"/>
                <a:cs typeface="Tw Cen MT"/>
              </a:rPr>
              <a:t>h</a:t>
            </a:r>
            <a:r>
              <a:rPr sz="2400" dirty="0">
                <a:solidFill>
                  <a:schemeClr val="accent1"/>
                </a:solidFill>
                <a:latin typeface="Century Gothic" panose="020B0502020202020204" pitchFamily="34" charset="0"/>
                <a:cs typeface="Tw Cen MT"/>
              </a:rPr>
              <a:t>ole</a:t>
            </a:r>
            <a:r>
              <a:rPr sz="2400" spc="-5" dirty="0">
                <a:solidFill>
                  <a:schemeClr val="accent1"/>
                </a:solidFill>
                <a:latin typeface="Century Gothic" panose="020B0502020202020204" pitchFamily="34" charset="0"/>
                <a:cs typeface="Tw Cen MT"/>
              </a:rPr>
              <a:t>-s</a:t>
            </a:r>
            <a:r>
              <a:rPr sz="2400" spc="105" dirty="0">
                <a:solidFill>
                  <a:schemeClr val="accent1"/>
                </a:solidFill>
                <a:latin typeface="Century Gothic" panose="020B0502020202020204" pitchFamily="34" charset="0"/>
                <a:cs typeface="Tw Cen MT"/>
              </a:rPr>
              <a:t>c</a:t>
            </a:r>
            <a:r>
              <a:rPr sz="2400" spc="-10" dirty="0">
                <a:solidFill>
                  <a:schemeClr val="accent1"/>
                </a:solidFill>
                <a:latin typeface="Century Gothic" panose="020B0502020202020204" pitchFamily="34" charset="0"/>
                <a:cs typeface="Tw Cen MT"/>
              </a:rPr>
              <a:t>h</a:t>
            </a:r>
            <a:r>
              <a:rPr sz="2400" dirty="0">
                <a:solidFill>
                  <a:schemeClr val="accent1"/>
                </a:solidFill>
                <a:latin typeface="Century Gothic" panose="020B0502020202020204" pitchFamily="34" charset="0"/>
                <a:cs typeface="Tw Cen MT"/>
              </a:rPr>
              <a:t>ool</a:t>
            </a:r>
            <a:r>
              <a:rPr sz="2400" spc="10" dirty="0">
                <a:solidFill>
                  <a:schemeClr val="accent1"/>
                </a:solidFill>
                <a:latin typeface="Century Gothic" panose="020B0502020202020204" pitchFamily="34" charset="0"/>
                <a:cs typeface="Tw Cen MT"/>
              </a:rPr>
              <a:t> </a:t>
            </a:r>
            <a:r>
              <a:rPr sz="2400" spc="-5" dirty="0">
                <a:solidFill>
                  <a:schemeClr val="accent1"/>
                </a:solidFill>
                <a:latin typeface="Century Gothic" panose="020B0502020202020204" pitchFamily="34" charset="0"/>
                <a:cs typeface="Tw Cen MT"/>
              </a:rPr>
              <a:t>r</a:t>
            </a:r>
            <a:r>
              <a:rPr sz="2400" dirty="0">
                <a:solidFill>
                  <a:schemeClr val="accent1"/>
                </a:solidFill>
                <a:latin typeface="Century Gothic" panose="020B0502020202020204" pitchFamily="34" charset="0"/>
                <a:cs typeface="Tw Cen MT"/>
              </a:rPr>
              <a:t>e</a:t>
            </a:r>
            <a:r>
              <a:rPr sz="2400" spc="-65" dirty="0">
                <a:solidFill>
                  <a:schemeClr val="accent1"/>
                </a:solidFill>
                <a:latin typeface="Century Gothic" panose="020B0502020202020204" pitchFamily="34" charset="0"/>
                <a:cs typeface="Tw Cen MT"/>
              </a:rPr>
              <a:t>f</a:t>
            </a:r>
            <a:r>
              <a:rPr sz="2400" dirty="0">
                <a:solidFill>
                  <a:schemeClr val="accent1"/>
                </a:solidFill>
                <a:latin typeface="Century Gothic" panose="020B0502020202020204" pitchFamily="34" charset="0"/>
                <a:cs typeface="Tw Cen MT"/>
              </a:rPr>
              <a:t>o</a:t>
            </a:r>
            <a:r>
              <a:rPr sz="2400" spc="55" dirty="0">
                <a:solidFill>
                  <a:schemeClr val="accent1"/>
                </a:solidFill>
                <a:latin typeface="Century Gothic" panose="020B0502020202020204" pitchFamily="34" charset="0"/>
                <a:cs typeface="Tw Cen MT"/>
              </a:rPr>
              <a:t>r</a:t>
            </a:r>
            <a:r>
              <a:rPr sz="2400" dirty="0">
                <a:solidFill>
                  <a:schemeClr val="accent1"/>
                </a:solidFill>
                <a:latin typeface="Century Gothic" panose="020B0502020202020204" pitchFamily="34" charset="0"/>
                <a:cs typeface="Tw Cen MT"/>
              </a:rPr>
              <a:t>m model</a:t>
            </a:r>
          </a:p>
          <a:p>
            <a:pPr marL="12700">
              <a:lnSpc>
                <a:spcPct val="100000"/>
              </a:lnSpc>
              <a:spcBef>
                <a:spcPts val="720"/>
              </a:spcBef>
              <a:tabLst>
                <a:tab pos="469900" algn="l"/>
              </a:tabLst>
            </a:pPr>
            <a:r>
              <a:rPr lang="en-US" sz="2400" spc="-10" dirty="0" smtClean="0">
                <a:solidFill>
                  <a:schemeClr val="accent1"/>
                </a:solidFill>
                <a:latin typeface="Century Gothic" panose="020B0502020202020204" pitchFamily="34" charset="0"/>
                <a:cs typeface="Tw Cen MT"/>
                <a:sym typeface="Symbol"/>
              </a:rPr>
              <a:t>  </a:t>
            </a:r>
            <a:r>
              <a:rPr sz="2400" spc="-10" dirty="0" smtClean="0">
                <a:solidFill>
                  <a:schemeClr val="accent1"/>
                </a:solidFill>
                <a:latin typeface="Century Gothic" panose="020B0502020202020204" pitchFamily="34" charset="0"/>
                <a:cs typeface="Tw Cen MT"/>
              </a:rPr>
              <a:t>E</a:t>
            </a:r>
            <a:r>
              <a:rPr sz="2400" spc="-5" dirty="0" smtClean="0">
                <a:solidFill>
                  <a:schemeClr val="accent1"/>
                </a:solidFill>
                <a:latin typeface="Century Gothic" panose="020B0502020202020204" pitchFamily="34" charset="0"/>
                <a:cs typeface="Tw Cen MT"/>
              </a:rPr>
              <a:t>a</a:t>
            </a:r>
            <a:r>
              <a:rPr sz="2400" spc="50" dirty="0" smtClean="0">
                <a:solidFill>
                  <a:schemeClr val="accent1"/>
                </a:solidFill>
                <a:latin typeface="Century Gothic" panose="020B0502020202020204" pitchFamily="34" charset="0"/>
                <a:cs typeface="Tw Cen MT"/>
              </a:rPr>
              <a:t>r</a:t>
            </a:r>
            <a:r>
              <a:rPr sz="2400" dirty="0" smtClean="0">
                <a:solidFill>
                  <a:schemeClr val="accent1"/>
                </a:solidFill>
                <a:latin typeface="Century Gothic" panose="020B0502020202020204" pitchFamily="34" charset="0"/>
                <a:cs typeface="Tw Cen MT"/>
              </a:rPr>
              <a:t>ly </a:t>
            </a:r>
            <a:r>
              <a:rPr sz="2400" dirty="0">
                <a:solidFill>
                  <a:schemeClr val="accent1"/>
                </a:solidFill>
                <a:latin typeface="Century Gothic" panose="020B0502020202020204" pitchFamily="34" charset="0"/>
                <a:cs typeface="Tw Cen MT"/>
              </a:rPr>
              <a:t>l</a:t>
            </a:r>
            <a:r>
              <a:rPr sz="2400" spc="-5" dirty="0">
                <a:solidFill>
                  <a:schemeClr val="accent1"/>
                </a:solidFill>
                <a:latin typeface="Century Gothic" panose="020B0502020202020204" pitchFamily="34" charset="0"/>
                <a:cs typeface="Tw Cen MT"/>
              </a:rPr>
              <a:t>ea</a:t>
            </a:r>
            <a:r>
              <a:rPr sz="2400" spc="50" dirty="0">
                <a:solidFill>
                  <a:schemeClr val="accent1"/>
                </a:solidFill>
                <a:latin typeface="Century Gothic" panose="020B0502020202020204" pitchFamily="34" charset="0"/>
                <a:cs typeface="Tw Cen MT"/>
              </a:rPr>
              <a:t>r</a:t>
            </a:r>
            <a:r>
              <a:rPr sz="2400" spc="-10" dirty="0">
                <a:solidFill>
                  <a:schemeClr val="accent1"/>
                </a:solidFill>
                <a:latin typeface="Century Gothic" panose="020B0502020202020204" pitchFamily="34" charset="0"/>
                <a:cs typeface="Tw Cen MT"/>
              </a:rPr>
              <a:t>n</a:t>
            </a:r>
            <a:r>
              <a:rPr sz="2400" dirty="0">
                <a:solidFill>
                  <a:schemeClr val="accent1"/>
                </a:solidFill>
                <a:latin typeface="Century Gothic" panose="020B0502020202020204" pitchFamily="34" charset="0"/>
                <a:cs typeface="Tw Cen MT"/>
              </a:rPr>
              <a:t>i</a:t>
            </a:r>
            <a:r>
              <a:rPr sz="2400" spc="-10" dirty="0">
                <a:solidFill>
                  <a:schemeClr val="accent1"/>
                </a:solidFill>
                <a:latin typeface="Century Gothic" panose="020B0502020202020204" pitchFamily="34" charset="0"/>
                <a:cs typeface="Tw Cen MT"/>
              </a:rPr>
              <a:t>n</a:t>
            </a:r>
            <a:r>
              <a:rPr sz="2400" spc="-5" dirty="0">
                <a:solidFill>
                  <a:schemeClr val="accent1"/>
                </a:solidFill>
                <a:latin typeface="Century Gothic" panose="020B0502020202020204" pitchFamily="34" charset="0"/>
                <a:cs typeface="Tw Cen MT"/>
              </a:rPr>
              <a:t>g</a:t>
            </a:r>
            <a:r>
              <a:rPr sz="2400" dirty="0">
                <a:solidFill>
                  <a:schemeClr val="accent1"/>
                </a:solidFill>
                <a:latin typeface="Century Gothic" panose="020B0502020202020204" pitchFamily="34" charset="0"/>
                <a:cs typeface="Tw Cen MT"/>
              </a:rPr>
              <a:t> </a:t>
            </a:r>
            <a:r>
              <a:rPr sz="2400" dirty="0" smtClean="0">
                <a:solidFill>
                  <a:schemeClr val="accent1"/>
                </a:solidFill>
                <a:latin typeface="Century Gothic" panose="020B0502020202020204" pitchFamily="34" charset="0"/>
                <a:cs typeface="Tw Cen MT"/>
              </a:rPr>
              <a:t>model</a:t>
            </a:r>
            <a:endParaRPr sz="2400" dirty="0">
              <a:solidFill>
                <a:schemeClr val="accent1"/>
              </a:solidFill>
              <a:latin typeface="Century Gothic" panose="020B0502020202020204" pitchFamily="34" charset="0"/>
              <a:cs typeface="Tw Cen MT"/>
            </a:endParaRPr>
          </a:p>
        </p:txBody>
      </p:sp>
      <p:sp>
        <p:nvSpPr>
          <p:cNvPr id="9" name="TextBox 8"/>
          <p:cNvSpPr txBox="1"/>
          <p:nvPr/>
        </p:nvSpPr>
        <p:spPr>
          <a:xfrm>
            <a:off x="762000" y="249443"/>
            <a:ext cx="7543800" cy="1323439"/>
          </a:xfrm>
          <a:prstGeom prst="rect">
            <a:avLst/>
          </a:prstGeom>
          <a:solidFill>
            <a:schemeClr val="accent1"/>
          </a:solidFill>
        </p:spPr>
        <p:txBody>
          <a:bodyPr wrap="square" rtlCol="0">
            <a:spAutoFit/>
          </a:bodyPr>
          <a:lstStyle/>
          <a:p>
            <a:pPr algn="ctr"/>
            <a:r>
              <a:rPr lang="en-US" sz="4000" spc="-5" dirty="0" smtClean="0">
                <a:solidFill>
                  <a:schemeClr val="bg1"/>
                </a:solidFill>
                <a:latin typeface="Century Gothic" panose="020B0502020202020204" pitchFamily="34" charset="0"/>
              </a:rPr>
              <a:t>SIX SI</a:t>
            </a:r>
            <a:r>
              <a:rPr lang="en-US" sz="4000" dirty="0" smtClean="0">
                <a:solidFill>
                  <a:schemeClr val="bg1"/>
                </a:solidFill>
                <a:latin typeface="Century Gothic" panose="020B0502020202020204" pitchFamily="34" charset="0"/>
              </a:rPr>
              <a:t>G</a:t>
            </a:r>
            <a:r>
              <a:rPr lang="en-US" sz="4000" spc="5" dirty="0" smtClean="0">
                <a:solidFill>
                  <a:schemeClr val="bg1"/>
                </a:solidFill>
                <a:latin typeface="Century Gothic" panose="020B0502020202020204" pitchFamily="34" charset="0"/>
              </a:rPr>
              <a:t> </a:t>
            </a:r>
            <a:r>
              <a:rPr lang="en-US" sz="4000" dirty="0" smtClean="0">
                <a:solidFill>
                  <a:schemeClr val="bg1"/>
                </a:solidFill>
                <a:latin typeface="Century Gothic" panose="020B0502020202020204" pitchFamily="34" charset="0"/>
              </a:rPr>
              <a:t>M</a:t>
            </a:r>
            <a:r>
              <a:rPr lang="en-US" sz="4000" spc="-5" dirty="0" smtClean="0">
                <a:solidFill>
                  <a:schemeClr val="bg1"/>
                </a:solidFill>
                <a:latin typeface="Century Gothic" panose="020B0502020202020204" pitchFamily="34" charset="0"/>
              </a:rPr>
              <a:t>O</a:t>
            </a:r>
            <a:r>
              <a:rPr lang="en-US" sz="4000" spc="-15" dirty="0" smtClean="0">
                <a:solidFill>
                  <a:schemeClr val="bg1"/>
                </a:solidFill>
                <a:latin typeface="Century Gothic" panose="020B0502020202020204" pitchFamily="34" charset="0"/>
              </a:rPr>
              <a:t>D</a:t>
            </a:r>
            <a:r>
              <a:rPr lang="en-US" sz="4000" spc="-5" dirty="0" smtClean="0">
                <a:solidFill>
                  <a:schemeClr val="bg1"/>
                </a:solidFill>
                <a:latin typeface="Century Gothic" panose="020B0502020202020204" pitchFamily="34" charset="0"/>
              </a:rPr>
              <a:t>E</a:t>
            </a:r>
            <a:r>
              <a:rPr lang="en-US" sz="4000" spc="-10" dirty="0" smtClean="0">
                <a:solidFill>
                  <a:schemeClr val="bg1"/>
                </a:solidFill>
                <a:latin typeface="Century Gothic" panose="020B0502020202020204" pitchFamily="34" charset="0"/>
              </a:rPr>
              <a:t>L</a:t>
            </a:r>
            <a:r>
              <a:rPr lang="en-US" sz="4000" spc="-5" dirty="0" smtClean="0">
                <a:solidFill>
                  <a:schemeClr val="bg1"/>
                </a:solidFill>
                <a:latin typeface="Century Gothic" panose="020B0502020202020204" pitchFamily="34" charset="0"/>
              </a:rPr>
              <a:t>S</a:t>
            </a:r>
            <a:r>
              <a:rPr lang="en-US" sz="4000" dirty="0" smtClean="0">
                <a:solidFill>
                  <a:schemeClr val="bg1"/>
                </a:solidFill>
                <a:latin typeface="Century Gothic" panose="020B0502020202020204" pitchFamily="34" charset="0"/>
              </a:rPr>
              <a:t> </a:t>
            </a:r>
          </a:p>
          <a:p>
            <a:pPr algn="ctr"/>
            <a:r>
              <a:rPr lang="en-US" sz="4000" spc="-5" dirty="0" smtClean="0">
                <a:solidFill>
                  <a:schemeClr val="bg1"/>
                </a:solidFill>
                <a:latin typeface="Century Gothic" panose="020B0502020202020204" pitchFamily="34" charset="0"/>
              </a:rPr>
              <a:t>T</a:t>
            </a:r>
            <a:r>
              <a:rPr lang="en-US" sz="4000" spc="-15" dirty="0" smtClean="0">
                <a:solidFill>
                  <a:schemeClr val="bg1"/>
                </a:solidFill>
                <a:latin typeface="Century Gothic" panose="020B0502020202020204" pitchFamily="34" charset="0"/>
              </a:rPr>
              <a:t>WO</a:t>
            </a:r>
            <a:r>
              <a:rPr lang="en-US" sz="4000" spc="5" dirty="0" smtClean="0">
                <a:solidFill>
                  <a:schemeClr val="bg1"/>
                </a:solidFill>
                <a:latin typeface="Century Gothic" panose="020B0502020202020204" pitchFamily="34" charset="0"/>
              </a:rPr>
              <a:t> </a:t>
            </a:r>
            <a:r>
              <a:rPr lang="en-US" sz="4000" spc="-5" dirty="0" smtClean="0">
                <a:solidFill>
                  <a:schemeClr val="bg1"/>
                </a:solidFill>
                <a:latin typeface="Century Gothic" panose="020B0502020202020204" pitchFamily="34" charset="0"/>
              </a:rPr>
              <a:t>NEW</a:t>
            </a:r>
            <a:endParaRPr lang="en-US" sz="4000" dirty="0">
              <a:solidFill>
                <a:schemeClr val="bg1"/>
              </a:solidFill>
              <a:latin typeface="Century Gothic" panose="020B0502020202020204" pitchFamily="34" charset="0"/>
            </a:endParaRPr>
          </a:p>
        </p:txBody>
      </p:sp>
      <p:sp>
        <p:nvSpPr>
          <p:cNvPr id="2" name="Footer Placeholder 1"/>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15</a:t>
            </a:fld>
            <a:endParaRPr lang="en-US" dirty="0"/>
          </a:p>
        </p:txBody>
      </p:sp>
    </p:spTree>
    <p:extLst>
      <p:ext uri="{BB962C8B-B14F-4D97-AF65-F5344CB8AC3E}">
        <p14:creationId xmlns:p14="http://schemas.microsoft.com/office/powerpoint/2010/main" val="20080029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37018"/>
            <a:ext cx="6781800" cy="1600200"/>
          </a:xfrm>
        </p:spPr>
        <p:txBody>
          <a:bodyPr>
            <a:normAutofit/>
          </a:bodyPr>
          <a:lstStyle/>
          <a:p>
            <a:pPr lvl="0"/>
            <a:r>
              <a:rPr lang="en-US" sz="4400" b="1" dirty="0" smtClean="0">
                <a:latin typeface="Century Gothic" panose="020B0502020202020204" pitchFamily="34" charset="0"/>
              </a:rPr>
              <a:t>TURNAROUND</a:t>
            </a:r>
            <a:r>
              <a:rPr lang="en-US" dirty="0"/>
              <a:t/>
            </a:r>
            <a:br>
              <a:rPr lang="en-US" dirty="0"/>
            </a:br>
            <a:endParaRPr lang="en-US" dirty="0"/>
          </a:p>
        </p:txBody>
      </p:sp>
      <p:sp>
        <p:nvSpPr>
          <p:cNvPr id="3" name="Content Placeholder 2"/>
          <p:cNvSpPr>
            <a:spLocks noGrp="1"/>
          </p:cNvSpPr>
          <p:nvPr>
            <p:ph idx="1"/>
          </p:nvPr>
        </p:nvSpPr>
        <p:spPr>
          <a:xfrm>
            <a:off x="762000" y="685800"/>
            <a:ext cx="7543800" cy="4648200"/>
          </a:xfrm>
        </p:spPr>
        <p:txBody>
          <a:bodyPr>
            <a:normAutofit fontScale="92500" lnSpcReduction="20000"/>
          </a:bodyPr>
          <a:lstStyle/>
          <a:p>
            <a:pPr lvl="0"/>
            <a:r>
              <a:rPr lang="en-US" sz="2600" dirty="0" smtClean="0">
                <a:latin typeface="Century Gothic" panose="020B0502020202020204" pitchFamily="34" charset="0"/>
              </a:rPr>
              <a:t>replace </a:t>
            </a:r>
            <a:r>
              <a:rPr lang="en-US" sz="2600" dirty="0">
                <a:latin typeface="Century Gothic" panose="020B0502020202020204" pitchFamily="34" charset="0"/>
              </a:rPr>
              <a:t>the principal</a:t>
            </a:r>
          </a:p>
          <a:p>
            <a:pPr lvl="0"/>
            <a:r>
              <a:rPr lang="en-US" sz="2600" dirty="0">
                <a:latin typeface="Century Gothic" panose="020B0502020202020204" pitchFamily="34" charset="0"/>
              </a:rPr>
              <a:t>rehire no more than 50 percent of the school’s staff</a:t>
            </a:r>
          </a:p>
          <a:p>
            <a:pPr lvl="0"/>
            <a:r>
              <a:rPr lang="en-US" sz="2600" dirty="0">
                <a:latin typeface="Century Gothic" panose="020B0502020202020204" pitchFamily="34" charset="0"/>
              </a:rPr>
              <a:t>adopt a new governance structure</a:t>
            </a:r>
          </a:p>
          <a:p>
            <a:pPr lvl="0"/>
            <a:r>
              <a:rPr lang="en-US" sz="2600" dirty="0">
                <a:latin typeface="Century Gothic" panose="020B0502020202020204" pitchFamily="34" charset="0"/>
              </a:rPr>
              <a:t>provide job-embedded professional development</a:t>
            </a:r>
          </a:p>
          <a:p>
            <a:pPr lvl="0"/>
            <a:r>
              <a:rPr lang="en-US" sz="2600" dirty="0">
                <a:latin typeface="Century Gothic" panose="020B0502020202020204" pitchFamily="34" charset="0"/>
              </a:rPr>
              <a:t>offer staff financial and career-advancement incentives</a:t>
            </a:r>
          </a:p>
          <a:p>
            <a:pPr lvl="0"/>
            <a:r>
              <a:rPr lang="en-US" sz="2600" dirty="0">
                <a:latin typeface="Century Gothic" panose="020B0502020202020204" pitchFamily="34" charset="0"/>
              </a:rPr>
              <a:t>implement a research-based, aligned instructional program</a:t>
            </a:r>
          </a:p>
          <a:p>
            <a:pPr lvl="0"/>
            <a:r>
              <a:rPr lang="en-US" sz="2600" dirty="0">
                <a:latin typeface="Century Gothic" panose="020B0502020202020204" pitchFamily="34" charset="0"/>
              </a:rPr>
              <a:t>extend learning and teacher planning time</a:t>
            </a:r>
          </a:p>
          <a:p>
            <a:pPr lvl="0"/>
            <a:r>
              <a:rPr lang="en-US" sz="2600" dirty="0">
                <a:latin typeface="Century Gothic" panose="020B0502020202020204" pitchFamily="34" charset="0"/>
              </a:rPr>
              <a:t>create a community-orientation </a:t>
            </a:r>
          </a:p>
          <a:p>
            <a:pPr lvl="0"/>
            <a:r>
              <a:rPr lang="en-US" sz="2600" dirty="0">
                <a:latin typeface="Century Gothic" panose="020B0502020202020204" pitchFamily="34" charset="0"/>
              </a:rPr>
              <a:t>provide operating flexibility</a:t>
            </a:r>
          </a:p>
          <a:p>
            <a:endParaRPr lang="en-US"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4419600"/>
            <a:ext cx="1752600" cy="1714500"/>
          </a:xfrm>
          <a:prstGeom prst="rect">
            <a:avLst/>
          </a:prstGeom>
          <a:effectLst>
            <a:softEdge rad="317500"/>
          </a:effectLst>
        </p:spPr>
      </p:pic>
    </p:spTree>
    <p:extLst>
      <p:ext uri="{BB962C8B-B14F-4D97-AF65-F5344CB8AC3E}">
        <p14:creationId xmlns:p14="http://schemas.microsoft.com/office/powerpoint/2010/main" val="421496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864" y="4267200"/>
            <a:ext cx="2857500" cy="1590675"/>
          </a:xfrm>
          <a:prstGeom prst="rect">
            <a:avLst/>
          </a:prstGeom>
          <a:effectLst>
            <a:softEdge rad="317500"/>
          </a:effectLst>
        </p:spPr>
      </p:pic>
      <p:sp>
        <p:nvSpPr>
          <p:cNvPr id="2" name="Title 1"/>
          <p:cNvSpPr>
            <a:spLocks noGrp="1"/>
          </p:cNvSpPr>
          <p:nvPr>
            <p:ph type="title"/>
          </p:nvPr>
        </p:nvSpPr>
        <p:spPr>
          <a:xfrm>
            <a:off x="762000" y="5257800"/>
            <a:ext cx="6781800" cy="1600200"/>
          </a:xfrm>
        </p:spPr>
        <p:txBody>
          <a:bodyPr>
            <a:normAutofit fontScale="90000"/>
          </a:bodyPr>
          <a:lstStyle/>
          <a:p>
            <a:pPr lvl="0"/>
            <a:r>
              <a:rPr lang="en-US" dirty="0"/>
              <a:t/>
            </a:r>
            <a:br>
              <a:rPr lang="en-US" dirty="0"/>
            </a:br>
            <a:r>
              <a:rPr lang="en-US" sz="5300" b="1" dirty="0" smtClean="0">
                <a:latin typeface="Century Gothic" panose="020B0502020202020204" pitchFamily="34" charset="0"/>
              </a:rPr>
              <a:t>TRANSFORMATION</a:t>
            </a:r>
            <a:r>
              <a:rPr lang="en-US" dirty="0"/>
              <a:t/>
            </a:r>
            <a:br>
              <a:rPr lang="en-US" dirty="0"/>
            </a:br>
            <a:endParaRPr lang="en-US" dirty="0"/>
          </a:p>
        </p:txBody>
      </p:sp>
      <p:sp>
        <p:nvSpPr>
          <p:cNvPr id="3" name="Content Placeholder 2"/>
          <p:cNvSpPr>
            <a:spLocks noGrp="1"/>
          </p:cNvSpPr>
          <p:nvPr>
            <p:ph idx="1"/>
          </p:nvPr>
        </p:nvSpPr>
        <p:spPr>
          <a:xfrm>
            <a:off x="762000" y="685800"/>
            <a:ext cx="7543800" cy="4648200"/>
          </a:xfrm>
        </p:spPr>
        <p:txBody>
          <a:bodyPr>
            <a:normAutofit fontScale="92500" lnSpcReduction="20000"/>
          </a:bodyPr>
          <a:lstStyle/>
          <a:p>
            <a:pPr lvl="0"/>
            <a:r>
              <a:rPr lang="en-US" sz="2600" dirty="0" smtClean="0">
                <a:latin typeface="Century Gothic" panose="020B0502020202020204" pitchFamily="34" charset="0"/>
              </a:rPr>
              <a:t>replace </a:t>
            </a:r>
            <a:r>
              <a:rPr lang="en-US" sz="2600" dirty="0">
                <a:latin typeface="Century Gothic" panose="020B0502020202020204" pitchFamily="34" charset="0"/>
              </a:rPr>
              <a:t>the principal (no requirement for staff replacement)</a:t>
            </a:r>
          </a:p>
          <a:p>
            <a:pPr lvl="0"/>
            <a:r>
              <a:rPr lang="en-US" sz="2600" dirty="0">
                <a:latin typeface="Century Gothic" panose="020B0502020202020204" pitchFamily="34" charset="0"/>
              </a:rPr>
              <a:t>provide job-embedded professional development </a:t>
            </a:r>
          </a:p>
          <a:p>
            <a:pPr lvl="0"/>
            <a:r>
              <a:rPr lang="en-US" sz="2600" dirty="0">
                <a:latin typeface="Century Gothic" panose="020B0502020202020204" pitchFamily="34" charset="0"/>
              </a:rPr>
              <a:t>implement a rigorous teacher-evaluation and reward system</a:t>
            </a:r>
          </a:p>
          <a:p>
            <a:pPr lvl="0"/>
            <a:r>
              <a:rPr lang="en-US" sz="2600" dirty="0">
                <a:latin typeface="Century Gothic" panose="020B0502020202020204" pitchFamily="34" charset="0"/>
              </a:rPr>
              <a:t>offer financial and career advancement incentives</a:t>
            </a:r>
          </a:p>
          <a:p>
            <a:pPr lvl="0"/>
            <a:r>
              <a:rPr lang="en-US" sz="2600" dirty="0">
                <a:latin typeface="Century Gothic" panose="020B0502020202020204" pitchFamily="34" charset="0"/>
              </a:rPr>
              <a:t>implement comprehensive instructional reform</a:t>
            </a:r>
          </a:p>
          <a:p>
            <a:pPr lvl="0"/>
            <a:r>
              <a:rPr lang="en-US" sz="2600" dirty="0">
                <a:latin typeface="Century Gothic" panose="020B0502020202020204" pitchFamily="34" charset="0"/>
              </a:rPr>
              <a:t>extend learning and teacher-planning time</a:t>
            </a:r>
          </a:p>
          <a:p>
            <a:pPr lvl="0"/>
            <a:r>
              <a:rPr lang="en-US" sz="2600" dirty="0">
                <a:latin typeface="Century Gothic" panose="020B0502020202020204" pitchFamily="34" charset="0"/>
              </a:rPr>
              <a:t>create a community-orientation</a:t>
            </a:r>
          </a:p>
          <a:p>
            <a:pPr lvl="0"/>
            <a:r>
              <a:rPr lang="en-US" sz="2600" dirty="0">
                <a:latin typeface="Century Gothic" panose="020B0502020202020204" pitchFamily="34" charset="0"/>
              </a:rPr>
              <a:t>provide operating flexibility and provide sustained support</a:t>
            </a:r>
          </a:p>
          <a:p>
            <a:endParaRPr lang="en-US"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17</a:t>
            </a:fld>
            <a:endParaRPr lang="en-US" dirty="0"/>
          </a:p>
        </p:txBody>
      </p:sp>
    </p:spTree>
    <p:extLst>
      <p:ext uri="{BB962C8B-B14F-4D97-AF65-F5344CB8AC3E}">
        <p14:creationId xmlns:p14="http://schemas.microsoft.com/office/powerpoint/2010/main" val="36839371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SCHOOL CLOSURE</a:t>
            </a:r>
            <a:endParaRPr lang="en-US" sz="4800" dirty="0">
              <a:latin typeface="Century Gothic" panose="020B0502020202020204" pitchFamily="34" charset="0"/>
            </a:endParaRPr>
          </a:p>
        </p:txBody>
      </p:sp>
      <p:sp>
        <p:nvSpPr>
          <p:cNvPr id="3" name="Content Placeholder 2"/>
          <p:cNvSpPr>
            <a:spLocks noGrp="1"/>
          </p:cNvSpPr>
          <p:nvPr>
            <p:ph idx="1"/>
          </p:nvPr>
        </p:nvSpPr>
        <p:spPr/>
        <p:txBody>
          <a:bodyPr/>
          <a:lstStyle/>
          <a:p>
            <a:pPr marL="0" lvl="0" indent="0">
              <a:buNone/>
            </a:pPr>
            <a:r>
              <a:rPr lang="en-US" sz="2800" dirty="0" smtClean="0">
                <a:latin typeface="Century Gothic" panose="020B0502020202020204" pitchFamily="34" charset="0"/>
              </a:rPr>
              <a:t>Close </a:t>
            </a:r>
            <a:r>
              <a:rPr lang="en-US" sz="2800" dirty="0">
                <a:latin typeface="Century Gothic" panose="020B0502020202020204" pitchFamily="34" charset="0"/>
              </a:rPr>
              <a:t>the school and enroll students in other, higher-achieving schools</a:t>
            </a:r>
            <a:r>
              <a:rPr lang="en-US" dirty="0"/>
              <a:t>.</a:t>
            </a:r>
          </a:p>
          <a:p>
            <a:endParaRPr lang="en-US"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18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2979420"/>
            <a:ext cx="2667000" cy="2240280"/>
          </a:xfrm>
          <a:prstGeom prst="rect">
            <a:avLst/>
          </a:prstGeom>
          <a:effectLst>
            <a:softEdge rad="317500"/>
          </a:effectLst>
        </p:spPr>
      </p:pic>
    </p:spTree>
    <p:extLst>
      <p:ext uri="{BB962C8B-B14F-4D97-AF65-F5344CB8AC3E}">
        <p14:creationId xmlns:p14="http://schemas.microsoft.com/office/powerpoint/2010/main" val="3256630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RESTART</a:t>
            </a:r>
            <a:endParaRPr lang="en-US" sz="4800" dirty="0">
              <a:latin typeface="Century Gothic" panose="020B0502020202020204" pitchFamily="34" charset="0"/>
            </a:endParaRPr>
          </a:p>
        </p:txBody>
      </p:sp>
      <p:sp>
        <p:nvSpPr>
          <p:cNvPr id="3" name="Content Placeholder 2"/>
          <p:cNvSpPr>
            <a:spLocks noGrp="1"/>
          </p:cNvSpPr>
          <p:nvPr>
            <p:ph idx="1"/>
          </p:nvPr>
        </p:nvSpPr>
        <p:spPr/>
        <p:txBody>
          <a:bodyPr/>
          <a:lstStyle/>
          <a:p>
            <a:pPr marL="0" lvl="0" indent="0">
              <a:buNone/>
            </a:pPr>
            <a:r>
              <a:rPr lang="en-US" dirty="0" smtClean="0">
                <a:latin typeface="Century Gothic" panose="020B0502020202020204" pitchFamily="34" charset="0"/>
              </a:rPr>
              <a:t>Transfer </a:t>
            </a:r>
            <a:r>
              <a:rPr lang="en-US" dirty="0">
                <a:latin typeface="Century Gothic" panose="020B0502020202020204" pitchFamily="34" charset="0"/>
              </a:rPr>
              <a:t>control of, or close and reopen, a school under a school operator that has been selected through a rigorous review process. </a:t>
            </a:r>
            <a:endParaRPr lang="en-US" dirty="0" smtClean="0">
              <a:latin typeface="Century Gothic" panose="020B0502020202020204" pitchFamily="34" charset="0"/>
            </a:endParaRPr>
          </a:p>
          <a:p>
            <a:pPr marL="0" lvl="0" indent="0">
              <a:buNone/>
            </a:pPr>
            <a:r>
              <a:rPr lang="en-US" dirty="0" smtClean="0">
                <a:latin typeface="Century Gothic" panose="020B0502020202020204" pitchFamily="34" charset="0"/>
              </a:rPr>
              <a:t>A </a:t>
            </a:r>
            <a:r>
              <a:rPr lang="en-US" dirty="0">
                <a:latin typeface="Century Gothic" panose="020B0502020202020204" pitchFamily="34" charset="0"/>
              </a:rPr>
              <a:t>restart model must enroll, within the grades it serves, any former student who wishes to attend.</a:t>
            </a:r>
          </a:p>
          <a:p>
            <a:endParaRPr lang="en-US"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19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20786">
            <a:off x="5861074" y="3139573"/>
            <a:ext cx="2399041" cy="2399041"/>
          </a:xfrm>
          <a:prstGeom prst="rect">
            <a:avLst/>
          </a:prstGeom>
          <a:effectLst>
            <a:softEdge rad="317500"/>
          </a:effectLst>
        </p:spPr>
      </p:pic>
    </p:spTree>
    <p:extLst>
      <p:ext uri="{BB962C8B-B14F-4D97-AF65-F5344CB8AC3E}">
        <p14:creationId xmlns:p14="http://schemas.microsoft.com/office/powerpoint/2010/main" val="3828009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
            <a:ext cx="8534400" cy="4114800"/>
          </a:xfrm>
          <a:solidFill>
            <a:schemeClr val="accent1"/>
          </a:solidFill>
        </p:spPr>
        <p:txBody>
          <a:bodyPr/>
          <a:lstStyle/>
          <a:p>
            <a:pPr algn="ctr"/>
            <a:r>
              <a:rPr lang="en-US" sz="6000" b="1" dirty="0" smtClean="0">
                <a:latin typeface="Century Gothic" panose="020B0502020202020204" pitchFamily="34" charset="0"/>
              </a:rPr>
              <a:t/>
            </a:r>
            <a:br>
              <a:rPr lang="en-US" sz="6000" b="1" dirty="0" smtClean="0">
                <a:latin typeface="Century Gothic" panose="020B0502020202020204" pitchFamily="34" charset="0"/>
              </a:rPr>
            </a:br>
            <a:r>
              <a:rPr lang="en-US" sz="6000" b="1" dirty="0">
                <a:latin typeface="Century Gothic" panose="020B0502020202020204" pitchFamily="34" charset="0"/>
              </a:rPr>
              <a:t/>
            </a:r>
            <a:br>
              <a:rPr lang="en-US" sz="6000" b="1" dirty="0">
                <a:latin typeface="Century Gothic" panose="020B0502020202020204" pitchFamily="34" charset="0"/>
              </a:rPr>
            </a:br>
            <a:r>
              <a:rPr lang="en-US" sz="6000" b="1" dirty="0" smtClean="0">
                <a:latin typeface="Century Gothic" panose="020B0502020202020204" pitchFamily="34" charset="0"/>
              </a:rPr>
              <a:t/>
            </a:r>
            <a:br>
              <a:rPr lang="en-US" sz="6000" b="1" dirty="0" smtClean="0">
                <a:latin typeface="Century Gothic" panose="020B0502020202020204" pitchFamily="34" charset="0"/>
              </a:rPr>
            </a:br>
            <a:r>
              <a:rPr lang="en-US" sz="6000" b="1" dirty="0">
                <a:latin typeface="Century Gothic" panose="020B0502020202020204" pitchFamily="34" charset="0"/>
              </a:rPr>
              <a:t/>
            </a:r>
            <a:br>
              <a:rPr lang="en-US" sz="6000" b="1" dirty="0">
                <a:latin typeface="Century Gothic" panose="020B0502020202020204" pitchFamily="34" charset="0"/>
              </a:rPr>
            </a:br>
            <a:r>
              <a:rPr lang="en-US" sz="6000" b="1" dirty="0" smtClean="0">
                <a:latin typeface="Century Gothic" panose="020B0502020202020204" pitchFamily="34" charset="0"/>
              </a:rPr>
              <a:t>School </a:t>
            </a:r>
            <a:br>
              <a:rPr lang="en-US" sz="6000" b="1" dirty="0" smtClean="0">
                <a:latin typeface="Century Gothic" panose="020B0502020202020204" pitchFamily="34" charset="0"/>
              </a:rPr>
            </a:br>
            <a:r>
              <a:rPr lang="en-US" sz="6000" b="1" dirty="0" smtClean="0">
                <a:latin typeface="Century Gothic" panose="020B0502020202020204" pitchFamily="34" charset="0"/>
              </a:rPr>
              <a:t>Improvement Grant  </a:t>
            </a:r>
            <a:r>
              <a:rPr lang="en-US" sz="3200" b="1" dirty="0" smtClean="0">
                <a:latin typeface="Century Gothic" panose="020B0502020202020204" pitchFamily="34" charset="0"/>
              </a:rPr>
              <a:t>1003(g) </a:t>
            </a:r>
            <a:r>
              <a:rPr lang="en-US" sz="3200" dirty="0" smtClean="0"/>
              <a:t/>
            </a:r>
            <a:br>
              <a:rPr lang="en-US" sz="3200" dirty="0" smtClean="0"/>
            </a:br>
            <a:r>
              <a:rPr lang="en-US" sz="4000" b="1" dirty="0" smtClean="0">
                <a:latin typeface="Century Gothic" panose="020B0502020202020204" pitchFamily="34" charset="0"/>
              </a:rPr>
              <a:t>Cohort 4</a:t>
            </a:r>
            <a:endParaRPr lang="en-US" sz="4000" b="1" dirty="0">
              <a:latin typeface="Century Gothic" panose="020B0502020202020204" pitchFamily="34" charset="0"/>
            </a:endParaRPr>
          </a:p>
        </p:txBody>
      </p:sp>
      <p:sp>
        <p:nvSpPr>
          <p:cNvPr id="3" name="Subtitle 2"/>
          <p:cNvSpPr>
            <a:spLocks noGrp="1"/>
          </p:cNvSpPr>
          <p:nvPr>
            <p:ph type="subTitle" idx="1"/>
          </p:nvPr>
        </p:nvSpPr>
        <p:spPr>
          <a:xfrm>
            <a:off x="609600" y="4397013"/>
            <a:ext cx="6858000" cy="990600"/>
          </a:xfrm>
        </p:spPr>
        <p:txBody>
          <a:bodyPr>
            <a:normAutofit/>
          </a:bodyPr>
          <a:lstStyle/>
          <a:p>
            <a:r>
              <a:rPr lang="en-US" sz="3200" b="1" dirty="0" smtClean="0">
                <a:latin typeface="Century Gothic" panose="020B0502020202020204" pitchFamily="34" charset="0"/>
              </a:rPr>
              <a:t>School Year 2016-17</a:t>
            </a:r>
            <a:endParaRPr lang="en-US" sz="3200" b="1" dirty="0">
              <a:latin typeface="Century Gothic" panose="020B0502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155636"/>
            <a:ext cx="1828800" cy="1723146"/>
          </a:xfrm>
          <a:prstGeom prst="rect">
            <a:avLst/>
          </a:prstGeom>
          <a:ln>
            <a:noFill/>
          </a:ln>
          <a:effectLst>
            <a:softEdge rad="127000"/>
          </a:effectLst>
        </p:spPr>
      </p:pic>
      <p:sp>
        <p:nvSpPr>
          <p:cNvPr id="5" name="TextBox 4"/>
          <p:cNvSpPr txBox="1"/>
          <p:nvPr/>
        </p:nvSpPr>
        <p:spPr>
          <a:xfrm>
            <a:off x="762000" y="5422249"/>
            <a:ext cx="5638800" cy="830997"/>
          </a:xfrm>
          <a:prstGeom prst="rect">
            <a:avLst/>
          </a:prstGeom>
          <a:noFill/>
        </p:spPr>
        <p:txBody>
          <a:bodyPr wrap="square" rtlCol="0">
            <a:spAutoFit/>
          </a:bodyPr>
          <a:lstStyle/>
          <a:p>
            <a:r>
              <a:rPr lang="en-US" sz="2400" b="1" dirty="0">
                <a:latin typeface="Century Gothic" panose="020B0502020202020204" pitchFamily="34" charset="0"/>
              </a:rPr>
              <a:t>Arizona Department of Education</a:t>
            </a:r>
            <a:endParaRPr lang="en-US" sz="2400" dirty="0">
              <a:latin typeface="Century Gothic" panose="020B0502020202020204" pitchFamily="34" charset="0"/>
            </a:endParaRPr>
          </a:p>
          <a:p>
            <a:r>
              <a:rPr lang="en-US" sz="2400" b="1" dirty="0">
                <a:latin typeface="Century Gothic" panose="020B0502020202020204" pitchFamily="34" charset="0"/>
              </a:rPr>
              <a:t>Support and Innovation</a:t>
            </a:r>
            <a:endParaRPr lang="en-US" sz="2400" dirty="0">
              <a:latin typeface="Century Gothic" panose="020B0502020202020204" pitchFamily="34" charset="0"/>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36" y="-76200"/>
            <a:ext cx="2744571" cy="2057400"/>
          </a:xfrm>
          <a:prstGeom prst="rect">
            <a:avLst/>
          </a:prstGeom>
          <a:effectLst>
            <a:softEdge rad="317500"/>
          </a:effectLst>
        </p:spPr>
      </p:pic>
    </p:spTree>
    <p:extLst>
      <p:ext uri="{BB962C8B-B14F-4D97-AF65-F5344CB8AC3E}">
        <p14:creationId xmlns:p14="http://schemas.microsoft.com/office/powerpoint/2010/main" val="1966449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4800" y="457200"/>
            <a:ext cx="8585200" cy="4678204"/>
          </a:xfrm>
          <a:prstGeom prst="rect">
            <a:avLst/>
          </a:prstGeom>
        </p:spPr>
        <p:txBody>
          <a:bodyPr vert="horz" wrap="square" lIns="0" tIns="0" rIns="0" bIns="0" rtlCol="0">
            <a:spAutoFit/>
          </a:bodyPr>
          <a:lstStyle/>
          <a:p>
            <a:pPr marL="12700">
              <a:lnSpc>
                <a:spcPct val="100000"/>
              </a:lnSpc>
              <a:spcBef>
                <a:spcPts val="625"/>
              </a:spcBef>
            </a:pPr>
            <a:r>
              <a:rPr sz="2400" dirty="0" smtClean="0">
                <a:solidFill>
                  <a:schemeClr val="accent1"/>
                </a:solidFill>
                <a:latin typeface="Century Gothic" panose="020B0502020202020204" pitchFamily="34" charset="0"/>
                <a:cs typeface="Tw Cen MT"/>
              </a:rPr>
              <a:t>A</a:t>
            </a:r>
            <a:r>
              <a:rPr lang="en-US" sz="2400" dirty="0">
                <a:solidFill>
                  <a:schemeClr val="accent1"/>
                </a:solidFill>
                <a:latin typeface="Century Gothic" panose="020B0502020202020204" pitchFamily="34" charset="0"/>
                <a:cs typeface="Tw Cen MT"/>
              </a:rPr>
              <a:t>n</a:t>
            </a:r>
            <a:r>
              <a:rPr sz="2400" dirty="0" smtClean="0">
                <a:solidFill>
                  <a:schemeClr val="accent1"/>
                </a:solidFill>
                <a:latin typeface="Century Gothic" panose="020B0502020202020204" pitchFamily="34" charset="0"/>
                <a:cs typeface="Tw Cen MT"/>
              </a:rPr>
              <a:t> </a:t>
            </a:r>
            <a:r>
              <a:rPr lang="en-US" sz="2400" dirty="0" smtClean="0">
                <a:solidFill>
                  <a:schemeClr val="accent1"/>
                </a:solidFill>
                <a:latin typeface="Century Gothic" panose="020B0502020202020204" pitchFamily="34" charset="0"/>
                <a:cs typeface="Tw Cen MT"/>
              </a:rPr>
              <a:t>Ev</a:t>
            </a:r>
            <a:r>
              <a:rPr lang="en-US" sz="2400" spc="5" dirty="0" smtClean="0">
                <a:solidFill>
                  <a:schemeClr val="accent1"/>
                </a:solidFill>
                <a:latin typeface="Century Gothic" panose="020B0502020202020204" pitchFamily="34" charset="0"/>
                <a:cs typeface="Tw Cen MT"/>
              </a:rPr>
              <a:t>i</a:t>
            </a:r>
            <a:r>
              <a:rPr lang="en-US" sz="2400" dirty="0" smtClean="0">
                <a:solidFill>
                  <a:schemeClr val="accent1"/>
                </a:solidFill>
                <a:latin typeface="Century Gothic" panose="020B0502020202020204" pitchFamily="34" charset="0"/>
                <a:cs typeface="Tw Cen MT"/>
              </a:rPr>
              <a:t>d</a:t>
            </a:r>
            <a:r>
              <a:rPr lang="en-US" sz="2400" spc="5" dirty="0" smtClean="0">
                <a:solidFill>
                  <a:schemeClr val="accent1"/>
                </a:solidFill>
                <a:latin typeface="Century Gothic" panose="020B0502020202020204" pitchFamily="34" charset="0"/>
                <a:cs typeface="Tw Cen MT"/>
              </a:rPr>
              <a:t>e</a:t>
            </a:r>
            <a:r>
              <a:rPr lang="en-US" sz="2400" dirty="0" smtClean="0">
                <a:solidFill>
                  <a:schemeClr val="accent1"/>
                </a:solidFill>
                <a:latin typeface="Century Gothic" panose="020B0502020202020204" pitchFamily="34" charset="0"/>
                <a:cs typeface="Tw Cen MT"/>
              </a:rPr>
              <a:t>n</a:t>
            </a:r>
            <a:r>
              <a:rPr lang="en-US" sz="2400" spc="-10" dirty="0" smtClean="0">
                <a:solidFill>
                  <a:schemeClr val="accent1"/>
                </a:solidFill>
                <a:latin typeface="Century Gothic" panose="020B0502020202020204" pitchFamily="34" charset="0"/>
                <a:cs typeface="Tw Cen MT"/>
              </a:rPr>
              <a:t>c</a:t>
            </a:r>
            <a:r>
              <a:rPr lang="en-US" sz="2400" spc="5" dirty="0" smtClean="0">
                <a:solidFill>
                  <a:schemeClr val="accent1"/>
                </a:solidFill>
                <a:latin typeface="Century Gothic" panose="020B0502020202020204" pitchFamily="34" charset="0"/>
                <a:cs typeface="Tw Cen MT"/>
              </a:rPr>
              <a:t>e</a:t>
            </a:r>
            <a:r>
              <a:rPr lang="en-US" sz="2400" spc="-5" dirty="0" smtClean="0">
                <a:solidFill>
                  <a:schemeClr val="accent1"/>
                </a:solidFill>
                <a:latin typeface="Century Gothic" panose="020B0502020202020204" pitchFamily="34" charset="0"/>
                <a:cs typeface="Tw Cen MT"/>
              </a:rPr>
              <a:t>-</a:t>
            </a:r>
            <a:r>
              <a:rPr lang="en-US" sz="2400" dirty="0" smtClean="0">
                <a:solidFill>
                  <a:schemeClr val="accent1"/>
                </a:solidFill>
                <a:latin typeface="Century Gothic" panose="020B0502020202020204" pitchFamily="34" charset="0"/>
                <a:cs typeface="Tw Cen MT"/>
              </a:rPr>
              <a:t>ba</a:t>
            </a:r>
            <a:r>
              <a:rPr lang="en-US" sz="2400" spc="-5" dirty="0" smtClean="0">
                <a:solidFill>
                  <a:schemeClr val="accent1"/>
                </a:solidFill>
                <a:latin typeface="Century Gothic" panose="020B0502020202020204" pitchFamily="34" charset="0"/>
                <a:cs typeface="Tw Cen MT"/>
              </a:rPr>
              <a:t>s</a:t>
            </a:r>
            <a:r>
              <a:rPr lang="en-US" sz="2400" spc="5" dirty="0" smtClean="0">
                <a:solidFill>
                  <a:schemeClr val="accent1"/>
                </a:solidFill>
                <a:latin typeface="Century Gothic" panose="020B0502020202020204" pitchFamily="34" charset="0"/>
                <a:cs typeface="Tw Cen MT"/>
              </a:rPr>
              <a:t>e</a:t>
            </a:r>
            <a:r>
              <a:rPr lang="en-US" sz="2400" dirty="0" smtClean="0">
                <a:solidFill>
                  <a:schemeClr val="accent1"/>
                </a:solidFill>
                <a:latin typeface="Century Gothic" panose="020B0502020202020204" pitchFamily="34" charset="0"/>
                <a:cs typeface="Tw Cen MT"/>
              </a:rPr>
              <a:t>d </a:t>
            </a:r>
            <a:r>
              <a:rPr lang="en-US" sz="2400" dirty="0">
                <a:solidFill>
                  <a:schemeClr val="accent1"/>
                </a:solidFill>
                <a:latin typeface="Century Gothic" panose="020B0502020202020204" pitchFamily="34" charset="0"/>
                <a:cs typeface="Tw Cen MT"/>
              </a:rPr>
              <a:t>W</a:t>
            </a:r>
            <a:r>
              <a:rPr sz="2400" spc="-5" dirty="0" smtClean="0">
                <a:solidFill>
                  <a:schemeClr val="accent1"/>
                </a:solidFill>
                <a:latin typeface="Century Gothic" panose="020B0502020202020204" pitchFamily="34" charset="0"/>
                <a:cs typeface="Tw Cen MT"/>
              </a:rPr>
              <a:t>hol</a:t>
            </a:r>
            <a:r>
              <a:rPr sz="2400" dirty="0" smtClean="0">
                <a:solidFill>
                  <a:schemeClr val="accent1"/>
                </a:solidFill>
                <a:latin typeface="Century Gothic" panose="020B0502020202020204" pitchFamily="34" charset="0"/>
                <a:cs typeface="Tw Cen MT"/>
              </a:rPr>
              <a:t>e-</a:t>
            </a:r>
            <a:r>
              <a:rPr lang="en-US" sz="2400" dirty="0" smtClean="0">
                <a:solidFill>
                  <a:schemeClr val="accent1"/>
                </a:solidFill>
                <a:latin typeface="Century Gothic" panose="020B0502020202020204" pitchFamily="34" charset="0"/>
                <a:cs typeface="Tw Cen MT"/>
              </a:rPr>
              <a:t>S</a:t>
            </a:r>
            <a:r>
              <a:rPr sz="2400" dirty="0" smtClean="0">
                <a:solidFill>
                  <a:schemeClr val="accent1"/>
                </a:solidFill>
                <a:latin typeface="Century Gothic" panose="020B0502020202020204" pitchFamily="34" charset="0"/>
                <a:cs typeface="Tw Cen MT"/>
              </a:rPr>
              <a:t>c</a:t>
            </a:r>
            <a:r>
              <a:rPr sz="2400" spc="-5" dirty="0" smtClean="0">
                <a:solidFill>
                  <a:schemeClr val="accent1"/>
                </a:solidFill>
                <a:latin typeface="Century Gothic" panose="020B0502020202020204" pitchFamily="34" charset="0"/>
                <a:cs typeface="Tw Cen MT"/>
              </a:rPr>
              <a:t>hoo</a:t>
            </a:r>
            <a:r>
              <a:rPr sz="2400" dirty="0" smtClean="0">
                <a:solidFill>
                  <a:schemeClr val="accent1"/>
                </a:solidFill>
                <a:latin typeface="Century Gothic" panose="020B0502020202020204" pitchFamily="34" charset="0"/>
                <a:cs typeface="Tw Cen MT"/>
              </a:rPr>
              <a:t>l</a:t>
            </a:r>
            <a:r>
              <a:rPr sz="2400" spc="-50" dirty="0" smtClean="0">
                <a:solidFill>
                  <a:schemeClr val="accent1"/>
                </a:solidFill>
                <a:latin typeface="Century Gothic" panose="020B0502020202020204" pitchFamily="34" charset="0"/>
                <a:cs typeface="Tw Cen MT"/>
              </a:rPr>
              <a:t> </a:t>
            </a:r>
            <a:r>
              <a:rPr lang="en-US" sz="2400" spc="45" dirty="0">
                <a:solidFill>
                  <a:schemeClr val="accent1"/>
                </a:solidFill>
                <a:latin typeface="Century Gothic" panose="020B0502020202020204" pitchFamily="34" charset="0"/>
                <a:cs typeface="Tw Cen MT"/>
              </a:rPr>
              <a:t>R</a:t>
            </a:r>
            <a:r>
              <a:rPr sz="2400" dirty="0" smtClean="0">
                <a:solidFill>
                  <a:schemeClr val="accent1"/>
                </a:solidFill>
                <a:latin typeface="Century Gothic" panose="020B0502020202020204" pitchFamily="34" charset="0"/>
                <a:cs typeface="Tw Cen MT"/>
              </a:rPr>
              <a:t>e</a:t>
            </a:r>
            <a:r>
              <a:rPr sz="2400" spc="-25" dirty="0" smtClean="0">
                <a:solidFill>
                  <a:schemeClr val="accent1"/>
                </a:solidFill>
                <a:latin typeface="Century Gothic" panose="020B0502020202020204" pitchFamily="34" charset="0"/>
                <a:cs typeface="Tw Cen MT"/>
              </a:rPr>
              <a:t>f</a:t>
            </a:r>
            <a:r>
              <a:rPr sz="2400" spc="-5" dirty="0" smtClean="0">
                <a:solidFill>
                  <a:schemeClr val="accent1"/>
                </a:solidFill>
                <a:latin typeface="Century Gothic" panose="020B0502020202020204" pitchFamily="34" charset="0"/>
                <a:cs typeface="Tw Cen MT"/>
              </a:rPr>
              <a:t>o</a:t>
            </a:r>
            <a:r>
              <a:rPr sz="2400" spc="45" dirty="0" smtClean="0">
                <a:solidFill>
                  <a:schemeClr val="accent1"/>
                </a:solidFill>
                <a:latin typeface="Century Gothic" panose="020B0502020202020204" pitchFamily="34" charset="0"/>
                <a:cs typeface="Tw Cen MT"/>
              </a:rPr>
              <a:t>r</a:t>
            </a:r>
            <a:r>
              <a:rPr sz="2400" dirty="0" smtClean="0">
                <a:solidFill>
                  <a:schemeClr val="accent1"/>
                </a:solidFill>
                <a:latin typeface="Century Gothic" panose="020B0502020202020204" pitchFamily="34" charset="0"/>
                <a:cs typeface="Tw Cen MT"/>
              </a:rPr>
              <a:t>m</a:t>
            </a:r>
            <a:r>
              <a:rPr sz="2400" spc="-10" dirty="0" smtClean="0">
                <a:solidFill>
                  <a:schemeClr val="accent1"/>
                </a:solidFill>
                <a:latin typeface="Century Gothic" panose="020B0502020202020204" pitchFamily="34" charset="0"/>
                <a:cs typeface="Tw Cen MT"/>
              </a:rPr>
              <a:t> </a:t>
            </a:r>
            <a:r>
              <a:rPr lang="en-US" sz="2400" dirty="0">
                <a:solidFill>
                  <a:schemeClr val="accent1"/>
                </a:solidFill>
                <a:latin typeface="Century Gothic" panose="020B0502020202020204" pitchFamily="34" charset="0"/>
                <a:cs typeface="Tw Cen MT"/>
              </a:rPr>
              <a:t>M</a:t>
            </a:r>
            <a:r>
              <a:rPr sz="2400" spc="-5" dirty="0" smtClean="0">
                <a:solidFill>
                  <a:schemeClr val="accent1"/>
                </a:solidFill>
                <a:latin typeface="Century Gothic" panose="020B0502020202020204" pitchFamily="34" charset="0"/>
                <a:cs typeface="Tw Cen MT"/>
              </a:rPr>
              <a:t>od</a:t>
            </a:r>
            <a:r>
              <a:rPr sz="2400" dirty="0" smtClean="0">
                <a:solidFill>
                  <a:schemeClr val="accent1"/>
                </a:solidFill>
                <a:latin typeface="Century Gothic" panose="020B0502020202020204" pitchFamily="34" charset="0"/>
                <a:cs typeface="Tw Cen MT"/>
              </a:rPr>
              <a:t>el</a:t>
            </a:r>
            <a:r>
              <a:rPr sz="2400" spc="-15" dirty="0" smtClean="0">
                <a:solidFill>
                  <a:schemeClr val="accent1"/>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is</a:t>
            </a:r>
            <a:r>
              <a:rPr sz="2400" spc="-1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ig</a:t>
            </a:r>
            <a:r>
              <a:rPr sz="2400" spc="-5" dirty="0">
                <a:solidFill>
                  <a:srgbClr val="303030"/>
                </a:solidFill>
                <a:latin typeface="Century Gothic" panose="020B0502020202020204" pitchFamily="34" charset="0"/>
                <a:cs typeface="Tw Cen MT"/>
              </a:rPr>
              <a:t>n</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d</a:t>
            </a:r>
            <a:r>
              <a:rPr sz="2400" spc="-30" dirty="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t</a:t>
            </a:r>
            <a:r>
              <a:rPr sz="2400" spc="5" dirty="0" smtClean="0">
                <a:solidFill>
                  <a:srgbClr val="303030"/>
                </a:solidFill>
                <a:latin typeface="Century Gothic" panose="020B0502020202020204" pitchFamily="34" charset="0"/>
                <a:cs typeface="Tw Cen MT"/>
              </a:rPr>
              <a:t>o:</a:t>
            </a:r>
            <a:endParaRPr lang="en-US" sz="2400" dirty="0">
              <a:latin typeface="Century Gothic" panose="020B0502020202020204" pitchFamily="34" charset="0"/>
              <a:cs typeface="Tw Cen MT"/>
            </a:endParaRPr>
          </a:p>
          <a:p>
            <a:pPr marL="355600" indent="-342900">
              <a:lnSpc>
                <a:spcPct val="100000"/>
              </a:lnSpc>
              <a:spcBef>
                <a:spcPts val="625"/>
              </a:spcBef>
              <a:buFont typeface="Arial" panose="020B0604020202020204" pitchFamily="34" charset="0"/>
              <a:buChar char="•"/>
            </a:pPr>
            <a:r>
              <a:rPr sz="2400" spc="5" dirty="0" smtClean="0">
                <a:solidFill>
                  <a:srgbClr val="303030"/>
                </a:solidFill>
                <a:latin typeface="Century Gothic" panose="020B0502020202020204" pitchFamily="34" charset="0"/>
                <a:cs typeface="Tw Cen MT"/>
              </a:rPr>
              <a:t>I</a:t>
            </a:r>
            <a:r>
              <a:rPr sz="2400" dirty="0" smtClean="0">
                <a:solidFill>
                  <a:srgbClr val="303030"/>
                </a:solidFill>
                <a:latin typeface="Century Gothic" panose="020B0502020202020204" pitchFamily="34" charset="0"/>
                <a:cs typeface="Tw Cen MT"/>
              </a:rPr>
              <a:t>mp</a:t>
            </a:r>
            <a:r>
              <a:rPr sz="2400" spc="-55" dirty="0" smtClean="0">
                <a:solidFill>
                  <a:srgbClr val="303030"/>
                </a:solidFill>
                <a:latin typeface="Century Gothic" panose="020B0502020202020204" pitchFamily="34" charset="0"/>
                <a:cs typeface="Tw Cen MT"/>
              </a:rPr>
              <a:t>r</a:t>
            </a:r>
            <a:r>
              <a:rPr sz="2400" spc="5" dirty="0" smtClean="0">
                <a:solidFill>
                  <a:srgbClr val="303030"/>
                </a:solidFill>
                <a:latin typeface="Century Gothic" panose="020B0502020202020204" pitchFamily="34" charset="0"/>
                <a:cs typeface="Tw Cen MT"/>
              </a:rPr>
              <a:t>o</a:t>
            </a:r>
            <a:r>
              <a:rPr sz="2400" spc="-50" dirty="0" smtClean="0">
                <a:solidFill>
                  <a:srgbClr val="303030"/>
                </a:solidFill>
                <a:latin typeface="Century Gothic" panose="020B0502020202020204" pitchFamily="34" charset="0"/>
                <a:cs typeface="Tw Cen MT"/>
              </a:rPr>
              <a:t>v</a:t>
            </a:r>
            <a:r>
              <a:rPr sz="2400" dirty="0" smtClean="0">
                <a:solidFill>
                  <a:srgbClr val="303030"/>
                </a:solidFill>
                <a:latin typeface="Century Gothic" panose="020B0502020202020204" pitchFamily="34" charset="0"/>
                <a:cs typeface="Tw Cen MT"/>
              </a:rPr>
              <a:t>e</a:t>
            </a:r>
            <a:r>
              <a:rPr sz="2400" spc="-30" dirty="0" smtClean="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t</a:t>
            </a:r>
            <a:r>
              <a:rPr sz="2400" spc="-5" dirty="0">
                <a:solidFill>
                  <a:srgbClr val="303030"/>
                </a:solidFill>
                <a:latin typeface="Century Gothic" panose="020B0502020202020204" pitchFamily="34" charset="0"/>
                <a:cs typeface="Tw Cen MT"/>
              </a:rPr>
              <a:t>u</a:t>
            </a:r>
            <a:r>
              <a:rPr sz="2400"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n</a:t>
            </a:r>
            <a:r>
              <a:rPr sz="2400" dirty="0">
                <a:solidFill>
                  <a:srgbClr val="303030"/>
                </a:solidFill>
                <a:latin typeface="Century Gothic" panose="020B0502020202020204" pitchFamily="34" charset="0"/>
                <a:cs typeface="Tw Cen MT"/>
              </a:rPr>
              <a:t>t</a:t>
            </a:r>
            <a:r>
              <a:rPr sz="2400" spc="-4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a</a:t>
            </a:r>
            <a:r>
              <a:rPr sz="2400" spc="-10" dirty="0">
                <a:solidFill>
                  <a:srgbClr val="303030"/>
                </a:solidFill>
                <a:latin typeface="Century Gothic" panose="020B0502020202020204" pitchFamily="34" charset="0"/>
                <a:cs typeface="Tw Cen MT"/>
              </a:rPr>
              <a:t>c</a:t>
            </a:r>
            <a:r>
              <a:rPr sz="2400" dirty="0">
                <a:solidFill>
                  <a:srgbClr val="303030"/>
                </a:solidFill>
                <a:latin typeface="Century Gothic" panose="020B0502020202020204" pitchFamily="34" charset="0"/>
                <a:cs typeface="Tw Cen MT"/>
              </a:rPr>
              <a:t>ad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i</a:t>
            </a:r>
            <a:r>
              <a:rPr sz="2400" dirty="0">
                <a:solidFill>
                  <a:srgbClr val="303030"/>
                </a:solidFill>
                <a:latin typeface="Century Gothic" panose="020B0502020202020204" pitchFamily="34" charset="0"/>
                <a:cs typeface="Tw Cen MT"/>
              </a:rPr>
              <a:t>c</a:t>
            </a:r>
            <a:r>
              <a:rPr sz="2400" spc="-2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a</a:t>
            </a:r>
            <a:r>
              <a:rPr sz="2400" spc="100" dirty="0">
                <a:solidFill>
                  <a:srgbClr val="303030"/>
                </a:solidFill>
                <a:latin typeface="Century Gothic" panose="020B0502020202020204" pitchFamily="34" charset="0"/>
                <a:cs typeface="Tw Cen MT"/>
              </a:rPr>
              <a:t>c</a:t>
            </a:r>
            <a:r>
              <a:rPr sz="2400" spc="-5"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ie</a:t>
            </a:r>
            <a:r>
              <a:rPr sz="2400" spc="-50" dirty="0">
                <a:solidFill>
                  <a:srgbClr val="303030"/>
                </a:solidFill>
                <a:latin typeface="Century Gothic" panose="020B0502020202020204" pitchFamily="34" charset="0"/>
                <a:cs typeface="Tw Cen MT"/>
              </a:rPr>
              <a:t>v</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m</a:t>
            </a:r>
            <a:r>
              <a:rPr sz="2400" spc="-10"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n</a:t>
            </a:r>
            <a:r>
              <a:rPr sz="2400" dirty="0">
                <a:solidFill>
                  <a:srgbClr val="303030"/>
                </a:solidFill>
                <a:latin typeface="Century Gothic" panose="020B0502020202020204" pitchFamily="34" charset="0"/>
                <a:cs typeface="Tw Cen MT"/>
              </a:rPr>
              <a:t>t</a:t>
            </a:r>
            <a:r>
              <a:rPr sz="2400" spc="-4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r</a:t>
            </a:r>
            <a:r>
              <a:rPr sz="2400" spc="-25" dirty="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attai</a:t>
            </a:r>
            <a:r>
              <a:rPr sz="2400" spc="-5" dirty="0" smtClean="0">
                <a:solidFill>
                  <a:srgbClr val="303030"/>
                </a:solidFill>
                <a:latin typeface="Century Gothic" panose="020B0502020202020204" pitchFamily="34" charset="0"/>
                <a:cs typeface="Tw Cen MT"/>
              </a:rPr>
              <a:t>n</a:t>
            </a:r>
            <a:r>
              <a:rPr sz="2400" dirty="0" smtClean="0">
                <a:solidFill>
                  <a:srgbClr val="303030"/>
                </a:solidFill>
                <a:latin typeface="Century Gothic" panose="020B0502020202020204" pitchFamily="34" charset="0"/>
                <a:cs typeface="Tw Cen MT"/>
              </a:rPr>
              <a:t>m</a:t>
            </a:r>
            <a:r>
              <a:rPr sz="2400" spc="5"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n</a:t>
            </a:r>
            <a:r>
              <a:rPr sz="2400" dirty="0" smtClean="0">
                <a:solidFill>
                  <a:srgbClr val="303030"/>
                </a:solidFill>
                <a:latin typeface="Century Gothic" panose="020B0502020202020204" pitchFamily="34" charset="0"/>
                <a:cs typeface="Tw Cen MT"/>
              </a:rPr>
              <a:t>t</a:t>
            </a:r>
            <a:endParaRPr lang="en-US" sz="2400" dirty="0">
              <a:solidFill>
                <a:srgbClr val="303030"/>
              </a:solidFill>
              <a:latin typeface="Century Gothic" panose="020B0502020202020204" pitchFamily="34" charset="0"/>
              <a:cs typeface="Tw Cen MT"/>
            </a:endParaRPr>
          </a:p>
          <a:p>
            <a:pPr marL="355600" indent="-342900">
              <a:lnSpc>
                <a:spcPct val="100000"/>
              </a:lnSpc>
              <a:spcBef>
                <a:spcPts val="625"/>
              </a:spcBef>
              <a:buFont typeface="Arial" panose="020B0604020202020204" pitchFamily="34" charset="0"/>
              <a:buChar char="•"/>
            </a:pPr>
            <a:r>
              <a:rPr sz="2400" spc="5" dirty="0" smtClean="0">
                <a:solidFill>
                  <a:srgbClr val="303030"/>
                </a:solidFill>
                <a:latin typeface="Century Gothic" panose="020B0502020202020204" pitchFamily="34" charset="0"/>
                <a:cs typeface="Tw Cen MT"/>
              </a:rPr>
              <a:t>B</a:t>
            </a:r>
            <a:r>
              <a:rPr sz="2400" dirty="0" smtClean="0">
                <a:solidFill>
                  <a:srgbClr val="303030"/>
                </a:solidFill>
                <a:latin typeface="Century Gothic" panose="020B0502020202020204" pitchFamily="34" charset="0"/>
                <a:cs typeface="Tw Cen MT"/>
              </a:rPr>
              <a:t>e</a:t>
            </a:r>
            <a:r>
              <a:rPr sz="2400" spc="-20" dirty="0" smtClean="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implem</a:t>
            </a:r>
            <a:r>
              <a:rPr sz="2400" spc="5"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n</a:t>
            </a:r>
            <a:r>
              <a:rPr sz="2400" dirty="0">
                <a:solidFill>
                  <a:srgbClr val="303030"/>
                </a:solidFill>
                <a:latin typeface="Century Gothic" panose="020B0502020202020204" pitchFamily="34" charset="0"/>
                <a:cs typeface="Tw Cen MT"/>
              </a:rPr>
              <a:t>t</a:t>
            </a:r>
            <a:r>
              <a:rPr sz="2400" spc="-10"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d</a:t>
            </a:r>
            <a:r>
              <a:rPr sz="2400" spc="-35" dirty="0">
                <a:solidFill>
                  <a:srgbClr val="303030"/>
                </a:solidFill>
                <a:latin typeface="Century Gothic" panose="020B0502020202020204" pitchFamily="34" charset="0"/>
                <a:cs typeface="Tw Cen MT"/>
              </a:rPr>
              <a:t> </a:t>
            </a:r>
            <a:r>
              <a:rPr sz="2400" spc="-55" dirty="0">
                <a:solidFill>
                  <a:srgbClr val="303030"/>
                </a:solidFill>
                <a:latin typeface="Century Gothic" panose="020B0502020202020204" pitchFamily="34" charset="0"/>
                <a:cs typeface="Tw Cen MT"/>
              </a:rPr>
              <a:t>f</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r</a:t>
            </a:r>
            <a:r>
              <a:rPr sz="2400" spc="-2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all</a:t>
            </a:r>
            <a:r>
              <a:rPr sz="2400" spc="-5" dirty="0">
                <a:solidFill>
                  <a:srgbClr val="303030"/>
                </a:solidFill>
                <a:latin typeface="Century Gothic" panose="020B0502020202020204" pitchFamily="34" charset="0"/>
                <a:cs typeface="Tw Cen MT"/>
              </a:rPr>
              <a:t> s</a:t>
            </a:r>
            <a:r>
              <a:rPr sz="2400" dirty="0">
                <a:solidFill>
                  <a:srgbClr val="303030"/>
                </a:solidFill>
                <a:latin typeface="Century Gothic" panose="020B0502020202020204" pitchFamily="34" charset="0"/>
                <a:cs typeface="Tw Cen MT"/>
              </a:rPr>
              <a:t>t</a:t>
            </a:r>
            <a:r>
              <a:rPr sz="2400" spc="-5" dirty="0">
                <a:solidFill>
                  <a:srgbClr val="303030"/>
                </a:solidFill>
                <a:latin typeface="Century Gothic" panose="020B0502020202020204" pitchFamily="34" charset="0"/>
                <a:cs typeface="Tw Cen MT"/>
              </a:rPr>
              <a:t>u</a:t>
            </a:r>
            <a:r>
              <a:rPr sz="2400"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n</a:t>
            </a:r>
            <a:r>
              <a:rPr sz="2400" dirty="0">
                <a:solidFill>
                  <a:srgbClr val="303030"/>
                </a:solidFill>
                <a:latin typeface="Century Gothic" panose="020B0502020202020204" pitchFamily="34" charset="0"/>
                <a:cs typeface="Tw Cen MT"/>
              </a:rPr>
              <a:t>ts</a:t>
            </a:r>
            <a:r>
              <a:rPr sz="2400" spc="-5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in</a:t>
            </a:r>
            <a:r>
              <a:rPr sz="2400" spc="-1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a</a:t>
            </a:r>
            <a:r>
              <a:rPr sz="2400" spc="-10" dirty="0">
                <a:solidFill>
                  <a:srgbClr val="303030"/>
                </a:solidFill>
                <a:latin typeface="Century Gothic" panose="020B0502020202020204" pitchFamily="34" charset="0"/>
                <a:cs typeface="Tw Cen MT"/>
              </a:rPr>
              <a:t> </a:t>
            </a:r>
            <a:r>
              <a:rPr sz="2400" spc="-5" dirty="0" smtClean="0">
                <a:solidFill>
                  <a:srgbClr val="303030"/>
                </a:solidFill>
                <a:latin typeface="Century Gothic" panose="020B0502020202020204" pitchFamily="34" charset="0"/>
                <a:cs typeface="Tw Cen MT"/>
              </a:rPr>
              <a:t>s</a:t>
            </a:r>
            <a:r>
              <a:rPr sz="2400" spc="100" dirty="0" smtClean="0">
                <a:solidFill>
                  <a:srgbClr val="303030"/>
                </a:solidFill>
                <a:latin typeface="Century Gothic" panose="020B0502020202020204" pitchFamily="34" charset="0"/>
                <a:cs typeface="Tw Cen MT"/>
              </a:rPr>
              <a:t>c</a:t>
            </a:r>
            <a:r>
              <a:rPr sz="2400" spc="-5" dirty="0" smtClean="0">
                <a:solidFill>
                  <a:srgbClr val="303030"/>
                </a:solidFill>
                <a:latin typeface="Century Gothic" panose="020B0502020202020204" pitchFamily="34" charset="0"/>
                <a:cs typeface="Tw Cen MT"/>
              </a:rPr>
              <a:t>h</a:t>
            </a:r>
            <a:r>
              <a:rPr sz="2400" spc="5" dirty="0" smtClean="0">
                <a:solidFill>
                  <a:srgbClr val="303030"/>
                </a:solidFill>
                <a:latin typeface="Century Gothic" panose="020B0502020202020204" pitchFamily="34" charset="0"/>
                <a:cs typeface="Tw Cen MT"/>
              </a:rPr>
              <a:t>ool</a:t>
            </a:r>
            <a:endParaRPr lang="en-US" sz="2400" dirty="0">
              <a:latin typeface="Century Gothic" panose="020B0502020202020204" pitchFamily="34" charset="0"/>
              <a:cs typeface="Tw Cen MT"/>
            </a:endParaRPr>
          </a:p>
          <a:p>
            <a:pPr marL="355600" indent="-342900">
              <a:lnSpc>
                <a:spcPct val="100000"/>
              </a:lnSpc>
              <a:spcBef>
                <a:spcPts val="625"/>
              </a:spcBef>
              <a:buFont typeface="Arial" panose="020B0604020202020204" pitchFamily="34" charset="0"/>
              <a:buChar char="•"/>
            </a:pPr>
            <a:r>
              <a:rPr sz="2400" spc="-5" dirty="0" smtClean="0">
                <a:solidFill>
                  <a:srgbClr val="303030"/>
                </a:solidFill>
                <a:latin typeface="Century Gothic" panose="020B0502020202020204" pitchFamily="34" charset="0"/>
                <a:cs typeface="Tw Cen MT"/>
              </a:rPr>
              <a:t>A</a:t>
            </a:r>
            <a:r>
              <a:rPr sz="2400" dirty="0" smtClean="0">
                <a:solidFill>
                  <a:srgbClr val="303030"/>
                </a:solidFill>
                <a:latin typeface="Century Gothic" panose="020B0502020202020204" pitchFamily="34" charset="0"/>
                <a:cs typeface="Tw Cen MT"/>
              </a:rPr>
              <a:t>dd</a:t>
            </a:r>
            <a:r>
              <a:rPr sz="2400" spc="-5" dirty="0" smtClean="0">
                <a:solidFill>
                  <a:srgbClr val="303030"/>
                </a:solidFill>
                <a:latin typeface="Century Gothic" panose="020B0502020202020204" pitchFamily="34" charset="0"/>
                <a:cs typeface="Tw Cen MT"/>
              </a:rPr>
              <a:t>r</a:t>
            </a:r>
            <a:r>
              <a:rPr sz="2400" spc="5"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s</a:t>
            </a:r>
            <a:r>
              <a:rPr sz="2400" spc="-55" dirty="0" smtClean="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a:t>
            </a:r>
            <a:r>
              <a:rPr sz="2400" spc="-2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at</a:t>
            </a:r>
            <a:r>
              <a:rPr sz="2400" spc="-2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a</a:t>
            </a:r>
            <a:r>
              <a:rPr sz="2400" spc="-1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mi</a:t>
            </a:r>
            <a:r>
              <a:rPr sz="2400" spc="-5" dirty="0">
                <a:solidFill>
                  <a:srgbClr val="303030"/>
                </a:solidFill>
                <a:latin typeface="Century Gothic" panose="020B0502020202020204" pitchFamily="34" charset="0"/>
                <a:cs typeface="Tw Cen MT"/>
              </a:rPr>
              <a:t>n</a:t>
            </a:r>
            <a:r>
              <a:rPr sz="2400" dirty="0">
                <a:solidFill>
                  <a:srgbClr val="303030"/>
                </a:solidFill>
                <a:latin typeface="Century Gothic" panose="020B0502020202020204" pitchFamily="34" charset="0"/>
                <a:cs typeface="Tw Cen MT"/>
              </a:rPr>
              <a:t>i</a:t>
            </a:r>
            <a:r>
              <a:rPr sz="2400" spc="50"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u</a:t>
            </a:r>
            <a:r>
              <a:rPr sz="2400"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a</a:t>
            </a:r>
            <a:r>
              <a:rPr sz="2400" spc="100" dirty="0">
                <a:solidFill>
                  <a:srgbClr val="303030"/>
                </a:solidFill>
                <a:latin typeface="Century Gothic" panose="020B0502020202020204" pitchFamily="34" charset="0"/>
                <a:cs typeface="Tw Cen MT"/>
              </a:rPr>
              <a:t>c</a:t>
            </a:r>
            <a:r>
              <a:rPr sz="2400" dirty="0">
                <a:solidFill>
                  <a:srgbClr val="303030"/>
                </a:solidFill>
                <a:latin typeface="Century Gothic" panose="020B0502020202020204" pitchFamily="34" charset="0"/>
                <a:cs typeface="Tw Cen MT"/>
              </a:rPr>
              <a:t>h</a:t>
            </a:r>
            <a:r>
              <a:rPr sz="2400" spc="-2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f</a:t>
            </a:r>
            <a:r>
              <a:rPr sz="2400" spc="5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t</a:t>
            </a:r>
            <a:r>
              <a:rPr sz="2400" spc="-5" dirty="0">
                <a:solidFill>
                  <a:srgbClr val="303030"/>
                </a:solidFill>
                <a:latin typeface="Century Gothic" panose="020B0502020202020204" pitchFamily="34" charset="0"/>
                <a:cs typeface="Tw Cen MT"/>
              </a:rPr>
              <a:t>h</a:t>
            </a:r>
            <a:r>
              <a:rPr sz="2400" dirty="0">
                <a:solidFill>
                  <a:srgbClr val="303030"/>
                </a:solidFill>
                <a:latin typeface="Century Gothic" panose="020B0502020202020204" pitchFamily="34" charset="0"/>
                <a:cs typeface="Tw Cen MT"/>
              </a:rPr>
              <a:t>e</a:t>
            </a:r>
            <a:r>
              <a:rPr sz="2400" spc="-20" dirty="0">
                <a:solidFill>
                  <a:srgbClr val="303030"/>
                </a:solidFill>
                <a:latin typeface="Century Gothic" panose="020B0502020202020204" pitchFamily="34" charset="0"/>
                <a:cs typeface="Tw Cen MT"/>
              </a:rPr>
              <a:t> </a:t>
            </a:r>
            <a:r>
              <a:rPr sz="2400" spc="-55" dirty="0" smtClean="0">
                <a:solidFill>
                  <a:srgbClr val="303030"/>
                </a:solidFill>
                <a:latin typeface="Century Gothic" panose="020B0502020202020204" pitchFamily="34" charset="0"/>
                <a:cs typeface="Tw Cen MT"/>
              </a:rPr>
              <a:t>f</a:t>
            </a:r>
            <a:r>
              <a:rPr sz="2400" spc="5" dirty="0" smtClean="0">
                <a:solidFill>
                  <a:srgbClr val="303030"/>
                </a:solidFill>
                <a:latin typeface="Century Gothic" panose="020B0502020202020204" pitchFamily="34" charset="0"/>
                <a:cs typeface="Tw Cen MT"/>
              </a:rPr>
              <a:t>oll</a:t>
            </a:r>
            <a:r>
              <a:rPr sz="2400" spc="-70" dirty="0" smtClean="0">
                <a:solidFill>
                  <a:srgbClr val="303030"/>
                </a:solidFill>
                <a:latin typeface="Century Gothic" panose="020B0502020202020204" pitchFamily="34" charset="0"/>
                <a:cs typeface="Tw Cen MT"/>
              </a:rPr>
              <a:t>o</a:t>
            </a:r>
            <a:r>
              <a:rPr sz="2400" dirty="0" smtClean="0">
                <a:solidFill>
                  <a:srgbClr val="303030"/>
                </a:solidFill>
                <a:latin typeface="Century Gothic" panose="020B0502020202020204" pitchFamily="34" charset="0"/>
                <a:cs typeface="Tw Cen MT"/>
              </a:rPr>
              <a:t>wi</a:t>
            </a:r>
            <a:r>
              <a:rPr sz="2400" spc="-5" dirty="0" smtClean="0">
                <a:solidFill>
                  <a:srgbClr val="303030"/>
                </a:solidFill>
                <a:latin typeface="Century Gothic" panose="020B0502020202020204" pitchFamily="34" charset="0"/>
                <a:cs typeface="Tw Cen MT"/>
              </a:rPr>
              <a:t>n</a:t>
            </a:r>
            <a:r>
              <a:rPr sz="2400" dirty="0" smtClean="0">
                <a:solidFill>
                  <a:srgbClr val="303030"/>
                </a:solidFill>
                <a:latin typeface="Century Gothic" panose="020B0502020202020204" pitchFamily="34" charset="0"/>
                <a:cs typeface="Tw Cen MT"/>
              </a:rPr>
              <a:t>g:</a:t>
            </a:r>
            <a:endParaRPr lang="en-US" sz="2400" dirty="0">
              <a:latin typeface="Century Gothic" panose="020B0502020202020204" pitchFamily="34" charset="0"/>
              <a:cs typeface="Tw Cen MT"/>
            </a:endParaRPr>
          </a:p>
          <a:p>
            <a:pPr marL="812800" lvl="1" indent="-342900">
              <a:spcBef>
                <a:spcPts val="625"/>
              </a:spcBef>
              <a:buFont typeface="Courier New" panose="02070309020205020404" pitchFamily="49" charset="0"/>
              <a:buChar char="o"/>
            </a:pPr>
            <a:r>
              <a:rPr sz="2400" spc="-5" dirty="0" smtClean="0">
                <a:solidFill>
                  <a:srgbClr val="303030"/>
                </a:solidFill>
                <a:latin typeface="Century Gothic" panose="020B0502020202020204" pitchFamily="34" charset="0"/>
                <a:cs typeface="Tw Cen MT"/>
              </a:rPr>
              <a:t>S</a:t>
            </a:r>
            <a:r>
              <a:rPr sz="2400" spc="85" dirty="0" smtClean="0">
                <a:solidFill>
                  <a:srgbClr val="303030"/>
                </a:solidFill>
                <a:latin typeface="Century Gothic" panose="020B0502020202020204" pitchFamily="34" charset="0"/>
                <a:cs typeface="Tw Cen MT"/>
              </a:rPr>
              <a:t>c</a:t>
            </a:r>
            <a:r>
              <a:rPr sz="2400" dirty="0" smtClean="0">
                <a:solidFill>
                  <a:srgbClr val="303030"/>
                </a:solidFill>
                <a:latin typeface="Century Gothic" panose="020B0502020202020204" pitchFamily="34" charset="0"/>
                <a:cs typeface="Tw Cen MT"/>
              </a:rPr>
              <a:t>hool</a:t>
            </a:r>
            <a:r>
              <a:rPr sz="2400" spc="-5" dirty="0" smtClean="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le</a:t>
            </a:r>
            <a:r>
              <a:rPr sz="2400" spc="-10" dirty="0" smtClean="0">
                <a:solidFill>
                  <a:srgbClr val="303030"/>
                </a:solidFill>
                <a:latin typeface="Century Gothic" panose="020B0502020202020204" pitchFamily="34" charset="0"/>
                <a:cs typeface="Tw Cen MT"/>
              </a:rPr>
              <a:t>ad</a:t>
            </a:r>
            <a:r>
              <a:rPr sz="2400" dirty="0" smtClean="0">
                <a:solidFill>
                  <a:srgbClr val="303030"/>
                </a:solidFill>
                <a:latin typeface="Century Gothic" panose="020B0502020202020204" pitchFamily="34" charset="0"/>
                <a:cs typeface="Tw Cen MT"/>
              </a:rPr>
              <a:t>ershi</a:t>
            </a:r>
            <a:r>
              <a:rPr sz="2400" spc="-5" dirty="0" smtClean="0">
                <a:solidFill>
                  <a:srgbClr val="303030"/>
                </a:solidFill>
                <a:latin typeface="Century Gothic" panose="020B0502020202020204" pitchFamily="34" charset="0"/>
                <a:cs typeface="Tw Cen MT"/>
              </a:rPr>
              <a:t>p</a:t>
            </a:r>
            <a:endParaRPr lang="en-US" sz="2400" dirty="0" smtClean="0">
              <a:latin typeface="Century Gothic" panose="020B0502020202020204" pitchFamily="34" charset="0"/>
              <a:cs typeface="Tw Cen MT"/>
            </a:endParaRPr>
          </a:p>
          <a:p>
            <a:pPr marL="812800" lvl="1" indent="-342900">
              <a:spcBef>
                <a:spcPts val="625"/>
              </a:spcBef>
              <a:buFont typeface="Courier New" panose="02070309020205020404" pitchFamily="49" charset="0"/>
              <a:buChar char="o"/>
            </a:pPr>
            <a:r>
              <a:rPr sz="2400" spc="-190" dirty="0" smtClean="0">
                <a:solidFill>
                  <a:srgbClr val="303030"/>
                </a:solidFill>
                <a:latin typeface="Century Gothic" panose="020B0502020202020204" pitchFamily="34" charset="0"/>
                <a:cs typeface="Tw Cen MT"/>
              </a:rPr>
              <a:t>T</a:t>
            </a:r>
            <a:r>
              <a:rPr sz="2400" dirty="0" smtClean="0">
                <a:solidFill>
                  <a:srgbClr val="303030"/>
                </a:solidFill>
                <a:latin typeface="Century Gothic" panose="020B0502020202020204" pitchFamily="34" charset="0"/>
                <a:cs typeface="Tw Cen MT"/>
              </a:rPr>
              <a:t>e</a:t>
            </a:r>
            <a:r>
              <a:rPr sz="2400" spc="-10" dirty="0" smtClean="0">
                <a:solidFill>
                  <a:srgbClr val="303030"/>
                </a:solidFill>
                <a:latin typeface="Century Gothic" panose="020B0502020202020204" pitchFamily="34" charset="0"/>
                <a:cs typeface="Tw Cen MT"/>
              </a:rPr>
              <a:t>a</a:t>
            </a:r>
            <a:r>
              <a:rPr sz="2400" spc="85" dirty="0" smtClean="0">
                <a:solidFill>
                  <a:srgbClr val="303030"/>
                </a:solidFill>
                <a:latin typeface="Century Gothic" panose="020B0502020202020204" pitchFamily="34" charset="0"/>
                <a:cs typeface="Tw Cen MT"/>
              </a:rPr>
              <a:t>c</a:t>
            </a:r>
            <a:r>
              <a:rPr sz="2400" dirty="0" smtClean="0">
                <a:solidFill>
                  <a:srgbClr val="303030"/>
                </a:solidFill>
                <a:latin typeface="Century Gothic" panose="020B0502020202020204" pitchFamily="34" charset="0"/>
                <a:cs typeface="Tw Cen MT"/>
              </a:rPr>
              <a:t>hin</a:t>
            </a:r>
            <a:r>
              <a:rPr sz="2400" spc="-5" dirty="0" smtClean="0">
                <a:solidFill>
                  <a:srgbClr val="303030"/>
                </a:solidFill>
                <a:latin typeface="Century Gothic" panose="020B0502020202020204" pitchFamily="34" charset="0"/>
                <a:cs typeface="Tw Cen MT"/>
              </a:rPr>
              <a:t>g</a:t>
            </a:r>
            <a:r>
              <a:rPr sz="2400" spc="-20" dirty="0" smtClean="0">
                <a:solidFill>
                  <a:srgbClr val="303030"/>
                </a:solidFill>
                <a:latin typeface="Century Gothic" panose="020B0502020202020204" pitchFamily="34" charset="0"/>
                <a:cs typeface="Tw Cen MT"/>
              </a:rPr>
              <a:t> </a:t>
            </a:r>
            <a:r>
              <a:rPr sz="2400" spc="-10" dirty="0">
                <a:solidFill>
                  <a:srgbClr val="303030"/>
                </a:solidFill>
                <a:latin typeface="Century Gothic" panose="020B0502020202020204" pitchFamily="34" charset="0"/>
                <a:cs typeface="Tw Cen MT"/>
              </a:rPr>
              <a:t>a</a:t>
            </a:r>
            <a:r>
              <a:rPr sz="2400" spc="-5" dirty="0">
                <a:solidFill>
                  <a:srgbClr val="303030"/>
                </a:solidFill>
                <a:latin typeface="Century Gothic" panose="020B0502020202020204" pitchFamily="34" charset="0"/>
                <a:cs typeface="Tw Cen MT"/>
              </a:rPr>
              <a:t>nd</a:t>
            </a:r>
            <a:r>
              <a:rPr sz="2400" spc="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le</a:t>
            </a:r>
            <a:r>
              <a:rPr sz="2400" spc="-10" dirty="0">
                <a:solidFill>
                  <a:srgbClr val="303030"/>
                </a:solidFill>
                <a:latin typeface="Century Gothic" panose="020B0502020202020204" pitchFamily="34" charset="0"/>
                <a:cs typeface="Tw Cen MT"/>
              </a:rPr>
              <a:t>a</a:t>
            </a:r>
            <a:r>
              <a:rPr sz="2400" spc="45"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nin</a:t>
            </a:r>
            <a:r>
              <a:rPr sz="2400" spc="-5" dirty="0">
                <a:solidFill>
                  <a:srgbClr val="303030"/>
                </a:solidFill>
                <a:latin typeface="Century Gothic" panose="020B0502020202020204" pitchFamily="34" charset="0"/>
                <a:cs typeface="Tw Cen MT"/>
              </a:rPr>
              <a:t>g</a:t>
            </a:r>
            <a:r>
              <a:rPr sz="2400" spc="-2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in </a:t>
            </a:r>
            <a:r>
              <a:rPr sz="2400" spc="-10" dirty="0">
                <a:solidFill>
                  <a:srgbClr val="303030"/>
                </a:solidFill>
                <a:latin typeface="Century Gothic" panose="020B0502020202020204" pitchFamily="34" charset="0"/>
                <a:cs typeface="Tw Cen MT"/>
              </a:rPr>
              <a:t>a</a:t>
            </a:r>
            <a:r>
              <a:rPr sz="2400" spc="-5" dirty="0">
                <a:solidFill>
                  <a:srgbClr val="303030"/>
                </a:solidFill>
                <a:latin typeface="Century Gothic" panose="020B0502020202020204" pitchFamily="34" charset="0"/>
                <a:cs typeface="Tw Cen MT"/>
              </a:rPr>
              <a:t>t </a:t>
            </a:r>
            <a:r>
              <a:rPr sz="2400" dirty="0">
                <a:solidFill>
                  <a:srgbClr val="303030"/>
                </a:solidFill>
                <a:latin typeface="Century Gothic" panose="020B0502020202020204" pitchFamily="34" charset="0"/>
                <a:cs typeface="Tw Cen MT"/>
              </a:rPr>
              <a:t>le</a:t>
            </a:r>
            <a:r>
              <a:rPr sz="2400" spc="-10" dirty="0">
                <a:solidFill>
                  <a:srgbClr val="303030"/>
                </a:solidFill>
                <a:latin typeface="Century Gothic" panose="020B0502020202020204" pitchFamily="34" charset="0"/>
                <a:cs typeface="Tw Cen MT"/>
              </a:rPr>
              <a:t>a</a:t>
            </a:r>
            <a:r>
              <a:rPr sz="2400" spc="-5" dirty="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t</a:t>
            </a:r>
            <a:r>
              <a:rPr sz="2400" spc="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one</a:t>
            </a:r>
            <a:r>
              <a:rPr sz="2400" spc="-1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full</a:t>
            </a:r>
            <a:r>
              <a:rPr sz="2400" spc="-15" dirty="0">
                <a:solidFill>
                  <a:srgbClr val="303030"/>
                </a:solidFill>
                <a:latin typeface="Century Gothic" panose="020B0502020202020204" pitchFamily="34" charset="0"/>
                <a:cs typeface="Tw Cen MT"/>
              </a:rPr>
              <a:t> </a:t>
            </a:r>
            <a:r>
              <a:rPr sz="2400" spc="-10" dirty="0">
                <a:solidFill>
                  <a:srgbClr val="303030"/>
                </a:solidFill>
                <a:latin typeface="Century Gothic" panose="020B0502020202020204" pitchFamily="34" charset="0"/>
                <a:cs typeface="Tw Cen MT"/>
              </a:rPr>
              <a:t>a</a:t>
            </a:r>
            <a:r>
              <a:rPr sz="2400" spc="-5" dirty="0">
                <a:solidFill>
                  <a:srgbClr val="303030"/>
                </a:solidFill>
                <a:latin typeface="Century Gothic" panose="020B0502020202020204" pitchFamily="34" charset="0"/>
                <a:cs typeface="Tw Cen MT"/>
              </a:rPr>
              <a:t>c</a:t>
            </a:r>
            <a:r>
              <a:rPr sz="2400" spc="-10" dirty="0">
                <a:solidFill>
                  <a:srgbClr val="303030"/>
                </a:solidFill>
                <a:latin typeface="Century Gothic" panose="020B0502020202020204" pitchFamily="34" charset="0"/>
                <a:cs typeface="Tw Cen MT"/>
              </a:rPr>
              <a:t>ad</a:t>
            </a:r>
            <a:r>
              <a:rPr sz="2400" spc="-5" dirty="0">
                <a:solidFill>
                  <a:srgbClr val="303030"/>
                </a:solidFill>
                <a:latin typeface="Century Gothic" panose="020B0502020202020204" pitchFamily="34" charset="0"/>
                <a:cs typeface="Tw Cen MT"/>
              </a:rPr>
              <a:t>em</a:t>
            </a:r>
            <a:r>
              <a:rPr sz="2400"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c</a:t>
            </a:r>
            <a:r>
              <a:rPr sz="2400" spc="2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c</a:t>
            </a:r>
            <a:r>
              <a:rPr sz="2400" dirty="0">
                <a:solidFill>
                  <a:srgbClr val="303030"/>
                </a:solidFill>
                <a:latin typeface="Century Gothic" panose="020B0502020202020204" pitchFamily="34" charset="0"/>
                <a:cs typeface="Tw Cen MT"/>
              </a:rPr>
              <a:t>on</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ent</a:t>
            </a:r>
            <a:r>
              <a:rPr sz="2400" spc="-5" dirty="0">
                <a:solidFill>
                  <a:srgbClr val="303030"/>
                </a:solidFill>
                <a:latin typeface="Century Gothic" panose="020B0502020202020204" pitchFamily="34" charset="0"/>
                <a:cs typeface="Tw Cen MT"/>
              </a:rPr>
              <a:t> </a:t>
            </a:r>
            <a:r>
              <a:rPr sz="2400" spc="-10" dirty="0" smtClean="0">
                <a:solidFill>
                  <a:srgbClr val="303030"/>
                </a:solidFill>
                <a:latin typeface="Century Gothic" panose="020B0502020202020204" pitchFamily="34" charset="0"/>
                <a:cs typeface="Tw Cen MT"/>
              </a:rPr>
              <a:t>a</a:t>
            </a:r>
            <a:r>
              <a:rPr sz="2400" spc="-5"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a</a:t>
            </a:r>
            <a:endParaRPr lang="en-US" sz="2400" dirty="0">
              <a:latin typeface="Century Gothic" panose="020B0502020202020204" pitchFamily="34" charset="0"/>
              <a:cs typeface="Tw Cen MT"/>
            </a:endParaRPr>
          </a:p>
          <a:p>
            <a:pPr marL="812800" lvl="1" indent="-342900">
              <a:spcBef>
                <a:spcPts val="625"/>
              </a:spcBef>
              <a:buFont typeface="Courier New" panose="02070309020205020404" pitchFamily="49" charset="0"/>
              <a:buChar char="o"/>
            </a:pPr>
            <a:r>
              <a:rPr sz="2400" dirty="0" smtClean="0">
                <a:solidFill>
                  <a:srgbClr val="303030"/>
                </a:solidFill>
                <a:latin typeface="Century Gothic" panose="020B0502020202020204" pitchFamily="34" charset="0"/>
                <a:cs typeface="Tw Cen MT"/>
              </a:rPr>
              <a:t>S</a:t>
            </a:r>
            <a:r>
              <a:rPr sz="2400" spc="-5" dirty="0" smtClean="0">
                <a:solidFill>
                  <a:srgbClr val="303030"/>
                </a:solidFill>
                <a:latin typeface="Century Gothic" panose="020B0502020202020204" pitchFamily="34" charset="0"/>
                <a:cs typeface="Tw Cen MT"/>
              </a:rPr>
              <a:t>t</a:t>
            </a:r>
            <a:r>
              <a:rPr sz="2400" dirty="0" smtClean="0">
                <a:solidFill>
                  <a:srgbClr val="303030"/>
                </a:solidFill>
                <a:latin typeface="Century Gothic" panose="020B0502020202020204" pitchFamily="34" charset="0"/>
                <a:cs typeface="Tw Cen MT"/>
              </a:rPr>
              <a:t>u</a:t>
            </a:r>
            <a:r>
              <a:rPr sz="2400" spc="-10" dirty="0" smtClean="0">
                <a:solidFill>
                  <a:srgbClr val="303030"/>
                </a:solidFill>
                <a:latin typeface="Century Gothic" panose="020B0502020202020204" pitchFamily="34" charset="0"/>
                <a:cs typeface="Tw Cen MT"/>
              </a:rPr>
              <a:t>d</a:t>
            </a:r>
            <a:r>
              <a:rPr sz="2400" dirty="0" smtClean="0">
                <a:solidFill>
                  <a:srgbClr val="303030"/>
                </a:solidFill>
                <a:latin typeface="Century Gothic" panose="020B0502020202020204" pitchFamily="34" charset="0"/>
                <a:cs typeface="Tw Cen MT"/>
              </a:rPr>
              <a:t>ent</a:t>
            </a:r>
            <a:r>
              <a:rPr sz="2400" spc="-5" dirty="0" smtClean="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non-</a:t>
            </a:r>
            <a:r>
              <a:rPr sz="2400" spc="-10" dirty="0">
                <a:solidFill>
                  <a:srgbClr val="303030"/>
                </a:solidFill>
                <a:latin typeface="Century Gothic" panose="020B0502020202020204" pitchFamily="34" charset="0"/>
                <a:cs typeface="Tw Cen MT"/>
              </a:rPr>
              <a:t>a</a:t>
            </a:r>
            <a:r>
              <a:rPr sz="2400" spc="-5" dirty="0">
                <a:solidFill>
                  <a:srgbClr val="303030"/>
                </a:solidFill>
                <a:latin typeface="Century Gothic" panose="020B0502020202020204" pitchFamily="34" charset="0"/>
                <a:cs typeface="Tw Cen MT"/>
              </a:rPr>
              <a:t>c</a:t>
            </a:r>
            <a:r>
              <a:rPr sz="2400" spc="-10" dirty="0">
                <a:solidFill>
                  <a:srgbClr val="303030"/>
                </a:solidFill>
                <a:latin typeface="Century Gothic" panose="020B0502020202020204" pitchFamily="34" charset="0"/>
                <a:cs typeface="Tw Cen MT"/>
              </a:rPr>
              <a:t>ad</a:t>
            </a:r>
            <a:r>
              <a:rPr sz="2400" spc="-5" dirty="0">
                <a:solidFill>
                  <a:srgbClr val="303030"/>
                </a:solidFill>
                <a:latin typeface="Century Gothic" panose="020B0502020202020204" pitchFamily="34" charset="0"/>
                <a:cs typeface="Tw Cen MT"/>
              </a:rPr>
              <a:t>em</a:t>
            </a:r>
            <a:r>
              <a:rPr sz="2400"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c </a:t>
            </a:r>
            <a:r>
              <a:rPr sz="2400" dirty="0" smtClean="0">
                <a:solidFill>
                  <a:srgbClr val="303030"/>
                </a:solidFill>
                <a:latin typeface="Century Gothic" panose="020B0502020202020204" pitchFamily="34" charset="0"/>
                <a:cs typeface="Tw Cen MT"/>
              </a:rPr>
              <a:t>su</a:t>
            </a:r>
            <a:r>
              <a:rPr sz="2400" spc="-10" dirty="0" smtClean="0">
                <a:solidFill>
                  <a:srgbClr val="303030"/>
                </a:solidFill>
                <a:latin typeface="Century Gothic" panose="020B0502020202020204" pitchFamily="34" charset="0"/>
                <a:cs typeface="Tw Cen MT"/>
              </a:rPr>
              <a:t>pp</a:t>
            </a:r>
            <a:r>
              <a:rPr sz="2400" spc="-5" dirty="0" smtClean="0">
                <a:solidFill>
                  <a:srgbClr val="303030"/>
                </a:solidFill>
                <a:latin typeface="Century Gothic" panose="020B0502020202020204" pitchFamily="34" charset="0"/>
                <a:cs typeface="Tw Cen MT"/>
              </a:rPr>
              <a:t>o</a:t>
            </a:r>
            <a:r>
              <a:rPr sz="2400" spc="50" dirty="0" smtClean="0">
                <a:solidFill>
                  <a:srgbClr val="303030"/>
                </a:solidFill>
                <a:latin typeface="Century Gothic" panose="020B0502020202020204" pitchFamily="34" charset="0"/>
                <a:cs typeface="Tw Cen MT"/>
              </a:rPr>
              <a:t>r</a:t>
            </a:r>
            <a:r>
              <a:rPr sz="2400" dirty="0" smtClean="0">
                <a:solidFill>
                  <a:srgbClr val="303030"/>
                </a:solidFill>
                <a:latin typeface="Century Gothic" panose="020B0502020202020204" pitchFamily="34" charset="0"/>
                <a:cs typeface="Tw Cen MT"/>
              </a:rPr>
              <a:t>t</a:t>
            </a:r>
            <a:endParaRPr lang="en-US" sz="2400" dirty="0">
              <a:latin typeface="Century Gothic" panose="020B0502020202020204" pitchFamily="34" charset="0"/>
              <a:cs typeface="Tw Cen MT"/>
            </a:endParaRPr>
          </a:p>
          <a:p>
            <a:pPr marL="812800" lvl="1" indent="-342900">
              <a:spcBef>
                <a:spcPts val="625"/>
              </a:spcBef>
              <a:buFont typeface="Courier New" panose="02070309020205020404" pitchFamily="49" charset="0"/>
              <a:buChar char="o"/>
            </a:pPr>
            <a:r>
              <a:rPr sz="2400" spc="-20" dirty="0" smtClean="0">
                <a:solidFill>
                  <a:srgbClr val="303030"/>
                </a:solidFill>
                <a:latin typeface="Century Gothic" panose="020B0502020202020204" pitchFamily="34" charset="0"/>
                <a:cs typeface="Tw Cen MT"/>
              </a:rPr>
              <a:t>F</a:t>
            </a:r>
            <a:r>
              <a:rPr sz="2400" spc="-5" dirty="0" smtClean="0">
                <a:solidFill>
                  <a:srgbClr val="303030"/>
                </a:solidFill>
                <a:latin typeface="Century Gothic" panose="020B0502020202020204" pitchFamily="34" charset="0"/>
                <a:cs typeface="Tw Cen MT"/>
              </a:rPr>
              <a:t>am</a:t>
            </a:r>
            <a:r>
              <a:rPr sz="2400" dirty="0" smtClean="0">
                <a:solidFill>
                  <a:srgbClr val="303030"/>
                </a:solidFill>
                <a:latin typeface="Century Gothic" panose="020B0502020202020204" pitchFamily="34" charset="0"/>
                <a:cs typeface="Tw Cen MT"/>
              </a:rPr>
              <a:t>ily</a:t>
            </a:r>
            <a:r>
              <a:rPr sz="2400" spc="-5" dirty="0" smtClean="0">
                <a:solidFill>
                  <a:srgbClr val="303030"/>
                </a:solidFill>
                <a:latin typeface="Century Gothic" panose="020B0502020202020204" pitchFamily="34" charset="0"/>
                <a:cs typeface="Tw Cen MT"/>
              </a:rPr>
              <a:t> </a:t>
            </a:r>
            <a:r>
              <a:rPr sz="2400" spc="-10" dirty="0">
                <a:solidFill>
                  <a:srgbClr val="303030"/>
                </a:solidFill>
                <a:latin typeface="Century Gothic" panose="020B0502020202020204" pitchFamily="34" charset="0"/>
                <a:cs typeface="Tw Cen MT"/>
              </a:rPr>
              <a:t>a</a:t>
            </a:r>
            <a:r>
              <a:rPr sz="2400" spc="-5" dirty="0">
                <a:solidFill>
                  <a:srgbClr val="303030"/>
                </a:solidFill>
                <a:latin typeface="Century Gothic" panose="020B0502020202020204" pitchFamily="34" charset="0"/>
                <a:cs typeface="Tw Cen MT"/>
              </a:rPr>
              <a:t>nd</a:t>
            </a:r>
            <a:r>
              <a:rPr sz="2400" spc="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c</a:t>
            </a:r>
            <a:r>
              <a:rPr sz="2400"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m</a:t>
            </a:r>
            <a:r>
              <a:rPr sz="2400" spc="40" dirty="0">
                <a:solidFill>
                  <a:srgbClr val="303030"/>
                </a:solidFill>
                <a:latin typeface="Century Gothic" panose="020B0502020202020204" pitchFamily="34" charset="0"/>
                <a:cs typeface="Tw Cen MT"/>
              </a:rPr>
              <a:t>m</a:t>
            </a:r>
            <a:r>
              <a:rPr sz="2400" dirty="0">
                <a:solidFill>
                  <a:srgbClr val="303030"/>
                </a:solidFill>
                <a:latin typeface="Century Gothic" panose="020B0502020202020204" pitchFamily="34" charset="0"/>
                <a:cs typeface="Tw Cen MT"/>
              </a:rPr>
              <a:t>uni</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y</a:t>
            </a:r>
            <a:r>
              <a:rPr sz="2400" spc="-15" dirty="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en</a:t>
            </a:r>
            <a:r>
              <a:rPr sz="2400" spc="-60" dirty="0" smtClean="0">
                <a:solidFill>
                  <a:srgbClr val="303030"/>
                </a:solidFill>
                <a:latin typeface="Century Gothic" panose="020B0502020202020204" pitchFamily="34" charset="0"/>
                <a:cs typeface="Tw Cen MT"/>
              </a:rPr>
              <a:t>g</a:t>
            </a:r>
            <a:r>
              <a:rPr sz="2400" spc="-10" dirty="0" smtClean="0">
                <a:solidFill>
                  <a:srgbClr val="303030"/>
                </a:solidFill>
                <a:latin typeface="Century Gothic" panose="020B0502020202020204" pitchFamily="34" charset="0"/>
                <a:cs typeface="Tw Cen MT"/>
              </a:rPr>
              <a:t>a</a:t>
            </a:r>
            <a:r>
              <a:rPr sz="2400" spc="-60" dirty="0" smtClean="0">
                <a:solidFill>
                  <a:srgbClr val="303030"/>
                </a:solidFill>
                <a:latin typeface="Century Gothic" panose="020B0502020202020204" pitchFamily="34" charset="0"/>
                <a:cs typeface="Tw Cen MT"/>
              </a:rPr>
              <a:t>g</a:t>
            </a:r>
            <a:r>
              <a:rPr sz="2400"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m</a:t>
            </a:r>
            <a:r>
              <a:rPr sz="2400" dirty="0" smtClean="0">
                <a:solidFill>
                  <a:srgbClr val="303030"/>
                </a:solidFill>
                <a:latin typeface="Century Gothic" panose="020B0502020202020204" pitchFamily="34" charset="0"/>
                <a:cs typeface="Tw Cen MT"/>
              </a:rPr>
              <a:t>en</a:t>
            </a:r>
            <a:r>
              <a:rPr lang="en-US" sz="2400" dirty="0" smtClean="0">
                <a:solidFill>
                  <a:srgbClr val="303030"/>
                </a:solidFill>
                <a:latin typeface="Century Gothic" panose="020B0502020202020204" pitchFamily="34" charset="0"/>
                <a:cs typeface="Tw Cen MT"/>
              </a:rPr>
              <a:t>t</a:t>
            </a:r>
          </a:p>
          <a:p>
            <a:pPr marL="469900" lvl="1">
              <a:spcBef>
                <a:spcPts val="625"/>
              </a:spcBef>
            </a:pPr>
            <a:endParaRPr lang="en-US" sz="2400" dirty="0" smtClean="0">
              <a:solidFill>
                <a:srgbClr val="303030"/>
              </a:solidFill>
              <a:latin typeface="Century Gothic" panose="020B0502020202020204" pitchFamily="34" charset="0"/>
              <a:cs typeface="Tw Cen MT"/>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pic>
        <p:nvPicPr>
          <p:cNvPr id="11" name="Picture 10"/>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105400" y="3505200"/>
            <a:ext cx="5638800" cy="4363960"/>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93BD3CB4-6542-45AD-8EB6-25243F0877FC}" type="slidenum">
              <a:rPr lang="en-US" smtClean="0"/>
              <a:t>20</a:t>
            </a:fld>
            <a:endParaRPr lang="en-US" dirty="0"/>
          </a:p>
        </p:txBody>
      </p:sp>
      <p:sp>
        <p:nvSpPr>
          <p:cNvPr id="2" name="TextBox 1"/>
          <p:cNvSpPr txBox="1"/>
          <p:nvPr/>
        </p:nvSpPr>
        <p:spPr>
          <a:xfrm>
            <a:off x="762000" y="87868"/>
            <a:ext cx="7620000" cy="369332"/>
          </a:xfrm>
          <a:prstGeom prst="rect">
            <a:avLst/>
          </a:prstGeom>
          <a:solidFill>
            <a:schemeClr val="accent1"/>
          </a:solidFill>
        </p:spPr>
        <p:txBody>
          <a:bodyPr wrap="square" rtlCol="0">
            <a:spAutoFit/>
          </a:bodyPr>
          <a:lstStyle/>
          <a:p>
            <a:pPr algn="ctr"/>
            <a:r>
              <a:rPr lang="en-US" dirty="0" smtClean="0">
                <a:solidFill>
                  <a:schemeClr val="bg1"/>
                </a:solidFill>
                <a:latin typeface="Century Gothic" panose="020B0502020202020204" pitchFamily="34" charset="0"/>
              </a:rPr>
              <a:t>NEW</a:t>
            </a:r>
            <a:endParaRPr lang="en-US" dirty="0">
              <a:solidFill>
                <a:schemeClr val="bg1"/>
              </a:solidFill>
              <a:latin typeface="Century Gothic" panose="020B0502020202020204" pitchFamily="34" charset="0"/>
            </a:endParaRPr>
          </a:p>
        </p:txBody>
      </p:sp>
      <p:sp>
        <p:nvSpPr>
          <p:cNvPr id="4" name="TextBox 3"/>
          <p:cNvSpPr txBox="1"/>
          <p:nvPr/>
        </p:nvSpPr>
        <p:spPr>
          <a:xfrm>
            <a:off x="0" y="4828012"/>
            <a:ext cx="6553200" cy="1323439"/>
          </a:xfrm>
          <a:prstGeom prst="rect">
            <a:avLst/>
          </a:prstGeom>
          <a:noFill/>
        </p:spPr>
        <p:txBody>
          <a:bodyPr wrap="square" rtlCol="0">
            <a:spAutoFit/>
          </a:bodyPr>
          <a:lstStyle/>
          <a:p>
            <a:r>
              <a:rPr lang="en-US" sz="4000" b="1" dirty="0">
                <a:latin typeface="Century Gothic" panose="020B0502020202020204" pitchFamily="34" charset="0"/>
              </a:rPr>
              <a:t>EVIDENCE-BASED </a:t>
            </a:r>
            <a:endParaRPr lang="en-US" sz="4000" b="1" dirty="0" smtClean="0">
              <a:latin typeface="Century Gothic" panose="020B0502020202020204" pitchFamily="34" charset="0"/>
            </a:endParaRPr>
          </a:p>
          <a:p>
            <a:r>
              <a:rPr lang="en-US" sz="4000" b="1" spc="5" dirty="0" smtClean="0">
                <a:latin typeface="Century Gothic" panose="020B0502020202020204" pitchFamily="34" charset="0"/>
              </a:rPr>
              <a:t>W</a:t>
            </a:r>
            <a:r>
              <a:rPr lang="en-US" sz="4000" b="1" spc="-15" dirty="0" smtClean="0">
                <a:latin typeface="Century Gothic" panose="020B0502020202020204" pitchFamily="34" charset="0"/>
              </a:rPr>
              <a:t>H</a:t>
            </a:r>
            <a:r>
              <a:rPr lang="en-US" sz="4000" b="1" spc="-5" dirty="0" smtClean="0">
                <a:latin typeface="Century Gothic" panose="020B0502020202020204" pitchFamily="34" charset="0"/>
              </a:rPr>
              <a:t>OL</a:t>
            </a:r>
            <a:r>
              <a:rPr lang="en-US" sz="4000" b="1" dirty="0" smtClean="0">
                <a:latin typeface="Century Gothic" panose="020B0502020202020204" pitchFamily="34" charset="0"/>
              </a:rPr>
              <a:t>E-S</a:t>
            </a:r>
            <a:r>
              <a:rPr lang="en-US" sz="4000" b="1" spc="-5" dirty="0" smtClean="0">
                <a:latin typeface="Century Gothic" panose="020B0502020202020204" pitchFamily="34" charset="0"/>
              </a:rPr>
              <a:t>C</a:t>
            </a:r>
            <a:r>
              <a:rPr lang="en-US" sz="4000" b="1" spc="-10" dirty="0" smtClean="0">
                <a:latin typeface="Century Gothic" panose="020B0502020202020204" pitchFamily="34" charset="0"/>
              </a:rPr>
              <a:t>H</a:t>
            </a:r>
            <a:r>
              <a:rPr lang="en-US" sz="4000" b="1" spc="-5" dirty="0" smtClean="0">
                <a:latin typeface="Century Gothic" panose="020B0502020202020204" pitchFamily="34" charset="0"/>
              </a:rPr>
              <a:t>OOL </a:t>
            </a:r>
            <a:r>
              <a:rPr lang="en-US" sz="4000" b="1" dirty="0">
                <a:latin typeface="Century Gothic" panose="020B0502020202020204" pitchFamily="34" charset="0"/>
              </a:rPr>
              <a:t>REF</a:t>
            </a:r>
            <a:r>
              <a:rPr lang="en-US" sz="4000" b="1" spc="-5" dirty="0">
                <a:latin typeface="Century Gothic" panose="020B0502020202020204" pitchFamily="34" charset="0"/>
              </a:rPr>
              <a:t>O</a:t>
            </a:r>
            <a:r>
              <a:rPr lang="en-US" sz="4000" b="1" dirty="0">
                <a:latin typeface="Century Gothic" panose="020B0502020202020204" pitchFamily="34" charset="0"/>
              </a:rPr>
              <a:t>RM</a:t>
            </a:r>
            <a:r>
              <a:rPr lang="en-US" sz="4000" b="1" spc="-10" dirty="0">
                <a:latin typeface="Century Gothic" panose="020B0502020202020204" pitchFamily="34" charset="0"/>
              </a:rPr>
              <a:t> </a:t>
            </a:r>
            <a:endParaRPr lang="en-US" sz="4000" dirty="0"/>
          </a:p>
        </p:txBody>
      </p:sp>
    </p:spTree>
    <p:extLst>
      <p:ext uri="{BB962C8B-B14F-4D97-AF65-F5344CB8AC3E}">
        <p14:creationId xmlns:p14="http://schemas.microsoft.com/office/powerpoint/2010/main" val="31676118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749299" y="457200"/>
            <a:ext cx="7776845" cy="3770263"/>
          </a:xfrm>
          <a:prstGeom prst="rect">
            <a:avLst/>
          </a:prstGeom>
        </p:spPr>
        <p:txBody>
          <a:bodyPr vert="horz" wrap="square" lIns="0" tIns="0" rIns="0" bIns="0" rtlCol="0">
            <a:spAutoFit/>
          </a:bodyPr>
          <a:lstStyle/>
          <a:p>
            <a:pPr marL="469900" marR="400050" indent="-457200">
              <a:lnSpc>
                <a:spcPct val="100000"/>
              </a:lnSpc>
              <a:buClr>
                <a:srgbClr val="038A00"/>
              </a:buClr>
              <a:buFont typeface="Arial" panose="020B0604020202020204" pitchFamily="34" charset="0"/>
              <a:buChar char="•"/>
              <a:tabLst>
                <a:tab pos="292100" algn="l"/>
              </a:tabLst>
            </a:pPr>
            <a:r>
              <a:rPr sz="3200" spc="5" dirty="0">
                <a:solidFill>
                  <a:srgbClr val="303030"/>
                </a:solidFill>
                <a:latin typeface="Century Gothic" panose="020B0502020202020204" pitchFamily="34" charset="0"/>
                <a:cs typeface="Tw Cen MT"/>
              </a:rPr>
              <a:t>I</a:t>
            </a:r>
            <a:r>
              <a:rPr sz="3200" dirty="0">
                <a:solidFill>
                  <a:srgbClr val="303030"/>
                </a:solidFill>
                <a:latin typeface="Century Gothic" panose="020B0502020202020204" pitchFamily="34" charset="0"/>
                <a:cs typeface="Tw Cen MT"/>
              </a:rPr>
              <a:t>f</a:t>
            </a:r>
            <a:r>
              <a:rPr sz="3200" spc="85"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a</a:t>
            </a:r>
            <a:r>
              <a:rPr sz="3200" dirty="0">
                <a:solidFill>
                  <a:srgbClr val="303030"/>
                </a:solidFill>
                <a:latin typeface="Century Gothic" panose="020B0502020202020204" pitchFamily="34" charset="0"/>
                <a:cs typeface="Tw Cen MT"/>
              </a:rPr>
              <a:t>n</a:t>
            </a:r>
            <a:r>
              <a:rPr sz="3200" spc="-10" dirty="0">
                <a:solidFill>
                  <a:srgbClr val="303030"/>
                </a:solidFill>
                <a:latin typeface="Century Gothic" panose="020B0502020202020204" pitchFamily="34" charset="0"/>
                <a:cs typeface="Tw Cen MT"/>
              </a:rPr>
              <a:t> </a:t>
            </a:r>
            <a:r>
              <a:rPr sz="3200" dirty="0">
                <a:solidFill>
                  <a:srgbClr val="303030"/>
                </a:solidFill>
                <a:latin typeface="Century Gothic" panose="020B0502020202020204" pitchFamily="34" charset="0"/>
                <a:cs typeface="Tw Cen MT"/>
              </a:rPr>
              <a:t>LEA </a:t>
            </a:r>
            <a:r>
              <a:rPr sz="3200" spc="135" dirty="0">
                <a:solidFill>
                  <a:srgbClr val="303030"/>
                </a:solidFill>
                <a:latin typeface="Century Gothic" panose="020B0502020202020204" pitchFamily="34" charset="0"/>
                <a:cs typeface="Tw Cen MT"/>
              </a:rPr>
              <a:t>c</a:t>
            </a:r>
            <a:r>
              <a:rPr sz="3200" dirty="0">
                <a:solidFill>
                  <a:srgbClr val="303030"/>
                </a:solidFill>
                <a:latin typeface="Century Gothic" panose="020B0502020202020204" pitchFamily="34" charset="0"/>
                <a:cs typeface="Tw Cen MT"/>
              </a:rPr>
              <a:t>h</a:t>
            </a:r>
            <a:r>
              <a:rPr sz="3200" spc="5" dirty="0">
                <a:solidFill>
                  <a:srgbClr val="303030"/>
                </a:solidFill>
                <a:latin typeface="Century Gothic" panose="020B0502020202020204" pitchFamily="34" charset="0"/>
                <a:cs typeface="Tw Cen MT"/>
              </a:rPr>
              <a:t>oo</a:t>
            </a:r>
            <a:r>
              <a:rPr sz="3200" dirty="0">
                <a:solidFill>
                  <a:srgbClr val="303030"/>
                </a:solidFill>
                <a:latin typeface="Century Gothic" panose="020B0502020202020204" pitchFamily="34" charset="0"/>
                <a:cs typeface="Tw Cen MT"/>
              </a:rPr>
              <a:t>s</a:t>
            </a:r>
            <a:r>
              <a:rPr sz="3200" spc="5" dirty="0">
                <a:solidFill>
                  <a:srgbClr val="303030"/>
                </a:solidFill>
                <a:latin typeface="Century Gothic" panose="020B0502020202020204" pitchFamily="34" charset="0"/>
                <a:cs typeface="Tw Cen MT"/>
              </a:rPr>
              <a:t>e</a:t>
            </a:r>
            <a:r>
              <a:rPr sz="3200" dirty="0">
                <a:solidFill>
                  <a:srgbClr val="303030"/>
                </a:solidFill>
                <a:latin typeface="Century Gothic" panose="020B0502020202020204" pitchFamily="34" charset="0"/>
                <a:cs typeface="Tw Cen MT"/>
              </a:rPr>
              <a:t>s</a:t>
            </a:r>
            <a:r>
              <a:rPr sz="3200" spc="-30"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t</a:t>
            </a:r>
            <a:r>
              <a:rPr sz="3200" dirty="0">
                <a:solidFill>
                  <a:srgbClr val="303030"/>
                </a:solidFill>
                <a:latin typeface="Century Gothic" panose="020B0502020202020204" pitchFamily="34" charset="0"/>
                <a:cs typeface="Tw Cen MT"/>
              </a:rPr>
              <a:t>h</a:t>
            </a:r>
            <a:r>
              <a:rPr sz="3200" spc="5" dirty="0">
                <a:solidFill>
                  <a:srgbClr val="303030"/>
                </a:solidFill>
                <a:latin typeface="Century Gothic" panose="020B0502020202020204" pitchFamily="34" charset="0"/>
                <a:cs typeface="Tw Cen MT"/>
              </a:rPr>
              <a:t>i</a:t>
            </a:r>
            <a:r>
              <a:rPr sz="3200" dirty="0">
                <a:solidFill>
                  <a:srgbClr val="303030"/>
                </a:solidFill>
                <a:latin typeface="Century Gothic" panose="020B0502020202020204" pitchFamily="34" charset="0"/>
                <a:cs typeface="Tw Cen MT"/>
              </a:rPr>
              <a:t>s</a:t>
            </a:r>
            <a:r>
              <a:rPr sz="3200" spc="-20"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m</a:t>
            </a:r>
            <a:r>
              <a:rPr sz="3200" spc="5" dirty="0">
                <a:solidFill>
                  <a:srgbClr val="303030"/>
                </a:solidFill>
                <a:latin typeface="Century Gothic" panose="020B0502020202020204" pitchFamily="34" charset="0"/>
                <a:cs typeface="Tw Cen MT"/>
              </a:rPr>
              <a:t>o</a:t>
            </a:r>
            <a:r>
              <a:rPr sz="3200" spc="-5" dirty="0">
                <a:solidFill>
                  <a:srgbClr val="303030"/>
                </a:solidFill>
                <a:latin typeface="Century Gothic" panose="020B0502020202020204" pitchFamily="34" charset="0"/>
                <a:cs typeface="Tw Cen MT"/>
              </a:rPr>
              <a:t>d</a:t>
            </a:r>
            <a:r>
              <a:rPr sz="3200" spc="5" dirty="0">
                <a:solidFill>
                  <a:srgbClr val="303030"/>
                </a:solidFill>
                <a:latin typeface="Century Gothic" panose="020B0502020202020204" pitchFamily="34" charset="0"/>
                <a:cs typeface="Tw Cen MT"/>
              </a:rPr>
              <a:t>el</a:t>
            </a:r>
            <a:r>
              <a:rPr sz="3200" dirty="0">
                <a:solidFill>
                  <a:srgbClr val="303030"/>
                </a:solidFill>
                <a:latin typeface="Century Gothic" panose="020B0502020202020204" pitchFamily="34" charset="0"/>
                <a:cs typeface="Tw Cen MT"/>
              </a:rPr>
              <a:t>,</a:t>
            </a:r>
            <a:r>
              <a:rPr sz="3200" spc="-15"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i</a:t>
            </a:r>
            <a:r>
              <a:rPr sz="3200" dirty="0">
                <a:solidFill>
                  <a:srgbClr val="303030"/>
                </a:solidFill>
                <a:latin typeface="Century Gothic" panose="020B0502020202020204" pitchFamily="34" charset="0"/>
                <a:cs typeface="Tw Cen MT"/>
              </a:rPr>
              <a:t>t</a:t>
            </a:r>
            <a:r>
              <a:rPr sz="3200" spc="-15" dirty="0">
                <a:solidFill>
                  <a:srgbClr val="303030"/>
                </a:solidFill>
                <a:latin typeface="Century Gothic" panose="020B0502020202020204" pitchFamily="34" charset="0"/>
                <a:cs typeface="Tw Cen MT"/>
              </a:rPr>
              <a:t> </a:t>
            </a:r>
            <a:r>
              <a:rPr sz="3200" spc="55" dirty="0">
                <a:solidFill>
                  <a:srgbClr val="303030"/>
                </a:solidFill>
                <a:latin typeface="Century Gothic" panose="020B0502020202020204" pitchFamily="34" charset="0"/>
                <a:cs typeface="Tw Cen MT"/>
              </a:rPr>
              <a:t>m</a:t>
            </a:r>
            <a:r>
              <a:rPr sz="3200" dirty="0">
                <a:solidFill>
                  <a:srgbClr val="303030"/>
                </a:solidFill>
                <a:latin typeface="Century Gothic" panose="020B0502020202020204" pitchFamily="34" charset="0"/>
                <a:cs typeface="Tw Cen MT"/>
              </a:rPr>
              <a:t>ust</a:t>
            </a:r>
            <a:r>
              <a:rPr sz="3200" spc="-15" dirty="0">
                <a:solidFill>
                  <a:srgbClr val="303030"/>
                </a:solidFill>
                <a:latin typeface="Century Gothic" panose="020B0502020202020204" pitchFamily="34" charset="0"/>
                <a:cs typeface="Tw Cen MT"/>
              </a:rPr>
              <a:t> </a:t>
            </a:r>
            <a:r>
              <a:rPr sz="3200" dirty="0">
                <a:solidFill>
                  <a:srgbClr val="303030"/>
                </a:solidFill>
                <a:latin typeface="Century Gothic" panose="020B0502020202020204" pitchFamily="34" charset="0"/>
                <a:cs typeface="Tw Cen MT"/>
              </a:rPr>
              <a:t>s</a:t>
            </a:r>
            <a:r>
              <a:rPr sz="3200" spc="5" dirty="0">
                <a:solidFill>
                  <a:srgbClr val="303030"/>
                </a:solidFill>
                <a:latin typeface="Century Gothic" panose="020B0502020202020204" pitchFamily="34" charset="0"/>
                <a:cs typeface="Tw Cen MT"/>
              </a:rPr>
              <a:t>ele</a:t>
            </a:r>
            <a:r>
              <a:rPr sz="3200" dirty="0">
                <a:solidFill>
                  <a:srgbClr val="303030"/>
                </a:solidFill>
                <a:latin typeface="Century Gothic" panose="020B0502020202020204" pitchFamily="34" charset="0"/>
                <a:cs typeface="Tw Cen MT"/>
              </a:rPr>
              <a:t>ct</a:t>
            </a:r>
            <a:r>
              <a:rPr sz="3200" spc="-25" dirty="0">
                <a:solidFill>
                  <a:srgbClr val="303030"/>
                </a:solidFill>
                <a:latin typeface="Century Gothic" panose="020B0502020202020204" pitchFamily="34" charset="0"/>
                <a:cs typeface="Tw Cen MT"/>
              </a:rPr>
              <a:t> </a:t>
            </a:r>
            <a:r>
              <a:rPr sz="3200" dirty="0" smtClean="0">
                <a:solidFill>
                  <a:srgbClr val="303030"/>
                </a:solidFill>
                <a:latin typeface="Century Gothic" panose="020B0502020202020204" pitchFamily="34" charset="0"/>
                <a:cs typeface="Tw Cen MT"/>
              </a:rPr>
              <a:t>a</a:t>
            </a:r>
            <a:r>
              <a:rPr lang="en-US" sz="3200" dirty="0" smtClean="0">
                <a:solidFill>
                  <a:srgbClr val="303030"/>
                </a:solidFill>
                <a:latin typeface="Century Gothic" panose="020B0502020202020204" pitchFamily="34" charset="0"/>
                <a:cs typeface="Tw Cen MT"/>
              </a:rPr>
              <a:t>n </a:t>
            </a:r>
            <a:r>
              <a:rPr lang="en-US" sz="3200" spc="-5" dirty="0">
                <a:solidFill>
                  <a:srgbClr val="303030"/>
                </a:solidFill>
                <a:latin typeface="Century Gothic" panose="020B0502020202020204" pitchFamily="34" charset="0"/>
                <a:cs typeface="Tw Cen MT"/>
              </a:rPr>
              <a:t>app</a:t>
            </a:r>
            <a:r>
              <a:rPr lang="en-US" sz="3200" spc="-60" dirty="0">
                <a:solidFill>
                  <a:srgbClr val="303030"/>
                </a:solidFill>
                <a:latin typeface="Century Gothic" panose="020B0502020202020204" pitchFamily="34" charset="0"/>
                <a:cs typeface="Tw Cen MT"/>
              </a:rPr>
              <a:t>r</a:t>
            </a:r>
            <a:r>
              <a:rPr lang="en-US" sz="3200" spc="5" dirty="0">
                <a:solidFill>
                  <a:srgbClr val="303030"/>
                </a:solidFill>
                <a:latin typeface="Century Gothic" panose="020B0502020202020204" pitchFamily="34" charset="0"/>
                <a:cs typeface="Tw Cen MT"/>
              </a:rPr>
              <a:t>o</a:t>
            </a:r>
            <a:r>
              <a:rPr lang="en-US" sz="3200" spc="-60" dirty="0">
                <a:solidFill>
                  <a:srgbClr val="303030"/>
                </a:solidFill>
                <a:latin typeface="Century Gothic" panose="020B0502020202020204" pitchFamily="34" charset="0"/>
                <a:cs typeface="Tw Cen MT"/>
              </a:rPr>
              <a:t>v</a:t>
            </a:r>
            <a:r>
              <a:rPr lang="en-US" sz="3200" spc="5" dirty="0">
                <a:solidFill>
                  <a:srgbClr val="303030"/>
                </a:solidFill>
                <a:latin typeface="Century Gothic" panose="020B0502020202020204" pitchFamily="34" charset="0"/>
                <a:cs typeface="Tw Cen MT"/>
              </a:rPr>
              <a:t>e</a:t>
            </a:r>
            <a:r>
              <a:rPr lang="en-US" sz="3200" dirty="0">
                <a:solidFill>
                  <a:srgbClr val="303030"/>
                </a:solidFill>
                <a:latin typeface="Century Gothic" panose="020B0502020202020204" pitchFamily="34" charset="0"/>
                <a:cs typeface="Tw Cen MT"/>
              </a:rPr>
              <a:t>d</a:t>
            </a:r>
            <a:r>
              <a:rPr sz="3200" dirty="0" smtClean="0">
                <a:solidFill>
                  <a:srgbClr val="303030"/>
                </a:solidFill>
                <a:latin typeface="Century Gothic" panose="020B0502020202020204" pitchFamily="34" charset="0"/>
                <a:cs typeface="Tw Cen MT"/>
              </a:rPr>
              <a:t> </a:t>
            </a:r>
            <a:r>
              <a:rPr sz="3200" spc="-5" dirty="0" smtClean="0">
                <a:solidFill>
                  <a:srgbClr val="303030"/>
                </a:solidFill>
                <a:latin typeface="Century Gothic" panose="020B0502020202020204" pitchFamily="34" charset="0"/>
                <a:cs typeface="Tw Cen MT"/>
              </a:rPr>
              <a:t>m</a:t>
            </a:r>
            <a:r>
              <a:rPr sz="3200" spc="5" dirty="0" smtClean="0">
                <a:solidFill>
                  <a:srgbClr val="303030"/>
                </a:solidFill>
                <a:latin typeface="Century Gothic" panose="020B0502020202020204" pitchFamily="34" charset="0"/>
                <a:cs typeface="Tw Cen MT"/>
              </a:rPr>
              <a:t>o</a:t>
            </a:r>
            <a:r>
              <a:rPr sz="3200" spc="-5" dirty="0" smtClean="0">
                <a:solidFill>
                  <a:srgbClr val="303030"/>
                </a:solidFill>
                <a:latin typeface="Century Gothic" panose="020B0502020202020204" pitchFamily="34" charset="0"/>
                <a:cs typeface="Tw Cen MT"/>
              </a:rPr>
              <a:t>d</a:t>
            </a:r>
            <a:r>
              <a:rPr sz="3200" spc="5" dirty="0" smtClean="0">
                <a:solidFill>
                  <a:srgbClr val="303030"/>
                </a:solidFill>
                <a:latin typeface="Century Gothic" panose="020B0502020202020204" pitchFamily="34" charset="0"/>
                <a:cs typeface="Tw Cen MT"/>
              </a:rPr>
              <a:t>e</a:t>
            </a:r>
            <a:r>
              <a:rPr sz="3200" dirty="0" smtClean="0">
                <a:solidFill>
                  <a:srgbClr val="303030"/>
                </a:solidFill>
                <a:latin typeface="Century Gothic" panose="020B0502020202020204" pitchFamily="34" charset="0"/>
                <a:cs typeface="Tw Cen MT"/>
              </a:rPr>
              <a:t>l.</a:t>
            </a:r>
            <a:endParaRPr lang="en-US" sz="3200" dirty="0" smtClean="0">
              <a:solidFill>
                <a:srgbClr val="303030"/>
              </a:solidFill>
              <a:latin typeface="Century Gothic" panose="020B0502020202020204" pitchFamily="34" charset="0"/>
              <a:cs typeface="Tw Cen MT"/>
            </a:endParaRPr>
          </a:p>
          <a:p>
            <a:pPr marL="12700" marR="400050">
              <a:lnSpc>
                <a:spcPct val="100000"/>
              </a:lnSpc>
              <a:buClr>
                <a:srgbClr val="038A00"/>
              </a:buClr>
              <a:tabLst>
                <a:tab pos="292100" algn="l"/>
              </a:tabLst>
            </a:pPr>
            <a:endParaRPr sz="3200" dirty="0">
              <a:latin typeface="Century Gothic" panose="020B0502020202020204" pitchFamily="34" charset="0"/>
              <a:cs typeface="Tw Cen MT"/>
            </a:endParaRPr>
          </a:p>
          <a:p>
            <a:pPr marL="469900" marR="5080" indent="-457200">
              <a:lnSpc>
                <a:spcPct val="109000"/>
              </a:lnSpc>
              <a:spcBef>
                <a:spcPts val="425"/>
              </a:spcBef>
              <a:buClr>
                <a:srgbClr val="038A00"/>
              </a:buClr>
              <a:buFont typeface="Arial" panose="020B0604020202020204" pitchFamily="34" charset="0"/>
              <a:buChar char="•"/>
              <a:tabLst>
                <a:tab pos="292100" algn="l"/>
              </a:tabLst>
            </a:pPr>
            <a:r>
              <a:rPr sz="3200" dirty="0">
                <a:solidFill>
                  <a:srgbClr val="303030"/>
                </a:solidFill>
                <a:latin typeface="Century Gothic" panose="020B0502020202020204" pitchFamily="34" charset="0"/>
                <a:cs typeface="Tw Cen MT"/>
              </a:rPr>
              <a:t>ED </a:t>
            </a:r>
            <a:r>
              <a:rPr sz="3200" spc="-5" dirty="0">
                <a:solidFill>
                  <a:srgbClr val="303030"/>
                </a:solidFill>
                <a:latin typeface="Century Gothic" panose="020B0502020202020204" pitchFamily="34" charset="0"/>
                <a:cs typeface="Tw Cen MT"/>
              </a:rPr>
              <a:t>app</a:t>
            </a:r>
            <a:r>
              <a:rPr sz="3200" spc="-60" dirty="0">
                <a:solidFill>
                  <a:srgbClr val="303030"/>
                </a:solidFill>
                <a:latin typeface="Century Gothic" panose="020B0502020202020204" pitchFamily="34" charset="0"/>
                <a:cs typeface="Tw Cen MT"/>
              </a:rPr>
              <a:t>r</a:t>
            </a:r>
            <a:r>
              <a:rPr sz="3200" spc="5" dirty="0">
                <a:solidFill>
                  <a:srgbClr val="303030"/>
                </a:solidFill>
                <a:latin typeface="Century Gothic" panose="020B0502020202020204" pitchFamily="34" charset="0"/>
                <a:cs typeface="Tw Cen MT"/>
              </a:rPr>
              <a:t>o</a:t>
            </a:r>
            <a:r>
              <a:rPr sz="3200" spc="-60" dirty="0">
                <a:solidFill>
                  <a:srgbClr val="303030"/>
                </a:solidFill>
                <a:latin typeface="Century Gothic" panose="020B0502020202020204" pitchFamily="34" charset="0"/>
                <a:cs typeface="Tw Cen MT"/>
              </a:rPr>
              <a:t>v</a:t>
            </a:r>
            <a:r>
              <a:rPr sz="3200" spc="5" dirty="0">
                <a:solidFill>
                  <a:srgbClr val="303030"/>
                </a:solidFill>
                <a:latin typeface="Century Gothic" panose="020B0502020202020204" pitchFamily="34" charset="0"/>
                <a:cs typeface="Tw Cen MT"/>
              </a:rPr>
              <a:t>e</a:t>
            </a:r>
            <a:r>
              <a:rPr sz="3200" dirty="0">
                <a:solidFill>
                  <a:srgbClr val="303030"/>
                </a:solidFill>
                <a:latin typeface="Century Gothic" panose="020B0502020202020204" pitchFamily="34" charset="0"/>
                <a:cs typeface="Tw Cen MT"/>
              </a:rPr>
              <a:t>d</a:t>
            </a:r>
            <a:r>
              <a:rPr sz="3200" spc="-35" dirty="0">
                <a:solidFill>
                  <a:srgbClr val="303030"/>
                </a:solidFill>
                <a:latin typeface="Century Gothic" panose="020B0502020202020204" pitchFamily="34" charset="0"/>
                <a:cs typeface="Tw Cen MT"/>
              </a:rPr>
              <a:t> </a:t>
            </a:r>
            <a:r>
              <a:rPr sz="3200" spc="-60" dirty="0">
                <a:solidFill>
                  <a:srgbClr val="303030"/>
                </a:solidFill>
                <a:latin typeface="Century Gothic" panose="020B0502020202020204" pitchFamily="34" charset="0"/>
                <a:cs typeface="Tw Cen MT"/>
              </a:rPr>
              <a:t>f</a:t>
            </a:r>
            <a:r>
              <a:rPr sz="3200" spc="5" dirty="0">
                <a:solidFill>
                  <a:srgbClr val="303030"/>
                </a:solidFill>
                <a:latin typeface="Century Gothic" panose="020B0502020202020204" pitchFamily="34" charset="0"/>
                <a:cs typeface="Tw Cen MT"/>
              </a:rPr>
              <a:t>o</a:t>
            </a:r>
            <a:r>
              <a:rPr sz="3200" dirty="0">
                <a:solidFill>
                  <a:srgbClr val="303030"/>
                </a:solidFill>
                <a:latin typeface="Century Gothic" panose="020B0502020202020204" pitchFamily="34" charset="0"/>
                <a:cs typeface="Tw Cen MT"/>
              </a:rPr>
              <a:t>ur</a:t>
            </a:r>
            <a:r>
              <a:rPr sz="3200" spc="-30"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m</a:t>
            </a:r>
            <a:r>
              <a:rPr sz="3200" spc="5" dirty="0">
                <a:solidFill>
                  <a:srgbClr val="303030"/>
                </a:solidFill>
                <a:latin typeface="Century Gothic" panose="020B0502020202020204" pitchFamily="34" charset="0"/>
                <a:cs typeface="Tw Cen MT"/>
              </a:rPr>
              <a:t>o</a:t>
            </a:r>
            <a:r>
              <a:rPr sz="3200" spc="-5" dirty="0">
                <a:solidFill>
                  <a:srgbClr val="303030"/>
                </a:solidFill>
                <a:latin typeface="Century Gothic" panose="020B0502020202020204" pitchFamily="34" charset="0"/>
                <a:cs typeface="Tw Cen MT"/>
              </a:rPr>
              <a:t>d</a:t>
            </a:r>
            <a:r>
              <a:rPr sz="3200" spc="5" dirty="0">
                <a:solidFill>
                  <a:srgbClr val="303030"/>
                </a:solidFill>
                <a:latin typeface="Century Gothic" panose="020B0502020202020204" pitchFamily="34" charset="0"/>
                <a:cs typeface="Tw Cen MT"/>
              </a:rPr>
              <a:t>el</a:t>
            </a:r>
            <a:r>
              <a:rPr sz="3200" dirty="0">
                <a:solidFill>
                  <a:srgbClr val="303030"/>
                </a:solidFill>
                <a:latin typeface="Century Gothic" panose="020B0502020202020204" pitchFamily="34" charset="0"/>
                <a:cs typeface="Tw Cen MT"/>
              </a:rPr>
              <a:t>s</a:t>
            </a:r>
            <a:r>
              <a:rPr sz="3200" spc="-20"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i</a:t>
            </a:r>
            <a:r>
              <a:rPr sz="3200" dirty="0">
                <a:solidFill>
                  <a:srgbClr val="303030"/>
                </a:solidFill>
                <a:latin typeface="Century Gothic" panose="020B0502020202020204" pitchFamily="34" charset="0"/>
                <a:cs typeface="Tw Cen MT"/>
              </a:rPr>
              <a:t>n</a:t>
            </a:r>
            <a:r>
              <a:rPr sz="3200" spc="-10" dirty="0">
                <a:solidFill>
                  <a:srgbClr val="303030"/>
                </a:solidFill>
                <a:latin typeface="Century Gothic" panose="020B0502020202020204" pitchFamily="34" charset="0"/>
                <a:cs typeface="Tw Cen MT"/>
              </a:rPr>
              <a:t> </a:t>
            </a:r>
            <a:r>
              <a:rPr sz="3200" spc="-5" dirty="0" smtClean="0">
                <a:solidFill>
                  <a:srgbClr val="303030"/>
                </a:solidFill>
                <a:latin typeface="Century Gothic" panose="020B0502020202020204" pitchFamily="34" charset="0"/>
                <a:cs typeface="Tw Cen MT"/>
              </a:rPr>
              <a:t>2015</a:t>
            </a:r>
            <a:endParaRPr lang="en-US" u="heavy" spc="-5" dirty="0" smtClean="0">
              <a:solidFill>
                <a:srgbClr val="0C4790"/>
              </a:solidFill>
              <a:latin typeface="Century Gothic" panose="020B0502020202020204" pitchFamily="34" charset="0"/>
              <a:cs typeface="Tw Cen MT"/>
            </a:endParaRPr>
          </a:p>
          <a:p>
            <a:pPr marL="12700" marR="5080" algn="ctr">
              <a:lnSpc>
                <a:spcPct val="109000"/>
              </a:lnSpc>
              <a:spcBef>
                <a:spcPts val="425"/>
              </a:spcBef>
              <a:buClr>
                <a:srgbClr val="038A00"/>
              </a:buClr>
              <a:tabLst>
                <a:tab pos="292100" algn="l"/>
              </a:tabLst>
            </a:pPr>
            <a:r>
              <a:rPr lang="en-US" dirty="0">
                <a:latin typeface="Century Gothic" panose="020B0502020202020204" pitchFamily="34" charset="0"/>
                <a:cs typeface="Tw Cen MT"/>
                <a:hlinkClick r:id="rId3"/>
              </a:rPr>
              <a:t>http://</a:t>
            </a:r>
            <a:r>
              <a:rPr lang="en-US" dirty="0" smtClean="0">
                <a:latin typeface="Century Gothic" panose="020B0502020202020204" pitchFamily="34" charset="0"/>
                <a:cs typeface="Tw Cen MT"/>
                <a:hlinkClick r:id="rId3"/>
              </a:rPr>
              <a:t>www2.ed.gov/programs/sif/sigevidencebased/index.html</a:t>
            </a:r>
            <a:r>
              <a:rPr lang="en-US" dirty="0" smtClean="0">
                <a:latin typeface="Century Gothic" panose="020B0502020202020204" pitchFamily="34" charset="0"/>
                <a:cs typeface="Tw Cen MT"/>
              </a:rPr>
              <a:t> </a:t>
            </a:r>
            <a:endParaRPr dirty="0">
              <a:latin typeface="Century Gothic" panose="020B0502020202020204" pitchFamily="34" charset="0"/>
              <a:cs typeface="Tw Cen MT"/>
            </a:endParaRPr>
          </a:p>
          <a:p>
            <a:pPr marL="469900" marR="47625" indent="-457200">
              <a:lnSpc>
                <a:spcPct val="100099"/>
              </a:lnSpc>
              <a:spcBef>
                <a:spcPts val="745"/>
              </a:spcBef>
              <a:buClr>
                <a:srgbClr val="038A00"/>
              </a:buClr>
              <a:buFont typeface="Arial" panose="020B0604020202020204" pitchFamily="34" charset="0"/>
              <a:buChar char="•"/>
              <a:tabLst>
                <a:tab pos="292100" algn="l"/>
              </a:tabLst>
            </a:pPr>
            <a:r>
              <a:rPr sz="3200" dirty="0">
                <a:solidFill>
                  <a:srgbClr val="303030"/>
                </a:solidFill>
                <a:latin typeface="Century Gothic" panose="020B0502020202020204" pitchFamily="34" charset="0"/>
                <a:cs typeface="Tw Cen MT"/>
              </a:rPr>
              <a:t>ED r</a:t>
            </a:r>
            <a:r>
              <a:rPr sz="3200" spc="5" dirty="0">
                <a:solidFill>
                  <a:srgbClr val="303030"/>
                </a:solidFill>
                <a:latin typeface="Century Gothic" panose="020B0502020202020204" pitchFamily="34" charset="0"/>
                <a:cs typeface="Tw Cen MT"/>
              </a:rPr>
              <a:t>ele</a:t>
            </a:r>
            <a:r>
              <a:rPr sz="3200" spc="-5" dirty="0">
                <a:solidFill>
                  <a:srgbClr val="303030"/>
                </a:solidFill>
                <a:latin typeface="Century Gothic" panose="020B0502020202020204" pitchFamily="34" charset="0"/>
                <a:cs typeface="Tw Cen MT"/>
              </a:rPr>
              <a:t>a</a:t>
            </a:r>
            <a:r>
              <a:rPr sz="3200" dirty="0">
                <a:solidFill>
                  <a:srgbClr val="303030"/>
                </a:solidFill>
                <a:latin typeface="Century Gothic" panose="020B0502020202020204" pitchFamily="34" charset="0"/>
                <a:cs typeface="Tw Cen MT"/>
              </a:rPr>
              <a:t>s</a:t>
            </a:r>
            <a:r>
              <a:rPr sz="3200" spc="-10" dirty="0">
                <a:solidFill>
                  <a:srgbClr val="303030"/>
                </a:solidFill>
                <a:latin typeface="Century Gothic" panose="020B0502020202020204" pitchFamily="34" charset="0"/>
                <a:cs typeface="Tw Cen MT"/>
              </a:rPr>
              <a:t>e</a:t>
            </a:r>
            <a:r>
              <a:rPr sz="3200" dirty="0">
                <a:solidFill>
                  <a:srgbClr val="303030"/>
                </a:solidFill>
                <a:latin typeface="Century Gothic" panose="020B0502020202020204" pitchFamily="34" charset="0"/>
                <a:cs typeface="Tw Cen MT"/>
              </a:rPr>
              <a:t>d</a:t>
            </a:r>
            <a:r>
              <a:rPr sz="3200" spc="-35" dirty="0">
                <a:solidFill>
                  <a:srgbClr val="303030"/>
                </a:solidFill>
                <a:latin typeface="Century Gothic" panose="020B0502020202020204" pitchFamily="34" charset="0"/>
                <a:cs typeface="Tw Cen MT"/>
              </a:rPr>
              <a:t> </a:t>
            </a:r>
            <a:r>
              <a:rPr sz="3200" dirty="0">
                <a:solidFill>
                  <a:srgbClr val="303030"/>
                </a:solidFill>
                <a:latin typeface="Century Gothic" panose="020B0502020202020204" pitchFamily="34" charset="0"/>
                <a:cs typeface="Tw Cen MT"/>
              </a:rPr>
              <a:t>a </a:t>
            </a:r>
            <a:r>
              <a:rPr sz="3200" spc="-5" dirty="0">
                <a:solidFill>
                  <a:srgbClr val="303030"/>
                </a:solidFill>
                <a:latin typeface="Century Gothic" panose="020B0502020202020204" pitchFamily="34" charset="0"/>
                <a:cs typeface="Tw Cen MT"/>
              </a:rPr>
              <a:t>Ca</a:t>
            </a:r>
            <a:r>
              <a:rPr sz="3200" dirty="0">
                <a:solidFill>
                  <a:srgbClr val="303030"/>
                </a:solidFill>
                <a:latin typeface="Century Gothic" panose="020B0502020202020204" pitchFamily="34" charset="0"/>
                <a:cs typeface="Tw Cen MT"/>
              </a:rPr>
              <a:t>ll</a:t>
            </a:r>
            <a:r>
              <a:rPr sz="3200" spc="-5" dirty="0">
                <a:solidFill>
                  <a:srgbClr val="303030"/>
                </a:solidFill>
                <a:latin typeface="Century Gothic" panose="020B0502020202020204" pitchFamily="34" charset="0"/>
                <a:cs typeface="Tw Cen MT"/>
              </a:rPr>
              <a:t> </a:t>
            </a:r>
            <a:r>
              <a:rPr sz="3200" spc="-60" dirty="0">
                <a:solidFill>
                  <a:srgbClr val="303030"/>
                </a:solidFill>
                <a:latin typeface="Century Gothic" panose="020B0502020202020204" pitchFamily="34" charset="0"/>
                <a:cs typeface="Tw Cen MT"/>
              </a:rPr>
              <a:t>f</a:t>
            </a:r>
            <a:r>
              <a:rPr sz="3200" spc="5" dirty="0">
                <a:solidFill>
                  <a:srgbClr val="303030"/>
                </a:solidFill>
                <a:latin typeface="Century Gothic" panose="020B0502020202020204" pitchFamily="34" charset="0"/>
                <a:cs typeface="Tw Cen MT"/>
              </a:rPr>
              <a:t>o</a:t>
            </a:r>
            <a:r>
              <a:rPr sz="3200" dirty="0">
                <a:solidFill>
                  <a:srgbClr val="303030"/>
                </a:solidFill>
                <a:latin typeface="Century Gothic" panose="020B0502020202020204" pitchFamily="34" charset="0"/>
                <a:cs typeface="Tw Cen MT"/>
              </a:rPr>
              <a:t>r</a:t>
            </a:r>
            <a:r>
              <a:rPr sz="3200" spc="-20" dirty="0">
                <a:solidFill>
                  <a:srgbClr val="303030"/>
                </a:solidFill>
                <a:latin typeface="Century Gothic" panose="020B0502020202020204" pitchFamily="34" charset="0"/>
                <a:cs typeface="Tw Cen MT"/>
              </a:rPr>
              <a:t> </a:t>
            </a:r>
            <a:r>
              <a:rPr sz="3200" dirty="0">
                <a:solidFill>
                  <a:srgbClr val="303030"/>
                </a:solidFill>
                <a:latin typeface="Century Gothic" panose="020B0502020202020204" pitchFamily="34" charset="0"/>
                <a:cs typeface="Tw Cen MT"/>
              </a:rPr>
              <a:t>Ev</a:t>
            </a:r>
            <a:r>
              <a:rPr sz="3200" spc="5" dirty="0">
                <a:solidFill>
                  <a:srgbClr val="303030"/>
                </a:solidFill>
                <a:latin typeface="Century Gothic" panose="020B0502020202020204" pitchFamily="34" charset="0"/>
                <a:cs typeface="Tw Cen MT"/>
              </a:rPr>
              <a:t>i</a:t>
            </a:r>
            <a:r>
              <a:rPr sz="3200" spc="-5" dirty="0">
                <a:solidFill>
                  <a:srgbClr val="303030"/>
                </a:solidFill>
                <a:latin typeface="Century Gothic" panose="020B0502020202020204" pitchFamily="34" charset="0"/>
                <a:cs typeface="Tw Cen MT"/>
              </a:rPr>
              <a:t>d</a:t>
            </a:r>
            <a:r>
              <a:rPr sz="3200" spc="5" dirty="0">
                <a:solidFill>
                  <a:srgbClr val="303030"/>
                </a:solidFill>
                <a:latin typeface="Century Gothic" panose="020B0502020202020204" pitchFamily="34" charset="0"/>
                <a:cs typeface="Tw Cen MT"/>
              </a:rPr>
              <a:t>e</a:t>
            </a:r>
            <a:r>
              <a:rPr sz="3200" dirty="0">
                <a:solidFill>
                  <a:srgbClr val="303030"/>
                </a:solidFill>
                <a:latin typeface="Century Gothic" panose="020B0502020202020204" pitchFamily="34" charset="0"/>
                <a:cs typeface="Tw Cen MT"/>
              </a:rPr>
              <a:t>nce</a:t>
            </a:r>
            <a:r>
              <a:rPr sz="3200" spc="-25"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o</a:t>
            </a:r>
            <a:r>
              <a:rPr sz="3200" dirty="0">
                <a:solidFill>
                  <a:srgbClr val="303030"/>
                </a:solidFill>
                <a:latin typeface="Century Gothic" panose="020B0502020202020204" pitchFamily="34" charset="0"/>
                <a:cs typeface="Tw Cen MT"/>
              </a:rPr>
              <a:t>n</a:t>
            </a:r>
            <a:r>
              <a:rPr sz="3200" spc="-10" dirty="0">
                <a:solidFill>
                  <a:srgbClr val="303030"/>
                </a:solidFill>
                <a:latin typeface="Century Gothic" panose="020B0502020202020204" pitchFamily="34" charset="0"/>
                <a:cs typeface="Tw Cen MT"/>
              </a:rPr>
              <a:t> </a:t>
            </a:r>
            <a:r>
              <a:rPr sz="3200" dirty="0">
                <a:solidFill>
                  <a:srgbClr val="303030"/>
                </a:solidFill>
                <a:latin typeface="Century Gothic" panose="020B0502020202020204" pitchFamily="34" charset="0"/>
                <a:cs typeface="Tw Cen MT"/>
              </a:rPr>
              <a:t>M</a:t>
            </a:r>
            <a:r>
              <a:rPr sz="3200" spc="-5" dirty="0">
                <a:solidFill>
                  <a:srgbClr val="303030"/>
                </a:solidFill>
                <a:latin typeface="Century Gothic" panose="020B0502020202020204" pitchFamily="34" charset="0"/>
                <a:cs typeface="Tw Cen MT"/>
              </a:rPr>
              <a:t>a</a:t>
            </a:r>
            <a:r>
              <a:rPr sz="3200" dirty="0">
                <a:solidFill>
                  <a:srgbClr val="303030"/>
                </a:solidFill>
                <a:latin typeface="Century Gothic" panose="020B0502020202020204" pitchFamily="34" charset="0"/>
                <a:cs typeface="Tw Cen MT"/>
              </a:rPr>
              <a:t>r</a:t>
            </a:r>
            <a:r>
              <a:rPr sz="3200" spc="135" dirty="0">
                <a:solidFill>
                  <a:srgbClr val="303030"/>
                </a:solidFill>
                <a:latin typeface="Century Gothic" panose="020B0502020202020204" pitchFamily="34" charset="0"/>
                <a:cs typeface="Tw Cen MT"/>
              </a:rPr>
              <a:t>c</a:t>
            </a:r>
            <a:r>
              <a:rPr sz="3200" dirty="0">
                <a:solidFill>
                  <a:srgbClr val="303030"/>
                </a:solidFill>
                <a:latin typeface="Century Gothic" panose="020B0502020202020204" pitchFamily="34" charset="0"/>
                <a:cs typeface="Tw Cen MT"/>
              </a:rPr>
              <a:t>h</a:t>
            </a:r>
            <a:r>
              <a:rPr sz="3200" spc="-20"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29</a:t>
            </a:r>
            <a:r>
              <a:rPr sz="3200" dirty="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201</a:t>
            </a:r>
            <a:r>
              <a:rPr sz="3200" dirty="0">
                <a:solidFill>
                  <a:srgbClr val="303030"/>
                </a:solidFill>
                <a:latin typeface="Century Gothic" panose="020B0502020202020204" pitchFamily="34" charset="0"/>
                <a:cs typeface="Tw Cen MT"/>
              </a:rPr>
              <a:t>6</a:t>
            </a:r>
            <a:r>
              <a:rPr sz="3200" spc="-15" dirty="0">
                <a:solidFill>
                  <a:srgbClr val="303030"/>
                </a:solidFill>
                <a:latin typeface="Century Gothic" panose="020B0502020202020204" pitchFamily="34" charset="0"/>
                <a:cs typeface="Tw Cen MT"/>
              </a:rPr>
              <a:t> </a:t>
            </a:r>
            <a:r>
              <a:rPr sz="3200" spc="-5" dirty="0" smtClean="0">
                <a:solidFill>
                  <a:srgbClr val="303030"/>
                </a:solidFill>
                <a:latin typeface="Century Gothic" panose="020B0502020202020204" pitchFamily="34" charset="0"/>
                <a:cs typeface="Tw Cen MT"/>
              </a:rPr>
              <a:t>a</a:t>
            </a:r>
            <a:r>
              <a:rPr sz="3200" spc="-60" dirty="0" smtClean="0">
                <a:solidFill>
                  <a:srgbClr val="303030"/>
                </a:solidFill>
                <a:latin typeface="Century Gothic" panose="020B0502020202020204" pitchFamily="34" charset="0"/>
                <a:cs typeface="Tw Cen MT"/>
              </a:rPr>
              <a:t>v</a:t>
            </a:r>
            <a:r>
              <a:rPr sz="3200" spc="-5" dirty="0" smtClean="0">
                <a:solidFill>
                  <a:srgbClr val="303030"/>
                </a:solidFill>
                <a:latin typeface="Century Gothic" panose="020B0502020202020204" pitchFamily="34" charset="0"/>
                <a:cs typeface="Tw Cen MT"/>
              </a:rPr>
              <a:t>a</a:t>
            </a:r>
            <a:r>
              <a:rPr sz="3200" spc="5" dirty="0" smtClean="0">
                <a:solidFill>
                  <a:srgbClr val="303030"/>
                </a:solidFill>
                <a:latin typeface="Century Gothic" panose="020B0502020202020204" pitchFamily="34" charset="0"/>
                <a:cs typeface="Tw Cen MT"/>
              </a:rPr>
              <a:t>il</a:t>
            </a:r>
            <a:r>
              <a:rPr sz="3200" spc="-5" dirty="0" smtClean="0">
                <a:solidFill>
                  <a:srgbClr val="303030"/>
                </a:solidFill>
                <a:latin typeface="Century Gothic" panose="020B0502020202020204" pitchFamily="34" charset="0"/>
                <a:cs typeface="Tw Cen MT"/>
              </a:rPr>
              <a:t>ab</a:t>
            </a:r>
            <a:r>
              <a:rPr sz="3200" spc="5" dirty="0" smtClean="0">
                <a:solidFill>
                  <a:srgbClr val="303030"/>
                </a:solidFill>
                <a:latin typeface="Century Gothic" panose="020B0502020202020204" pitchFamily="34" charset="0"/>
                <a:cs typeface="Tw Cen MT"/>
              </a:rPr>
              <a:t>l</a:t>
            </a:r>
            <a:r>
              <a:rPr sz="3200" dirty="0" smtClean="0">
                <a:solidFill>
                  <a:srgbClr val="303030"/>
                </a:solidFill>
                <a:latin typeface="Century Gothic" panose="020B0502020202020204" pitchFamily="34" charset="0"/>
                <a:cs typeface="Tw Cen MT"/>
              </a:rPr>
              <a:t>e</a:t>
            </a:r>
            <a:r>
              <a:rPr sz="3200" spc="-30" dirty="0" smtClean="0">
                <a:solidFill>
                  <a:srgbClr val="303030"/>
                </a:solidFill>
                <a:latin typeface="Century Gothic" panose="020B0502020202020204" pitchFamily="34" charset="0"/>
                <a:cs typeface="Tw Cen MT"/>
              </a:rPr>
              <a:t> </a:t>
            </a:r>
            <a:r>
              <a:rPr sz="3200" spc="-5" dirty="0">
                <a:solidFill>
                  <a:srgbClr val="303030"/>
                </a:solidFill>
                <a:latin typeface="Century Gothic" panose="020B0502020202020204" pitchFamily="34" charset="0"/>
                <a:cs typeface="Tw Cen MT"/>
              </a:rPr>
              <a:t>at </a:t>
            </a:r>
            <a:r>
              <a:rPr u="heavy" spc="-10" dirty="0">
                <a:solidFill>
                  <a:srgbClr val="0C4790"/>
                </a:solidFill>
                <a:latin typeface="Century Gothic" panose="020B0502020202020204" pitchFamily="34" charset="0"/>
                <a:cs typeface="Tw Cen MT"/>
                <a:hlinkClick r:id="rId4"/>
              </a:rPr>
              <a:t>htt</a:t>
            </a:r>
            <a:r>
              <a:rPr u="heavy" dirty="0">
                <a:solidFill>
                  <a:srgbClr val="0C4790"/>
                </a:solidFill>
                <a:latin typeface="Century Gothic" panose="020B0502020202020204" pitchFamily="34" charset="0"/>
                <a:cs typeface="Tw Cen MT"/>
                <a:hlinkClick r:id="rId4"/>
              </a:rPr>
              <a:t>p</a:t>
            </a:r>
            <a:r>
              <a:rPr u="heavy" spc="-10" dirty="0">
                <a:solidFill>
                  <a:srgbClr val="0C4790"/>
                </a:solidFill>
                <a:latin typeface="Century Gothic" panose="020B0502020202020204" pitchFamily="34" charset="0"/>
                <a:cs typeface="Tw Cen MT"/>
                <a:hlinkClick r:id="rId4"/>
              </a:rPr>
              <a:t>:</a:t>
            </a:r>
            <a:r>
              <a:rPr u="heavy" dirty="0">
                <a:solidFill>
                  <a:srgbClr val="0C4790"/>
                </a:solidFill>
                <a:latin typeface="Century Gothic" panose="020B0502020202020204" pitchFamily="34" charset="0"/>
                <a:cs typeface="Tw Cen MT"/>
                <a:hlinkClick r:id="rId4"/>
              </a:rPr>
              <a:t>//</a:t>
            </a:r>
            <a:r>
              <a:rPr u="heavy" spc="-10" dirty="0">
                <a:solidFill>
                  <a:srgbClr val="0C4790"/>
                </a:solidFill>
                <a:latin typeface="Century Gothic" panose="020B0502020202020204" pitchFamily="34" charset="0"/>
                <a:cs typeface="Tw Cen MT"/>
                <a:hlinkClick r:id="rId4"/>
              </a:rPr>
              <a:t>www</a:t>
            </a:r>
            <a:r>
              <a:rPr u="heavy" dirty="0">
                <a:solidFill>
                  <a:srgbClr val="0C4790"/>
                </a:solidFill>
                <a:latin typeface="Century Gothic" panose="020B0502020202020204" pitchFamily="34" charset="0"/>
                <a:cs typeface="Tw Cen MT"/>
                <a:hlinkClick r:id="rId4"/>
              </a:rPr>
              <a:t>2</a:t>
            </a:r>
            <a:r>
              <a:rPr u="heavy" spc="-10" dirty="0">
                <a:solidFill>
                  <a:srgbClr val="0C4790"/>
                </a:solidFill>
                <a:latin typeface="Century Gothic" panose="020B0502020202020204" pitchFamily="34" charset="0"/>
                <a:cs typeface="Tw Cen MT"/>
                <a:hlinkClick r:id="rId4"/>
              </a:rPr>
              <a:t>.</a:t>
            </a:r>
            <a:r>
              <a:rPr u="heavy" dirty="0">
                <a:solidFill>
                  <a:srgbClr val="0C4790"/>
                </a:solidFill>
                <a:latin typeface="Century Gothic" panose="020B0502020202020204" pitchFamily="34" charset="0"/>
                <a:cs typeface="Tw Cen MT"/>
                <a:hlinkClick r:id="rId4"/>
              </a:rPr>
              <a:t>ed</a:t>
            </a:r>
            <a:r>
              <a:rPr u="heavy" spc="-10" dirty="0">
                <a:solidFill>
                  <a:srgbClr val="0C4790"/>
                </a:solidFill>
                <a:latin typeface="Century Gothic" panose="020B0502020202020204" pitchFamily="34" charset="0"/>
                <a:cs typeface="Tw Cen MT"/>
                <a:hlinkClick r:id="rId4"/>
              </a:rPr>
              <a:t>.</a:t>
            </a:r>
            <a:r>
              <a:rPr u="heavy" dirty="0">
                <a:solidFill>
                  <a:srgbClr val="0C4790"/>
                </a:solidFill>
                <a:latin typeface="Century Gothic" panose="020B0502020202020204" pitchFamily="34" charset="0"/>
                <a:cs typeface="Tw Cen MT"/>
                <a:hlinkClick r:id="rId4"/>
              </a:rPr>
              <a:t>go</a:t>
            </a:r>
            <a:r>
              <a:rPr u="heavy" spc="-10" dirty="0">
                <a:solidFill>
                  <a:srgbClr val="0C4790"/>
                </a:solidFill>
                <a:latin typeface="Century Gothic" panose="020B0502020202020204" pitchFamily="34" charset="0"/>
                <a:cs typeface="Tw Cen MT"/>
                <a:hlinkClick r:id="rId4"/>
              </a:rPr>
              <a:t>v</a:t>
            </a:r>
            <a:r>
              <a:rPr u="heavy" dirty="0">
                <a:solidFill>
                  <a:srgbClr val="0C4790"/>
                </a:solidFill>
                <a:latin typeface="Century Gothic" panose="020B0502020202020204" pitchFamily="34" charset="0"/>
                <a:cs typeface="Tw Cen MT"/>
                <a:hlinkClick r:id="rId4"/>
              </a:rPr>
              <a:t>/p</a:t>
            </a:r>
            <a:r>
              <a:rPr u="heavy" spc="-60" dirty="0">
                <a:solidFill>
                  <a:srgbClr val="0C4790"/>
                </a:solidFill>
                <a:latin typeface="Century Gothic" panose="020B0502020202020204" pitchFamily="34" charset="0"/>
                <a:cs typeface="Tw Cen MT"/>
                <a:hlinkClick r:id="rId4"/>
              </a:rPr>
              <a:t>r</a:t>
            </a:r>
            <a:r>
              <a:rPr u="heavy" dirty="0">
                <a:solidFill>
                  <a:srgbClr val="0C4790"/>
                </a:solidFill>
                <a:latin typeface="Century Gothic" panose="020B0502020202020204" pitchFamily="34" charset="0"/>
                <a:cs typeface="Tw Cen MT"/>
                <a:hlinkClick r:id="rId4"/>
              </a:rPr>
              <a:t>og</a:t>
            </a:r>
            <a:r>
              <a:rPr u="heavy" spc="-25" dirty="0">
                <a:solidFill>
                  <a:srgbClr val="0C4790"/>
                </a:solidFill>
                <a:latin typeface="Century Gothic" panose="020B0502020202020204" pitchFamily="34" charset="0"/>
                <a:cs typeface="Tw Cen MT"/>
                <a:hlinkClick r:id="rId4"/>
              </a:rPr>
              <a:t>r</a:t>
            </a:r>
            <a:r>
              <a:rPr u="heavy" dirty="0">
                <a:solidFill>
                  <a:srgbClr val="0C4790"/>
                </a:solidFill>
                <a:latin typeface="Century Gothic" panose="020B0502020202020204" pitchFamily="34" charset="0"/>
                <a:cs typeface="Tw Cen MT"/>
                <a:hlinkClick r:id="rId4"/>
              </a:rPr>
              <a:t>a</a:t>
            </a:r>
            <a:r>
              <a:rPr u="heavy" spc="-10" dirty="0">
                <a:solidFill>
                  <a:srgbClr val="0C4790"/>
                </a:solidFill>
                <a:latin typeface="Century Gothic" panose="020B0502020202020204" pitchFamily="34" charset="0"/>
                <a:cs typeface="Tw Cen MT"/>
                <a:hlinkClick r:id="rId4"/>
              </a:rPr>
              <a:t>m</a:t>
            </a:r>
            <a:r>
              <a:rPr u="heavy" dirty="0">
                <a:solidFill>
                  <a:srgbClr val="0C4790"/>
                </a:solidFill>
                <a:latin typeface="Century Gothic" panose="020B0502020202020204" pitchFamily="34" charset="0"/>
                <a:cs typeface="Tw Cen MT"/>
                <a:hlinkClick r:id="rId4"/>
              </a:rPr>
              <a:t>s/s</a:t>
            </a:r>
            <a:r>
              <a:rPr u="heavy" spc="-10" dirty="0">
                <a:solidFill>
                  <a:srgbClr val="0C4790"/>
                </a:solidFill>
                <a:latin typeface="Century Gothic" panose="020B0502020202020204" pitchFamily="34" charset="0"/>
                <a:cs typeface="Tw Cen MT"/>
                <a:hlinkClick r:id="rId4"/>
              </a:rPr>
              <a:t>i</a:t>
            </a:r>
            <a:r>
              <a:rPr u="heavy" dirty="0">
                <a:solidFill>
                  <a:srgbClr val="0C4790"/>
                </a:solidFill>
                <a:latin typeface="Century Gothic" panose="020B0502020202020204" pitchFamily="34" charset="0"/>
                <a:cs typeface="Tw Cen MT"/>
                <a:hlinkClick r:id="rId4"/>
              </a:rPr>
              <a:t>f/</a:t>
            </a:r>
            <a:r>
              <a:rPr u="heavy" spc="-10" dirty="0">
                <a:solidFill>
                  <a:srgbClr val="0C4790"/>
                </a:solidFill>
                <a:latin typeface="Century Gothic" panose="020B0502020202020204" pitchFamily="34" charset="0"/>
                <a:cs typeface="Tw Cen MT"/>
                <a:hlinkClick r:id="rId4"/>
              </a:rPr>
              <a:t>n</a:t>
            </a:r>
            <a:r>
              <a:rPr u="heavy" dirty="0">
                <a:solidFill>
                  <a:srgbClr val="0C4790"/>
                </a:solidFill>
                <a:latin typeface="Century Gothic" panose="020B0502020202020204" pitchFamily="34" charset="0"/>
                <a:cs typeface="Tw Cen MT"/>
                <a:hlinkClick r:id="rId4"/>
              </a:rPr>
              <a:t>p</a:t>
            </a:r>
            <a:r>
              <a:rPr u="heavy" spc="-95" dirty="0">
                <a:solidFill>
                  <a:srgbClr val="0C4790"/>
                </a:solidFill>
                <a:latin typeface="Century Gothic" panose="020B0502020202020204" pitchFamily="34" charset="0"/>
                <a:cs typeface="Tw Cen MT"/>
                <a:hlinkClick r:id="rId4"/>
              </a:rPr>
              <a:t>r</a:t>
            </a:r>
            <a:r>
              <a:rPr u="heavy" spc="-5" dirty="0">
                <a:solidFill>
                  <a:srgbClr val="0C4790"/>
                </a:solidFill>
                <a:latin typeface="Century Gothic" panose="020B0502020202020204" pitchFamily="34" charset="0"/>
                <a:cs typeface="Tw Cen MT"/>
                <a:hlinkClick r:id="rId4"/>
              </a:rPr>
              <a:t>-</a:t>
            </a:r>
            <a:r>
              <a:rPr spc="-5" dirty="0">
                <a:solidFill>
                  <a:srgbClr val="0C4790"/>
                </a:solidFill>
                <a:latin typeface="Century Gothic" panose="020B0502020202020204" pitchFamily="34" charset="0"/>
                <a:cs typeface="Tw Cen MT"/>
              </a:rPr>
              <a:t> </a:t>
            </a:r>
            <a:r>
              <a:rPr u="heavy" spc="-10" dirty="0" smtClean="0">
                <a:solidFill>
                  <a:srgbClr val="0C4790"/>
                </a:solidFill>
                <a:latin typeface="Century Gothic" panose="020B0502020202020204" pitchFamily="34" charset="0"/>
                <a:cs typeface="Tw Cen MT"/>
                <a:hlinkClick r:id="rId4"/>
              </a:rPr>
              <a:t>w</a:t>
            </a:r>
            <a:r>
              <a:rPr u="heavy" spc="-5" dirty="0" smtClean="0">
                <a:solidFill>
                  <a:srgbClr val="0C4790"/>
                </a:solidFill>
                <a:latin typeface="Century Gothic" panose="020B0502020202020204" pitchFamily="34" charset="0"/>
                <a:cs typeface="Tw Cen MT"/>
                <a:hlinkClick r:id="rId4"/>
              </a:rPr>
              <a:t>h</a:t>
            </a:r>
            <a:r>
              <a:rPr u="heavy" dirty="0" smtClean="0">
                <a:solidFill>
                  <a:srgbClr val="0C4790"/>
                </a:solidFill>
                <a:latin typeface="Century Gothic" panose="020B0502020202020204" pitchFamily="34" charset="0"/>
                <a:cs typeface="Tw Cen MT"/>
                <a:hlinkClick r:id="rId4"/>
              </a:rPr>
              <a:t>o</a:t>
            </a:r>
            <a:r>
              <a:rPr u="heavy" spc="-10" dirty="0" smtClean="0">
                <a:solidFill>
                  <a:srgbClr val="0C4790"/>
                </a:solidFill>
                <a:latin typeface="Century Gothic" panose="020B0502020202020204" pitchFamily="34" charset="0"/>
                <a:cs typeface="Tw Cen MT"/>
                <a:hlinkClick r:id="rId4"/>
              </a:rPr>
              <a:t>l</a:t>
            </a:r>
            <a:r>
              <a:rPr u="heavy" dirty="0" smtClean="0">
                <a:solidFill>
                  <a:srgbClr val="0C4790"/>
                </a:solidFill>
                <a:latin typeface="Century Gothic" panose="020B0502020202020204" pitchFamily="34" charset="0"/>
                <a:cs typeface="Tw Cen MT"/>
                <a:hlinkClick r:id="rId4"/>
              </a:rPr>
              <a:t>e</a:t>
            </a:r>
            <a:r>
              <a:rPr u="heavy" spc="-5" dirty="0" smtClean="0">
                <a:solidFill>
                  <a:srgbClr val="0C4790"/>
                </a:solidFill>
                <a:latin typeface="Century Gothic" panose="020B0502020202020204" pitchFamily="34" charset="0"/>
                <a:cs typeface="Tw Cen MT"/>
                <a:hlinkClick r:id="rId4"/>
              </a:rPr>
              <a:t>s</a:t>
            </a:r>
            <a:r>
              <a:rPr u="heavy" spc="100" dirty="0" smtClean="0">
                <a:solidFill>
                  <a:srgbClr val="0C4790"/>
                </a:solidFill>
                <a:latin typeface="Century Gothic" panose="020B0502020202020204" pitchFamily="34" charset="0"/>
                <a:cs typeface="Tw Cen MT"/>
                <a:hlinkClick r:id="rId4"/>
              </a:rPr>
              <a:t>c</a:t>
            </a:r>
            <a:r>
              <a:rPr u="heavy" spc="-5" dirty="0" smtClean="0">
                <a:solidFill>
                  <a:srgbClr val="0C4790"/>
                </a:solidFill>
                <a:latin typeface="Century Gothic" panose="020B0502020202020204" pitchFamily="34" charset="0"/>
                <a:cs typeface="Tw Cen MT"/>
                <a:hlinkClick r:id="rId4"/>
              </a:rPr>
              <a:t>hlr</a:t>
            </a:r>
            <a:r>
              <a:rPr u="heavy" dirty="0" smtClean="0">
                <a:solidFill>
                  <a:srgbClr val="0C4790"/>
                </a:solidFill>
                <a:latin typeface="Century Gothic" panose="020B0502020202020204" pitchFamily="34" charset="0"/>
                <a:cs typeface="Tw Cen MT"/>
                <a:hlinkClick r:id="rId4"/>
              </a:rPr>
              <a:t>e</a:t>
            </a:r>
            <a:r>
              <a:rPr u="heavy" spc="-65" dirty="0" smtClean="0">
                <a:solidFill>
                  <a:srgbClr val="0C4790"/>
                </a:solidFill>
                <a:latin typeface="Century Gothic" panose="020B0502020202020204" pitchFamily="34" charset="0"/>
                <a:cs typeface="Tw Cen MT"/>
                <a:hlinkClick r:id="rId4"/>
              </a:rPr>
              <a:t>f</a:t>
            </a:r>
            <a:r>
              <a:rPr u="heavy" dirty="0" smtClean="0">
                <a:solidFill>
                  <a:srgbClr val="0C4790"/>
                </a:solidFill>
                <a:latin typeface="Century Gothic" panose="020B0502020202020204" pitchFamily="34" charset="0"/>
                <a:cs typeface="Tw Cen MT"/>
                <a:hlinkClick r:id="rId4"/>
              </a:rPr>
              <a:t>o</a:t>
            </a:r>
            <a:r>
              <a:rPr u="heavy" spc="50" dirty="0" smtClean="0">
                <a:solidFill>
                  <a:srgbClr val="0C4790"/>
                </a:solidFill>
                <a:latin typeface="Century Gothic" panose="020B0502020202020204" pitchFamily="34" charset="0"/>
                <a:cs typeface="Tw Cen MT"/>
                <a:hlinkClick r:id="rId4"/>
              </a:rPr>
              <a:t>r</a:t>
            </a:r>
            <a:r>
              <a:rPr u="heavy" spc="-10" dirty="0" smtClean="0">
                <a:solidFill>
                  <a:srgbClr val="0C4790"/>
                </a:solidFill>
                <a:latin typeface="Century Gothic" panose="020B0502020202020204" pitchFamily="34" charset="0"/>
                <a:cs typeface="Tw Cen MT"/>
                <a:hlinkClick r:id="rId4"/>
              </a:rPr>
              <a:t>m.html</a:t>
            </a:r>
            <a:endParaRPr sz="2800" dirty="0">
              <a:latin typeface="Tw Cen MT"/>
              <a:cs typeface="Tw Cen MT"/>
            </a:endParaRPr>
          </a:p>
        </p:txBody>
      </p:sp>
      <p:sp>
        <p:nvSpPr>
          <p:cNvPr id="5" name="object 2"/>
          <p:cNvSpPr txBox="1">
            <a:spLocks noGrp="1"/>
          </p:cNvSpPr>
          <p:nvPr>
            <p:ph type="title"/>
          </p:nvPr>
        </p:nvSpPr>
        <p:spPr>
          <a:xfrm>
            <a:off x="762000" y="5187316"/>
            <a:ext cx="7543800" cy="984885"/>
          </a:xfrm>
          <a:prstGeom prst="rect">
            <a:avLst/>
          </a:prstGeom>
        </p:spPr>
        <p:txBody>
          <a:bodyPr vert="horz" wrap="square" lIns="0" tIns="0" rIns="0" bIns="0" rtlCol="0">
            <a:spAutoFit/>
          </a:bodyPr>
          <a:lstStyle/>
          <a:p>
            <a:pPr marL="12700" marR="5080">
              <a:lnSpc>
                <a:spcPct val="80000"/>
              </a:lnSpc>
            </a:pPr>
            <a:r>
              <a:rPr sz="4000" b="1" dirty="0" smtClean="0">
                <a:latin typeface="Century Gothic" panose="020B0502020202020204" pitchFamily="34" charset="0"/>
              </a:rPr>
              <a:t>E</a:t>
            </a:r>
            <a:r>
              <a:rPr sz="4000" b="1" spc="-10" dirty="0" smtClean="0">
                <a:latin typeface="Century Gothic" panose="020B0502020202020204" pitchFamily="34" charset="0"/>
              </a:rPr>
              <a:t>V</a:t>
            </a:r>
            <a:r>
              <a:rPr sz="4000" b="1" spc="-5" dirty="0" smtClean="0">
                <a:latin typeface="Century Gothic" panose="020B0502020202020204" pitchFamily="34" charset="0"/>
              </a:rPr>
              <a:t>I</a:t>
            </a:r>
            <a:r>
              <a:rPr sz="4000" b="1" spc="-15" dirty="0" smtClean="0">
                <a:latin typeface="Century Gothic" panose="020B0502020202020204" pitchFamily="34" charset="0"/>
              </a:rPr>
              <a:t>D</a:t>
            </a:r>
            <a:r>
              <a:rPr sz="4000" b="1" dirty="0" smtClean="0">
                <a:latin typeface="Century Gothic" panose="020B0502020202020204" pitchFamily="34" charset="0"/>
              </a:rPr>
              <a:t>E</a:t>
            </a:r>
            <a:r>
              <a:rPr sz="4000" b="1" spc="-5" dirty="0" smtClean="0">
                <a:latin typeface="Century Gothic" panose="020B0502020202020204" pitchFamily="34" charset="0"/>
              </a:rPr>
              <a:t>N</a:t>
            </a:r>
            <a:r>
              <a:rPr sz="4000" b="1" dirty="0" smtClean="0">
                <a:latin typeface="Century Gothic" panose="020B0502020202020204" pitchFamily="34" charset="0"/>
              </a:rPr>
              <a:t>CE-</a:t>
            </a:r>
            <a:r>
              <a:rPr sz="4000" b="1" spc="-80" dirty="0" smtClean="0">
                <a:latin typeface="Century Gothic" panose="020B0502020202020204" pitchFamily="34" charset="0"/>
              </a:rPr>
              <a:t>B</a:t>
            </a:r>
            <a:r>
              <a:rPr sz="4000" b="1" spc="-5" dirty="0" smtClean="0">
                <a:latin typeface="Century Gothic" panose="020B0502020202020204" pitchFamily="34" charset="0"/>
              </a:rPr>
              <a:t>A</a:t>
            </a:r>
            <a:r>
              <a:rPr sz="4000" b="1" dirty="0" smtClean="0">
                <a:latin typeface="Century Gothic" panose="020B0502020202020204" pitchFamily="34" charset="0"/>
              </a:rPr>
              <a:t>SE</a:t>
            </a:r>
            <a:r>
              <a:rPr sz="4000" b="1" spc="-195" dirty="0" smtClean="0">
                <a:latin typeface="Century Gothic" panose="020B0502020202020204" pitchFamily="34" charset="0"/>
              </a:rPr>
              <a:t>D</a:t>
            </a:r>
            <a:r>
              <a:rPr sz="4000" b="1" spc="-5" dirty="0">
                <a:latin typeface="Century Gothic" panose="020B0502020202020204" pitchFamily="34" charset="0"/>
              </a:rPr>
              <a:t>,</a:t>
            </a:r>
            <a:r>
              <a:rPr sz="4000" b="1" spc="15" dirty="0">
                <a:latin typeface="Century Gothic" panose="020B0502020202020204" pitchFamily="34" charset="0"/>
              </a:rPr>
              <a:t> </a:t>
            </a:r>
            <a:r>
              <a:rPr lang="en-US" sz="4000" b="1" spc="15" dirty="0" smtClean="0">
                <a:latin typeface="Century Gothic" panose="020B0502020202020204" pitchFamily="34" charset="0"/>
              </a:rPr>
              <a:t/>
            </a:r>
            <a:br>
              <a:rPr lang="en-US" sz="4000" b="1" spc="15" dirty="0" smtClean="0">
                <a:latin typeface="Century Gothic" panose="020B0502020202020204" pitchFamily="34" charset="0"/>
              </a:rPr>
            </a:br>
            <a:r>
              <a:rPr sz="4000" b="1" dirty="0" smtClean="0">
                <a:latin typeface="Century Gothic" panose="020B0502020202020204" pitchFamily="34" charset="0"/>
              </a:rPr>
              <a:t>W</a:t>
            </a:r>
            <a:r>
              <a:rPr sz="4000" b="1" spc="-10" dirty="0" smtClean="0">
                <a:latin typeface="Century Gothic" panose="020B0502020202020204" pitchFamily="34" charset="0"/>
              </a:rPr>
              <a:t>H</a:t>
            </a:r>
            <a:r>
              <a:rPr sz="4000" b="1" spc="-5" dirty="0" smtClean="0">
                <a:latin typeface="Century Gothic" panose="020B0502020202020204" pitchFamily="34" charset="0"/>
              </a:rPr>
              <a:t>OL</a:t>
            </a:r>
            <a:r>
              <a:rPr sz="4000" b="1" dirty="0" smtClean="0">
                <a:latin typeface="Century Gothic" panose="020B0502020202020204" pitchFamily="34" charset="0"/>
              </a:rPr>
              <a:t>E-S</a:t>
            </a:r>
            <a:r>
              <a:rPr sz="4000" b="1" spc="-5" dirty="0" smtClean="0">
                <a:latin typeface="Century Gothic" panose="020B0502020202020204" pitchFamily="34" charset="0"/>
              </a:rPr>
              <a:t>C</a:t>
            </a:r>
            <a:r>
              <a:rPr sz="4000" b="1" spc="-10" dirty="0" smtClean="0">
                <a:latin typeface="Century Gothic" panose="020B0502020202020204" pitchFamily="34" charset="0"/>
              </a:rPr>
              <a:t>H</a:t>
            </a:r>
            <a:r>
              <a:rPr sz="4000" b="1" spc="-5" dirty="0" smtClean="0">
                <a:latin typeface="Century Gothic" panose="020B0502020202020204" pitchFamily="34" charset="0"/>
              </a:rPr>
              <a:t>OOL </a:t>
            </a:r>
            <a:r>
              <a:rPr sz="4000" b="1" dirty="0" smtClean="0">
                <a:latin typeface="Century Gothic" panose="020B0502020202020204" pitchFamily="34" charset="0"/>
              </a:rPr>
              <a:t>REF</a:t>
            </a:r>
            <a:r>
              <a:rPr sz="4000" b="1" spc="-5" dirty="0" smtClean="0">
                <a:latin typeface="Century Gothic" panose="020B0502020202020204" pitchFamily="34" charset="0"/>
              </a:rPr>
              <a:t>O</a:t>
            </a:r>
            <a:r>
              <a:rPr sz="4000" b="1" dirty="0" smtClean="0">
                <a:latin typeface="Century Gothic" panose="020B0502020202020204" pitchFamily="34" charset="0"/>
              </a:rPr>
              <a:t>RM</a:t>
            </a:r>
            <a:endParaRPr sz="4000" b="1" spc="-5" dirty="0">
              <a:latin typeface="Century Gothic" panose="020B0502020202020204" pitchFamily="34" charset="0"/>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21</a:t>
            </a:fld>
            <a:endParaRPr lang="en-US" dirty="0"/>
          </a:p>
        </p:txBody>
      </p:sp>
    </p:spTree>
    <p:extLst>
      <p:ext uri="{BB962C8B-B14F-4D97-AF65-F5344CB8AC3E}">
        <p14:creationId xmlns:p14="http://schemas.microsoft.com/office/powerpoint/2010/main" val="164172811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64550" y="381000"/>
            <a:ext cx="7303770" cy="787908"/>
          </a:xfrm>
          <a:prstGeom prst="rect">
            <a:avLst/>
          </a:prstGeom>
        </p:spPr>
        <p:txBody>
          <a:bodyPr vert="horz" wrap="square" lIns="0" tIns="0" rIns="0" bIns="0" rtlCol="0">
            <a:spAutoFit/>
          </a:bodyPr>
          <a:lstStyle/>
          <a:p>
            <a:pPr marL="12700" marR="5080" algn="ctr">
              <a:lnSpc>
                <a:spcPct val="80000"/>
              </a:lnSpc>
            </a:pPr>
            <a:r>
              <a:rPr sz="3200" b="1" dirty="0" smtClean="0">
                <a:latin typeface="Century Gothic" panose="020B0502020202020204" pitchFamily="34" charset="0"/>
              </a:rPr>
              <a:t>E</a:t>
            </a:r>
            <a:r>
              <a:rPr sz="3200" b="1" spc="-10" dirty="0" smtClean="0">
                <a:latin typeface="Century Gothic" panose="020B0502020202020204" pitchFamily="34" charset="0"/>
              </a:rPr>
              <a:t>V</a:t>
            </a:r>
            <a:r>
              <a:rPr sz="3200" b="1" spc="-5" dirty="0" smtClean="0">
                <a:latin typeface="Century Gothic" panose="020B0502020202020204" pitchFamily="34" charset="0"/>
              </a:rPr>
              <a:t>I</a:t>
            </a:r>
            <a:r>
              <a:rPr sz="3200" b="1" spc="-15" dirty="0" smtClean="0">
                <a:latin typeface="Century Gothic" panose="020B0502020202020204" pitchFamily="34" charset="0"/>
              </a:rPr>
              <a:t>D</a:t>
            </a:r>
            <a:r>
              <a:rPr sz="3200" b="1" dirty="0" smtClean="0">
                <a:latin typeface="Century Gothic" panose="020B0502020202020204" pitchFamily="34" charset="0"/>
              </a:rPr>
              <a:t>E</a:t>
            </a:r>
            <a:r>
              <a:rPr sz="3200" b="1" spc="-5" dirty="0" smtClean="0">
                <a:latin typeface="Century Gothic" panose="020B0502020202020204" pitchFamily="34" charset="0"/>
              </a:rPr>
              <a:t>N</a:t>
            </a:r>
            <a:r>
              <a:rPr sz="3200" b="1" dirty="0" smtClean="0">
                <a:latin typeface="Century Gothic" panose="020B0502020202020204" pitchFamily="34" charset="0"/>
              </a:rPr>
              <a:t>CE-</a:t>
            </a:r>
            <a:r>
              <a:rPr sz="3200" b="1" spc="-80" dirty="0" smtClean="0">
                <a:latin typeface="Century Gothic" panose="020B0502020202020204" pitchFamily="34" charset="0"/>
              </a:rPr>
              <a:t>B</a:t>
            </a:r>
            <a:r>
              <a:rPr sz="3200" b="1" spc="-5" dirty="0" smtClean="0">
                <a:latin typeface="Century Gothic" panose="020B0502020202020204" pitchFamily="34" charset="0"/>
              </a:rPr>
              <a:t>A</a:t>
            </a:r>
            <a:r>
              <a:rPr sz="3200" b="1" dirty="0" smtClean="0">
                <a:latin typeface="Century Gothic" panose="020B0502020202020204" pitchFamily="34" charset="0"/>
              </a:rPr>
              <a:t>SE</a:t>
            </a:r>
            <a:r>
              <a:rPr sz="3200" b="1" spc="-190" dirty="0" smtClean="0">
                <a:latin typeface="Century Gothic" panose="020B0502020202020204" pitchFamily="34" charset="0"/>
              </a:rPr>
              <a:t>D</a:t>
            </a:r>
            <a:r>
              <a:rPr sz="3200" b="1" spc="-5" dirty="0">
                <a:latin typeface="Century Gothic" panose="020B0502020202020204" pitchFamily="34" charset="0"/>
              </a:rPr>
              <a:t>,</a:t>
            </a:r>
            <a:r>
              <a:rPr sz="3200" b="1" spc="10" dirty="0">
                <a:latin typeface="Century Gothic" panose="020B0502020202020204" pitchFamily="34" charset="0"/>
              </a:rPr>
              <a:t> </a:t>
            </a:r>
            <a:r>
              <a:rPr sz="3200" b="1" dirty="0">
                <a:latin typeface="Century Gothic" panose="020B0502020202020204" pitchFamily="34" charset="0"/>
              </a:rPr>
              <a:t>W</a:t>
            </a:r>
            <a:r>
              <a:rPr sz="3200" b="1" spc="-10" dirty="0">
                <a:latin typeface="Century Gothic" panose="020B0502020202020204" pitchFamily="34" charset="0"/>
              </a:rPr>
              <a:t>H</a:t>
            </a:r>
            <a:r>
              <a:rPr sz="3200" b="1" spc="-5" dirty="0">
                <a:latin typeface="Century Gothic" panose="020B0502020202020204" pitchFamily="34" charset="0"/>
              </a:rPr>
              <a:t>OL</a:t>
            </a:r>
            <a:r>
              <a:rPr sz="3200" b="1" dirty="0">
                <a:latin typeface="Century Gothic" panose="020B0502020202020204" pitchFamily="34" charset="0"/>
              </a:rPr>
              <a:t>E-S</a:t>
            </a:r>
            <a:r>
              <a:rPr sz="3200" b="1" spc="-5" dirty="0">
                <a:latin typeface="Century Gothic" panose="020B0502020202020204" pitchFamily="34" charset="0"/>
              </a:rPr>
              <a:t>C</a:t>
            </a:r>
            <a:r>
              <a:rPr sz="3200" b="1" spc="-10" dirty="0">
                <a:latin typeface="Century Gothic" panose="020B0502020202020204" pitchFamily="34" charset="0"/>
              </a:rPr>
              <a:t>H</a:t>
            </a:r>
            <a:r>
              <a:rPr sz="3200" b="1" spc="-5" dirty="0">
                <a:latin typeface="Century Gothic" panose="020B0502020202020204" pitchFamily="34" charset="0"/>
              </a:rPr>
              <a:t>OOL </a:t>
            </a:r>
            <a:r>
              <a:rPr sz="3200" b="1" dirty="0">
                <a:latin typeface="Century Gothic" panose="020B0502020202020204" pitchFamily="34" charset="0"/>
              </a:rPr>
              <a:t>REF</a:t>
            </a:r>
            <a:r>
              <a:rPr sz="3200" b="1" spc="-5" dirty="0">
                <a:latin typeface="Century Gothic" panose="020B0502020202020204" pitchFamily="34" charset="0"/>
              </a:rPr>
              <a:t>OR</a:t>
            </a:r>
            <a:r>
              <a:rPr sz="3200" b="1" dirty="0">
                <a:latin typeface="Century Gothic" panose="020B0502020202020204" pitchFamily="34" charset="0"/>
              </a:rPr>
              <a:t>M</a:t>
            </a:r>
            <a:r>
              <a:rPr sz="3200" b="1" spc="-5" dirty="0">
                <a:latin typeface="Century Gothic" panose="020B0502020202020204" pitchFamily="34" charset="0"/>
              </a:rPr>
              <a:t> </a:t>
            </a:r>
            <a:r>
              <a:rPr sz="3200" b="1" dirty="0">
                <a:latin typeface="Century Gothic" panose="020B0502020202020204" pitchFamily="34" charset="0"/>
              </a:rPr>
              <a:t>M</a:t>
            </a:r>
            <a:r>
              <a:rPr sz="3200" b="1" spc="-5" dirty="0">
                <a:latin typeface="Century Gothic" panose="020B0502020202020204" pitchFamily="34" charset="0"/>
              </a:rPr>
              <a:t>OD</a:t>
            </a:r>
            <a:r>
              <a:rPr sz="3200" b="1" dirty="0">
                <a:latin typeface="Century Gothic" panose="020B0502020202020204" pitchFamily="34" charset="0"/>
              </a:rPr>
              <a:t>E</a:t>
            </a:r>
            <a:r>
              <a:rPr sz="3200" b="1" spc="-5" dirty="0">
                <a:latin typeface="Century Gothic" panose="020B0502020202020204" pitchFamily="34" charset="0"/>
              </a:rPr>
              <a:t>L:</a:t>
            </a:r>
            <a:r>
              <a:rPr sz="3200" b="1" dirty="0">
                <a:latin typeface="Century Gothic" panose="020B0502020202020204" pitchFamily="34" charset="0"/>
              </a:rPr>
              <a:t> “</a:t>
            </a:r>
            <a:r>
              <a:rPr sz="3200" b="1" spc="-15" dirty="0">
                <a:solidFill>
                  <a:schemeClr val="accent1"/>
                </a:solidFill>
                <a:latin typeface="Century Gothic" panose="020B0502020202020204" pitchFamily="34" charset="0"/>
              </a:rPr>
              <a:t>D</a:t>
            </a:r>
            <a:r>
              <a:rPr sz="3200" b="1" dirty="0">
                <a:solidFill>
                  <a:schemeClr val="accent1"/>
                </a:solidFill>
                <a:latin typeface="Century Gothic" panose="020B0502020202020204" pitchFamily="34" charset="0"/>
              </a:rPr>
              <a:t>E</a:t>
            </a:r>
            <a:r>
              <a:rPr sz="3200" b="1" spc="-10" dirty="0">
                <a:solidFill>
                  <a:schemeClr val="accent1"/>
                </a:solidFill>
                <a:latin typeface="Century Gothic" panose="020B0502020202020204" pitchFamily="34" charset="0"/>
              </a:rPr>
              <a:t>V</a:t>
            </a:r>
            <a:r>
              <a:rPr sz="3200" b="1" dirty="0">
                <a:solidFill>
                  <a:schemeClr val="accent1"/>
                </a:solidFill>
                <a:latin typeface="Century Gothic" panose="020B0502020202020204" pitchFamily="34" charset="0"/>
              </a:rPr>
              <a:t>E</a:t>
            </a:r>
            <a:r>
              <a:rPr sz="3200" b="1" spc="-45" dirty="0">
                <a:solidFill>
                  <a:schemeClr val="accent1"/>
                </a:solidFill>
                <a:latin typeface="Century Gothic" panose="020B0502020202020204" pitchFamily="34" charset="0"/>
              </a:rPr>
              <a:t>L</a:t>
            </a:r>
            <a:r>
              <a:rPr sz="3200" b="1" spc="-5" dirty="0">
                <a:solidFill>
                  <a:schemeClr val="accent1"/>
                </a:solidFill>
                <a:latin typeface="Century Gothic" panose="020B0502020202020204" pitchFamily="34" charset="0"/>
              </a:rPr>
              <a:t>OP</a:t>
            </a:r>
            <a:r>
              <a:rPr sz="3200" b="1" dirty="0">
                <a:solidFill>
                  <a:schemeClr val="accent1"/>
                </a:solidFill>
                <a:latin typeface="Century Gothic" panose="020B0502020202020204" pitchFamily="34" charset="0"/>
              </a:rPr>
              <a:t>ER</a:t>
            </a:r>
            <a:r>
              <a:rPr sz="3200" b="1" dirty="0">
                <a:latin typeface="Century Gothic" panose="020B0502020202020204" pitchFamily="34" charset="0"/>
              </a:rPr>
              <a:t>”</a:t>
            </a:r>
            <a:r>
              <a:rPr sz="3200" b="1" spc="15" dirty="0">
                <a:latin typeface="Century Gothic" panose="020B0502020202020204" pitchFamily="34" charset="0"/>
              </a:rPr>
              <a:t> </a:t>
            </a:r>
            <a:r>
              <a:rPr sz="3200" b="1" spc="-145" dirty="0">
                <a:latin typeface="Century Gothic" panose="020B0502020202020204" pitchFamily="34" charset="0"/>
              </a:rPr>
              <a:t>R</a:t>
            </a:r>
            <a:r>
              <a:rPr sz="3200" b="1" spc="-5" dirty="0">
                <a:latin typeface="Century Gothic" panose="020B0502020202020204" pitchFamily="34" charset="0"/>
              </a:rPr>
              <a:t>OLE</a:t>
            </a:r>
          </a:p>
        </p:txBody>
      </p:sp>
      <p:sp>
        <p:nvSpPr>
          <p:cNvPr id="3" name="object 3"/>
          <p:cNvSpPr txBox="1"/>
          <p:nvPr/>
        </p:nvSpPr>
        <p:spPr>
          <a:xfrm>
            <a:off x="685800" y="1447800"/>
            <a:ext cx="7960995" cy="3488134"/>
          </a:xfrm>
          <a:prstGeom prst="rect">
            <a:avLst/>
          </a:prstGeom>
        </p:spPr>
        <p:txBody>
          <a:bodyPr vert="horz" wrap="square" lIns="0" tIns="0" rIns="0" bIns="0" rtlCol="0">
            <a:spAutoFit/>
          </a:bodyPr>
          <a:lstStyle/>
          <a:p>
            <a:pPr marL="12700" marR="67945">
              <a:lnSpc>
                <a:spcPct val="100000"/>
              </a:lnSpc>
              <a:buClr>
                <a:srgbClr val="038A00"/>
              </a:buClr>
              <a:tabLst>
                <a:tab pos="469900" algn="l"/>
              </a:tabLst>
            </a:pPr>
            <a:r>
              <a:rPr sz="2000" spc="-5" dirty="0" smtClean="0">
                <a:latin typeface="Century Gothic" panose="020B0502020202020204" pitchFamily="34" charset="0"/>
                <a:cs typeface="Tw Cen MT"/>
              </a:rPr>
              <a:t>A</a:t>
            </a:r>
            <a:r>
              <a:rPr sz="2000" dirty="0" smtClean="0">
                <a:latin typeface="Century Gothic" panose="020B0502020202020204" pitchFamily="34" charset="0"/>
                <a:cs typeface="Tw Cen MT"/>
              </a:rPr>
              <a:t>n LEA </a:t>
            </a:r>
            <a:r>
              <a:rPr sz="2000" spc="55" dirty="0" smtClean="0">
                <a:latin typeface="Century Gothic" panose="020B0502020202020204" pitchFamily="34" charset="0"/>
                <a:cs typeface="Tw Cen MT"/>
              </a:rPr>
              <a:t>m</a:t>
            </a:r>
            <a:r>
              <a:rPr sz="2000" dirty="0" smtClean="0">
                <a:latin typeface="Century Gothic" panose="020B0502020202020204" pitchFamily="34" charset="0"/>
                <a:cs typeface="Tw Cen MT"/>
              </a:rPr>
              <a:t>ust </a:t>
            </a:r>
            <a:r>
              <a:rPr sz="2000" spc="5" dirty="0" smtClean="0">
                <a:latin typeface="Century Gothic" panose="020B0502020202020204" pitchFamily="34" charset="0"/>
                <a:cs typeface="Tw Cen MT"/>
              </a:rPr>
              <a:t>i</a:t>
            </a:r>
            <a:r>
              <a:rPr sz="2000" dirty="0" smtClean="0">
                <a:latin typeface="Century Gothic" panose="020B0502020202020204" pitchFamily="34" charset="0"/>
                <a:cs typeface="Tw Cen MT"/>
              </a:rPr>
              <a:t>m</a:t>
            </a:r>
            <a:r>
              <a:rPr sz="2000" spc="-5" dirty="0" smtClean="0">
                <a:latin typeface="Century Gothic" panose="020B0502020202020204" pitchFamily="34" charset="0"/>
                <a:cs typeface="Tw Cen MT"/>
              </a:rPr>
              <a:t>p</a:t>
            </a:r>
            <a:r>
              <a:rPr sz="2000" spc="5" dirty="0" smtClean="0">
                <a:latin typeface="Century Gothic" panose="020B0502020202020204" pitchFamily="34" charset="0"/>
                <a:cs typeface="Tw Cen MT"/>
              </a:rPr>
              <a:t>le</a:t>
            </a:r>
            <a:r>
              <a:rPr sz="2000" dirty="0" smtClean="0">
                <a:latin typeface="Century Gothic" panose="020B0502020202020204" pitchFamily="34" charset="0"/>
                <a:cs typeface="Tw Cen MT"/>
              </a:rPr>
              <a:t>m</a:t>
            </a:r>
            <a:r>
              <a:rPr sz="2000" spc="5" dirty="0" smtClean="0">
                <a:latin typeface="Century Gothic" panose="020B0502020202020204" pitchFamily="34" charset="0"/>
                <a:cs typeface="Tw Cen MT"/>
              </a:rPr>
              <a:t>e</a:t>
            </a:r>
            <a:r>
              <a:rPr sz="2000" dirty="0" smtClean="0">
                <a:latin typeface="Century Gothic" panose="020B0502020202020204" pitchFamily="34" charset="0"/>
                <a:cs typeface="Tw Cen MT"/>
              </a:rPr>
              <a:t>nt</a:t>
            </a:r>
            <a:r>
              <a:rPr sz="2000" spc="-40" dirty="0" smtClean="0">
                <a:latin typeface="Century Gothic" panose="020B0502020202020204" pitchFamily="34" charset="0"/>
                <a:cs typeface="Tw Cen MT"/>
              </a:rPr>
              <a:t> </a:t>
            </a:r>
            <a:r>
              <a:rPr sz="2000" spc="-5" dirty="0" smtClean="0">
                <a:latin typeface="Century Gothic" panose="020B0502020202020204" pitchFamily="34" charset="0"/>
                <a:cs typeface="Tw Cen MT"/>
              </a:rPr>
              <a:t>t</a:t>
            </a:r>
            <a:r>
              <a:rPr sz="2000" dirty="0" smtClean="0">
                <a:latin typeface="Century Gothic" panose="020B0502020202020204" pitchFamily="34" charset="0"/>
                <a:cs typeface="Tw Cen MT"/>
              </a:rPr>
              <a:t>h</a:t>
            </a:r>
            <a:r>
              <a:rPr sz="2000" spc="5" dirty="0" smtClean="0">
                <a:latin typeface="Century Gothic" panose="020B0502020202020204" pitchFamily="34" charset="0"/>
                <a:cs typeface="Tw Cen MT"/>
              </a:rPr>
              <a:t>i</a:t>
            </a:r>
            <a:r>
              <a:rPr sz="2000" dirty="0" smtClean="0">
                <a:latin typeface="Century Gothic" panose="020B0502020202020204" pitchFamily="34" charset="0"/>
                <a:cs typeface="Tw Cen MT"/>
              </a:rPr>
              <a:t>s</a:t>
            </a:r>
            <a:r>
              <a:rPr sz="2000" spc="-20" dirty="0" smtClean="0">
                <a:latin typeface="Century Gothic" panose="020B0502020202020204" pitchFamily="34" charset="0"/>
                <a:cs typeface="Tw Cen MT"/>
              </a:rPr>
              <a:t> </a:t>
            </a:r>
            <a:r>
              <a:rPr sz="2000" dirty="0" smtClean="0">
                <a:latin typeface="Century Gothic" panose="020B0502020202020204" pitchFamily="34" charset="0"/>
                <a:cs typeface="Tw Cen MT"/>
              </a:rPr>
              <a:t>m</a:t>
            </a:r>
            <a:r>
              <a:rPr sz="2000" spc="5" dirty="0" smtClean="0">
                <a:latin typeface="Century Gothic" panose="020B0502020202020204" pitchFamily="34" charset="0"/>
                <a:cs typeface="Tw Cen MT"/>
              </a:rPr>
              <a:t>o</a:t>
            </a:r>
            <a:r>
              <a:rPr sz="2000" spc="-5" dirty="0" smtClean="0">
                <a:latin typeface="Century Gothic" panose="020B0502020202020204" pitchFamily="34" charset="0"/>
                <a:cs typeface="Tw Cen MT"/>
              </a:rPr>
              <a:t>d</a:t>
            </a:r>
            <a:r>
              <a:rPr sz="2000" spc="5" dirty="0" smtClean="0">
                <a:latin typeface="Century Gothic" panose="020B0502020202020204" pitchFamily="34" charset="0"/>
                <a:cs typeface="Tw Cen MT"/>
              </a:rPr>
              <a:t>e</a:t>
            </a:r>
            <a:r>
              <a:rPr sz="2000" dirty="0" smtClean="0">
                <a:latin typeface="Century Gothic" panose="020B0502020202020204" pitchFamily="34" charset="0"/>
                <a:cs typeface="Tw Cen MT"/>
              </a:rPr>
              <a:t>l</a:t>
            </a:r>
            <a:r>
              <a:rPr sz="2000" spc="-15" dirty="0" smtClean="0">
                <a:latin typeface="Century Gothic" panose="020B0502020202020204" pitchFamily="34" charset="0"/>
                <a:cs typeface="Tw Cen MT"/>
              </a:rPr>
              <a:t> </a:t>
            </a:r>
            <a:r>
              <a:rPr sz="2000" spc="5" dirty="0" smtClean="0">
                <a:latin typeface="Century Gothic" panose="020B0502020202020204" pitchFamily="34" charset="0"/>
                <a:cs typeface="Tw Cen MT"/>
              </a:rPr>
              <a:t>i</a:t>
            </a:r>
            <a:r>
              <a:rPr sz="2000" dirty="0" smtClean="0">
                <a:latin typeface="Century Gothic" panose="020B0502020202020204" pitchFamily="34" charset="0"/>
                <a:cs typeface="Tw Cen MT"/>
              </a:rPr>
              <a:t>n </a:t>
            </a:r>
            <a:r>
              <a:rPr sz="2000" spc="-5" dirty="0" smtClean="0">
                <a:latin typeface="Century Gothic" panose="020B0502020202020204" pitchFamily="34" charset="0"/>
                <a:cs typeface="Tw Cen MT"/>
              </a:rPr>
              <a:t>pa</a:t>
            </a:r>
            <a:r>
              <a:rPr sz="2000" spc="60" dirty="0" smtClean="0">
                <a:latin typeface="Century Gothic" panose="020B0502020202020204" pitchFamily="34" charset="0"/>
                <a:cs typeface="Tw Cen MT"/>
              </a:rPr>
              <a:t>r</a:t>
            </a:r>
            <a:r>
              <a:rPr sz="2000" spc="-5" dirty="0" smtClean="0">
                <a:latin typeface="Century Gothic" panose="020B0502020202020204" pitchFamily="34" charset="0"/>
                <a:cs typeface="Tw Cen MT"/>
              </a:rPr>
              <a:t>t</a:t>
            </a:r>
            <a:r>
              <a:rPr sz="2000" dirty="0" smtClean="0">
                <a:latin typeface="Century Gothic" panose="020B0502020202020204" pitchFamily="34" charset="0"/>
                <a:cs typeface="Tw Cen MT"/>
              </a:rPr>
              <a:t>n</a:t>
            </a:r>
            <a:r>
              <a:rPr sz="2000" spc="5" dirty="0" smtClean="0">
                <a:latin typeface="Century Gothic" panose="020B0502020202020204" pitchFamily="34" charset="0"/>
                <a:cs typeface="Tw Cen MT"/>
              </a:rPr>
              <a:t>e</a:t>
            </a:r>
            <a:r>
              <a:rPr sz="2000" dirty="0" smtClean="0">
                <a:latin typeface="Century Gothic" panose="020B0502020202020204" pitchFamily="34" charset="0"/>
                <a:cs typeface="Tw Cen MT"/>
              </a:rPr>
              <a:t>rsh</a:t>
            </a:r>
            <a:r>
              <a:rPr sz="2000" spc="5" dirty="0" smtClean="0">
                <a:latin typeface="Century Gothic" panose="020B0502020202020204" pitchFamily="34" charset="0"/>
                <a:cs typeface="Tw Cen MT"/>
              </a:rPr>
              <a:t>i</a:t>
            </a:r>
            <a:r>
              <a:rPr sz="2000" dirty="0" smtClean="0">
                <a:latin typeface="Century Gothic" panose="020B0502020202020204" pitchFamily="34" charset="0"/>
                <a:cs typeface="Tw Cen MT"/>
              </a:rPr>
              <a:t>p</a:t>
            </a:r>
            <a:r>
              <a:rPr sz="2000" spc="-50" dirty="0" smtClean="0">
                <a:latin typeface="Century Gothic" panose="020B0502020202020204" pitchFamily="34" charset="0"/>
                <a:cs typeface="Tw Cen MT"/>
              </a:rPr>
              <a:t> </a:t>
            </a:r>
            <a:r>
              <a:rPr sz="2000" dirty="0" smtClean="0">
                <a:latin typeface="Century Gothic" panose="020B0502020202020204" pitchFamily="34" charset="0"/>
                <a:cs typeface="Tw Cen MT"/>
              </a:rPr>
              <a:t>w</a:t>
            </a:r>
            <a:r>
              <a:rPr sz="2000" spc="5" dirty="0" smtClean="0">
                <a:latin typeface="Century Gothic" panose="020B0502020202020204" pitchFamily="34" charset="0"/>
                <a:cs typeface="Tw Cen MT"/>
              </a:rPr>
              <a:t>i</a:t>
            </a:r>
            <a:r>
              <a:rPr sz="2000" spc="-5" dirty="0" smtClean="0">
                <a:latin typeface="Century Gothic" panose="020B0502020202020204" pitchFamily="34" charset="0"/>
                <a:cs typeface="Tw Cen MT"/>
              </a:rPr>
              <a:t>t</a:t>
            </a:r>
            <a:r>
              <a:rPr sz="2000" dirty="0" smtClean="0">
                <a:latin typeface="Century Gothic" panose="020B0502020202020204" pitchFamily="34" charset="0"/>
                <a:cs typeface="Tw Cen MT"/>
              </a:rPr>
              <a:t>h</a:t>
            </a:r>
            <a:r>
              <a:rPr sz="2000" spc="-10" dirty="0" smtClean="0">
                <a:latin typeface="Century Gothic" panose="020B0502020202020204" pitchFamily="34" charset="0"/>
                <a:cs typeface="Tw Cen MT"/>
              </a:rPr>
              <a:t> </a:t>
            </a:r>
            <a:r>
              <a:rPr sz="2000" dirty="0" smtClean="0">
                <a:latin typeface="Century Gothic" panose="020B0502020202020204" pitchFamily="34" charset="0"/>
                <a:cs typeface="Tw Cen MT"/>
              </a:rPr>
              <a:t>a wh</a:t>
            </a:r>
            <a:r>
              <a:rPr sz="2000" spc="5" dirty="0" smtClean="0">
                <a:latin typeface="Century Gothic" panose="020B0502020202020204" pitchFamily="34" charset="0"/>
                <a:cs typeface="Tw Cen MT"/>
              </a:rPr>
              <a:t>ole</a:t>
            </a:r>
            <a:r>
              <a:rPr sz="2000" dirty="0" smtClean="0">
                <a:latin typeface="Century Gothic" panose="020B0502020202020204" pitchFamily="34" charset="0"/>
                <a:cs typeface="Tw Cen MT"/>
              </a:rPr>
              <a:t>-s</a:t>
            </a:r>
            <a:r>
              <a:rPr sz="2000" spc="135" dirty="0" smtClean="0">
                <a:latin typeface="Century Gothic" panose="020B0502020202020204" pitchFamily="34" charset="0"/>
                <a:cs typeface="Tw Cen MT"/>
              </a:rPr>
              <a:t>c</a:t>
            </a:r>
            <a:r>
              <a:rPr sz="2000" dirty="0" smtClean="0">
                <a:latin typeface="Century Gothic" panose="020B0502020202020204" pitchFamily="34" charset="0"/>
                <a:cs typeface="Tw Cen MT"/>
              </a:rPr>
              <a:t>h</a:t>
            </a:r>
            <a:r>
              <a:rPr sz="2000" spc="-10" dirty="0" smtClean="0">
                <a:latin typeface="Century Gothic" panose="020B0502020202020204" pitchFamily="34" charset="0"/>
                <a:cs typeface="Tw Cen MT"/>
              </a:rPr>
              <a:t>oo</a:t>
            </a:r>
            <a:r>
              <a:rPr sz="2000" dirty="0" smtClean="0">
                <a:latin typeface="Century Gothic" panose="020B0502020202020204" pitchFamily="34" charset="0"/>
                <a:cs typeface="Tw Cen MT"/>
              </a:rPr>
              <a:t>l</a:t>
            </a:r>
            <a:r>
              <a:rPr sz="2000" spc="-30" dirty="0" smtClean="0">
                <a:latin typeface="Century Gothic" panose="020B0502020202020204" pitchFamily="34" charset="0"/>
                <a:cs typeface="Tw Cen MT"/>
              </a:rPr>
              <a:t> </a:t>
            </a:r>
            <a:r>
              <a:rPr sz="2000" dirty="0" smtClean="0">
                <a:latin typeface="Century Gothic" panose="020B0502020202020204" pitchFamily="34" charset="0"/>
                <a:cs typeface="Tw Cen MT"/>
              </a:rPr>
              <a:t>r</a:t>
            </a:r>
            <a:r>
              <a:rPr sz="2000" spc="5" dirty="0" smtClean="0">
                <a:latin typeface="Century Gothic" panose="020B0502020202020204" pitchFamily="34" charset="0"/>
                <a:cs typeface="Tw Cen MT"/>
              </a:rPr>
              <a:t>e</a:t>
            </a:r>
            <a:r>
              <a:rPr sz="2000" spc="-60" dirty="0" smtClean="0">
                <a:latin typeface="Century Gothic" panose="020B0502020202020204" pitchFamily="34" charset="0"/>
                <a:cs typeface="Tw Cen MT"/>
              </a:rPr>
              <a:t>f</a:t>
            </a:r>
            <a:r>
              <a:rPr sz="2000" spc="5" dirty="0" smtClean="0">
                <a:latin typeface="Century Gothic" panose="020B0502020202020204" pitchFamily="34" charset="0"/>
                <a:cs typeface="Tw Cen MT"/>
              </a:rPr>
              <a:t>o</a:t>
            </a:r>
            <a:r>
              <a:rPr sz="2000" spc="60" dirty="0" smtClean="0">
                <a:latin typeface="Century Gothic" panose="020B0502020202020204" pitchFamily="34" charset="0"/>
                <a:cs typeface="Tw Cen MT"/>
              </a:rPr>
              <a:t>r</a:t>
            </a:r>
            <a:r>
              <a:rPr sz="2000" dirty="0" smtClean="0">
                <a:latin typeface="Century Gothic" panose="020B0502020202020204" pitchFamily="34" charset="0"/>
                <a:cs typeface="Tw Cen MT"/>
              </a:rPr>
              <a:t>m</a:t>
            </a:r>
            <a:r>
              <a:rPr sz="2000" spc="-35" dirty="0" smtClean="0">
                <a:latin typeface="Century Gothic" panose="020B0502020202020204" pitchFamily="34" charset="0"/>
                <a:cs typeface="Tw Cen MT"/>
              </a:rPr>
              <a:t> </a:t>
            </a:r>
            <a:r>
              <a:rPr sz="2000" spc="-5" dirty="0" smtClean="0">
                <a:latin typeface="Century Gothic" panose="020B0502020202020204" pitchFamily="34" charset="0"/>
                <a:cs typeface="Tw Cen MT"/>
              </a:rPr>
              <a:t>m</a:t>
            </a:r>
            <a:r>
              <a:rPr sz="2000" spc="5" dirty="0" smtClean="0">
                <a:latin typeface="Century Gothic" panose="020B0502020202020204" pitchFamily="34" charset="0"/>
                <a:cs typeface="Tw Cen MT"/>
              </a:rPr>
              <a:t>o</a:t>
            </a:r>
            <a:r>
              <a:rPr sz="2000" spc="-5" dirty="0" smtClean="0">
                <a:latin typeface="Century Gothic" panose="020B0502020202020204" pitchFamily="34" charset="0"/>
                <a:cs typeface="Tw Cen MT"/>
              </a:rPr>
              <a:t>d</a:t>
            </a:r>
            <a:r>
              <a:rPr sz="2000" spc="5" dirty="0" smtClean="0">
                <a:latin typeface="Century Gothic" panose="020B0502020202020204" pitchFamily="34" charset="0"/>
                <a:cs typeface="Tw Cen MT"/>
              </a:rPr>
              <a:t>el </a:t>
            </a:r>
            <a:r>
              <a:rPr sz="2000" spc="-5" dirty="0" smtClean="0">
                <a:solidFill>
                  <a:schemeClr val="accent1"/>
                </a:solidFill>
                <a:latin typeface="Century Gothic" panose="020B0502020202020204" pitchFamily="34" charset="0"/>
                <a:cs typeface="Tw Cen MT"/>
              </a:rPr>
              <a:t>d</a:t>
            </a:r>
            <a:r>
              <a:rPr sz="2000" spc="5" dirty="0" smtClean="0">
                <a:solidFill>
                  <a:schemeClr val="accent1"/>
                </a:solidFill>
                <a:latin typeface="Century Gothic" panose="020B0502020202020204" pitchFamily="34" charset="0"/>
                <a:cs typeface="Tw Cen MT"/>
              </a:rPr>
              <a:t>e</a:t>
            </a:r>
            <a:r>
              <a:rPr sz="2000" spc="-60" dirty="0" smtClean="0">
                <a:solidFill>
                  <a:schemeClr val="accent1"/>
                </a:solidFill>
                <a:latin typeface="Century Gothic" panose="020B0502020202020204" pitchFamily="34" charset="0"/>
                <a:cs typeface="Tw Cen MT"/>
              </a:rPr>
              <a:t>v</a:t>
            </a:r>
            <a:r>
              <a:rPr sz="2000" spc="5" dirty="0" smtClean="0">
                <a:solidFill>
                  <a:schemeClr val="accent1"/>
                </a:solidFill>
                <a:latin typeface="Century Gothic" panose="020B0502020202020204" pitchFamily="34" charset="0"/>
                <a:cs typeface="Tw Cen MT"/>
              </a:rPr>
              <a:t>elo</a:t>
            </a:r>
            <a:r>
              <a:rPr sz="2000" spc="-20" dirty="0" smtClean="0">
                <a:solidFill>
                  <a:schemeClr val="accent1"/>
                </a:solidFill>
                <a:latin typeface="Century Gothic" panose="020B0502020202020204" pitchFamily="34" charset="0"/>
                <a:cs typeface="Tw Cen MT"/>
              </a:rPr>
              <a:t>p</a:t>
            </a:r>
            <a:r>
              <a:rPr sz="2000" spc="5" dirty="0" smtClean="0">
                <a:solidFill>
                  <a:schemeClr val="accent1"/>
                </a:solidFill>
                <a:latin typeface="Century Gothic" panose="020B0502020202020204" pitchFamily="34" charset="0"/>
                <a:cs typeface="Tw Cen MT"/>
              </a:rPr>
              <a:t>e</a:t>
            </a:r>
            <a:r>
              <a:rPr sz="2000" spc="-229" dirty="0" smtClean="0">
                <a:solidFill>
                  <a:schemeClr val="accent1"/>
                </a:solidFill>
                <a:latin typeface="Century Gothic" panose="020B0502020202020204" pitchFamily="34" charset="0"/>
                <a:cs typeface="Tw Cen MT"/>
              </a:rPr>
              <a:t>r</a:t>
            </a:r>
            <a:r>
              <a:rPr sz="2000" dirty="0" smtClean="0">
                <a:solidFill>
                  <a:schemeClr val="accent1"/>
                </a:solidFill>
                <a:latin typeface="Century Gothic" panose="020B0502020202020204" pitchFamily="34" charset="0"/>
                <a:cs typeface="Tw Cen MT"/>
              </a:rPr>
              <a:t>.</a:t>
            </a:r>
            <a:endParaRPr lang="en-US" sz="2000" dirty="0" smtClean="0">
              <a:solidFill>
                <a:schemeClr val="accent1"/>
              </a:solidFill>
              <a:latin typeface="Century Gothic" panose="020B0502020202020204" pitchFamily="34" charset="0"/>
              <a:cs typeface="Tw Cen MT"/>
            </a:endParaRPr>
          </a:p>
          <a:p>
            <a:pPr marL="355600" marR="67945" indent="-342900">
              <a:lnSpc>
                <a:spcPct val="100000"/>
              </a:lnSpc>
              <a:buClr>
                <a:srgbClr val="038A00"/>
              </a:buClr>
              <a:buFont typeface="Arial" panose="020B0604020202020204" pitchFamily="34" charset="0"/>
              <a:buChar char="•"/>
              <a:tabLst>
                <a:tab pos="469900" algn="l"/>
              </a:tabLst>
            </a:pPr>
            <a:r>
              <a:rPr sz="2000" dirty="0" smtClean="0">
                <a:latin typeface="Century Gothic" panose="020B0502020202020204" pitchFamily="34" charset="0"/>
                <a:cs typeface="Tw Cen MT"/>
              </a:rPr>
              <a:t>A </a:t>
            </a:r>
            <a:r>
              <a:rPr sz="2000" spc="-5" dirty="0">
                <a:solidFill>
                  <a:schemeClr val="accent1"/>
                </a:solidFill>
                <a:latin typeface="Century Gothic" panose="020B0502020202020204" pitchFamily="34" charset="0"/>
                <a:cs typeface="Tw Cen MT"/>
              </a:rPr>
              <a:t>d</a:t>
            </a:r>
            <a:r>
              <a:rPr sz="2000" spc="5" dirty="0">
                <a:solidFill>
                  <a:schemeClr val="accent1"/>
                </a:solidFill>
                <a:latin typeface="Century Gothic" panose="020B0502020202020204" pitchFamily="34" charset="0"/>
                <a:cs typeface="Tw Cen MT"/>
              </a:rPr>
              <a:t>e</a:t>
            </a:r>
            <a:r>
              <a:rPr sz="2000" spc="-60" dirty="0">
                <a:solidFill>
                  <a:schemeClr val="accent1"/>
                </a:solidFill>
                <a:latin typeface="Century Gothic" panose="020B0502020202020204" pitchFamily="34" charset="0"/>
                <a:cs typeface="Tw Cen MT"/>
              </a:rPr>
              <a:t>v</a:t>
            </a:r>
            <a:r>
              <a:rPr sz="2000" spc="5" dirty="0">
                <a:solidFill>
                  <a:schemeClr val="accent1"/>
                </a:solidFill>
                <a:latin typeface="Century Gothic" panose="020B0502020202020204" pitchFamily="34" charset="0"/>
                <a:cs typeface="Tw Cen MT"/>
              </a:rPr>
              <a:t>elo</a:t>
            </a:r>
            <a:r>
              <a:rPr sz="2000" spc="-5" dirty="0">
                <a:solidFill>
                  <a:schemeClr val="accent1"/>
                </a:solidFill>
                <a:latin typeface="Century Gothic" panose="020B0502020202020204" pitchFamily="34" charset="0"/>
                <a:cs typeface="Tw Cen MT"/>
              </a:rPr>
              <a:t>p</a:t>
            </a:r>
            <a:r>
              <a:rPr sz="2000" spc="-10" dirty="0">
                <a:solidFill>
                  <a:schemeClr val="accent1"/>
                </a:solidFill>
                <a:latin typeface="Century Gothic" panose="020B0502020202020204" pitchFamily="34" charset="0"/>
                <a:cs typeface="Tw Cen MT"/>
              </a:rPr>
              <a:t>e</a:t>
            </a:r>
            <a:r>
              <a:rPr sz="2000" dirty="0">
                <a:solidFill>
                  <a:schemeClr val="accent1"/>
                </a:solidFill>
                <a:latin typeface="Century Gothic" panose="020B0502020202020204" pitchFamily="34" charset="0"/>
                <a:cs typeface="Tw Cen MT"/>
              </a:rPr>
              <a:t>r</a:t>
            </a:r>
            <a:r>
              <a:rPr sz="2000" spc="-30" dirty="0">
                <a:solidFill>
                  <a:schemeClr val="accent1"/>
                </a:solidFill>
                <a:latin typeface="Century Gothic" panose="020B0502020202020204" pitchFamily="34" charset="0"/>
                <a:cs typeface="Tw Cen MT"/>
              </a:rPr>
              <a:t> </a:t>
            </a:r>
            <a:r>
              <a:rPr sz="2000" spc="5" dirty="0">
                <a:latin typeface="Century Gothic" panose="020B0502020202020204" pitchFamily="34" charset="0"/>
                <a:cs typeface="Tw Cen MT"/>
              </a:rPr>
              <a:t>i</a:t>
            </a:r>
            <a:r>
              <a:rPr sz="2000" dirty="0">
                <a:latin typeface="Century Gothic" panose="020B0502020202020204" pitchFamily="34" charset="0"/>
                <a:cs typeface="Tw Cen MT"/>
              </a:rPr>
              <a:t>s</a:t>
            </a:r>
            <a:r>
              <a:rPr sz="2000" spc="-10" dirty="0">
                <a:latin typeface="Century Gothic" panose="020B0502020202020204" pitchFamily="34" charset="0"/>
                <a:cs typeface="Tw Cen MT"/>
              </a:rPr>
              <a:t> </a:t>
            </a:r>
            <a:r>
              <a:rPr sz="2000" spc="-5" dirty="0">
                <a:latin typeface="Century Gothic" panose="020B0502020202020204" pitchFamily="34" charset="0"/>
                <a:cs typeface="Tw Cen MT"/>
              </a:rPr>
              <a:t>a</a:t>
            </a:r>
            <a:r>
              <a:rPr sz="2000" dirty="0">
                <a:latin typeface="Century Gothic" panose="020B0502020202020204" pitchFamily="34" charset="0"/>
                <a:cs typeface="Tw Cen MT"/>
              </a:rPr>
              <a:t>n</a:t>
            </a:r>
            <a:r>
              <a:rPr sz="2000" spc="-10" dirty="0">
                <a:latin typeface="Century Gothic" panose="020B0502020202020204" pitchFamily="34" charset="0"/>
                <a:cs typeface="Tw Cen MT"/>
              </a:rPr>
              <a:t> </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n</a:t>
            </a:r>
            <a:r>
              <a:rPr sz="2000" spc="-5" dirty="0">
                <a:latin typeface="Century Gothic" panose="020B0502020202020204" pitchFamily="34" charset="0"/>
                <a:cs typeface="Tw Cen MT"/>
              </a:rPr>
              <a:t>t</a:t>
            </a:r>
            <a:r>
              <a:rPr sz="2000" spc="5" dirty="0">
                <a:latin typeface="Century Gothic" panose="020B0502020202020204" pitchFamily="34" charset="0"/>
                <a:cs typeface="Tw Cen MT"/>
              </a:rPr>
              <a:t>i</a:t>
            </a:r>
            <a:r>
              <a:rPr sz="2000" spc="-5" dirty="0">
                <a:latin typeface="Century Gothic" panose="020B0502020202020204" pitchFamily="34" charset="0"/>
                <a:cs typeface="Tw Cen MT"/>
              </a:rPr>
              <a:t>t</a:t>
            </a:r>
            <a:r>
              <a:rPr sz="2000" dirty="0">
                <a:latin typeface="Century Gothic" panose="020B0502020202020204" pitchFamily="34" charset="0"/>
                <a:cs typeface="Tw Cen MT"/>
              </a:rPr>
              <a:t>y</a:t>
            </a:r>
            <a:r>
              <a:rPr sz="2000" spc="-25" dirty="0">
                <a:latin typeface="Century Gothic" panose="020B0502020202020204" pitchFamily="34" charset="0"/>
                <a:cs typeface="Tw Cen MT"/>
              </a:rPr>
              <a:t> </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r</a:t>
            </a:r>
            <a:r>
              <a:rPr sz="2000" spc="-10" dirty="0">
                <a:latin typeface="Century Gothic" panose="020B0502020202020204" pitchFamily="34" charset="0"/>
                <a:cs typeface="Tw Cen MT"/>
              </a:rPr>
              <a:t> </a:t>
            </a:r>
            <a:r>
              <a:rPr sz="2000" spc="5" dirty="0">
                <a:latin typeface="Century Gothic" panose="020B0502020202020204" pitchFamily="34" charset="0"/>
                <a:cs typeface="Tw Cen MT"/>
              </a:rPr>
              <a:t>i</a:t>
            </a:r>
            <a:r>
              <a:rPr sz="2000" dirty="0">
                <a:latin typeface="Century Gothic" panose="020B0502020202020204" pitchFamily="34" charset="0"/>
                <a:cs typeface="Tw Cen MT"/>
              </a:rPr>
              <a:t>n</a:t>
            </a:r>
            <a:r>
              <a:rPr sz="2000" spc="-5" dirty="0">
                <a:latin typeface="Century Gothic" panose="020B0502020202020204" pitchFamily="34" charset="0"/>
                <a:cs typeface="Tw Cen MT"/>
              </a:rPr>
              <a:t>d</a:t>
            </a:r>
            <a:r>
              <a:rPr sz="2000" spc="5" dirty="0">
                <a:latin typeface="Century Gothic" panose="020B0502020202020204" pitchFamily="34" charset="0"/>
                <a:cs typeface="Tw Cen MT"/>
              </a:rPr>
              <a:t>i</a:t>
            </a:r>
            <a:r>
              <a:rPr sz="2000" dirty="0">
                <a:latin typeface="Century Gothic" panose="020B0502020202020204" pitchFamily="34" charset="0"/>
                <a:cs typeface="Tw Cen MT"/>
              </a:rPr>
              <a:t>v</a:t>
            </a:r>
            <a:r>
              <a:rPr sz="2000" spc="5" dirty="0">
                <a:latin typeface="Century Gothic" panose="020B0502020202020204" pitchFamily="34" charset="0"/>
                <a:cs typeface="Tw Cen MT"/>
              </a:rPr>
              <a:t>i</a:t>
            </a:r>
            <a:r>
              <a:rPr sz="2000" spc="-5" dirty="0">
                <a:latin typeface="Century Gothic" panose="020B0502020202020204" pitchFamily="34" charset="0"/>
                <a:cs typeface="Tw Cen MT"/>
              </a:rPr>
              <a:t>d</a:t>
            </a:r>
            <a:r>
              <a:rPr sz="2000" dirty="0">
                <a:latin typeface="Century Gothic" panose="020B0502020202020204" pitchFamily="34" charset="0"/>
                <a:cs typeface="Tw Cen MT"/>
              </a:rPr>
              <a:t>u</a:t>
            </a:r>
            <a:r>
              <a:rPr sz="2000" spc="-5" dirty="0">
                <a:latin typeface="Century Gothic" panose="020B0502020202020204" pitchFamily="34" charset="0"/>
                <a:cs typeface="Tw Cen MT"/>
              </a:rPr>
              <a:t>a</a:t>
            </a:r>
            <a:r>
              <a:rPr sz="2000" dirty="0">
                <a:latin typeface="Century Gothic" panose="020B0502020202020204" pitchFamily="34" charset="0"/>
                <a:cs typeface="Tw Cen MT"/>
              </a:rPr>
              <a:t>l</a:t>
            </a:r>
            <a:r>
              <a:rPr sz="2000" spc="-40" dirty="0">
                <a:latin typeface="Century Gothic" panose="020B0502020202020204" pitchFamily="34" charset="0"/>
                <a:cs typeface="Tw Cen MT"/>
              </a:rPr>
              <a:t> </a:t>
            </a:r>
            <a:r>
              <a:rPr sz="2000" spc="-5" dirty="0" smtClean="0">
                <a:latin typeface="Century Gothic" panose="020B0502020202020204" pitchFamily="34" charset="0"/>
                <a:cs typeface="Tw Cen MT"/>
              </a:rPr>
              <a:t>t</a:t>
            </a:r>
            <a:r>
              <a:rPr sz="2000" dirty="0" smtClean="0">
                <a:latin typeface="Century Gothic" panose="020B0502020202020204" pitchFamily="34" charset="0"/>
                <a:cs typeface="Tw Cen MT"/>
              </a:rPr>
              <a:t>h</a:t>
            </a:r>
            <a:r>
              <a:rPr sz="2000" spc="-5" dirty="0" smtClean="0">
                <a:latin typeface="Century Gothic" panose="020B0502020202020204" pitchFamily="34" charset="0"/>
                <a:cs typeface="Tw Cen MT"/>
              </a:rPr>
              <a:t>at:</a:t>
            </a:r>
            <a:endParaRPr lang="en-US" sz="2000" spc="-5" dirty="0" smtClean="0">
              <a:latin typeface="Century Gothic" panose="020B0502020202020204" pitchFamily="34" charset="0"/>
              <a:cs typeface="Tw Cen MT"/>
            </a:endParaRPr>
          </a:p>
          <a:p>
            <a:pPr marL="812800" lvl="1" indent="-342900">
              <a:spcBef>
                <a:spcPts val="770"/>
              </a:spcBef>
              <a:buClr>
                <a:srgbClr val="038A00"/>
              </a:buClr>
              <a:buFont typeface="Courier New" panose="02070309020205020404" pitchFamily="49" charset="0"/>
              <a:buChar char="o"/>
              <a:tabLst>
                <a:tab pos="469900" algn="l"/>
              </a:tabLst>
            </a:pPr>
            <a:r>
              <a:rPr sz="2000" spc="-5" dirty="0" smtClean="0">
                <a:latin typeface="Century Gothic" panose="020B0502020202020204" pitchFamily="34" charset="0"/>
                <a:cs typeface="Tw Cen MT"/>
              </a:rPr>
              <a:t>M</a:t>
            </a:r>
            <a:r>
              <a:rPr sz="2000" dirty="0" smtClean="0">
                <a:latin typeface="Century Gothic" panose="020B0502020202020204" pitchFamily="34" charset="0"/>
                <a:cs typeface="Tw Cen MT"/>
              </a:rPr>
              <a:t>a</a:t>
            </a:r>
            <a:r>
              <a:rPr sz="2000" spc="-10" dirty="0" smtClean="0">
                <a:latin typeface="Century Gothic" panose="020B0502020202020204" pitchFamily="34" charset="0"/>
                <a:cs typeface="Tw Cen MT"/>
              </a:rPr>
              <a:t>int</a:t>
            </a:r>
            <a:r>
              <a:rPr sz="2000" dirty="0" smtClean="0">
                <a:latin typeface="Century Gothic" panose="020B0502020202020204" pitchFamily="34" charset="0"/>
                <a:cs typeface="Tw Cen MT"/>
              </a:rPr>
              <a:t>a</a:t>
            </a:r>
            <a:r>
              <a:rPr sz="2000" spc="-10" dirty="0" smtClean="0">
                <a:latin typeface="Century Gothic" panose="020B0502020202020204" pitchFamily="34" charset="0"/>
                <a:cs typeface="Tw Cen MT"/>
              </a:rPr>
              <a:t>in</a:t>
            </a:r>
            <a:r>
              <a:rPr sz="2000" spc="-5" dirty="0" smtClean="0">
                <a:latin typeface="Century Gothic" panose="020B0502020202020204" pitchFamily="34" charset="0"/>
                <a:cs typeface="Tw Cen MT"/>
              </a:rPr>
              <a:t>s</a:t>
            </a:r>
            <a:r>
              <a:rPr sz="2000" spc="20" dirty="0" smtClean="0">
                <a:latin typeface="Century Gothic" panose="020B0502020202020204" pitchFamily="34" charset="0"/>
                <a:cs typeface="Tw Cen MT"/>
              </a:rPr>
              <a:t> </a:t>
            </a:r>
            <a:r>
              <a:rPr sz="2000" dirty="0">
                <a:latin typeface="Century Gothic" panose="020B0502020202020204" pitchFamily="34" charset="0"/>
                <a:cs typeface="Tw Cen MT"/>
              </a:rPr>
              <a:t>p</a:t>
            </a:r>
            <a:r>
              <a:rPr sz="2000" spc="-60" dirty="0">
                <a:latin typeface="Century Gothic" panose="020B0502020202020204" pitchFamily="34" charset="0"/>
                <a:cs typeface="Tw Cen MT"/>
              </a:rPr>
              <a:t>r</a:t>
            </a:r>
            <a:r>
              <a:rPr sz="2000" dirty="0">
                <a:latin typeface="Century Gothic" panose="020B0502020202020204" pitchFamily="34" charset="0"/>
                <a:cs typeface="Tw Cen MT"/>
              </a:rPr>
              <a:t>opr</a:t>
            </a:r>
            <a:r>
              <a:rPr sz="2000" spc="-10" dirty="0">
                <a:latin typeface="Century Gothic" panose="020B0502020202020204" pitchFamily="34" charset="0"/>
                <a:cs typeface="Tw Cen MT"/>
              </a:rPr>
              <a:t>i</a:t>
            </a:r>
            <a:r>
              <a:rPr sz="2000" dirty="0">
                <a:latin typeface="Century Gothic" panose="020B0502020202020204" pitchFamily="34" charset="0"/>
                <a:cs typeface="Tw Cen MT"/>
              </a:rPr>
              <a:t>e</a:t>
            </a:r>
            <a:r>
              <a:rPr sz="2000" spc="-10" dirty="0">
                <a:latin typeface="Century Gothic" panose="020B0502020202020204" pitchFamily="34" charset="0"/>
                <a:cs typeface="Tw Cen MT"/>
              </a:rPr>
              <a:t>t</a:t>
            </a:r>
            <a:r>
              <a:rPr sz="2000" dirty="0">
                <a:latin typeface="Century Gothic" panose="020B0502020202020204" pitchFamily="34" charset="0"/>
                <a:cs typeface="Tw Cen MT"/>
              </a:rPr>
              <a:t>ar</a:t>
            </a:r>
            <a:r>
              <a:rPr sz="2000" spc="-5" dirty="0">
                <a:latin typeface="Century Gothic" panose="020B0502020202020204" pitchFamily="34" charset="0"/>
                <a:cs typeface="Tw Cen MT"/>
              </a:rPr>
              <a:t>y</a:t>
            </a:r>
            <a:r>
              <a:rPr sz="2000" spc="10" dirty="0">
                <a:latin typeface="Century Gothic" panose="020B0502020202020204" pitchFamily="34" charset="0"/>
                <a:cs typeface="Tw Cen MT"/>
              </a:rPr>
              <a:t> </a:t>
            </a:r>
            <a:r>
              <a:rPr sz="2000" dirty="0">
                <a:latin typeface="Century Gothic" panose="020B0502020202020204" pitchFamily="34" charset="0"/>
                <a:cs typeface="Tw Cen MT"/>
              </a:rPr>
              <a:t>r</a:t>
            </a:r>
            <a:r>
              <a:rPr sz="2000" spc="-10" dirty="0">
                <a:latin typeface="Century Gothic" panose="020B0502020202020204" pitchFamily="34" charset="0"/>
                <a:cs typeface="Tw Cen MT"/>
              </a:rPr>
              <a:t>i</a:t>
            </a:r>
            <a:r>
              <a:rPr sz="2000" dirty="0">
                <a:latin typeface="Century Gothic" panose="020B0502020202020204" pitchFamily="34" charset="0"/>
                <a:cs typeface="Tw Cen MT"/>
              </a:rPr>
              <a:t>g</a:t>
            </a:r>
            <a:r>
              <a:rPr sz="2000" spc="-10" dirty="0">
                <a:latin typeface="Century Gothic" panose="020B0502020202020204" pitchFamily="34" charset="0"/>
                <a:cs typeface="Tw Cen MT"/>
              </a:rPr>
              <a:t>ht</a:t>
            </a:r>
            <a:r>
              <a:rPr sz="2000" spc="-5" dirty="0">
                <a:latin typeface="Century Gothic" panose="020B0502020202020204" pitchFamily="34" charset="0"/>
                <a:cs typeface="Tw Cen MT"/>
              </a:rPr>
              <a:t>s</a:t>
            </a:r>
            <a:r>
              <a:rPr sz="2000" spc="20" dirty="0">
                <a:latin typeface="Century Gothic" panose="020B0502020202020204" pitchFamily="34" charset="0"/>
                <a:cs typeface="Tw Cen MT"/>
              </a:rPr>
              <a:t> </a:t>
            </a:r>
            <a:r>
              <a:rPr sz="2000" spc="-65" dirty="0">
                <a:latin typeface="Century Gothic" panose="020B0502020202020204" pitchFamily="34" charset="0"/>
                <a:cs typeface="Tw Cen MT"/>
              </a:rPr>
              <a:t>f</a:t>
            </a:r>
            <a:r>
              <a:rPr sz="2000" dirty="0">
                <a:latin typeface="Century Gothic" panose="020B0502020202020204" pitchFamily="34" charset="0"/>
                <a:cs typeface="Tw Cen MT"/>
              </a:rPr>
              <a:t>o</a:t>
            </a:r>
            <a:r>
              <a:rPr sz="2000" spc="-5" dirty="0">
                <a:latin typeface="Century Gothic" panose="020B0502020202020204" pitchFamily="34" charset="0"/>
                <a:cs typeface="Tw Cen MT"/>
              </a:rPr>
              <a:t>r</a:t>
            </a:r>
            <a:r>
              <a:rPr sz="2000" spc="10" dirty="0">
                <a:latin typeface="Century Gothic" panose="020B0502020202020204" pitchFamily="34" charset="0"/>
                <a:cs typeface="Tw Cen MT"/>
              </a:rPr>
              <a:t> </a:t>
            </a:r>
            <a:r>
              <a:rPr sz="2000" spc="-10" dirty="0">
                <a:latin typeface="Century Gothic" panose="020B0502020202020204" pitchFamily="34" charset="0"/>
                <a:cs typeface="Tw Cen MT"/>
              </a:rPr>
              <a:t>th</a:t>
            </a:r>
            <a:r>
              <a:rPr sz="2000" spc="-5" dirty="0">
                <a:latin typeface="Century Gothic" panose="020B0502020202020204" pitchFamily="34" charset="0"/>
                <a:cs typeface="Tw Cen MT"/>
              </a:rPr>
              <a:t>e</a:t>
            </a:r>
            <a:r>
              <a:rPr sz="2000" spc="10" dirty="0">
                <a:latin typeface="Century Gothic" panose="020B0502020202020204" pitchFamily="34" charset="0"/>
                <a:cs typeface="Tw Cen MT"/>
              </a:rPr>
              <a:t> </a:t>
            </a:r>
            <a:r>
              <a:rPr sz="2000" spc="-10" dirty="0">
                <a:latin typeface="Century Gothic" panose="020B0502020202020204" pitchFamily="34" charset="0"/>
                <a:cs typeface="Tw Cen MT"/>
              </a:rPr>
              <a:t>m</a:t>
            </a:r>
            <a:r>
              <a:rPr sz="2000" dirty="0">
                <a:latin typeface="Century Gothic" panose="020B0502020202020204" pitchFamily="34" charset="0"/>
                <a:cs typeface="Tw Cen MT"/>
              </a:rPr>
              <a:t>ode</a:t>
            </a:r>
            <a:r>
              <a:rPr sz="2000" spc="-10" dirty="0">
                <a:latin typeface="Century Gothic" panose="020B0502020202020204" pitchFamily="34" charset="0"/>
                <a:cs typeface="Tw Cen MT"/>
              </a:rPr>
              <a:t>l</a:t>
            </a:r>
            <a:r>
              <a:rPr sz="2000" spc="-5" dirty="0">
                <a:latin typeface="Century Gothic" panose="020B0502020202020204" pitchFamily="34" charset="0"/>
                <a:cs typeface="Tw Cen MT"/>
              </a:rPr>
              <a:t>;</a:t>
            </a:r>
            <a:r>
              <a:rPr sz="2000" spc="5" dirty="0">
                <a:latin typeface="Century Gothic" panose="020B0502020202020204" pitchFamily="34" charset="0"/>
                <a:cs typeface="Tw Cen MT"/>
              </a:rPr>
              <a:t> </a:t>
            </a:r>
            <a:r>
              <a:rPr sz="2000" dirty="0" smtClean="0">
                <a:latin typeface="Century Gothic" panose="020B0502020202020204" pitchFamily="34" charset="0"/>
                <a:cs typeface="Tw Cen MT"/>
              </a:rPr>
              <a:t>or</a:t>
            </a:r>
            <a:endParaRPr lang="en-US" sz="2000" dirty="0">
              <a:latin typeface="Century Gothic" panose="020B0502020202020204" pitchFamily="34" charset="0"/>
              <a:cs typeface="Tw Cen MT"/>
            </a:endParaRPr>
          </a:p>
          <a:p>
            <a:pPr marL="812800" lvl="1" indent="-342900">
              <a:spcBef>
                <a:spcPts val="770"/>
              </a:spcBef>
              <a:buClr>
                <a:srgbClr val="038A00"/>
              </a:buClr>
              <a:buFont typeface="Courier New" panose="02070309020205020404" pitchFamily="49" charset="0"/>
              <a:buChar char="o"/>
              <a:tabLst>
                <a:tab pos="469900" algn="l"/>
              </a:tabLst>
            </a:pPr>
            <a:r>
              <a:rPr sz="2000" spc="-5" dirty="0" smtClean="0">
                <a:latin typeface="Century Gothic" panose="020B0502020202020204" pitchFamily="34" charset="0"/>
                <a:cs typeface="Tw Cen MT"/>
              </a:rPr>
              <a:t>H</a:t>
            </a:r>
            <a:r>
              <a:rPr sz="2000" dirty="0" smtClean="0">
                <a:latin typeface="Century Gothic" panose="020B0502020202020204" pitchFamily="34" charset="0"/>
                <a:cs typeface="Tw Cen MT"/>
              </a:rPr>
              <a:t>a</a:t>
            </a:r>
            <a:r>
              <a:rPr sz="2000" spc="-5" dirty="0" smtClean="0">
                <a:latin typeface="Century Gothic" panose="020B0502020202020204" pitchFamily="34" charset="0"/>
                <a:cs typeface="Tw Cen MT"/>
              </a:rPr>
              <a:t>s </a:t>
            </a:r>
            <a:r>
              <a:rPr sz="2000" spc="-5" dirty="0">
                <a:latin typeface="Century Gothic" panose="020B0502020202020204" pitchFamily="34" charset="0"/>
                <a:cs typeface="Tw Cen MT"/>
              </a:rPr>
              <a:t>a</a:t>
            </a:r>
            <a:r>
              <a:rPr sz="2000" spc="10" dirty="0">
                <a:latin typeface="Century Gothic" panose="020B0502020202020204" pitchFamily="34" charset="0"/>
                <a:cs typeface="Tw Cen MT"/>
              </a:rPr>
              <a:t> </a:t>
            </a:r>
            <a:r>
              <a:rPr sz="2000" dirty="0">
                <a:latin typeface="Century Gothic" panose="020B0502020202020204" pitchFamily="34" charset="0"/>
                <a:cs typeface="Tw Cen MT"/>
              </a:rPr>
              <a:t>de</a:t>
            </a:r>
            <a:r>
              <a:rPr sz="2000" spc="-15" dirty="0">
                <a:latin typeface="Century Gothic" panose="020B0502020202020204" pitchFamily="34" charset="0"/>
                <a:cs typeface="Tw Cen MT"/>
              </a:rPr>
              <a:t>m</a:t>
            </a:r>
            <a:r>
              <a:rPr sz="2000" dirty="0">
                <a:latin typeface="Century Gothic" panose="020B0502020202020204" pitchFamily="34" charset="0"/>
                <a:cs typeface="Tw Cen MT"/>
              </a:rPr>
              <a:t>o</a:t>
            </a:r>
            <a:r>
              <a:rPr sz="2000" spc="-10" dirty="0">
                <a:latin typeface="Century Gothic" panose="020B0502020202020204" pitchFamily="34" charset="0"/>
                <a:cs typeface="Tw Cen MT"/>
              </a:rPr>
              <a:t>n</a:t>
            </a:r>
            <a:r>
              <a:rPr sz="2000" dirty="0">
                <a:latin typeface="Century Gothic" panose="020B0502020202020204" pitchFamily="34" charset="0"/>
                <a:cs typeface="Tw Cen MT"/>
              </a:rPr>
              <a:t>s</a:t>
            </a:r>
            <a:r>
              <a:rPr sz="2000" spc="-10" dirty="0">
                <a:latin typeface="Century Gothic" panose="020B0502020202020204" pitchFamily="34" charset="0"/>
                <a:cs typeface="Tw Cen MT"/>
              </a:rPr>
              <a:t>t</a:t>
            </a:r>
            <a:r>
              <a:rPr sz="2000" spc="-25" dirty="0">
                <a:latin typeface="Century Gothic" panose="020B0502020202020204" pitchFamily="34" charset="0"/>
                <a:cs typeface="Tw Cen MT"/>
              </a:rPr>
              <a:t>r</a:t>
            </a:r>
            <a:r>
              <a:rPr sz="2000" dirty="0">
                <a:latin typeface="Century Gothic" panose="020B0502020202020204" pitchFamily="34" charset="0"/>
                <a:cs typeface="Tw Cen MT"/>
              </a:rPr>
              <a:t>a</a:t>
            </a:r>
            <a:r>
              <a:rPr sz="2000" spc="-10" dirty="0">
                <a:latin typeface="Century Gothic" panose="020B0502020202020204" pitchFamily="34" charset="0"/>
                <a:cs typeface="Tw Cen MT"/>
              </a:rPr>
              <a:t>t</a:t>
            </a:r>
            <a:r>
              <a:rPr sz="2000" dirty="0">
                <a:latin typeface="Century Gothic" panose="020B0502020202020204" pitchFamily="34" charset="0"/>
                <a:cs typeface="Tw Cen MT"/>
              </a:rPr>
              <a:t>e</a:t>
            </a:r>
            <a:r>
              <a:rPr sz="2000" spc="-5" dirty="0">
                <a:latin typeface="Century Gothic" panose="020B0502020202020204" pitchFamily="34" charset="0"/>
                <a:cs typeface="Tw Cen MT"/>
              </a:rPr>
              <a:t>d</a:t>
            </a:r>
            <a:r>
              <a:rPr sz="2000" spc="25" dirty="0">
                <a:latin typeface="Century Gothic" panose="020B0502020202020204" pitchFamily="34" charset="0"/>
                <a:cs typeface="Tw Cen MT"/>
              </a:rPr>
              <a:t> </a:t>
            </a:r>
            <a:r>
              <a:rPr sz="2000" dirty="0">
                <a:latin typeface="Century Gothic" panose="020B0502020202020204" pitchFamily="34" charset="0"/>
                <a:cs typeface="Tw Cen MT"/>
              </a:rPr>
              <a:t>re</a:t>
            </a:r>
            <a:r>
              <a:rPr sz="2000" spc="-5" dirty="0">
                <a:latin typeface="Century Gothic" panose="020B0502020202020204" pitchFamily="34" charset="0"/>
                <a:cs typeface="Tw Cen MT"/>
              </a:rPr>
              <a:t>c</a:t>
            </a:r>
            <a:r>
              <a:rPr sz="2000" dirty="0">
                <a:latin typeface="Century Gothic" panose="020B0502020202020204" pitchFamily="34" charset="0"/>
                <a:cs typeface="Tw Cen MT"/>
              </a:rPr>
              <a:t>or</a:t>
            </a:r>
            <a:r>
              <a:rPr sz="2000" spc="-5" dirty="0">
                <a:latin typeface="Century Gothic" panose="020B0502020202020204" pitchFamily="34" charset="0"/>
                <a:cs typeface="Tw Cen MT"/>
              </a:rPr>
              <a:t>d</a:t>
            </a:r>
            <a:r>
              <a:rPr sz="2000" dirty="0">
                <a:latin typeface="Century Gothic" panose="020B0502020202020204" pitchFamily="34" charset="0"/>
                <a:cs typeface="Tw Cen MT"/>
              </a:rPr>
              <a:t> o</a:t>
            </a:r>
            <a:r>
              <a:rPr sz="2000" spc="-5" dirty="0">
                <a:latin typeface="Century Gothic" panose="020B0502020202020204" pitchFamily="34" charset="0"/>
                <a:cs typeface="Tw Cen MT"/>
              </a:rPr>
              <a:t>f</a:t>
            </a:r>
            <a:r>
              <a:rPr sz="2000" spc="85" dirty="0">
                <a:latin typeface="Century Gothic" panose="020B0502020202020204" pitchFamily="34" charset="0"/>
                <a:cs typeface="Tw Cen MT"/>
              </a:rPr>
              <a:t> </a:t>
            </a:r>
            <a:r>
              <a:rPr sz="2000" dirty="0">
                <a:latin typeface="Century Gothic" panose="020B0502020202020204" pitchFamily="34" charset="0"/>
                <a:cs typeface="Tw Cen MT"/>
              </a:rPr>
              <a:t>s</a:t>
            </a:r>
            <a:r>
              <a:rPr sz="2000" spc="-10" dirty="0">
                <a:latin typeface="Century Gothic" panose="020B0502020202020204" pitchFamily="34" charset="0"/>
                <a:cs typeface="Tw Cen MT"/>
              </a:rPr>
              <a:t>u</a:t>
            </a:r>
            <a:r>
              <a:rPr sz="2000" spc="-5" dirty="0">
                <a:latin typeface="Century Gothic" panose="020B0502020202020204" pitchFamily="34" charset="0"/>
                <a:cs typeface="Tw Cen MT"/>
              </a:rPr>
              <a:t>cc</a:t>
            </a:r>
            <a:r>
              <a:rPr sz="2000" dirty="0">
                <a:latin typeface="Century Gothic" panose="020B0502020202020204" pitchFamily="34" charset="0"/>
                <a:cs typeface="Tw Cen MT"/>
              </a:rPr>
              <a:t>es</a:t>
            </a:r>
            <a:r>
              <a:rPr sz="2000" spc="-5" dirty="0">
                <a:latin typeface="Century Gothic" panose="020B0502020202020204" pitchFamily="34" charset="0"/>
                <a:cs typeface="Tw Cen MT"/>
              </a:rPr>
              <a:t>s</a:t>
            </a:r>
            <a:r>
              <a:rPr sz="2000" dirty="0">
                <a:latin typeface="Century Gothic" panose="020B0502020202020204" pitchFamily="34" charset="0"/>
                <a:cs typeface="Tw Cen MT"/>
              </a:rPr>
              <a:t> </a:t>
            </a:r>
            <a:r>
              <a:rPr sz="2000" spc="-10" dirty="0">
                <a:latin typeface="Century Gothic" panose="020B0502020202020204" pitchFamily="34" charset="0"/>
                <a:cs typeface="Tw Cen MT"/>
              </a:rPr>
              <a:t>i</a:t>
            </a:r>
            <a:r>
              <a:rPr sz="2000" spc="-5" dirty="0">
                <a:latin typeface="Century Gothic" panose="020B0502020202020204" pitchFamily="34" charset="0"/>
                <a:cs typeface="Tw Cen MT"/>
              </a:rPr>
              <a:t>n </a:t>
            </a:r>
            <a:r>
              <a:rPr lang="en-US" sz="2000" spc="-5"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im</a:t>
            </a:r>
            <a:r>
              <a:rPr sz="2000" dirty="0" smtClean="0">
                <a:latin typeface="Century Gothic" panose="020B0502020202020204" pitchFamily="34" charset="0"/>
                <a:cs typeface="Tw Cen MT"/>
              </a:rPr>
              <a:t>p</a:t>
            </a:r>
            <a:r>
              <a:rPr sz="2000" spc="-10" dirty="0" smtClean="0">
                <a:latin typeface="Century Gothic" panose="020B0502020202020204" pitchFamily="34" charset="0"/>
                <a:cs typeface="Tw Cen MT"/>
              </a:rPr>
              <a:t>l</a:t>
            </a:r>
            <a:r>
              <a:rPr sz="2000" dirty="0" smtClean="0">
                <a:latin typeface="Century Gothic" panose="020B0502020202020204" pitchFamily="34" charset="0"/>
                <a:cs typeface="Tw Cen MT"/>
              </a:rPr>
              <a:t>e</a:t>
            </a:r>
            <a:r>
              <a:rPr sz="2000" spc="-10" dirty="0" smtClean="0">
                <a:latin typeface="Century Gothic" panose="020B0502020202020204" pitchFamily="34" charset="0"/>
                <a:cs typeface="Tw Cen MT"/>
              </a:rPr>
              <a:t>m</a:t>
            </a:r>
            <a:r>
              <a:rPr sz="2000"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n</a:t>
            </a:r>
            <a:r>
              <a:rPr sz="2000" spc="-10" dirty="0" smtClean="0">
                <a:latin typeface="Century Gothic" panose="020B0502020202020204" pitchFamily="34" charset="0"/>
                <a:cs typeface="Tw Cen MT"/>
              </a:rPr>
              <a:t>tin</a:t>
            </a:r>
            <a:r>
              <a:rPr sz="2000" spc="-5" dirty="0" smtClean="0">
                <a:latin typeface="Century Gothic" panose="020B0502020202020204" pitchFamily="34" charset="0"/>
                <a:cs typeface="Tw Cen MT"/>
              </a:rPr>
              <a:t>g</a:t>
            </a:r>
            <a:r>
              <a:rPr sz="2000" spc="25" dirty="0" smtClean="0">
                <a:latin typeface="Century Gothic" panose="020B0502020202020204" pitchFamily="34" charset="0"/>
                <a:cs typeface="Tw Cen MT"/>
              </a:rPr>
              <a:t> </a:t>
            </a:r>
            <a:r>
              <a:rPr sz="2000" spc="-5" dirty="0">
                <a:latin typeface="Century Gothic" panose="020B0502020202020204" pitchFamily="34" charset="0"/>
                <a:cs typeface="Tw Cen MT"/>
              </a:rPr>
              <a:t>a</a:t>
            </a:r>
            <a:r>
              <a:rPr sz="2000" dirty="0">
                <a:latin typeface="Century Gothic" panose="020B0502020202020204" pitchFamily="34" charset="0"/>
                <a:cs typeface="Tw Cen MT"/>
              </a:rPr>
              <a:t> </a:t>
            </a:r>
            <a:r>
              <a:rPr sz="2000" spc="-10" dirty="0">
                <a:latin typeface="Century Gothic" panose="020B0502020202020204" pitchFamily="34" charset="0"/>
                <a:cs typeface="Tw Cen MT"/>
              </a:rPr>
              <a:t>w</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o</a:t>
            </a:r>
            <a:r>
              <a:rPr sz="2000" spc="-10" dirty="0">
                <a:latin typeface="Century Gothic" panose="020B0502020202020204" pitchFamily="34" charset="0"/>
                <a:cs typeface="Tw Cen MT"/>
              </a:rPr>
              <a:t>l</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-s</a:t>
            </a:r>
            <a:r>
              <a:rPr sz="2000" spc="100" dirty="0">
                <a:latin typeface="Century Gothic" panose="020B0502020202020204" pitchFamily="34" charset="0"/>
                <a:cs typeface="Tw Cen MT"/>
              </a:rPr>
              <a:t>c</a:t>
            </a:r>
            <a:r>
              <a:rPr sz="2000" spc="-10" dirty="0">
                <a:latin typeface="Century Gothic" panose="020B0502020202020204" pitchFamily="34" charset="0"/>
                <a:cs typeface="Tw Cen MT"/>
              </a:rPr>
              <a:t>h</a:t>
            </a:r>
            <a:r>
              <a:rPr sz="2000" dirty="0">
                <a:latin typeface="Century Gothic" panose="020B0502020202020204" pitchFamily="34" charset="0"/>
                <a:cs typeface="Tw Cen MT"/>
              </a:rPr>
              <a:t>oo</a:t>
            </a:r>
            <a:r>
              <a:rPr sz="2000" spc="-5" dirty="0">
                <a:latin typeface="Century Gothic" panose="020B0502020202020204" pitchFamily="34" charset="0"/>
                <a:cs typeface="Tw Cen MT"/>
              </a:rPr>
              <a:t>l </a:t>
            </a:r>
            <a:r>
              <a:rPr sz="2000" dirty="0">
                <a:latin typeface="Century Gothic" panose="020B0502020202020204" pitchFamily="34" charset="0"/>
                <a:cs typeface="Tw Cen MT"/>
              </a:rPr>
              <a:t>re</a:t>
            </a:r>
            <a:r>
              <a:rPr sz="2000" spc="-60" dirty="0">
                <a:latin typeface="Century Gothic" panose="020B0502020202020204" pitchFamily="34" charset="0"/>
                <a:cs typeface="Tw Cen MT"/>
              </a:rPr>
              <a:t>f</a:t>
            </a:r>
            <a:r>
              <a:rPr sz="2000" dirty="0">
                <a:latin typeface="Century Gothic" panose="020B0502020202020204" pitchFamily="34" charset="0"/>
                <a:cs typeface="Tw Cen MT"/>
              </a:rPr>
              <a:t>o</a:t>
            </a:r>
            <a:r>
              <a:rPr sz="2000" spc="50" dirty="0">
                <a:latin typeface="Century Gothic" panose="020B0502020202020204" pitchFamily="34" charset="0"/>
                <a:cs typeface="Tw Cen MT"/>
              </a:rPr>
              <a:t>r</a:t>
            </a:r>
            <a:r>
              <a:rPr sz="2000" spc="-5" dirty="0">
                <a:latin typeface="Century Gothic" panose="020B0502020202020204" pitchFamily="34" charset="0"/>
                <a:cs typeface="Tw Cen MT"/>
              </a:rPr>
              <a:t>m</a:t>
            </a:r>
            <a:r>
              <a:rPr sz="2000" dirty="0">
                <a:latin typeface="Century Gothic" panose="020B0502020202020204" pitchFamily="34" charset="0"/>
                <a:cs typeface="Tw Cen MT"/>
              </a:rPr>
              <a:t> </a:t>
            </a:r>
            <a:r>
              <a:rPr sz="2000" spc="-10" dirty="0">
                <a:latin typeface="Century Gothic" panose="020B0502020202020204" pitchFamily="34" charset="0"/>
                <a:cs typeface="Tw Cen MT"/>
              </a:rPr>
              <a:t>m</a:t>
            </a:r>
            <a:r>
              <a:rPr sz="2000" dirty="0">
                <a:latin typeface="Century Gothic" panose="020B0502020202020204" pitchFamily="34" charset="0"/>
                <a:cs typeface="Tw Cen MT"/>
              </a:rPr>
              <a:t>ode</a:t>
            </a:r>
            <a:r>
              <a:rPr sz="2000" spc="-5" dirty="0">
                <a:latin typeface="Century Gothic" panose="020B0502020202020204" pitchFamily="34" charset="0"/>
                <a:cs typeface="Tw Cen MT"/>
              </a:rPr>
              <a:t>l </a:t>
            </a:r>
            <a:endParaRPr lang="en-US" sz="2000" spc="-5" dirty="0" smtClean="0">
              <a:latin typeface="Century Gothic" panose="020B0502020202020204" pitchFamily="34" charset="0"/>
              <a:cs typeface="Tw Cen MT"/>
            </a:endParaRPr>
          </a:p>
          <a:p>
            <a:pPr marL="12700" algn="ctr">
              <a:lnSpc>
                <a:spcPct val="100000"/>
              </a:lnSpc>
              <a:spcBef>
                <a:spcPts val="770"/>
              </a:spcBef>
              <a:buClr>
                <a:srgbClr val="038A00"/>
              </a:buClr>
              <a:tabLst>
                <a:tab pos="469900" algn="l"/>
              </a:tabLst>
            </a:pPr>
            <a:r>
              <a:rPr sz="2000" b="1" u="heavy" dirty="0" smtClean="0">
                <a:latin typeface="Century Gothic" panose="020B0502020202020204" pitchFamily="34" charset="0"/>
                <a:cs typeface="Tw Cen MT"/>
              </a:rPr>
              <a:t>a</a:t>
            </a:r>
            <a:r>
              <a:rPr sz="2000" b="1" u="heavy" spc="-5" dirty="0" smtClean="0">
                <a:latin typeface="Century Gothic" panose="020B0502020202020204" pitchFamily="34" charset="0"/>
                <a:cs typeface="Tw Cen MT"/>
              </a:rPr>
              <a:t>nd</a:t>
            </a:r>
            <a:r>
              <a:rPr sz="2000" spc="10" dirty="0" smtClean="0">
                <a:latin typeface="Century Gothic" panose="020B0502020202020204" pitchFamily="34" charset="0"/>
                <a:cs typeface="Tw Cen MT"/>
              </a:rPr>
              <a:t> </a:t>
            </a:r>
            <a:endParaRPr lang="en-US" sz="2000" spc="10" dirty="0" smtClean="0">
              <a:latin typeface="Century Gothic" panose="020B0502020202020204" pitchFamily="34" charset="0"/>
              <a:cs typeface="Tw Cen MT"/>
            </a:endParaRPr>
          </a:p>
          <a:p>
            <a:pPr marL="812800" lvl="1" indent="-342900">
              <a:spcBef>
                <a:spcPts val="770"/>
              </a:spcBef>
              <a:buClr>
                <a:srgbClr val="038A00"/>
              </a:buClr>
              <a:buFont typeface="Courier New" panose="02070309020205020404" pitchFamily="49" charset="0"/>
              <a:buChar char="o"/>
              <a:tabLst>
                <a:tab pos="469900" algn="l"/>
              </a:tabLst>
            </a:pPr>
            <a:r>
              <a:rPr sz="2000" spc="-10" dirty="0" smtClean="0">
                <a:latin typeface="Century Gothic" panose="020B0502020202020204" pitchFamily="34" charset="0"/>
                <a:cs typeface="Tw Cen MT"/>
              </a:rPr>
              <a:t>is </a:t>
            </a:r>
            <a:r>
              <a:rPr sz="2000" dirty="0" smtClean="0">
                <a:latin typeface="Century Gothic" panose="020B0502020202020204" pitchFamily="34" charset="0"/>
                <a:cs typeface="Tw Cen MT"/>
              </a:rPr>
              <a:t>se</a:t>
            </a:r>
            <a:r>
              <a:rPr sz="2000" spc="-10" dirty="0" smtClean="0">
                <a:latin typeface="Century Gothic" panose="020B0502020202020204" pitchFamily="34" charset="0"/>
                <a:cs typeface="Tw Cen MT"/>
              </a:rPr>
              <a:t>l</a:t>
            </a:r>
            <a:r>
              <a:rPr sz="2000"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c</a:t>
            </a:r>
            <a:r>
              <a:rPr sz="2000" spc="-10" dirty="0" smtClean="0">
                <a:latin typeface="Century Gothic" panose="020B0502020202020204" pitchFamily="34" charset="0"/>
                <a:cs typeface="Tw Cen MT"/>
              </a:rPr>
              <a:t>t</a:t>
            </a:r>
            <a:r>
              <a:rPr sz="2000"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d</a:t>
            </a:r>
            <a:r>
              <a:rPr sz="200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th</a:t>
            </a:r>
            <a:r>
              <a:rPr sz="2000" spc="-65" dirty="0" smtClean="0">
                <a:latin typeface="Century Gothic" panose="020B0502020202020204" pitchFamily="34" charset="0"/>
                <a:cs typeface="Tw Cen MT"/>
              </a:rPr>
              <a:t>r</a:t>
            </a:r>
            <a:r>
              <a:rPr sz="2000" dirty="0" smtClean="0">
                <a:latin typeface="Century Gothic" panose="020B0502020202020204" pitchFamily="34" charset="0"/>
                <a:cs typeface="Tw Cen MT"/>
              </a:rPr>
              <a:t>o</a:t>
            </a:r>
            <a:r>
              <a:rPr sz="2000" spc="-10" dirty="0" smtClean="0">
                <a:latin typeface="Century Gothic" panose="020B0502020202020204" pitchFamily="34" charset="0"/>
                <a:cs typeface="Tw Cen MT"/>
              </a:rPr>
              <a:t>u</a:t>
            </a:r>
            <a:r>
              <a:rPr sz="2000" dirty="0" smtClean="0">
                <a:latin typeface="Century Gothic" panose="020B0502020202020204" pitchFamily="34" charset="0"/>
                <a:cs typeface="Tw Cen MT"/>
              </a:rPr>
              <a:t>g</a:t>
            </a:r>
            <a:r>
              <a:rPr sz="2000" spc="-5" dirty="0" smtClean="0">
                <a:latin typeface="Century Gothic" panose="020B0502020202020204" pitchFamily="34" charset="0"/>
                <a:cs typeface="Tw Cen MT"/>
              </a:rPr>
              <a:t>h</a:t>
            </a:r>
            <a:r>
              <a:rPr sz="2000" spc="15" dirty="0" smtClean="0">
                <a:latin typeface="Century Gothic" panose="020B0502020202020204" pitchFamily="34" charset="0"/>
                <a:cs typeface="Tw Cen MT"/>
              </a:rPr>
              <a:t> </a:t>
            </a:r>
            <a:r>
              <a:rPr sz="2000" spc="-5" dirty="0" smtClean="0">
                <a:latin typeface="Century Gothic" panose="020B0502020202020204" pitchFamily="34" charset="0"/>
                <a:cs typeface="Tw Cen MT"/>
              </a:rPr>
              <a:t>a</a:t>
            </a:r>
            <a:r>
              <a:rPr sz="2000" dirty="0" smtClean="0">
                <a:latin typeface="Century Gothic" panose="020B0502020202020204" pitchFamily="34" charset="0"/>
                <a:cs typeface="Tw Cen MT"/>
              </a:rPr>
              <a:t> r</a:t>
            </a:r>
            <a:r>
              <a:rPr sz="2000" spc="-10" dirty="0" smtClean="0">
                <a:latin typeface="Century Gothic" panose="020B0502020202020204" pitchFamily="34" charset="0"/>
                <a:cs typeface="Tw Cen MT"/>
              </a:rPr>
              <a:t>i</a:t>
            </a:r>
            <a:r>
              <a:rPr sz="2000" dirty="0" smtClean="0">
                <a:latin typeface="Century Gothic" panose="020B0502020202020204" pitchFamily="34" charset="0"/>
                <a:cs typeface="Tw Cen MT"/>
              </a:rPr>
              <a:t>go</a:t>
            </a:r>
            <a:r>
              <a:rPr sz="2000" spc="-65" dirty="0" smtClean="0">
                <a:latin typeface="Century Gothic" panose="020B0502020202020204" pitchFamily="34" charset="0"/>
                <a:cs typeface="Tw Cen MT"/>
              </a:rPr>
              <a:t>r</a:t>
            </a:r>
            <a:r>
              <a:rPr sz="2000" dirty="0" smtClean="0">
                <a:latin typeface="Century Gothic" panose="020B0502020202020204" pitchFamily="34" charset="0"/>
                <a:cs typeface="Tw Cen MT"/>
              </a:rPr>
              <a:t>o</a:t>
            </a:r>
            <a:r>
              <a:rPr sz="2000" spc="-10" dirty="0" smtClean="0">
                <a:latin typeface="Century Gothic" panose="020B0502020202020204" pitchFamily="34" charset="0"/>
                <a:cs typeface="Tw Cen MT"/>
              </a:rPr>
              <a:t>u</a:t>
            </a:r>
            <a:r>
              <a:rPr sz="2000" spc="-5" dirty="0" smtClean="0">
                <a:latin typeface="Century Gothic" panose="020B0502020202020204" pitchFamily="34" charset="0"/>
                <a:cs typeface="Tw Cen MT"/>
              </a:rPr>
              <a:t>s</a:t>
            </a:r>
            <a:r>
              <a:rPr sz="2000" spc="10" dirty="0" smtClean="0">
                <a:latin typeface="Century Gothic" panose="020B0502020202020204" pitchFamily="34" charset="0"/>
                <a:cs typeface="Tw Cen MT"/>
              </a:rPr>
              <a:t> </a:t>
            </a:r>
            <a:r>
              <a:rPr sz="2000" dirty="0" smtClean="0">
                <a:latin typeface="Century Gothic" panose="020B0502020202020204" pitchFamily="34" charset="0"/>
                <a:cs typeface="Tw Cen MT"/>
              </a:rPr>
              <a:t>re</a:t>
            </a:r>
            <a:r>
              <a:rPr sz="2000" spc="-10" dirty="0" smtClean="0">
                <a:latin typeface="Century Gothic" panose="020B0502020202020204" pitchFamily="34" charset="0"/>
                <a:cs typeface="Tw Cen MT"/>
              </a:rPr>
              <a:t>vi</a:t>
            </a:r>
            <a:r>
              <a:rPr sz="2000" spc="-60"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w</a:t>
            </a:r>
            <a:r>
              <a:rPr sz="2000" dirty="0" smtClean="0">
                <a:latin typeface="Century Gothic" panose="020B0502020202020204" pitchFamily="34" charset="0"/>
                <a:cs typeface="Tw Cen MT"/>
              </a:rPr>
              <a:t> p</a:t>
            </a:r>
            <a:r>
              <a:rPr sz="2000" spc="-65" dirty="0" smtClean="0">
                <a:latin typeface="Century Gothic" panose="020B0502020202020204" pitchFamily="34" charset="0"/>
                <a:cs typeface="Tw Cen MT"/>
              </a:rPr>
              <a:t>r</a:t>
            </a:r>
            <a:r>
              <a:rPr sz="2000" dirty="0" smtClean="0">
                <a:latin typeface="Century Gothic" panose="020B0502020202020204" pitchFamily="34" charset="0"/>
                <a:cs typeface="Tw Cen MT"/>
              </a:rPr>
              <a:t>o</a:t>
            </a:r>
            <a:r>
              <a:rPr sz="2000" spc="-5" dirty="0" smtClean="0">
                <a:latin typeface="Century Gothic" panose="020B0502020202020204" pitchFamily="34" charset="0"/>
                <a:cs typeface="Tw Cen MT"/>
              </a:rPr>
              <a:t>c</a:t>
            </a:r>
            <a:r>
              <a:rPr sz="2000" dirty="0" smtClean="0">
                <a:latin typeface="Century Gothic" panose="020B0502020202020204" pitchFamily="34" charset="0"/>
                <a:cs typeface="Tw Cen MT"/>
              </a:rPr>
              <a:t>es</a:t>
            </a:r>
            <a:r>
              <a:rPr sz="2000" spc="-5" dirty="0" smtClean="0">
                <a:latin typeface="Century Gothic" panose="020B0502020202020204" pitchFamily="34" charset="0"/>
                <a:cs typeface="Tw Cen MT"/>
              </a:rPr>
              <a:t>s</a:t>
            </a:r>
            <a:r>
              <a:rPr sz="200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th</a:t>
            </a:r>
            <a:r>
              <a:rPr sz="2000" dirty="0" smtClean="0">
                <a:latin typeface="Century Gothic" panose="020B0502020202020204" pitchFamily="34" charset="0"/>
                <a:cs typeface="Tw Cen MT"/>
              </a:rPr>
              <a:t>at </a:t>
            </a:r>
            <a:r>
              <a:rPr lang="en-US" sz="2000" dirty="0" smtClean="0">
                <a:latin typeface="Century Gothic" panose="020B0502020202020204" pitchFamily="34" charset="0"/>
                <a:cs typeface="Tw Cen MT"/>
              </a:rPr>
              <a:t>	</a:t>
            </a:r>
            <a:r>
              <a:rPr sz="2000" dirty="0" smtClean="0">
                <a:latin typeface="Century Gothic" panose="020B0502020202020204" pitchFamily="34" charset="0"/>
                <a:cs typeface="Tw Cen MT"/>
              </a:rPr>
              <a:t>de</a:t>
            </a:r>
            <a:r>
              <a:rPr sz="2000" spc="-10" dirty="0" smtClean="0">
                <a:latin typeface="Century Gothic" panose="020B0502020202020204" pitchFamily="34" charset="0"/>
                <a:cs typeface="Tw Cen MT"/>
              </a:rPr>
              <a:t>t</a:t>
            </a:r>
            <a:r>
              <a:rPr sz="2000" dirty="0" smtClean="0">
                <a:latin typeface="Century Gothic" panose="020B0502020202020204" pitchFamily="34" charset="0"/>
                <a:cs typeface="Tw Cen MT"/>
              </a:rPr>
              <a:t>e</a:t>
            </a:r>
            <a:r>
              <a:rPr sz="2000" spc="55" dirty="0" smtClean="0">
                <a:latin typeface="Century Gothic" panose="020B0502020202020204" pitchFamily="34" charset="0"/>
                <a:cs typeface="Tw Cen MT"/>
              </a:rPr>
              <a:t>r</a:t>
            </a:r>
            <a:r>
              <a:rPr sz="2000" spc="-10" dirty="0" smtClean="0">
                <a:latin typeface="Century Gothic" panose="020B0502020202020204" pitchFamily="34" charset="0"/>
                <a:cs typeface="Tw Cen MT"/>
              </a:rPr>
              <a:t>min</a:t>
            </a:r>
            <a:r>
              <a:rPr sz="2000"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s</a:t>
            </a:r>
            <a:r>
              <a:rPr sz="2000" spc="1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th</a:t>
            </a:r>
            <a:r>
              <a:rPr sz="2000" dirty="0" smtClean="0">
                <a:latin typeface="Century Gothic" panose="020B0502020202020204" pitchFamily="34" charset="0"/>
                <a:cs typeface="Tw Cen MT"/>
              </a:rPr>
              <a:t>a</a:t>
            </a:r>
            <a:r>
              <a:rPr sz="2000" spc="-5" dirty="0" smtClean="0">
                <a:latin typeface="Century Gothic" panose="020B0502020202020204" pitchFamily="34" charset="0"/>
                <a:cs typeface="Tw Cen MT"/>
              </a:rPr>
              <a:t>t</a:t>
            </a:r>
            <a:r>
              <a:rPr sz="2000" spc="5"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th</a:t>
            </a:r>
            <a:r>
              <a:rPr sz="2000" spc="-5" dirty="0" smtClean="0">
                <a:latin typeface="Century Gothic" panose="020B0502020202020204" pitchFamily="34" charset="0"/>
                <a:cs typeface="Tw Cen MT"/>
              </a:rPr>
              <a:t>e</a:t>
            </a:r>
            <a:r>
              <a:rPr sz="2000" spc="10" dirty="0" smtClean="0">
                <a:latin typeface="Century Gothic" panose="020B0502020202020204" pitchFamily="34" charset="0"/>
                <a:cs typeface="Tw Cen MT"/>
              </a:rPr>
              <a:t> </a:t>
            </a:r>
            <a:r>
              <a:rPr sz="2000" dirty="0" smtClean="0">
                <a:latin typeface="Century Gothic" panose="020B0502020202020204" pitchFamily="34" charset="0"/>
                <a:cs typeface="Tw Cen MT"/>
              </a:rPr>
              <a:t>de</a:t>
            </a:r>
            <a:r>
              <a:rPr sz="2000" spc="-70" dirty="0" smtClean="0">
                <a:latin typeface="Century Gothic" panose="020B0502020202020204" pitchFamily="34" charset="0"/>
                <a:cs typeface="Tw Cen MT"/>
              </a:rPr>
              <a:t>v</a:t>
            </a:r>
            <a:r>
              <a:rPr sz="2000" dirty="0" smtClean="0">
                <a:latin typeface="Century Gothic" panose="020B0502020202020204" pitchFamily="34" charset="0"/>
                <a:cs typeface="Tw Cen MT"/>
              </a:rPr>
              <a:t>e</a:t>
            </a:r>
            <a:r>
              <a:rPr sz="2000" spc="-10" dirty="0" smtClean="0">
                <a:latin typeface="Century Gothic" panose="020B0502020202020204" pitchFamily="34" charset="0"/>
                <a:cs typeface="Tw Cen MT"/>
              </a:rPr>
              <a:t>l</a:t>
            </a:r>
            <a:r>
              <a:rPr sz="2000" dirty="0" smtClean="0">
                <a:latin typeface="Century Gothic" panose="020B0502020202020204" pitchFamily="34" charset="0"/>
                <a:cs typeface="Tw Cen MT"/>
              </a:rPr>
              <a:t>ope</a:t>
            </a:r>
            <a:r>
              <a:rPr sz="2000" spc="-5" dirty="0" smtClean="0">
                <a:latin typeface="Century Gothic" panose="020B0502020202020204" pitchFamily="34" charset="0"/>
                <a:cs typeface="Tw Cen MT"/>
              </a:rPr>
              <a:t>r</a:t>
            </a:r>
            <a:r>
              <a:rPr sz="2000" spc="1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i</a:t>
            </a:r>
            <a:r>
              <a:rPr sz="2000" spc="-5" dirty="0" smtClean="0">
                <a:latin typeface="Century Gothic" panose="020B0502020202020204" pitchFamily="34" charset="0"/>
                <a:cs typeface="Tw Cen MT"/>
              </a:rPr>
              <a:t>s</a:t>
            </a:r>
            <a:r>
              <a:rPr sz="200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li</a:t>
            </a:r>
            <a:r>
              <a:rPr sz="2000" spc="-70" dirty="0" smtClean="0">
                <a:latin typeface="Century Gothic" panose="020B0502020202020204" pitchFamily="34" charset="0"/>
                <a:cs typeface="Tw Cen MT"/>
              </a:rPr>
              <a:t>k</a:t>
            </a:r>
            <a:r>
              <a:rPr sz="2000" dirty="0" smtClean="0">
                <a:latin typeface="Century Gothic" panose="020B0502020202020204" pitchFamily="34" charset="0"/>
                <a:cs typeface="Tw Cen MT"/>
              </a:rPr>
              <a:t>e</a:t>
            </a:r>
            <a:r>
              <a:rPr sz="2000" spc="-10" dirty="0" smtClean="0">
                <a:latin typeface="Century Gothic" panose="020B0502020202020204" pitchFamily="34" charset="0"/>
                <a:cs typeface="Tw Cen MT"/>
              </a:rPr>
              <a:t>l</a:t>
            </a:r>
            <a:r>
              <a:rPr sz="2000" spc="-5" dirty="0" smtClean="0">
                <a:latin typeface="Century Gothic" panose="020B0502020202020204" pitchFamily="34" charset="0"/>
                <a:cs typeface="Tw Cen MT"/>
              </a:rPr>
              <a:t>y</a:t>
            </a:r>
            <a:r>
              <a:rPr sz="2000" spc="1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t</a:t>
            </a:r>
            <a:r>
              <a:rPr sz="2000" spc="-5" dirty="0" smtClean="0">
                <a:latin typeface="Century Gothic" panose="020B0502020202020204" pitchFamily="34" charset="0"/>
                <a:cs typeface="Tw Cen MT"/>
              </a:rPr>
              <a:t>o</a:t>
            </a:r>
            <a:r>
              <a:rPr sz="2000" spc="10" dirty="0" smtClean="0">
                <a:latin typeface="Century Gothic" panose="020B0502020202020204" pitchFamily="34" charset="0"/>
                <a:cs typeface="Tw Cen MT"/>
              </a:rPr>
              <a:t> </a:t>
            </a:r>
            <a:r>
              <a:rPr sz="2000" dirty="0" smtClean="0">
                <a:latin typeface="Century Gothic" panose="020B0502020202020204" pitchFamily="34" charset="0"/>
                <a:cs typeface="Tw Cen MT"/>
              </a:rPr>
              <a:t>p</a:t>
            </a:r>
            <a:r>
              <a:rPr sz="2000" spc="-60" dirty="0" smtClean="0">
                <a:latin typeface="Century Gothic" panose="020B0502020202020204" pitchFamily="34" charset="0"/>
                <a:cs typeface="Tw Cen MT"/>
              </a:rPr>
              <a:t>r</a:t>
            </a:r>
            <a:r>
              <a:rPr sz="2000" dirty="0" smtClean="0">
                <a:latin typeface="Century Gothic" panose="020B0502020202020204" pitchFamily="34" charset="0"/>
                <a:cs typeface="Tw Cen MT"/>
              </a:rPr>
              <a:t>od</a:t>
            </a:r>
            <a:r>
              <a:rPr sz="2000" spc="-5" dirty="0" smtClean="0">
                <a:latin typeface="Century Gothic" panose="020B0502020202020204" pitchFamily="34" charset="0"/>
                <a:cs typeface="Tw Cen MT"/>
              </a:rPr>
              <a:t>uce </a:t>
            </a:r>
            <a:r>
              <a:rPr lang="en-US" sz="2000" spc="-5" dirty="0" smtClean="0">
                <a:latin typeface="Century Gothic" panose="020B0502020202020204" pitchFamily="34" charset="0"/>
                <a:cs typeface="Tw Cen MT"/>
              </a:rPr>
              <a:t>	</a:t>
            </a:r>
            <a:r>
              <a:rPr sz="2000" dirty="0" smtClean="0">
                <a:latin typeface="Century Gothic" panose="020B0502020202020204" pitchFamily="34" charset="0"/>
                <a:cs typeface="Tw Cen MT"/>
              </a:rPr>
              <a:t>s</a:t>
            </a:r>
            <a:r>
              <a:rPr sz="2000" spc="-10" dirty="0" smtClean="0">
                <a:latin typeface="Century Gothic" panose="020B0502020202020204" pitchFamily="34" charset="0"/>
                <a:cs typeface="Tw Cen MT"/>
              </a:rPr>
              <a:t>t</a:t>
            </a:r>
            <a:r>
              <a:rPr sz="2000" spc="-60" dirty="0" smtClean="0">
                <a:latin typeface="Century Gothic" panose="020B0502020202020204" pitchFamily="34" charset="0"/>
                <a:cs typeface="Tw Cen MT"/>
              </a:rPr>
              <a:t>r</a:t>
            </a:r>
            <a:r>
              <a:rPr sz="2000" dirty="0" smtClean="0">
                <a:latin typeface="Century Gothic" panose="020B0502020202020204" pitchFamily="34" charset="0"/>
                <a:cs typeface="Tw Cen MT"/>
              </a:rPr>
              <a:t>o</a:t>
            </a:r>
            <a:r>
              <a:rPr sz="2000" spc="-10" dirty="0" smtClean="0">
                <a:latin typeface="Century Gothic" panose="020B0502020202020204" pitchFamily="34" charset="0"/>
                <a:cs typeface="Tw Cen MT"/>
              </a:rPr>
              <a:t>n</a:t>
            </a:r>
            <a:r>
              <a:rPr sz="2000" spc="-5" dirty="0" smtClean="0">
                <a:latin typeface="Century Gothic" panose="020B0502020202020204" pitchFamily="34" charset="0"/>
                <a:cs typeface="Tw Cen MT"/>
              </a:rPr>
              <a:t>g</a:t>
            </a:r>
            <a:r>
              <a:rPr sz="2000" spc="25" dirty="0" smtClean="0">
                <a:latin typeface="Century Gothic" panose="020B0502020202020204" pitchFamily="34" charset="0"/>
                <a:cs typeface="Tw Cen MT"/>
              </a:rPr>
              <a:t> </a:t>
            </a:r>
            <a:r>
              <a:rPr sz="2000" dirty="0" smtClean="0">
                <a:latin typeface="Century Gothic" panose="020B0502020202020204" pitchFamily="34" charset="0"/>
                <a:cs typeface="Tw Cen MT"/>
              </a:rPr>
              <a:t>res</a:t>
            </a:r>
            <a:r>
              <a:rPr sz="2000" spc="-10" dirty="0" smtClean="0">
                <a:latin typeface="Century Gothic" panose="020B0502020202020204" pitchFamily="34" charset="0"/>
                <a:cs typeface="Tw Cen MT"/>
              </a:rPr>
              <a:t>ult</a:t>
            </a:r>
            <a:r>
              <a:rPr sz="2000" spc="-5" dirty="0" smtClean="0">
                <a:latin typeface="Century Gothic" panose="020B0502020202020204" pitchFamily="34" charset="0"/>
                <a:cs typeface="Tw Cen MT"/>
              </a:rPr>
              <a:t>s</a:t>
            </a:r>
            <a:r>
              <a:rPr sz="2000" spc="10" dirty="0" smtClean="0">
                <a:latin typeface="Century Gothic" panose="020B0502020202020204" pitchFamily="34" charset="0"/>
                <a:cs typeface="Tw Cen MT"/>
              </a:rPr>
              <a:t> </a:t>
            </a:r>
            <a:r>
              <a:rPr sz="2000" spc="-65" dirty="0" smtClean="0">
                <a:latin typeface="Century Gothic" panose="020B0502020202020204" pitchFamily="34" charset="0"/>
                <a:cs typeface="Tw Cen MT"/>
              </a:rPr>
              <a:t>f</a:t>
            </a:r>
            <a:r>
              <a:rPr sz="2000" dirty="0" smtClean="0">
                <a:latin typeface="Century Gothic" panose="020B0502020202020204" pitchFamily="34" charset="0"/>
                <a:cs typeface="Tw Cen MT"/>
              </a:rPr>
              <a:t>o</a:t>
            </a:r>
            <a:r>
              <a:rPr sz="2000" spc="-5" dirty="0" smtClean="0">
                <a:latin typeface="Century Gothic" panose="020B0502020202020204" pitchFamily="34" charset="0"/>
                <a:cs typeface="Tw Cen MT"/>
              </a:rPr>
              <a:t>r</a:t>
            </a:r>
            <a:r>
              <a:rPr sz="2000" spc="10" dirty="0" smtClean="0">
                <a:latin typeface="Century Gothic" panose="020B0502020202020204" pitchFamily="34" charset="0"/>
                <a:cs typeface="Tw Cen MT"/>
              </a:rPr>
              <a:t> </a:t>
            </a:r>
            <a:r>
              <a:rPr sz="2000" spc="-10" dirty="0" smtClean="0">
                <a:latin typeface="Century Gothic" panose="020B0502020202020204" pitchFamily="34" charset="0"/>
                <a:cs typeface="Tw Cen MT"/>
              </a:rPr>
              <a:t>th</a:t>
            </a:r>
            <a:r>
              <a:rPr sz="2000" spc="-5" dirty="0" smtClean="0">
                <a:latin typeface="Century Gothic" panose="020B0502020202020204" pitchFamily="34" charset="0"/>
                <a:cs typeface="Tw Cen MT"/>
              </a:rPr>
              <a:t>e</a:t>
            </a:r>
            <a:r>
              <a:rPr sz="2000" spc="10" dirty="0" smtClean="0">
                <a:latin typeface="Century Gothic" panose="020B0502020202020204" pitchFamily="34" charset="0"/>
                <a:cs typeface="Tw Cen MT"/>
              </a:rPr>
              <a:t> </a:t>
            </a:r>
            <a:r>
              <a:rPr sz="2000" dirty="0" smtClean="0">
                <a:latin typeface="Century Gothic" panose="020B0502020202020204" pitchFamily="34" charset="0"/>
                <a:cs typeface="Tw Cen MT"/>
              </a:rPr>
              <a:t>s</a:t>
            </a:r>
            <a:r>
              <a:rPr sz="2000" spc="100" dirty="0" smtClean="0">
                <a:latin typeface="Century Gothic" panose="020B0502020202020204" pitchFamily="34" charset="0"/>
                <a:cs typeface="Tw Cen MT"/>
              </a:rPr>
              <a:t>c</a:t>
            </a:r>
            <a:r>
              <a:rPr sz="2000" spc="-10" dirty="0" smtClean="0">
                <a:latin typeface="Century Gothic" panose="020B0502020202020204" pitchFamily="34" charset="0"/>
                <a:cs typeface="Tw Cen MT"/>
              </a:rPr>
              <a:t>h</a:t>
            </a:r>
            <a:r>
              <a:rPr sz="2000" dirty="0" smtClean="0">
                <a:latin typeface="Century Gothic" panose="020B0502020202020204" pitchFamily="34" charset="0"/>
                <a:cs typeface="Tw Cen MT"/>
              </a:rPr>
              <a:t>oo</a:t>
            </a:r>
            <a:r>
              <a:rPr sz="2000" spc="-10" dirty="0" smtClean="0">
                <a:latin typeface="Century Gothic" panose="020B0502020202020204" pitchFamily="34" charset="0"/>
                <a:cs typeface="Tw Cen MT"/>
              </a:rPr>
              <a:t>l</a:t>
            </a:r>
            <a:r>
              <a:rPr sz="2000" spc="-5" dirty="0" smtClean="0">
                <a:latin typeface="Century Gothic" panose="020B0502020202020204" pitchFamily="34" charset="0"/>
                <a:cs typeface="Tw Cen MT"/>
              </a:rPr>
              <a:t>.</a:t>
            </a:r>
            <a:endParaRPr sz="2000" dirty="0">
              <a:latin typeface="Century Gothic" panose="020B0502020202020204" pitchFamily="34" charset="0"/>
              <a:cs typeface="Tw Cen MT"/>
            </a:endParaRPr>
          </a:p>
        </p:txBody>
      </p:sp>
      <p:sp>
        <p:nvSpPr>
          <p:cNvPr id="4" name="object 2"/>
          <p:cNvSpPr txBox="1">
            <a:spLocks/>
          </p:cNvSpPr>
          <p:nvPr/>
        </p:nvSpPr>
        <p:spPr>
          <a:xfrm>
            <a:off x="914400" y="5322888"/>
            <a:ext cx="7162800" cy="984885"/>
          </a:xfrm>
          <a:prstGeom prst="rect">
            <a:avLst/>
          </a:prstGeom>
        </p:spPr>
        <p:txBody>
          <a:bodyPr vert="horz" wrap="square" lIns="0" tIns="0" rIns="0" bIns="0" rtlCol="0" anchor="b" anchorCtr="0">
            <a:sp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lnSpc>
                <a:spcPct val="80000"/>
              </a:lnSpc>
            </a:pPr>
            <a:r>
              <a:rPr lang="en-US" sz="4000" b="1" dirty="0" smtClean="0">
                <a:latin typeface="Century Gothic" panose="020B0502020202020204" pitchFamily="34" charset="0"/>
              </a:rPr>
              <a:t>E</a:t>
            </a:r>
            <a:r>
              <a:rPr lang="en-US" sz="4000" b="1" spc="-10" dirty="0" smtClean="0">
                <a:latin typeface="Century Gothic" panose="020B0502020202020204" pitchFamily="34" charset="0"/>
              </a:rPr>
              <a:t>V</a:t>
            </a:r>
            <a:r>
              <a:rPr lang="en-US" sz="4000" b="1" spc="-5" dirty="0" smtClean="0">
                <a:latin typeface="Century Gothic" panose="020B0502020202020204" pitchFamily="34" charset="0"/>
              </a:rPr>
              <a:t>I</a:t>
            </a:r>
            <a:r>
              <a:rPr lang="en-US" sz="4000" b="1" spc="-15" dirty="0" smtClean="0">
                <a:latin typeface="Century Gothic" panose="020B0502020202020204" pitchFamily="34" charset="0"/>
              </a:rPr>
              <a:t>D</a:t>
            </a:r>
            <a:r>
              <a:rPr lang="en-US" sz="4000" b="1" dirty="0" smtClean="0">
                <a:latin typeface="Century Gothic" panose="020B0502020202020204" pitchFamily="34" charset="0"/>
              </a:rPr>
              <a:t>E</a:t>
            </a:r>
            <a:r>
              <a:rPr lang="en-US" sz="4000" b="1" spc="-5" dirty="0" smtClean="0">
                <a:latin typeface="Century Gothic" panose="020B0502020202020204" pitchFamily="34" charset="0"/>
              </a:rPr>
              <a:t>N</a:t>
            </a:r>
            <a:r>
              <a:rPr lang="en-US" sz="4000" b="1" dirty="0" smtClean="0">
                <a:latin typeface="Century Gothic" panose="020B0502020202020204" pitchFamily="34" charset="0"/>
              </a:rPr>
              <a:t>CE-</a:t>
            </a:r>
            <a:r>
              <a:rPr lang="en-US" sz="4000" b="1" spc="-80" dirty="0" smtClean="0">
                <a:latin typeface="Century Gothic" panose="020B0502020202020204" pitchFamily="34" charset="0"/>
              </a:rPr>
              <a:t>B</a:t>
            </a:r>
            <a:r>
              <a:rPr lang="en-US" sz="4000" b="1" spc="-5" dirty="0" smtClean="0">
                <a:latin typeface="Century Gothic" panose="020B0502020202020204" pitchFamily="34" charset="0"/>
              </a:rPr>
              <a:t>A</a:t>
            </a:r>
            <a:r>
              <a:rPr lang="en-US" sz="4000" b="1" dirty="0" smtClean="0">
                <a:latin typeface="Century Gothic" panose="020B0502020202020204" pitchFamily="34" charset="0"/>
              </a:rPr>
              <a:t>SE</a:t>
            </a:r>
            <a:r>
              <a:rPr lang="en-US" sz="4000" b="1" spc="-195" dirty="0" smtClean="0">
                <a:latin typeface="Century Gothic" panose="020B0502020202020204" pitchFamily="34" charset="0"/>
              </a:rPr>
              <a:t>D</a:t>
            </a:r>
            <a:r>
              <a:rPr lang="en-US" sz="4000" b="1" spc="15" dirty="0" smtClean="0">
                <a:latin typeface="Century Gothic" panose="020B0502020202020204" pitchFamily="34" charset="0"/>
              </a:rPr>
              <a:t> </a:t>
            </a:r>
            <a:br>
              <a:rPr lang="en-US" sz="4000" b="1" spc="15" dirty="0" smtClean="0">
                <a:latin typeface="Century Gothic" panose="020B0502020202020204" pitchFamily="34" charset="0"/>
              </a:rPr>
            </a:br>
            <a:r>
              <a:rPr lang="en-US" sz="4000" b="1" dirty="0" smtClean="0">
                <a:latin typeface="Century Gothic" panose="020B0502020202020204" pitchFamily="34" charset="0"/>
              </a:rPr>
              <a:t>W</a:t>
            </a:r>
            <a:r>
              <a:rPr lang="en-US" sz="4000" b="1" spc="-10" dirty="0" smtClean="0">
                <a:latin typeface="Century Gothic" panose="020B0502020202020204" pitchFamily="34" charset="0"/>
              </a:rPr>
              <a:t>H</a:t>
            </a:r>
            <a:r>
              <a:rPr lang="en-US" sz="4000" b="1" spc="-5" dirty="0" smtClean="0">
                <a:latin typeface="Century Gothic" panose="020B0502020202020204" pitchFamily="34" charset="0"/>
              </a:rPr>
              <a:t>OL</a:t>
            </a:r>
            <a:r>
              <a:rPr lang="en-US" sz="4000" b="1" dirty="0" smtClean="0">
                <a:latin typeface="Century Gothic" panose="020B0502020202020204" pitchFamily="34" charset="0"/>
              </a:rPr>
              <a:t>E-S</a:t>
            </a:r>
            <a:r>
              <a:rPr lang="en-US" sz="4000" b="1" spc="-5" dirty="0" smtClean="0">
                <a:latin typeface="Century Gothic" panose="020B0502020202020204" pitchFamily="34" charset="0"/>
              </a:rPr>
              <a:t>C</a:t>
            </a:r>
            <a:r>
              <a:rPr lang="en-US" sz="4000" b="1" spc="-10" dirty="0" smtClean="0">
                <a:latin typeface="Century Gothic" panose="020B0502020202020204" pitchFamily="34" charset="0"/>
              </a:rPr>
              <a:t>H</a:t>
            </a:r>
            <a:r>
              <a:rPr lang="en-US" sz="4000" b="1" spc="-5" dirty="0" smtClean="0">
                <a:latin typeface="Century Gothic" panose="020B0502020202020204" pitchFamily="34" charset="0"/>
              </a:rPr>
              <a:t>OOL </a:t>
            </a:r>
            <a:r>
              <a:rPr lang="en-US" sz="4000" b="1" dirty="0" smtClean="0">
                <a:latin typeface="Century Gothic" panose="020B0502020202020204" pitchFamily="34" charset="0"/>
              </a:rPr>
              <a:t>REF</a:t>
            </a:r>
            <a:r>
              <a:rPr lang="en-US" sz="4000" b="1" spc="-5" dirty="0" smtClean="0">
                <a:latin typeface="Century Gothic" panose="020B0502020202020204" pitchFamily="34" charset="0"/>
              </a:rPr>
              <a:t>O</a:t>
            </a:r>
            <a:r>
              <a:rPr lang="en-US" sz="4000" b="1" dirty="0" smtClean="0">
                <a:latin typeface="Century Gothic" panose="020B0502020202020204" pitchFamily="34" charset="0"/>
              </a:rPr>
              <a:t>RM</a:t>
            </a:r>
            <a:endParaRPr lang="en-US" sz="4000" b="1" spc="-5" dirty="0">
              <a:latin typeface="Century Gothic" panose="020B0502020202020204" pitchFamily="34" charset="0"/>
            </a:endParaRPr>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22</a:t>
            </a:fld>
            <a:endParaRPr lang="en-US" dirty="0"/>
          </a:p>
        </p:txBody>
      </p:sp>
    </p:spTree>
    <p:extLst>
      <p:ext uri="{BB962C8B-B14F-4D97-AF65-F5344CB8AC3E}">
        <p14:creationId xmlns:p14="http://schemas.microsoft.com/office/powerpoint/2010/main" val="2411462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9953" y="381000"/>
            <a:ext cx="7277734" cy="787908"/>
          </a:xfrm>
          <a:prstGeom prst="rect">
            <a:avLst/>
          </a:prstGeom>
        </p:spPr>
        <p:txBody>
          <a:bodyPr vert="horz" wrap="square" lIns="0" tIns="0" rIns="0" bIns="0" rtlCol="0">
            <a:spAutoFit/>
          </a:bodyPr>
          <a:lstStyle/>
          <a:p>
            <a:pPr marL="12700" marR="5080" algn="ctr">
              <a:lnSpc>
                <a:spcPct val="80000"/>
              </a:lnSpc>
            </a:pPr>
            <a:r>
              <a:rPr sz="3200" b="1" dirty="0" smtClean="0">
                <a:latin typeface="Century Gothic" panose="020B0502020202020204" pitchFamily="34" charset="0"/>
              </a:rPr>
              <a:t>E</a:t>
            </a:r>
            <a:r>
              <a:rPr sz="3200" b="1" spc="-15" dirty="0" smtClean="0">
                <a:latin typeface="Century Gothic" panose="020B0502020202020204" pitchFamily="34" charset="0"/>
              </a:rPr>
              <a:t>V</a:t>
            </a:r>
            <a:r>
              <a:rPr sz="3200" b="1" spc="-5" dirty="0" smtClean="0">
                <a:latin typeface="Century Gothic" panose="020B0502020202020204" pitchFamily="34" charset="0"/>
              </a:rPr>
              <a:t>I</a:t>
            </a:r>
            <a:r>
              <a:rPr sz="3200" b="1" spc="-10" dirty="0" smtClean="0">
                <a:latin typeface="Century Gothic" panose="020B0502020202020204" pitchFamily="34" charset="0"/>
              </a:rPr>
              <a:t>D</a:t>
            </a:r>
            <a:r>
              <a:rPr sz="3200" b="1" dirty="0" smtClean="0">
                <a:latin typeface="Century Gothic" panose="020B0502020202020204" pitchFamily="34" charset="0"/>
              </a:rPr>
              <a:t>E</a:t>
            </a:r>
            <a:r>
              <a:rPr sz="3200" b="1" spc="-5" dirty="0" smtClean="0">
                <a:latin typeface="Century Gothic" panose="020B0502020202020204" pitchFamily="34" charset="0"/>
              </a:rPr>
              <a:t>N</a:t>
            </a:r>
            <a:r>
              <a:rPr sz="3200" b="1" dirty="0" smtClean="0">
                <a:latin typeface="Century Gothic" panose="020B0502020202020204" pitchFamily="34" charset="0"/>
              </a:rPr>
              <a:t>CE-</a:t>
            </a:r>
            <a:r>
              <a:rPr sz="3200" b="1" spc="-80" dirty="0" smtClean="0">
                <a:latin typeface="Century Gothic" panose="020B0502020202020204" pitchFamily="34" charset="0"/>
              </a:rPr>
              <a:t>B</a:t>
            </a:r>
            <a:r>
              <a:rPr sz="3200" b="1" spc="-5" dirty="0" smtClean="0">
                <a:latin typeface="Century Gothic" panose="020B0502020202020204" pitchFamily="34" charset="0"/>
              </a:rPr>
              <a:t>A</a:t>
            </a:r>
            <a:r>
              <a:rPr sz="3200" b="1" dirty="0" smtClean="0">
                <a:latin typeface="Century Gothic" panose="020B0502020202020204" pitchFamily="34" charset="0"/>
              </a:rPr>
              <a:t>SE</a:t>
            </a:r>
            <a:r>
              <a:rPr sz="3200" b="1" spc="-195" dirty="0" smtClean="0">
                <a:latin typeface="Century Gothic" panose="020B0502020202020204" pitchFamily="34" charset="0"/>
              </a:rPr>
              <a:t>D</a:t>
            </a:r>
            <a:r>
              <a:rPr sz="3200" b="1" spc="-5" dirty="0">
                <a:latin typeface="Century Gothic" panose="020B0502020202020204" pitchFamily="34" charset="0"/>
              </a:rPr>
              <a:t>,</a:t>
            </a:r>
            <a:r>
              <a:rPr sz="3200" b="1" spc="15" dirty="0">
                <a:latin typeface="Century Gothic" panose="020B0502020202020204" pitchFamily="34" charset="0"/>
              </a:rPr>
              <a:t> </a:t>
            </a:r>
            <a:r>
              <a:rPr sz="3200" b="1" dirty="0">
                <a:latin typeface="Century Gothic" panose="020B0502020202020204" pitchFamily="34" charset="0"/>
              </a:rPr>
              <a:t>W</a:t>
            </a:r>
            <a:r>
              <a:rPr sz="3200" b="1" spc="-10" dirty="0">
                <a:latin typeface="Century Gothic" panose="020B0502020202020204" pitchFamily="34" charset="0"/>
              </a:rPr>
              <a:t>H</a:t>
            </a:r>
            <a:r>
              <a:rPr sz="3200" b="1" spc="-5" dirty="0">
                <a:latin typeface="Century Gothic" panose="020B0502020202020204" pitchFamily="34" charset="0"/>
              </a:rPr>
              <a:t>OL</a:t>
            </a:r>
            <a:r>
              <a:rPr sz="3200" b="1" dirty="0">
                <a:latin typeface="Century Gothic" panose="020B0502020202020204" pitchFamily="34" charset="0"/>
              </a:rPr>
              <a:t>E-S</a:t>
            </a:r>
            <a:r>
              <a:rPr sz="3200" b="1" spc="-5" dirty="0">
                <a:latin typeface="Century Gothic" panose="020B0502020202020204" pitchFamily="34" charset="0"/>
              </a:rPr>
              <a:t>C</a:t>
            </a:r>
            <a:r>
              <a:rPr sz="3200" b="1" spc="-10" dirty="0">
                <a:latin typeface="Century Gothic" panose="020B0502020202020204" pitchFamily="34" charset="0"/>
              </a:rPr>
              <a:t>H</a:t>
            </a:r>
            <a:r>
              <a:rPr sz="3200" b="1" spc="-5" dirty="0">
                <a:latin typeface="Century Gothic" panose="020B0502020202020204" pitchFamily="34" charset="0"/>
              </a:rPr>
              <a:t>OOL </a:t>
            </a:r>
            <a:r>
              <a:rPr sz="3200" b="1" dirty="0">
                <a:latin typeface="Century Gothic" panose="020B0502020202020204" pitchFamily="34" charset="0"/>
              </a:rPr>
              <a:t>REF</a:t>
            </a:r>
            <a:r>
              <a:rPr sz="3200" b="1" spc="-5" dirty="0">
                <a:latin typeface="Century Gothic" panose="020B0502020202020204" pitchFamily="34" charset="0"/>
              </a:rPr>
              <a:t>OR</a:t>
            </a:r>
            <a:r>
              <a:rPr sz="3200" b="1" dirty="0">
                <a:latin typeface="Century Gothic" panose="020B0502020202020204" pitchFamily="34" charset="0"/>
              </a:rPr>
              <a:t>M</a:t>
            </a:r>
            <a:r>
              <a:rPr sz="3200" b="1" spc="-5" dirty="0">
                <a:latin typeface="Century Gothic" panose="020B0502020202020204" pitchFamily="34" charset="0"/>
              </a:rPr>
              <a:t> </a:t>
            </a:r>
            <a:r>
              <a:rPr sz="3200" b="1" spc="5" dirty="0">
                <a:latin typeface="Century Gothic" panose="020B0502020202020204" pitchFamily="34" charset="0"/>
              </a:rPr>
              <a:t>M</a:t>
            </a:r>
            <a:r>
              <a:rPr sz="3200" b="1" spc="-5" dirty="0">
                <a:latin typeface="Century Gothic" panose="020B0502020202020204" pitchFamily="34" charset="0"/>
              </a:rPr>
              <a:t>O</a:t>
            </a:r>
            <a:r>
              <a:rPr sz="3200" b="1" spc="-10" dirty="0">
                <a:latin typeface="Century Gothic" panose="020B0502020202020204" pitchFamily="34" charset="0"/>
              </a:rPr>
              <a:t>D</a:t>
            </a:r>
            <a:r>
              <a:rPr sz="3200" b="1" dirty="0">
                <a:latin typeface="Century Gothic" panose="020B0502020202020204" pitchFamily="34" charset="0"/>
              </a:rPr>
              <a:t>E</a:t>
            </a:r>
            <a:r>
              <a:rPr sz="3200" b="1" spc="-5" dirty="0">
                <a:latin typeface="Century Gothic" panose="020B0502020202020204" pitchFamily="34" charset="0"/>
              </a:rPr>
              <a:t>L:</a:t>
            </a:r>
            <a:r>
              <a:rPr sz="3200" b="1" dirty="0">
                <a:latin typeface="Century Gothic" panose="020B0502020202020204" pitchFamily="34" charset="0"/>
              </a:rPr>
              <a:t> </a:t>
            </a:r>
            <a:r>
              <a:rPr sz="3200" b="1" dirty="0">
                <a:solidFill>
                  <a:schemeClr val="accent1"/>
                </a:solidFill>
                <a:latin typeface="Century Gothic" panose="020B0502020202020204" pitchFamily="34" charset="0"/>
              </a:rPr>
              <a:t>SEA</a:t>
            </a:r>
            <a:r>
              <a:rPr sz="3200" b="1" spc="-5" dirty="0">
                <a:solidFill>
                  <a:schemeClr val="accent1"/>
                </a:solidFill>
                <a:latin typeface="Century Gothic" panose="020B0502020202020204" pitchFamily="34" charset="0"/>
              </a:rPr>
              <a:t> </a:t>
            </a:r>
            <a:r>
              <a:rPr sz="3200" b="1" spc="-145" dirty="0">
                <a:solidFill>
                  <a:schemeClr val="tx1"/>
                </a:solidFill>
                <a:latin typeface="Century Gothic" panose="020B0502020202020204" pitchFamily="34" charset="0"/>
              </a:rPr>
              <a:t>R</a:t>
            </a:r>
            <a:r>
              <a:rPr sz="3200" b="1" spc="-5" dirty="0">
                <a:solidFill>
                  <a:schemeClr val="tx1"/>
                </a:solidFill>
                <a:latin typeface="Century Gothic" panose="020B0502020202020204" pitchFamily="34" charset="0"/>
              </a:rPr>
              <a:t>OLE</a:t>
            </a:r>
          </a:p>
        </p:txBody>
      </p:sp>
      <p:sp>
        <p:nvSpPr>
          <p:cNvPr id="3" name="object 3"/>
          <p:cNvSpPr txBox="1"/>
          <p:nvPr/>
        </p:nvSpPr>
        <p:spPr>
          <a:xfrm>
            <a:off x="475542" y="1219200"/>
            <a:ext cx="8143240" cy="3693319"/>
          </a:xfrm>
          <a:prstGeom prst="rect">
            <a:avLst/>
          </a:prstGeom>
        </p:spPr>
        <p:txBody>
          <a:bodyPr vert="horz" wrap="square" lIns="0" tIns="0" rIns="0" bIns="0" rtlCol="0">
            <a:spAutoFit/>
          </a:bodyPr>
          <a:lstStyle/>
          <a:p>
            <a:pPr marL="12700" marR="5080">
              <a:lnSpc>
                <a:spcPct val="100000"/>
              </a:lnSpc>
            </a:pPr>
            <a:r>
              <a:rPr lang="en-US" sz="2400" spc="5" dirty="0">
                <a:solidFill>
                  <a:srgbClr val="303030"/>
                </a:solidFill>
                <a:latin typeface="Century Gothic" panose="020B0502020202020204" pitchFamily="34" charset="0"/>
                <a:cs typeface="Tw Cen MT"/>
              </a:rPr>
              <a:t>I</a:t>
            </a:r>
            <a:r>
              <a:rPr sz="2400" dirty="0" smtClean="0">
                <a:solidFill>
                  <a:srgbClr val="303030"/>
                </a:solidFill>
                <a:latin typeface="Century Gothic" panose="020B0502020202020204" pitchFamily="34" charset="0"/>
                <a:cs typeface="Tw Cen MT"/>
              </a:rPr>
              <a:t>n</a:t>
            </a:r>
            <a:r>
              <a:rPr sz="2400" spc="-10" dirty="0" smtClean="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c</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ns</a:t>
            </a:r>
            <a:r>
              <a:rPr sz="2400" spc="5"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r</a:t>
            </a:r>
            <a:r>
              <a:rPr sz="2400" spc="-10" dirty="0">
                <a:solidFill>
                  <a:srgbClr val="303030"/>
                </a:solidFill>
                <a:latin typeface="Century Gothic" panose="020B0502020202020204" pitchFamily="34" charset="0"/>
                <a:cs typeface="Tw Cen MT"/>
              </a:rPr>
              <a:t>i</a:t>
            </a:r>
            <a:r>
              <a:rPr sz="2400" dirty="0">
                <a:solidFill>
                  <a:srgbClr val="303030"/>
                </a:solidFill>
                <a:latin typeface="Century Gothic" panose="020B0502020202020204" pitchFamily="34" charset="0"/>
                <a:cs typeface="Tw Cen MT"/>
              </a:rPr>
              <a:t>ng</a:t>
            </a:r>
            <a:r>
              <a:rPr sz="2400" spc="-3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n</a:t>
            </a:r>
            <a:r>
              <a:rPr sz="2400" spc="-1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LE</a:t>
            </a:r>
            <a:r>
              <a:rPr sz="2400" spc="-295" dirty="0">
                <a:solidFill>
                  <a:srgbClr val="303030"/>
                </a:solidFill>
                <a:latin typeface="Century Gothic" panose="020B0502020202020204" pitchFamily="34" charset="0"/>
                <a:cs typeface="Tw Cen MT"/>
              </a:rPr>
              <a:t>A</a:t>
            </a:r>
            <a:r>
              <a:rPr sz="2400" spc="-55" dirty="0">
                <a:solidFill>
                  <a:srgbClr val="303030"/>
                </a:solidFill>
                <a:latin typeface="Century Gothic" panose="020B0502020202020204" pitchFamily="34" charset="0"/>
                <a:cs typeface="Tw Cen MT"/>
              </a:rPr>
              <a:t>’</a:t>
            </a:r>
            <a:r>
              <a:rPr sz="2400" dirty="0">
                <a:solidFill>
                  <a:srgbClr val="303030"/>
                </a:solidFill>
                <a:latin typeface="Century Gothic" panose="020B0502020202020204" pitchFamily="34" charset="0"/>
                <a:cs typeface="Tw Cen MT"/>
              </a:rPr>
              <a:t>s </a:t>
            </a:r>
            <a:r>
              <a:rPr sz="2400" spc="-5" dirty="0">
                <a:solidFill>
                  <a:srgbClr val="303030"/>
                </a:solidFill>
                <a:latin typeface="Century Gothic" panose="020B0502020202020204" pitchFamily="34" charset="0"/>
                <a:cs typeface="Tw Cen MT"/>
              </a:rPr>
              <a:t>app</a:t>
            </a:r>
            <a:r>
              <a:rPr sz="2400" spc="5" dirty="0">
                <a:solidFill>
                  <a:srgbClr val="303030"/>
                </a:solidFill>
                <a:latin typeface="Century Gothic" panose="020B0502020202020204" pitchFamily="34" charset="0"/>
                <a:cs typeface="Tw Cen MT"/>
              </a:rPr>
              <a:t>li</a:t>
            </a:r>
            <a:r>
              <a:rPr sz="2400" dirty="0">
                <a:solidFill>
                  <a:srgbClr val="303030"/>
                </a:solidFill>
                <a:latin typeface="Century Gothic" panose="020B0502020202020204" pitchFamily="34" charset="0"/>
                <a:cs typeface="Tw Cen MT"/>
              </a:rPr>
              <a:t>c</a:t>
            </a:r>
            <a:r>
              <a:rPr sz="2400" spc="-5" dirty="0">
                <a:solidFill>
                  <a:srgbClr val="303030"/>
                </a:solidFill>
                <a:latin typeface="Century Gothic" panose="020B0502020202020204" pitchFamily="34" charset="0"/>
                <a:cs typeface="Tw Cen MT"/>
              </a:rPr>
              <a:t>at</a:t>
            </a:r>
            <a:r>
              <a:rPr sz="2400"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n</a:t>
            </a:r>
            <a:r>
              <a:rPr sz="2400" spc="-5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t </a:t>
            </a:r>
            <a:r>
              <a:rPr sz="2400" spc="5" dirty="0">
                <a:solidFill>
                  <a:srgbClr val="303030"/>
                </a:solidFill>
                <a:latin typeface="Century Gothic" panose="020B0502020202020204" pitchFamily="34" charset="0"/>
                <a:cs typeface="Tw Cen MT"/>
              </a:rPr>
              <a:t>i</a:t>
            </a:r>
            <a:r>
              <a:rPr sz="2400" dirty="0">
                <a:solidFill>
                  <a:srgbClr val="303030"/>
                </a:solidFill>
                <a:latin typeface="Century Gothic" panose="020B0502020202020204" pitchFamily="34" charset="0"/>
                <a:cs typeface="Tw Cen MT"/>
              </a:rPr>
              <a:t>nc</a:t>
            </a:r>
            <a:r>
              <a:rPr sz="2400" spc="5" dirty="0">
                <a:solidFill>
                  <a:srgbClr val="303030"/>
                </a:solidFill>
                <a:latin typeface="Century Gothic" panose="020B0502020202020204" pitchFamily="34" charset="0"/>
                <a:cs typeface="Tw Cen MT"/>
              </a:rPr>
              <a:t>l</a:t>
            </a:r>
            <a:r>
              <a:rPr sz="2400" dirty="0">
                <a:solidFill>
                  <a:srgbClr val="303030"/>
                </a:solidFill>
                <a:latin typeface="Century Gothic" panose="020B0502020202020204" pitchFamily="34" charset="0"/>
                <a:cs typeface="Tw Cen MT"/>
              </a:rPr>
              <a:t>u</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s</a:t>
            </a:r>
            <a:r>
              <a:rPr sz="2400" spc="-4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an </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v</a:t>
            </a:r>
            <a:r>
              <a:rPr sz="2400" spc="5"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nc</a:t>
            </a:r>
            <a:r>
              <a:rPr sz="2400" spc="5" dirty="0">
                <a:solidFill>
                  <a:srgbClr val="303030"/>
                </a:solidFill>
                <a:latin typeface="Century Gothic" panose="020B0502020202020204" pitchFamily="34" charset="0"/>
                <a:cs typeface="Tw Cen MT"/>
              </a:rPr>
              <a:t>e</a:t>
            </a:r>
            <a:r>
              <a:rPr sz="2400" spc="-15" dirty="0">
                <a:solidFill>
                  <a:srgbClr val="303030"/>
                </a:solidFill>
                <a:latin typeface="Century Gothic" panose="020B0502020202020204" pitchFamily="34" charset="0"/>
                <a:cs typeface="Tw Cen MT"/>
              </a:rPr>
              <a:t>-</a:t>
            </a:r>
            <a:r>
              <a:rPr sz="2400" spc="-5" dirty="0">
                <a:solidFill>
                  <a:srgbClr val="303030"/>
                </a:solidFill>
                <a:latin typeface="Century Gothic" panose="020B0502020202020204" pitchFamily="34" charset="0"/>
                <a:cs typeface="Tw Cen MT"/>
              </a:rPr>
              <a:t>ba</a:t>
            </a:r>
            <a:r>
              <a:rPr sz="2400" dirty="0">
                <a:solidFill>
                  <a:srgbClr val="303030"/>
                </a:solidFill>
                <a:latin typeface="Century Gothic" panose="020B0502020202020204" pitchFamily="34" charset="0"/>
                <a:cs typeface="Tw Cen MT"/>
              </a:rPr>
              <a:t>s</a:t>
            </a:r>
            <a:r>
              <a:rPr sz="2400" spc="-10"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d</a:t>
            </a:r>
            <a:r>
              <a:rPr sz="2400" dirty="0">
                <a:solidFill>
                  <a:srgbClr val="303030"/>
                </a:solidFill>
                <a:latin typeface="Century Gothic" panose="020B0502020202020204" pitchFamily="34" charset="0"/>
                <a:cs typeface="Tw Cen MT"/>
              </a:rPr>
              <a:t>,</a:t>
            </a:r>
            <a:r>
              <a:rPr sz="2400" spc="-4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w</a:t>
            </a:r>
            <a:r>
              <a:rPr sz="2400"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ol</a:t>
            </a:r>
            <a:r>
              <a:rPr sz="2400" dirty="0">
                <a:solidFill>
                  <a:srgbClr val="303030"/>
                </a:solidFill>
                <a:latin typeface="Century Gothic" panose="020B0502020202020204" pitchFamily="34" charset="0"/>
                <a:cs typeface="Tw Cen MT"/>
              </a:rPr>
              <a:t>e-s</a:t>
            </a:r>
            <a:r>
              <a:rPr sz="2400" spc="135" dirty="0">
                <a:solidFill>
                  <a:srgbClr val="303030"/>
                </a:solidFill>
                <a:latin typeface="Century Gothic" panose="020B0502020202020204" pitchFamily="34" charset="0"/>
                <a:cs typeface="Tw Cen MT"/>
              </a:rPr>
              <a:t>c</a:t>
            </a:r>
            <a:r>
              <a:rPr sz="2400" spc="-15"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o</a:t>
            </a:r>
            <a:r>
              <a:rPr sz="2400" spc="-10"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l</a:t>
            </a:r>
            <a:r>
              <a:rPr sz="2400" spc="-4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r</a:t>
            </a:r>
            <a:r>
              <a:rPr sz="2400" spc="5" dirty="0">
                <a:solidFill>
                  <a:srgbClr val="303030"/>
                </a:solidFill>
                <a:latin typeface="Century Gothic" panose="020B0502020202020204" pitchFamily="34" charset="0"/>
                <a:cs typeface="Tw Cen MT"/>
              </a:rPr>
              <a:t>e</a:t>
            </a:r>
            <a:r>
              <a:rPr sz="2400" spc="-60" dirty="0">
                <a:solidFill>
                  <a:srgbClr val="303030"/>
                </a:solidFill>
                <a:latin typeface="Century Gothic" panose="020B0502020202020204" pitchFamily="34" charset="0"/>
                <a:cs typeface="Tw Cen MT"/>
              </a:rPr>
              <a:t>f</a:t>
            </a:r>
            <a:r>
              <a:rPr sz="2400" spc="5" dirty="0">
                <a:solidFill>
                  <a:srgbClr val="303030"/>
                </a:solidFill>
                <a:latin typeface="Century Gothic" panose="020B0502020202020204" pitchFamily="34" charset="0"/>
                <a:cs typeface="Tw Cen MT"/>
              </a:rPr>
              <a:t>o</a:t>
            </a:r>
            <a:r>
              <a:rPr sz="2400" spc="60"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m</a:t>
            </a:r>
            <a:r>
              <a:rPr sz="2400" spc="-2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el</a:t>
            </a:r>
            <a:r>
              <a:rPr sz="2400" dirty="0">
                <a:solidFill>
                  <a:srgbClr val="303030"/>
                </a:solidFill>
                <a:latin typeface="Century Gothic" panose="020B0502020202020204" pitchFamily="34" charset="0"/>
                <a:cs typeface="Tw Cen MT"/>
              </a:rPr>
              <a:t>,</a:t>
            </a:r>
            <a:r>
              <a:rPr sz="2400" spc="-3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n </a:t>
            </a:r>
            <a:r>
              <a:rPr sz="2400" spc="5" dirty="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EA</a:t>
            </a:r>
            <a:r>
              <a:rPr sz="2400" spc="-15" dirty="0">
                <a:solidFill>
                  <a:srgbClr val="303030"/>
                </a:solidFill>
                <a:latin typeface="Century Gothic" panose="020B0502020202020204" pitchFamily="34" charset="0"/>
                <a:cs typeface="Tw Cen MT"/>
              </a:rPr>
              <a:t> </a:t>
            </a:r>
            <a:r>
              <a:rPr sz="2400" spc="55" dirty="0">
                <a:solidFill>
                  <a:srgbClr val="303030"/>
                </a:solidFill>
                <a:latin typeface="Century Gothic" panose="020B0502020202020204" pitchFamily="34" charset="0"/>
                <a:cs typeface="Tw Cen MT"/>
              </a:rPr>
              <a:t>m</a:t>
            </a:r>
            <a:r>
              <a:rPr sz="2400" dirty="0">
                <a:solidFill>
                  <a:srgbClr val="303030"/>
                </a:solidFill>
                <a:latin typeface="Century Gothic" panose="020B0502020202020204" pitchFamily="34" charset="0"/>
                <a:cs typeface="Tw Cen MT"/>
              </a:rPr>
              <a:t>ust c</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ns</a:t>
            </a:r>
            <a:r>
              <a:rPr sz="2400" spc="5"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r</a:t>
            </a:r>
            <a:r>
              <a:rPr sz="2400" spc="-3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he</a:t>
            </a:r>
            <a:r>
              <a:rPr sz="2400" spc="-15" dirty="0">
                <a:solidFill>
                  <a:srgbClr val="303030"/>
                </a:solidFill>
                <a:latin typeface="Century Gothic" panose="020B0502020202020204" pitchFamily="34" charset="0"/>
                <a:cs typeface="Tw Cen MT"/>
              </a:rPr>
              <a:t> </a:t>
            </a:r>
            <a:r>
              <a:rPr sz="2400" spc="-90"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x</a:t>
            </a:r>
            <a:r>
              <a:rPr sz="2400" spc="-5" dirty="0">
                <a:solidFill>
                  <a:srgbClr val="303030"/>
                </a:solidFill>
                <a:latin typeface="Century Gothic" panose="020B0502020202020204" pitchFamily="34" charset="0"/>
                <a:cs typeface="Tw Cen MT"/>
              </a:rPr>
              <a:t>t</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nt</a:t>
            </a:r>
            <a:r>
              <a:rPr sz="2400" spc="-2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wh</a:t>
            </a:r>
            <a:r>
              <a:rPr sz="2400" spc="5" dirty="0" smtClean="0">
                <a:solidFill>
                  <a:srgbClr val="303030"/>
                </a:solidFill>
                <a:latin typeface="Century Gothic" panose="020B0502020202020204" pitchFamily="34" charset="0"/>
                <a:cs typeface="Tw Cen MT"/>
              </a:rPr>
              <a:t>i</a:t>
            </a:r>
            <a:r>
              <a:rPr sz="2400" spc="135" dirty="0" smtClean="0">
                <a:solidFill>
                  <a:srgbClr val="303030"/>
                </a:solidFill>
                <a:latin typeface="Century Gothic" panose="020B0502020202020204" pitchFamily="34" charset="0"/>
                <a:cs typeface="Tw Cen MT"/>
              </a:rPr>
              <a:t>c</a:t>
            </a:r>
            <a:r>
              <a:rPr sz="2400" dirty="0" smtClean="0">
                <a:solidFill>
                  <a:srgbClr val="303030"/>
                </a:solidFill>
                <a:latin typeface="Century Gothic" panose="020B0502020202020204" pitchFamily="34" charset="0"/>
                <a:cs typeface="Tw Cen MT"/>
              </a:rPr>
              <a:t>h:</a:t>
            </a:r>
            <a:endParaRPr lang="en-US" sz="2400" dirty="0" smtClean="0">
              <a:solidFill>
                <a:srgbClr val="303030"/>
              </a:solidFill>
              <a:latin typeface="Century Gothic" panose="020B0502020202020204" pitchFamily="34" charset="0"/>
              <a:cs typeface="Tw Cen MT"/>
            </a:endParaRPr>
          </a:p>
          <a:p>
            <a:pPr marL="12700" marR="5080">
              <a:lnSpc>
                <a:spcPct val="100000"/>
              </a:lnSpc>
            </a:pPr>
            <a:endParaRPr lang="en-US" sz="2400" dirty="0" smtClean="0">
              <a:solidFill>
                <a:srgbClr val="303030"/>
              </a:solidFill>
              <a:latin typeface="Century Gothic" panose="020B0502020202020204" pitchFamily="34" charset="0"/>
              <a:cs typeface="Tw Cen MT"/>
            </a:endParaRPr>
          </a:p>
          <a:p>
            <a:pPr marL="355600" marR="5080" indent="-342900">
              <a:lnSpc>
                <a:spcPct val="100000"/>
              </a:lnSpc>
              <a:buFont typeface="Arial" panose="020B0604020202020204" pitchFamily="34" charset="0"/>
              <a:buChar char="•"/>
            </a:pPr>
            <a:r>
              <a:rPr sz="2400" dirty="0" smtClean="0">
                <a:solidFill>
                  <a:srgbClr val="303030"/>
                </a:solidFill>
                <a:latin typeface="Century Gothic" panose="020B0502020202020204" pitchFamily="34" charset="0"/>
                <a:cs typeface="Tw Cen MT"/>
              </a:rPr>
              <a:t>The </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v</a:t>
            </a:r>
            <a:r>
              <a:rPr sz="2400" spc="5"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nce</a:t>
            </a:r>
            <a:r>
              <a:rPr sz="2400" spc="-4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su</a:t>
            </a:r>
            <a:r>
              <a:rPr sz="2400" spc="-5" dirty="0">
                <a:solidFill>
                  <a:srgbClr val="303030"/>
                </a:solidFill>
                <a:latin typeface="Century Gothic" panose="020B0502020202020204" pitchFamily="34" charset="0"/>
                <a:cs typeface="Tw Cen MT"/>
              </a:rPr>
              <a:t>pp</a:t>
            </a:r>
            <a:r>
              <a:rPr sz="2400" spc="5" dirty="0">
                <a:solidFill>
                  <a:srgbClr val="303030"/>
                </a:solidFill>
                <a:latin typeface="Century Gothic" panose="020B0502020202020204" pitchFamily="34" charset="0"/>
                <a:cs typeface="Tw Cen MT"/>
              </a:rPr>
              <a:t>o</a:t>
            </a:r>
            <a:r>
              <a:rPr sz="2400" spc="60" dirty="0">
                <a:solidFill>
                  <a:srgbClr val="303030"/>
                </a:solidFill>
                <a:latin typeface="Century Gothic" panose="020B0502020202020204" pitchFamily="34" charset="0"/>
                <a:cs typeface="Tw Cen MT"/>
              </a:rPr>
              <a:t>r</a:t>
            </a:r>
            <a:r>
              <a:rPr sz="2400" spc="-5" dirty="0">
                <a:solidFill>
                  <a:srgbClr val="303030"/>
                </a:solidFill>
                <a:latin typeface="Century Gothic" panose="020B0502020202020204" pitchFamily="34" charset="0"/>
                <a:cs typeface="Tw Cen MT"/>
              </a:rPr>
              <a:t>t</a:t>
            </a:r>
            <a:r>
              <a:rPr sz="2400" spc="5" dirty="0">
                <a:solidFill>
                  <a:srgbClr val="303030"/>
                </a:solidFill>
                <a:latin typeface="Century Gothic" panose="020B0502020202020204" pitchFamily="34" charset="0"/>
                <a:cs typeface="Tw Cen MT"/>
              </a:rPr>
              <a:t>i</a:t>
            </a:r>
            <a:r>
              <a:rPr sz="2400" dirty="0">
                <a:solidFill>
                  <a:srgbClr val="303030"/>
                </a:solidFill>
                <a:latin typeface="Century Gothic" panose="020B0502020202020204" pitchFamily="34" charset="0"/>
                <a:cs typeface="Tw Cen MT"/>
              </a:rPr>
              <a:t>ng</a:t>
            </a:r>
            <a:r>
              <a:rPr sz="2400" spc="-3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he</a:t>
            </a:r>
            <a:r>
              <a:rPr sz="2400" spc="-5" dirty="0">
                <a:solidFill>
                  <a:srgbClr val="303030"/>
                </a:solidFill>
                <a:latin typeface="Century Gothic" panose="020B0502020202020204" pitchFamily="34" charset="0"/>
                <a:cs typeface="Tw Cen MT"/>
              </a:rPr>
              <a:t> m</a:t>
            </a:r>
            <a:r>
              <a:rPr sz="2400" spc="5"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l</a:t>
            </a:r>
            <a:r>
              <a:rPr sz="2400" spc="-1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i</a:t>
            </a:r>
            <a:r>
              <a:rPr sz="2400" dirty="0">
                <a:solidFill>
                  <a:srgbClr val="303030"/>
                </a:solidFill>
                <a:latin typeface="Century Gothic" panose="020B0502020202020204" pitchFamily="34" charset="0"/>
                <a:cs typeface="Tw Cen MT"/>
              </a:rPr>
              <a:t>nc</a:t>
            </a:r>
            <a:r>
              <a:rPr sz="2400" spc="5" dirty="0">
                <a:solidFill>
                  <a:srgbClr val="303030"/>
                </a:solidFill>
                <a:latin typeface="Century Gothic" panose="020B0502020202020204" pitchFamily="34" charset="0"/>
                <a:cs typeface="Tw Cen MT"/>
              </a:rPr>
              <a:t>l</a:t>
            </a:r>
            <a:r>
              <a:rPr sz="2400" dirty="0">
                <a:solidFill>
                  <a:srgbClr val="303030"/>
                </a:solidFill>
                <a:latin typeface="Century Gothic" panose="020B0502020202020204" pitchFamily="34" charset="0"/>
                <a:cs typeface="Tw Cen MT"/>
              </a:rPr>
              <a:t>u</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s</a:t>
            </a:r>
            <a:r>
              <a:rPr sz="2400" spc="-30" dirty="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a</a:t>
            </a:r>
            <a:r>
              <a:rPr lang="en-US" sz="2400" dirty="0" smtClean="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s</a:t>
            </a:r>
            <a:r>
              <a:rPr sz="2400" spc="-5" dirty="0" smtClean="0">
                <a:solidFill>
                  <a:srgbClr val="303030"/>
                </a:solidFill>
                <a:latin typeface="Century Gothic" panose="020B0502020202020204" pitchFamily="34" charset="0"/>
                <a:cs typeface="Tw Cen MT"/>
              </a:rPr>
              <a:t>amp</a:t>
            </a:r>
            <a:r>
              <a:rPr sz="2400" dirty="0" smtClean="0">
                <a:solidFill>
                  <a:srgbClr val="303030"/>
                </a:solidFill>
                <a:latin typeface="Century Gothic" panose="020B0502020202020204" pitchFamily="34" charset="0"/>
                <a:cs typeface="Tw Cen MT"/>
              </a:rPr>
              <a:t>le</a:t>
            </a:r>
            <a:r>
              <a:rPr sz="2400" spc="-15" dirty="0" smtClean="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p</a:t>
            </a:r>
            <a:r>
              <a:rPr sz="2400" spc="5"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p</a:t>
            </a:r>
            <a:r>
              <a:rPr sz="2400" dirty="0">
                <a:solidFill>
                  <a:srgbClr val="303030"/>
                </a:solidFill>
                <a:latin typeface="Century Gothic" panose="020B0502020202020204" pitchFamily="34" charset="0"/>
                <a:cs typeface="Tw Cen MT"/>
              </a:rPr>
              <a:t>u</a:t>
            </a:r>
            <a:r>
              <a:rPr sz="2400" spc="5" dirty="0">
                <a:solidFill>
                  <a:srgbClr val="303030"/>
                </a:solidFill>
                <a:latin typeface="Century Gothic" panose="020B0502020202020204" pitchFamily="34" charset="0"/>
                <a:cs typeface="Tw Cen MT"/>
              </a:rPr>
              <a:t>l</a:t>
            </a:r>
            <a:r>
              <a:rPr sz="2400" spc="-5" dirty="0">
                <a:solidFill>
                  <a:srgbClr val="303030"/>
                </a:solidFill>
                <a:latin typeface="Century Gothic" panose="020B0502020202020204" pitchFamily="34" charset="0"/>
                <a:cs typeface="Tw Cen MT"/>
              </a:rPr>
              <a:t>at</a:t>
            </a:r>
            <a:r>
              <a:rPr sz="2400" spc="5" dirty="0">
                <a:solidFill>
                  <a:srgbClr val="303030"/>
                </a:solidFill>
                <a:latin typeface="Century Gothic" panose="020B0502020202020204" pitchFamily="34" charset="0"/>
                <a:cs typeface="Tw Cen MT"/>
              </a:rPr>
              <a:t>io</a:t>
            </a:r>
            <a:r>
              <a:rPr sz="2400" dirty="0">
                <a:solidFill>
                  <a:srgbClr val="303030"/>
                </a:solidFill>
                <a:latin typeface="Century Gothic" panose="020B0502020202020204" pitchFamily="34" charset="0"/>
                <a:cs typeface="Tw Cen MT"/>
              </a:rPr>
              <a:t>n</a:t>
            </a:r>
            <a:r>
              <a:rPr sz="2400" spc="-4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r</a:t>
            </a:r>
            <a:r>
              <a:rPr sz="2400" spc="-1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s</a:t>
            </a:r>
            <a:r>
              <a:rPr sz="2400" spc="5"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tt</a:t>
            </a:r>
            <a:r>
              <a:rPr sz="2400" spc="5" dirty="0">
                <a:solidFill>
                  <a:srgbClr val="303030"/>
                </a:solidFill>
                <a:latin typeface="Century Gothic" panose="020B0502020202020204" pitchFamily="34" charset="0"/>
                <a:cs typeface="Tw Cen MT"/>
              </a:rPr>
              <a:t>i</a:t>
            </a:r>
            <a:r>
              <a:rPr sz="2400" dirty="0">
                <a:solidFill>
                  <a:srgbClr val="303030"/>
                </a:solidFill>
                <a:latin typeface="Century Gothic" panose="020B0502020202020204" pitchFamily="34" charset="0"/>
                <a:cs typeface="Tw Cen MT"/>
              </a:rPr>
              <a:t>ng</a:t>
            </a:r>
            <a:r>
              <a:rPr sz="2400" spc="-3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s</a:t>
            </a:r>
            <a:r>
              <a:rPr sz="2400" spc="5" dirty="0">
                <a:solidFill>
                  <a:srgbClr val="303030"/>
                </a:solidFill>
                <a:latin typeface="Century Gothic" panose="020B0502020202020204" pitchFamily="34" charset="0"/>
                <a:cs typeface="Tw Cen MT"/>
              </a:rPr>
              <a:t>i</a:t>
            </a:r>
            <a:r>
              <a:rPr sz="2400" spc="-5"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il</a:t>
            </a:r>
            <a:r>
              <a:rPr sz="2400" spc="-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r</a:t>
            </a:r>
            <a:r>
              <a:rPr sz="2400" spc="-2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 t</a:t>
            </a:r>
            <a:r>
              <a:rPr sz="2400" dirty="0">
                <a:solidFill>
                  <a:srgbClr val="303030"/>
                </a:solidFill>
                <a:latin typeface="Century Gothic" panose="020B0502020202020204" pitchFamily="34" charset="0"/>
                <a:cs typeface="Tw Cen MT"/>
              </a:rPr>
              <a:t>he </a:t>
            </a:r>
            <a:r>
              <a:rPr sz="2400" spc="-5" dirty="0">
                <a:solidFill>
                  <a:srgbClr val="303030"/>
                </a:solidFill>
                <a:latin typeface="Century Gothic" panose="020B0502020202020204" pitchFamily="34" charset="0"/>
                <a:cs typeface="Tw Cen MT"/>
              </a:rPr>
              <a:t>p</a:t>
            </a:r>
            <a:r>
              <a:rPr sz="2400" spc="5"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p</a:t>
            </a:r>
            <a:r>
              <a:rPr sz="2400" dirty="0">
                <a:solidFill>
                  <a:srgbClr val="303030"/>
                </a:solidFill>
                <a:latin typeface="Century Gothic" panose="020B0502020202020204" pitchFamily="34" charset="0"/>
                <a:cs typeface="Tw Cen MT"/>
              </a:rPr>
              <a:t>u</a:t>
            </a:r>
            <a:r>
              <a:rPr sz="2400" spc="5" dirty="0">
                <a:solidFill>
                  <a:srgbClr val="303030"/>
                </a:solidFill>
                <a:latin typeface="Century Gothic" panose="020B0502020202020204" pitchFamily="34" charset="0"/>
                <a:cs typeface="Tw Cen MT"/>
              </a:rPr>
              <a:t>l</a:t>
            </a:r>
            <a:r>
              <a:rPr sz="2400" spc="-5" dirty="0">
                <a:solidFill>
                  <a:srgbClr val="303030"/>
                </a:solidFill>
                <a:latin typeface="Century Gothic" panose="020B0502020202020204" pitchFamily="34" charset="0"/>
                <a:cs typeface="Tw Cen MT"/>
              </a:rPr>
              <a:t>at</a:t>
            </a:r>
            <a:r>
              <a:rPr sz="2400" spc="5" dirty="0">
                <a:solidFill>
                  <a:srgbClr val="303030"/>
                </a:solidFill>
                <a:latin typeface="Century Gothic" panose="020B0502020202020204" pitchFamily="34" charset="0"/>
                <a:cs typeface="Tw Cen MT"/>
              </a:rPr>
              <a:t>i</a:t>
            </a:r>
            <a:r>
              <a:rPr sz="2400" spc="-10"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n</a:t>
            </a:r>
            <a:r>
              <a:rPr sz="2400" spc="-3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r</a:t>
            </a:r>
            <a:r>
              <a:rPr sz="2400" spc="-10" dirty="0">
                <a:solidFill>
                  <a:srgbClr val="303030"/>
                </a:solidFill>
                <a:latin typeface="Century Gothic" panose="020B0502020202020204" pitchFamily="34" charset="0"/>
                <a:cs typeface="Tw Cen MT"/>
              </a:rPr>
              <a:t> </a:t>
            </a:r>
            <a:r>
              <a:rPr sz="2400" dirty="0" smtClean="0">
                <a:solidFill>
                  <a:srgbClr val="303030"/>
                </a:solidFill>
                <a:latin typeface="Century Gothic" panose="020B0502020202020204" pitchFamily="34" charset="0"/>
                <a:cs typeface="Tw Cen MT"/>
              </a:rPr>
              <a:t>s</a:t>
            </a:r>
            <a:r>
              <a:rPr sz="2400" spc="5"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tt</a:t>
            </a:r>
            <a:r>
              <a:rPr sz="2400" spc="5" dirty="0" smtClean="0">
                <a:solidFill>
                  <a:srgbClr val="303030"/>
                </a:solidFill>
                <a:latin typeface="Century Gothic" panose="020B0502020202020204" pitchFamily="34" charset="0"/>
                <a:cs typeface="Tw Cen MT"/>
              </a:rPr>
              <a:t>i</a:t>
            </a:r>
            <a:r>
              <a:rPr sz="2400" dirty="0" smtClean="0">
                <a:solidFill>
                  <a:srgbClr val="303030"/>
                </a:solidFill>
                <a:latin typeface="Century Gothic" panose="020B0502020202020204" pitchFamily="34" charset="0"/>
                <a:cs typeface="Tw Cen MT"/>
              </a:rPr>
              <a:t>n</a:t>
            </a:r>
            <a:r>
              <a:rPr lang="en-US" sz="2400" dirty="0" smtClean="0">
                <a:solidFill>
                  <a:srgbClr val="303030"/>
                </a:solidFill>
                <a:latin typeface="Century Gothic" panose="020B0502020202020204" pitchFamily="34" charset="0"/>
                <a:cs typeface="Tw Cen MT"/>
              </a:rPr>
              <a:t>g </a:t>
            </a:r>
            <a:r>
              <a:rPr sz="2400" spc="5" dirty="0" smtClean="0">
                <a:solidFill>
                  <a:srgbClr val="303030"/>
                </a:solidFill>
                <a:latin typeface="Century Gothic" panose="020B0502020202020204" pitchFamily="34" charset="0"/>
                <a:cs typeface="Tw Cen MT"/>
              </a:rPr>
              <a:t>o</a:t>
            </a:r>
            <a:r>
              <a:rPr sz="2400" dirty="0" smtClean="0">
                <a:solidFill>
                  <a:srgbClr val="303030"/>
                </a:solidFill>
                <a:latin typeface="Century Gothic" panose="020B0502020202020204" pitchFamily="34" charset="0"/>
                <a:cs typeface="Tw Cen MT"/>
              </a:rPr>
              <a:t>f</a:t>
            </a:r>
            <a:r>
              <a:rPr sz="2400" spc="85" dirty="0" smtClean="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he</a:t>
            </a:r>
            <a:r>
              <a:rPr sz="2400" spc="-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s</a:t>
            </a:r>
            <a:r>
              <a:rPr sz="2400" spc="135" dirty="0">
                <a:solidFill>
                  <a:srgbClr val="303030"/>
                </a:solidFill>
                <a:latin typeface="Century Gothic" panose="020B0502020202020204" pitchFamily="34" charset="0"/>
                <a:cs typeface="Tw Cen MT"/>
              </a:rPr>
              <a:t>c</a:t>
            </a:r>
            <a:r>
              <a:rPr sz="2400"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oo</a:t>
            </a:r>
            <a:r>
              <a:rPr sz="2400" dirty="0">
                <a:solidFill>
                  <a:srgbClr val="303030"/>
                </a:solidFill>
                <a:latin typeface="Century Gothic" panose="020B0502020202020204" pitchFamily="34" charset="0"/>
                <a:cs typeface="Tw Cen MT"/>
              </a:rPr>
              <a:t>l</a:t>
            </a:r>
            <a:r>
              <a:rPr sz="2400" spc="-3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 b</a:t>
            </a:r>
            <a:r>
              <a:rPr sz="2400" dirty="0">
                <a:solidFill>
                  <a:srgbClr val="303030"/>
                </a:solidFill>
                <a:latin typeface="Century Gothic" panose="020B0502020202020204" pitchFamily="34" charset="0"/>
                <a:cs typeface="Tw Cen MT"/>
              </a:rPr>
              <a:t>e </a:t>
            </a:r>
            <a:r>
              <a:rPr sz="2400" dirty="0" smtClean="0">
                <a:solidFill>
                  <a:srgbClr val="303030"/>
                </a:solidFill>
                <a:latin typeface="Century Gothic" panose="020B0502020202020204" pitchFamily="34" charset="0"/>
                <a:cs typeface="Tw Cen MT"/>
              </a:rPr>
              <a:t>s</a:t>
            </a:r>
            <a:r>
              <a:rPr sz="2400" spc="5" dirty="0" smtClean="0">
                <a:solidFill>
                  <a:srgbClr val="303030"/>
                </a:solidFill>
                <a:latin typeface="Century Gothic" panose="020B0502020202020204" pitchFamily="34" charset="0"/>
                <a:cs typeface="Tw Cen MT"/>
              </a:rPr>
              <a:t>e</a:t>
            </a:r>
            <a:r>
              <a:rPr sz="2400" spc="130" dirty="0" smtClean="0">
                <a:solidFill>
                  <a:srgbClr val="303030"/>
                </a:solidFill>
                <a:latin typeface="Century Gothic" panose="020B0502020202020204" pitchFamily="34" charset="0"/>
                <a:cs typeface="Tw Cen MT"/>
              </a:rPr>
              <a:t>r</a:t>
            </a:r>
            <a:r>
              <a:rPr sz="2400" spc="-60" dirty="0" smtClean="0">
                <a:solidFill>
                  <a:srgbClr val="303030"/>
                </a:solidFill>
                <a:latin typeface="Century Gothic" panose="020B0502020202020204" pitchFamily="34" charset="0"/>
                <a:cs typeface="Tw Cen MT"/>
              </a:rPr>
              <a:t>v</a:t>
            </a:r>
            <a:r>
              <a:rPr sz="2400" spc="5" dirty="0" smtClean="0">
                <a:solidFill>
                  <a:srgbClr val="303030"/>
                </a:solidFill>
                <a:latin typeface="Century Gothic" panose="020B0502020202020204" pitchFamily="34" charset="0"/>
                <a:cs typeface="Tw Cen MT"/>
              </a:rPr>
              <a:t>e</a:t>
            </a:r>
            <a:r>
              <a:rPr sz="2400" spc="-5" dirty="0" smtClean="0">
                <a:solidFill>
                  <a:srgbClr val="303030"/>
                </a:solidFill>
                <a:latin typeface="Century Gothic" panose="020B0502020202020204" pitchFamily="34" charset="0"/>
                <a:cs typeface="Tw Cen MT"/>
              </a:rPr>
              <a:t>d</a:t>
            </a:r>
            <a:r>
              <a:rPr sz="2400" spc="-50" dirty="0" smtClean="0">
                <a:solidFill>
                  <a:srgbClr val="303030"/>
                </a:solidFill>
                <a:latin typeface="Century Gothic" panose="020B0502020202020204" pitchFamily="34" charset="0"/>
                <a:cs typeface="Tw Cen MT"/>
              </a:rPr>
              <a:t> </a:t>
            </a:r>
            <a:r>
              <a:rPr lang="en-US" sz="2400" spc="-50" dirty="0" smtClean="0">
                <a:solidFill>
                  <a:srgbClr val="303030"/>
                </a:solidFill>
                <a:latin typeface="Century Gothic" panose="020B0502020202020204" pitchFamily="34" charset="0"/>
                <a:cs typeface="Tw Cen MT"/>
              </a:rPr>
              <a:t>     				</a:t>
            </a:r>
            <a:r>
              <a:rPr sz="2400" spc="-5" dirty="0" smtClean="0">
                <a:solidFill>
                  <a:srgbClr val="303030"/>
                </a:solidFill>
                <a:latin typeface="Century Gothic" panose="020B0502020202020204" pitchFamily="34" charset="0"/>
                <a:cs typeface="Tw Cen MT"/>
              </a:rPr>
              <a:t>a</a:t>
            </a:r>
            <a:r>
              <a:rPr sz="2400" dirty="0" smtClean="0">
                <a:solidFill>
                  <a:srgbClr val="303030"/>
                </a:solidFill>
                <a:latin typeface="Century Gothic" panose="020B0502020202020204" pitchFamily="34" charset="0"/>
                <a:cs typeface="Tw Cen MT"/>
              </a:rPr>
              <a:t>nd</a:t>
            </a:r>
            <a:endParaRPr lang="en-US" sz="2400" dirty="0" smtClean="0">
              <a:solidFill>
                <a:srgbClr val="303030"/>
              </a:solidFill>
              <a:latin typeface="Century Gothic" panose="020B0502020202020204" pitchFamily="34" charset="0"/>
              <a:cs typeface="Tw Cen MT"/>
            </a:endParaRPr>
          </a:p>
          <a:p>
            <a:pPr marL="355600" marR="5080" indent="-342900">
              <a:lnSpc>
                <a:spcPct val="100000"/>
              </a:lnSpc>
              <a:buFont typeface="Arial" panose="020B0604020202020204" pitchFamily="34" charset="0"/>
              <a:buChar char="•"/>
            </a:pPr>
            <a:r>
              <a:rPr sz="2400" dirty="0" smtClean="0">
                <a:solidFill>
                  <a:srgbClr val="303030"/>
                </a:solidFill>
                <a:latin typeface="Century Gothic" panose="020B0502020202020204" pitchFamily="34" charset="0"/>
                <a:cs typeface="Tw Cen MT"/>
              </a:rPr>
              <a:t>The </a:t>
            </a:r>
            <a:r>
              <a:rPr sz="2400" spc="-5"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l</a:t>
            </a:r>
            <a:r>
              <a:rPr sz="2400" spc="-1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spc="-60" dirty="0">
                <a:solidFill>
                  <a:srgbClr val="303030"/>
                </a:solidFill>
                <a:latin typeface="Century Gothic" panose="020B0502020202020204" pitchFamily="34" charset="0"/>
                <a:cs typeface="Tw Cen MT"/>
              </a:rPr>
              <a:t>v</a:t>
            </a:r>
            <a:r>
              <a:rPr sz="2400" spc="5" dirty="0">
                <a:solidFill>
                  <a:srgbClr val="303030"/>
                </a:solidFill>
                <a:latin typeface="Century Gothic" panose="020B0502020202020204" pitchFamily="34" charset="0"/>
                <a:cs typeface="Tw Cen MT"/>
              </a:rPr>
              <a:t>el</a:t>
            </a:r>
            <a:r>
              <a:rPr sz="2400" spc="-10"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p</a:t>
            </a:r>
            <a:r>
              <a:rPr sz="2400" spc="-10"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r</a:t>
            </a:r>
            <a:r>
              <a:rPr sz="2400" spc="-3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pa</a:t>
            </a:r>
            <a:r>
              <a:rPr sz="2400" spc="60" dirty="0">
                <a:solidFill>
                  <a:srgbClr val="303030"/>
                </a:solidFill>
                <a:latin typeface="Century Gothic" panose="020B0502020202020204" pitchFamily="34" charset="0"/>
                <a:cs typeface="Tw Cen MT"/>
              </a:rPr>
              <a:t>r</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n</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r</a:t>
            </a:r>
            <a:r>
              <a:rPr sz="2400" spc="-2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ee</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s</a:t>
            </a:r>
            <a:r>
              <a:rPr sz="2400" spc="-2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t</a:t>
            </a:r>
            <a:r>
              <a:rPr sz="2400" dirty="0">
                <a:solidFill>
                  <a:srgbClr val="303030"/>
                </a:solidFill>
                <a:latin typeface="Century Gothic" panose="020B0502020202020204" pitchFamily="34" charset="0"/>
                <a:cs typeface="Tw Cen MT"/>
              </a:rPr>
              <a:t>he “wh</a:t>
            </a:r>
            <a:r>
              <a:rPr sz="2400" spc="5" dirty="0">
                <a:solidFill>
                  <a:srgbClr val="303030"/>
                </a:solidFill>
                <a:latin typeface="Century Gothic" panose="020B0502020202020204" pitchFamily="34" charset="0"/>
                <a:cs typeface="Tw Cen MT"/>
              </a:rPr>
              <a:t>ol</a:t>
            </a:r>
            <a:r>
              <a:rPr sz="2400" dirty="0">
                <a:solidFill>
                  <a:srgbClr val="303030"/>
                </a:solidFill>
                <a:latin typeface="Century Gothic" panose="020B0502020202020204" pitchFamily="34" charset="0"/>
                <a:cs typeface="Tw Cen MT"/>
              </a:rPr>
              <a:t>e-s</a:t>
            </a:r>
            <a:r>
              <a:rPr sz="2400" spc="135" dirty="0">
                <a:solidFill>
                  <a:srgbClr val="303030"/>
                </a:solidFill>
                <a:latin typeface="Century Gothic" panose="020B0502020202020204" pitchFamily="34" charset="0"/>
                <a:cs typeface="Tw Cen MT"/>
              </a:rPr>
              <a:t>c</a:t>
            </a:r>
            <a:r>
              <a:rPr sz="2400" spc="-15"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o</a:t>
            </a:r>
            <a:r>
              <a:rPr sz="2400" spc="-10" dirty="0">
                <a:solidFill>
                  <a:srgbClr val="303030"/>
                </a:solidFill>
                <a:latin typeface="Century Gothic" panose="020B0502020202020204" pitchFamily="34" charset="0"/>
                <a:cs typeface="Tw Cen MT"/>
              </a:rPr>
              <a:t>o</a:t>
            </a:r>
            <a:r>
              <a:rPr sz="2400" dirty="0">
                <a:solidFill>
                  <a:srgbClr val="303030"/>
                </a:solidFill>
                <a:latin typeface="Century Gothic" panose="020B0502020202020204" pitchFamily="34" charset="0"/>
                <a:cs typeface="Tw Cen MT"/>
              </a:rPr>
              <a:t>l</a:t>
            </a:r>
            <a:r>
              <a:rPr sz="2400" spc="-4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r</a:t>
            </a:r>
            <a:r>
              <a:rPr sz="2400" spc="5" dirty="0">
                <a:solidFill>
                  <a:srgbClr val="303030"/>
                </a:solidFill>
                <a:latin typeface="Century Gothic" panose="020B0502020202020204" pitchFamily="34" charset="0"/>
                <a:cs typeface="Tw Cen MT"/>
              </a:rPr>
              <a:t>e</a:t>
            </a:r>
            <a:r>
              <a:rPr sz="2400" spc="-60" dirty="0">
                <a:solidFill>
                  <a:srgbClr val="303030"/>
                </a:solidFill>
                <a:latin typeface="Century Gothic" panose="020B0502020202020204" pitchFamily="34" charset="0"/>
                <a:cs typeface="Tw Cen MT"/>
              </a:rPr>
              <a:t>f</a:t>
            </a:r>
            <a:r>
              <a:rPr sz="2400" spc="5" dirty="0">
                <a:solidFill>
                  <a:srgbClr val="303030"/>
                </a:solidFill>
                <a:latin typeface="Century Gothic" panose="020B0502020202020204" pitchFamily="34" charset="0"/>
                <a:cs typeface="Tw Cen MT"/>
              </a:rPr>
              <a:t>o</a:t>
            </a:r>
            <a:r>
              <a:rPr sz="2400" spc="60"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m</a:t>
            </a:r>
            <a:r>
              <a:rPr sz="2400" spc="-2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l</a:t>
            </a:r>
            <a:r>
              <a:rPr sz="2400" spc="-1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d</a:t>
            </a:r>
            <a:r>
              <a:rPr sz="2400" spc="5" dirty="0">
                <a:solidFill>
                  <a:srgbClr val="303030"/>
                </a:solidFill>
                <a:latin typeface="Century Gothic" panose="020B0502020202020204" pitchFamily="34" charset="0"/>
                <a:cs typeface="Tw Cen MT"/>
              </a:rPr>
              <a:t>e</a:t>
            </a:r>
            <a:r>
              <a:rPr sz="2400" spc="-60" dirty="0">
                <a:solidFill>
                  <a:srgbClr val="303030"/>
                </a:solidFill>
                <a:latin typeface="Century Gothic" panose="020B0502020202020204" pitchFamily="34" charset="0"/>
                <a:cs typeface="Tw Cen MT"/>
              </a:rPr>
              <a:t>v</a:t>
            </a:r>
            <a:r>
              <a:rPr sz="2400" spc="5" dirty="0">
                <a:solidFill>
                  <a:srgbClr val="303030"/>
                </a:solidFill>
                <a:latin typeface="Century Gothic" panose="020B0502020202020204" pitchFamily="34" charset="0"/>
                <a:cs typeface="Tw Cen MT"/>
              </a:rPr>
              <a:t>el</a:t>
            </a:r>
            <a:r>
              <a:rPr sz="2400" spc="-10" dirty="0">
                <a:solidFill>
                  <a:srgbClr val="303030"/>
                </a:solidFill>
                <a:latin typeface="Century Gothic" panose="020B0502020202020204" pitchFamily="34" charset="0"/>
                <a:cs typeface="Tw Cen MT"/>
              </a:rPr>
              <a:t>o</a:t>
            </a:r>
            <a:r>
              <a:rPr sz="2400" spc="-5" dirty="0">
                <a:solidFill>
                  <a:srgbClr val="303030"/>
                </a:solidFill>
                <a:latin typeface="Century Gothic" panose="020B0502020202020204" pitchFamily="34" charset="0"/>
                <a:cs typeface="Tw Cen MT"/>
              </a:rPr>
              <a:t>p</a:t>
            </a:r>
            <a:r>
              <a:rPr sz="2400" spc="5" dirty="0">
                <a:solidFill>
                  <a:srgbClr val="303030"/>
                </a:solidFill>
                <a:latin typeface="Century Gothic" panose="020B0502020202020204" pitchFamily="34" charset="0"/>
                <a:cs typeface="Tw Cen MT"/>
              </a:rPr>
              <a:t>e</a:t>
            </a:r>
            <a:r>
              <a:rPr sz="2400" spc="-15"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 </a:t>
            </a:r>
            <a:r>
              <a:rPr sz="2400" spc="-5" dirty="0" smtClean="0">
                <a:solidFill>
                  <a:srgbClr val="303030"/>
                </a:solidFill>
                <a:latin typeface="Century Gothic" panose="020B0502020202020204" pitchFamily="34" charset="0"/>
                <a:cs typeface="Tw Cen MT"/>
              </a:rPr>
              <a:t>d</a:t>
            </a:r>
            <a:r>
              <a:rPr sz="2400" spc="5" dirty="0" smtClean="0">
                <a:solidFill>
                  <a:srgbClr val="303030"/>
                </a:solidFill>
                <a:latin typeface="Century Gothic" panose="020B0502020202020204" pitchFamily="34" charset="0"/>
                <a:cs typeface="Tw Cen MT"/>
              </a:rPr>
              <a:t>e</a:t>
            </a:r>
            <a:r>
              <a:rPr sz="2400" dirty="0" smtClean="0">
                <a:solidFill>
                  <a:srgbClr val="303030"/>
                </a:solidFill>
                <a:latin typeface="Century Gothic" panose="020B0502020202020204" pitchFamily="34" charset="0"/>
                <a:cs typeface="Tw Cen MT"/>
              </a:rPr>
              <a:t>f</a:t>
            </a:r>
            <a:r>
              <a:rPr sz="2400" spc="5" dirty="0" smtClean="0">
                <a:solidFill>
                  <a:srgbClr val="303030"/>
                </a:solidFill>
                <a:latin typeface="Century Gothic" panose="020B0502020202020204" pitchFamily="34" charset="0"/>
                <a:cs typeface="Tw Cen MT"/>
              </a:rPr>
              <a:t>i</a:t>
            </a:r>
            <a:r>
              <a:rPr sz="2400" dirty="0" smtClean="0">
                <a:solidFill>
                  <a:srgbClr val="303030"/>
                </a:solidFill>
                <a:latin typeface="Century Gothic" panose="020B0502020202020204" pitchFamily="34" charset="0"/>
                <a:cs typeface="Tw Cen MT"/>
              </a:rPr>
              <a:t>n</a:t>
            </a:r>
            <a:r>
              <a:rPr sz="2400" spc="5" dirty="0" smtClean="0">
                <a:solidFill>
                  <a:srgbClr val="303030"/>
                </a:solidFill>
                <a:latin typeface="Century Gothic" panose="020B0502020202020204" pitchFamily="34" charset="0"/>
                <a:cs typeface="Tw Cen MT"/>
              </a:rPr>
              <a:t>i</a:t>
            </a:r>
            <a:r>
              <a:rPr sz="2400" spc="-5" dirty="0" smtClean="0">
                <a:solidFill>
                  <a:srgbClr val="303030"/>
                </a:solidFill>
                <a:latin typeface="Century Gothic" panose="020B0502020202020204" pitchFamily="34" charset="0"/>
                <a:cs typeface="Tw Cen MT"/>
              </a:rPr>
              <a:t>t</a:t>
            </a:r>
            <a:r>
              <a:rPr sz="2400" spc="-10" dirty="0" smtClean="0">
                <a:solidFill>
                  <a:srgbClr val="303030"/>
                </a:solidFill>
                <a:latin typeface="Century Gothic" panose="020B0502020202020204" pitchFamily="34" charset="0"/>
                <a:cs typeface="Tw Cen MT"/>
              </a:rPr>
              <a:t>i</a:t>
            </a:r>
            <a:r>
              <a:rPr sz="2400" spc="5" dirty="0" smtClean="0">
                <a:solidFill>
                  <a:srgbClr val="303030"/>
                </a:solidFill>
                <a:latin typeface="Century Gothic" panose="020B0502020202020204" pitchFamily="34" charset="0"/>
                <a:cs typeface="Tw Cen MT"/>
              </a:rPr>
              <a:t>o</a:t>
            </a:r>
            <a:r>
              <a:rPr sz="2400" spc="-15" dirty="0" smtClean="0">
                <a:solidFill>
                  <a:srgbClr val="303030"/>
                </a:solidFill>
                <a:latin typeface="Century Gothic" panose="020B0502020202020204" pitchFamily="34" charset="0"/>
                <a:cs typeface="Tw Cen MT"/>
              </a:rPr>
              <a:t>n</a:t>
            </a:r>
            <a:endParaRPr sz="2400" dirty="0">
              <a:latin typeface="Century Gothic" panose="020B0502020202020204" pitchFamily="34" charset="0"/>
              <a:cs typeface="Tw Cen MT"/>
            </a:endParaRPr>
          </a:p>
        </p:txBody>
      </p:sp>
      <p:sp>
        <p:nvSpPr>
          <p:cNvPr id="4" name="object 2"/>
          <p:cNvSpPr txBox="1">
            <a:spLocks/>
          </p:cNvSpPr>
          <p:nvPr/>
        </p:nvSpPr>
        <p:spPr>
          <a:xfrm>
            <a:off x="762000" y="5187316"/>
            <a:ext cx="7543800" cy="984885"/>
          </a:xfrm>
          <a:prstGeom prst="rect">
            <a:avLst/>
          </a:prstGeom>
        </p:spPr>
        <p:txBody>
          <a:bodyPr vert="horz" wrap="square" lIns="0" tIns="0" rIns="0" bIns="0" rtlCol="0" anchor="b" anchorCtr="0">
            <a:sp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marR="5080">
              <a:lnSpc>
                <a:spcPct val="80000"/>
              </a:lnSpc>
            </a:pPr>
            <a:r>
              <a:rPr lang="en-US" sz="4000" b="1" dirty="0" smtClean="0">
                <a:latin typeface="Century Gothic" panose="020B0502020202020204" pitchFamily="34" charset="0"/>
              </a:rPr>
              <a:t>E</a:t>
            </a:r>
            <a:r>
              <a:rPr lang="en-US" sz="4000" b="1" spc="-10" dirty="0" smtClean="0">
                <a:latin typeface="Century Gothic" panose="020B0502020202020204" pitchFamily="34" charset="0"/>
              </a:rPr>
              <a:t>V</a:t>
            </a:r>
            <a:r>
              <a:rPr lang="en-US" sz="4000" b="1" spc="-5" dirty="0" smtClean="0">
                <a:latin typeface="Century Gothic" panose="020B0502020202020204" pitchFamily="34" charset="0"/>
              </a:rPr>
              <a:t>I</a:t>
            </a:r>
            <a:r>
              <a:rPr lang="en-US" sz="4000" b="1" spc="-15" dirty="0" smtClean="0">
                <a:latin typeface="Century Gothic" panose="020B0502020202020204" pitchFamily="34" charset="0"/>
              </a:rPr>
              <a:t>D</a:t>
            </a:r>
            <a:r>
              <a:rPr lang="en-US" sz="4000" b="1" dirty="0" smtClean="0">
                <a:latin typeface="Century Gothic" panose="020B0502020202020204" pitchFamily="34" charset="0"/>
              </a:rPr>
              <a:t>E</a:t>
            </a:r>
            <a:r>
              <a:rPr lang="en-US" sz="4000" b="1" spc="-5" dirty="0" smtClean="0">
                <a:latin typeface="Century Gothic" panose="020B0502020202020204" pitchFamily="34" charset="0"/>
              </a:rPr>
              <a:t>N</a:t>
            </a:r>
            <a:r>
              <a:rPr lang="en-US" sz="4000" b="1" dirty="0" smtClean="0">
                <a:latin typeface="Century Gothic" panose="020B0502020202020204" pitchFamily="34" charset="0"/>
              </a:rPr>
              <a:t>CE-</a:t>
            </a:r>
            <a:r>
              <a:rPr lang="en-US" sz="4000" b="1" spc="-80" dirty="0" smtClean="0">
                <a:latin typeface="Century Gothic" panose="020B0502020202020204" pitchFamily="34" charset="0"/>
              </a:rPr>
              <a:t>B</a:t>
            </a:r>
            <a:r>
              <a:rPr lang="en-US" sz="4000" b="1" spc="-5" dirty="0" smtClean="0">
                <a:latin typeface="Century Gothic" panose="020B0502020202020204" pitchFamily="34" charset="0"/>
              </a:rPr>
              <a:t>A</a:t>
            </a:r>
            <a:r>
              <a:rPr lang="en-US" sz="4000" b="1" dirty="0" smtClean="0">
                <a:latin typeface="Century Gothic" panose="020B0502020202020204" pitchFamily="34" charset="0"/>
              </a:rPr>
              <a:t>SE</a:t>
            </a:r>
            <a:r>
              <a:rPr lang="en-US" sz="4000" b="1" spc="-195" dirty="0" smtClean="0">
                <a:latin typeface="Century Gothic" panose="020B0502020202020204" pitchFamily="34" charset="0"/>
              </a:rPr>
              <a:t>D</a:t>
            </a:r>
            <a:r>
              <a:rPr lang="en-US" sz="4000" b="1" spc="-5" dirty="0" smtClean="0">
                <a:latin typeface="Century Gothic" panose="020B0502020202020204" pitchFamily="34" charset="0"/>
              </a:rPr>
              <a:t>,</a:t>
            </a:r>
            <a:r>
              <a:rPr lang="en-US" sz="4000" b="1" spc="15" dirty="0" smtClean="0">
                <a:latin typeface="Century Gothic" panose="020B0502020202020204" pitchFamily="34" charset="0"/>
              </a:rPr>
              <a:t> </a:t>
            </a:r>
            <a:br>
              <a:rPr lang="en-US" sz="4000" b="1" spc="15" dirty="0" smtClean="0">
                <a:latin typeface="Century Gothic" panose="020B0502020202020204" pitchFamily="34" charset="0"/>
              </a:rPr>
            </a:br>
            <a:r>
              <a:rPr lang="en-US" sz="4000" b="1" dirty="0" smtClean="0">
                <a:latin typeface="Century Gothic" panose="020B0502020202020204" pitchFamily="34" charset="0"/>
              </a:rPr>
              <a:t>W</a:t>
            </a:r>
            <a:r>
              <a:rPr lang="en-US" sz="4000" b="1" spc="-10" dirty="0" smtClean="0">
                <a:latin typeface="Century Gothic" panose="020B0502020202020204" pitchFamily="34" charset="0"/>
              </a:rPr>
              <a:t>H</a:t>
            </a:r>
            <a:r>
              <a:rPr lang="en-US" sz="4000" b="1" spc="-5" dirty="0" smtClean="0">
                <a:latin typeface="Century Gothic" panose="020B0502020202020204" pitchFamily="34" charset="0"/>
              </a:rPr>
              <a:t>OL</a:t>
            </a:r>
            <a:r>
              <a:rPr lang="en-US" sz="4000" b="1" dirty="0" smtClean="0">
                <a:latin typeface="Century Gothic" panose="020B0502020202020204" pitchFamily="34" charset="0"/>
              </a:rPr>
              <a:t>E-S</a:t>
            </a:r>
            <a:r>
              <a:rPr lang="en-US" sz="4000" b="1" spc="-5" dirty="0" smtClean="0">
                <a:latin typeface="Century Gothic" panose="020B0502020202020204" pitchFamily="34" charset="0"/>
              </a:rPr>
              <a:t>C</a:t>
            </a:r>
            <a:r>
              <a:rPr lang="en-US" sz="4000" b="1" spc="-10" dirty="0" smtClean="0">
                <a:latin typeface="Century Gothic" panose="020B0502020202020204" pitchFamily="34" charset="0"/>
              </a:rPr>
              <a:t>H</a:t>
            </a:r>
            <a:r>
              <a:rPr lang="en-US" sz="4000" b="1" spc="-5" dirty="0" smtClean="0">
                <a:latin typeface="Century Gothic" panose="020B0502020202020204" pitchFamily="34" charset="0"/>
              </a:rPr>
              <a:t>OOL </a:t>
            </a:r>
            <a:r>
              <a:rPr lang="en-US" sz="4000" b="1" dirty="0" smtClean="0">
                <a:latin typeface="Century Gothic" panose="020B0502020202020204" pitchFamily="34" charset="0"/>
              </a:rPr>
              <a:t>REF</a:t>
            </a:r>
            <a:r>
              <a:rPr lang="en-US" sz="4000" b="1" spc="-5" dirty="0" smtClean="0">
                <a:latin typeface="Century Gothic" panose="020B0502020202020204" pitchFamily="34" charset="0"/>
              </a:rPr>
              <a:t>O</a:t>
            </a:r>
            <a:r>
              <a:rPr lang="en-US" sz="4000" b="1" dirty="0" smtClean="0">
                <a:latin typeface="Century Gothic" panose="020B0502020202020204" pitchFamily="34" charset="0"/>
              </a:rPr>
              <a:t>RM</a:t>
            </a:r>
            <a:endParaRPr lang="en-US" sz="4000" b="1" spc="-5" dirty="0">
              <a:latin typeface="Century Gothic" panose="020B0502020202020204" pitchFamily="34" charset="0"/>
            </a:endParaRPr>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23</a:t>
            </a:fld>
            <a:endParaRPr lang="en-US" dirty="0"/>
          </a:p>
        </p:txBody>
      </p:sp>
    </p:spTree>
    <p:extLst>
      <p:ext uri="{BB962C8B-B14F-4D97-AF65-F5344CB8AC3E}">
        <p14:creationId xmlns:p14="http://schemas.microsoft.com/office/powerpoint/2010/main" val="2240892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5400" y="685800"/>
            <a:ext cx="6834678" cy="3323987"/>
          </a:xfrm>
          <a:prstGeom prst="rect">
            <a:avLst/>
          </a:prstGeom>
        </p:spPr>
        <p:txBody>
          <a:bodyPr vert="horz" wrap="square" lIns="0" tIns="0" rIns="0" bIns="0" rtlCol="0">
            <a:spAutoFit/>
          </a:bodyPr>
          <a:lstStyle/>
          <a:p>
            <a:pPr marL="12700">
              <a:lnSpc>
                <a:spcPct val="100000"/>
              </a:lnSpc>
            </a:pPr>
            <a:r>
              <a:rPr sz="2400" spc="-5" dirty="0">
                <a:latin typeface="Century Gothic" panose="020B0502020202020204" pitchFamily="34" charset="0"/>
                <a:cs typeface="Tw Cen MT"/>
              </a:rPr>
              <a:t>A</a:t>
            </a:r>
            <a:r>
              <a:rPr sz="2400" dirty="0">
                <a:latin typeface="Century Gothic" panose="020B0502020202020204" pitchFamily="34" charset="0"/>
                <a:cs typeface="Tw Cen MT"/>
              </a:rPr>
              <a:t>n</a:t>
            </a:r>
            <a:r>
              <a:rPr sz="2400" spc="5" dirty="0">
                <a:latin typeface="Century Gothic" panose="020B0502020202020204" pitchFamily="34" charset="0"/>
                <a:cs typeface="Tw Cen MT"/>
              </a:rPr>
              <a:t> </a:t>
            </a:r>
            <a:r>
              <a:rPr sz="2400" dirty="0">
                <a:latin typeface="Century Gothic" panose="020B0502020202020204" pitchFamily="34" charset="0"/>
                <a:cs typeface="Tw Cen MT"/>
              </a:rPr>
              <a:t>LEA </a:t>
            </a:r>
            <a:r>
              <a:rPr sz="2400" spc="-5" dirty="0">
                <a:latin typeface="Century Gothic" panose="020B0502020202020204" pitchFamily="34" charset="0"/>
                <a:cs typeface="Tw Cen MT"/>
              </a:rPr>
              <a:t>t</a:t>
            </a:r>
            <a:r>
              <a:rPr sz="2400" dirty="0">
                <a:latin typeface="Century Gothic" panose="020B0502020202020204" pitchFamily="34" charset="0"/>
                <a:cs typeface="Tw Cen MT"/>
              </a:rPr>
              <a:t>h</a:t>
            </a:r>
            <a:r>
              <a:rPr sz="2400" spc="-5" dirty="0">
                <a:latin typeface="Century Gothic" panose="020B0502020202020204" pitchFamily="34" charset="0"/>
                <a:cs typeface="Tw Cen MT"/>
              </a:rPr>
              <a:t>a</a:t>
            </a:r>
            <a:r>
              <a:rPr sz="2400" dirty="0">
                <a:latin typeface="Century Gothic" panose="020B0502020202020204" pitchFamily="34" charset="0"/>
                <a:cs typeface="Tw Cen MT"/>
              </a:rPr>
              <a:t>t s</a:t>
            </a:r>
            <a:r>
              <a:rPr sz="2400" spc="5" dirty="0">
                <a:latin typeface="Century Gothic" panose="020B0502020202020204" pitchFamily="34" charset="0"/>
                <a:cs typeface="Tw Cen MT"/>
              </a:rPr>
              <a:t>ele</a:t>
            </a:r>
            <a:r>
              <a:rPr sz="2400" dirty="0">
                <a:latin typeface="Century Gothic" panose="020B0502020202020204" pitchFamily="34" charset="0"/>
                <a:cs typeface="Tw Cen MT"/>
              </a:rPr>
              <a:t>c</a:t>
            </a:r>
            <a:r>
              <a:rPr sz="2400" spc="-5" dirty="0">
                <a:latin typeface="Century Gothic" panose="020B0502020202020204" pitchFamily="34" charset="0"/>
                <a:cs typeface="Tw Cen MT"/>
              </a:rPr>
              <a:t>t</a:t>
            </a:r>
            <a:r>
              <a:rPr sz="2400" dirty="0">
                <a:latin typeface="Century Gothic" panose="020B0502020202020204" pitchFamily="34" charset="0"/>
                <a:cs typeface="Tw Cen MT"/>
              </a:rPr>
              <a:t>s</a:t>
            </a:r>
            <a:r>
              <a:rPr sz="2400" spc="-30" dirty="0">
                <a:latin typeface="Century Gothic" panose="020B0502020202020204" pitchFamily="34" charset="0"/>
                <a:cs typeface="Tw Cen MT"/>
              </a:rPr>
              <a:t> </a:t>
            </a:r>
            <a:r>
              <a:rPr sz="2400" spc="-5" dirty="0" smtClean="0">
                <a:latin typeface="Century Gothic" panose="020B0502020202020204" pitchFamily="34" charset="0"/>
                <a:cs typeface="Tw Cen MT"/>
              </a:rPr>
              <a:t>t</a:t>
            </a:r>
            <a:r>
              <a:rPr sz="2400" dirty="0" smtClean="0">
                <a:latin typeface="Century Gothic" panose="020B0502020202020204" pitchFamily="34" charset="0"/>
                <a:cs typeface="Tw Cen MT"/>
              </a:rPr>
              <a:t>h</a:t>
            </a:r>
            <a:r>
              <a:rPr lang="en-US" sz="2400" spc="5" dirty="0" smtClean="0">
                <a:latin typeface="Century Gothic" panose="020B0502020202020204" pitchFamily="34" charset="0"/>
                <a:cs typeface="Tw Cen MT"/>
              </a:rPr>
              <a:t>e Early Learning </a:t>
            </a:r>
            <a:r>
              <a:rPr sz="2400" spc="-20" dirty="0" smtClean="0">
                <a:latin typeface="Century Gothic" panose="020B0502020202020204" pitchFamily="34" charset="0"/>
                <a:cs typeface="Tw Cen MT"/>
              </a:rPr>
              <a:t> </a:t>
            </a:r>
            <a:r>
              <a:rPr lang="en-US" sz="2400" spc="-5" dirty="0">
                <a:latin typeface="Century Gothic" panose="020B0502020202020204" pitchFamily="34" charset="0"/>
                <a:cs typeface="Tw Cen MT"/>
              </a:rPr>
              <a:t>M</a:t>
            </a:r>
            <a:r>
              <a:rPr sz="2400" spc="5" dirty="0" smtClean="0">
                <a:latin typeface="Century Gothic" panose="020B0502020202020204" pitchFamily="34" charset="0"/>
                <a:cs typeface="Tw Cen MT"/>
              </a:rPr>
              <a:t>o</a:t>
            </a:r>
            <a:r>
              <a:rPr sz="2400" spc="-5" dirty="0" smtClean="0">
                <a:latin typeface="Century Gothic" panose="020B0502020202020204" pitchFamily="34" charset="0"/>
                <a:cs typeface="Tw Cen MT"/>
              </a:rPr>
              <a:t>d</a:t>
            </a:r>
            <a:r>
              <a:rPr sz="2400" spc="5" dirty="0" smtClean="0">
                <a:latin typeface="Century Gothic" panose="020B0502020202020204" pitchFamily="34" charset="0"/>
                <a:cs typeface="Tw Cen MT"/>
              </a:rPr>
              <a:t>e</a:t>
            </a:r>
            <a:r>
              <a:rPr sz="2400" dirty="0" smtClean="0">
                <a:latin typeface="Century Gothic" panose="020B0502020202020204" pitchFamily="34" charset="0"/>
                <a:cs typeface="Tw Cen MT"/>
              </a:rPr>
              <a:t>l</a:t>
            </a:r>
            <a:r>
              <a:rPr sz="2400" spc="-20" dirty="0" smtClean="0">
                <a:latin typeface="Century Gothic" panose="020B0502020202020204" pitchFamily="34" charset="0"/>
                <a:cs typeface="Tw Cen MT"/>
              </a:rPr>
              <a:t> </a:t>
            </a:r>
            <a:r>
              <a:rPr sz="2400" u="heavy" spc="55" dirty="0" smtClean="0">
                <a:latin typeface="Century Gothic" panose="020B0502020202020204" pitchFamily="34" charset="0"/>
                <a:cs typeface="Tw Cen MT"/>
              </a:rPr>
              <a:t>m</a:t>
            </a:r>
            <a:r>
              <a:rPr sz="2400" u="heavy" dirty="0" smtClean="0">
                <a:latin typeface="Century Gothic" panose="020B0502020202020204" pitchFamily="34" charset="0"/>
                <a:cs typeface="Tw Cen MT"/>
              </a:rPr>
              <a:t>us</a:t>
            </a:r>
            <a:r>
              <a:rPr sz="2400" u="heavy" spc="-5" dirty="0" smtClean="0">
                <a:latin typeface="Century Gothic" panose="020B0502020202020204" pitchFamily="34" charset="0"/>
                <a:cs typeface="Tw Cen MT"/>
              </a:rPr>
              <a:t>t</a:t>
            </a:r>
            <a:r>
              <a:rPr sz="2400" dirty="0" smtClean="0">
                <a:latin typeface="Century Gothic" panose="020B0502020202020204" pitchFamily="34" charset="0"/>
                <a:cs typeface="Tw Cen MT"/>
              </a:rPr>
              <a:t>:</a:t>
            </a:r>
            <a:endParaRPr lang="en-US" sz="2400" dirty="0" smtClean="0">
              <a:latin typeface="Century Gothic" panose="020B0502020202020204" pitchFamily="34" charset="0"/>
              <a:cs typeface="Tw Cen MT"/>
            </a:endParaRPr>
          </a:p>
          <a:p>
            <a:pPr marL="469900" indent="-457200">
              <a:lnSpc>
                <a:spcPct val="100000"/>
              </a:lnSpc>
              <a:buFont typeface="Arial" panose="020B0604020202020204" pitchFamily="34" charset="0"/>
              <a:buChar char="•"/>
            </a:pPr>
            <a:r>
              <a:rPr sz="2400" dirty="0" smtClean="0">
                <a:latin typeface="Century Gothic" panose="020B0502020202020204" pitchFamily="34" charset="0"/>
                <a:cs typeface="Tw Cen MT"/>
              </a:rPr>
              <a:t>O</a:t>
            </a:r>
            <a:r>
              <a:rPr sz="2400" spc="-5" dirty="0" smtClean="0">
                <a:latin typeface="Century Gothic" panose="020B0502020202020204" pitchFamily="34" charset="0"/>
                <a:cs typeface="Tw Cen MT"/>
              </a:rPr>
              <a:t>ff</a:t>
            </a:r>
            <a:r>
              <a:rPr sz="2400" dirty="0" smtClean="0">
                <a:latin typeface="Century Gothic" panose="020B0502020202020204" pitchFamily="34" charset="0"/>
                <a:cs typeface="Tw Cen MT"/>
              </a:rPr>
              <a:t>er</a:t>
            </a:r>
            <a:r>
              <a:rPr sz="2400" spc="-5" dirty="0" smtClean="0">
                <a:latin typeface="Century Gothic" panose="020B0502020202020204" pitchFamily="34" charset="0"/>
                <a:cs typeface="Tw Cen MT"/>
              </a:rPr>
              <a:t> </a:t>
            </a:r>
            <a:r>
              <a:rPr sz="2400" spc="-5" dirty="0">
                <a:latin typeface="Century Gothic" panose="020B0502020202020204" pitchFamily="34" charset="0"/>
                <a:cs typeface="Tw Cen MT"/>
              </a:rPr>
              <a:t>f</a:t>
            </a:r>
            <a:r>
              <a:rPr sz="2400" spc="-10" dirty="0">
                <a:latin typeface="Century Gothic" panose="020B0502020202020204" pitchFamily="34" charset="0"/>
                <a:cs typeface="Tw Cen MT"/>
              </a:rPr>
              <a:t>u</a:t>
            </a:r>
            <a:r>
              <a:rPr sz="2400" dirty="0">
                <a:latin typeface="Century Gothic" panose="020B0502020202020204" pitchFamily="34" charset="0"/>
                <a:cs typeface="Tw Cen MT"/>
              </a:rPr>
              <a:t>ll</a:t>
            </a:r>
            <a:r>
              <a:rPr sz="2400" spc="-5" dirty="0">
                <a:latin typeface="Century Gothic" panose="020B0502020202020204" pitchFamily="34" charset="0"/>
                <a:cs typeface="Tw Cen MT"/>
              </a:rPr>
              <a:t>-d</a:t>
            </a:r>
            <a:r>
              <a:rPr sz="2400" spc="-65" dirty="0">
                <a:latin typeface="Century Gothic" panose="020B0502020202020204" pitchFamily="34" charset="0"/>
                <a:cs typeface="Tw Cen MT"/>
              </a:rPr>
              <a:t>a</a:t>
            </a:r>
            <a:r>
              <a:rPr sz="2400" dirty="0">
                <a:latin typeface="Century Gothic" panose="020B0502020202020204" pitchFamily="34" charset="0"/>
                <a:cs typeface="Tw Cen MT"/>
              </a:rPr>
              <a:t>y</a:t>
            </a:r>
            <a:r>
              <a:rPr sz="2400" spc="10" dirty="0">
                <a:latin typeface="Century Gothic" panose="020B0502020202020204" pitchFamily="34" charset="0"/>
                <a:cs typeface="Tw Cen MT"/>
              </a:rPr>
              <a:t> </a:t>
            </a:r>
            <a:r>
              <a:rPr sz="2400" spc="-10" dirty="0" smtClean="0">
                <a:latin typeface="Century Gothic" panose="020B0502020202020204" pitchFamily="34" charset="0"/>
                <a:cs typeface="Tw Cen MT"/>
              </a:rPr>
              <a:t>k</a:t>
            </a:r>
            <a:r>
              <a:rPr sz="2400" dirty="0" smtClean="0">
                <a:latin typeface="Century Gothic" panose="020B0502020202020204" pitchFamily="34" charset="0"/>
                <a:cs typeface="Tw Cen MT"/>
              </a:rPr>
              <a:t>i</a:t>
            </a:r>
            <a:r>
              <a:rPr sz="2400" spc="-10" dirty="0" smtClean="0">
                <a:latin typeface="Century Gothic" panose="020B0502020202020204" pitchFamily="34" charset="0"/>
                <a:cs typeface="Tw Cen MT"/>
              </a:rPr>
              <a:t>n</a:t>
            </a:r>
            <a:r>
              <a:rPr sz="2400" spc="-5" dirty="0" smtClean="0">
                <a:latin typeface="Century Gothic" panose="020B0502020202020204" pitchFamily="34" charset="0"/>
                <a:cs typeface="Tw Cen MT"/>
              </a:rPr>
              <a:t>de</a:t>
            </a:r>
            <a:r>
              <a:rPr sz="2400" spc="-10" dirty="0" smtClean="0">
                <a:latin typeface="Century Gothic" panose="020B0502020202020204" pitchFamily="34" charset="0"/>
                <a:cs typeface="Tw Cen MT"/>
              </a:rPr>
              <a:t>r</a:t>
            </a:r>
            <a:r>
              <a:rPr sz="2400" spc="-65" dirty="0" smtClean="0">
                <a:latin typeface="Century Gothic" panose="020B0502020202020204" pitchFamily="34" charset="0"/>
                <a:cs typeface="Tw Cen MT"/>
              </a:rPr>
              <a:t>g</a:t>
            </a:r>
            <a:r>
              <a:rPr sz="2400" spc="-5" dirty="0" smtClean="0">
                <a:latin typeface="Century Gothic" panose="020B0502020202020204" pitchFamily="34" charset="0"/>
                <a:cs typeface="Tw Cen MT"/>
              </a:rPr>
              <a:t>a</a:t>
            </a:r>
            <a:r>
              <a:rPr sz="2400" spc="50" dirty="0" smtClean="0">
                <a:latin typeface="Century Gothic" panose="020B0502020202020204" pitchFamily="34" charset="0"/>
                <a:cs typeface="Tw Cen MT"/>
              </a:rPr>
              <a:t>r</a:t>
            </a:r>
            <a:r>
              <a:rPr sz="2400" dirty="0" smtClean="0">
                <a:latin typeface="Century Gothic" panose="020B0502020202020204" pitchFamily="34" charset="0"/>
                <a:cs typeface="Tw Cen MT"/>
              </a:rPr>
              <a:t>ten</a:t>
            </a:r>
            <a:r>
              <a:rPr lang="en-US" sz="2400" dirty="0">
                <a:latin typeface="Century Gothic" panose="020B0502020202020204" pitchFamily="34" charset="0"/>
                <a:cs typeface="Tw Cen MT"/>
              </a:rPr>
              <a:t> </a:t>
            </a:r>
            <a:endParaRPr lang="en-US" sz="2400" dirty="0" smtClean="0">
              <a:latin typeface="Century Gothic" panose="020B0502020202020204" pitchFamily="34" charset="0"/>
              <a:cs typeface="Tw Cen MT"/>
            </a:endParaRPr>
          </a:p>
          <a:p>
            <a:pPr marL="469900" indent="-457200">
              <a:lnSpc>
                <a:spcPct val="100000"/>
              </a:lnSpc>
              <a:buFont typeface="Arial" panose="020B0604020202020204" pitchFamily="34" charset="0"/>
              <a:buChar char="•"/>
            </a:pPr>
            <a:r>
              <a:rPr lang="en-US" sz="2400" dirty="0" smtClean="0">
                <a:latin typeface="Century Gothic" panose="020B0502020202020204" pitchFamily="34" charset="0"/>
                <a:cs typeface="Tw Cen MT"/>
              </a:rPr>
              <a:t>E</a:t>
            </a:r>
            <a:r>
              <a:rPr sz="2400" spc="-5" dirty="0" smtClean="0">
                <a:latin typeface="Century Gothic" panose="020B0502020202020204" pitchFamily="34" charset="0"/>
                <a:cs typeface="Tw Cen MT"/>
              </a:rPr>
              <a:t>stab</a:t>
            </a:r>
            <a:r>
              <a:rPr sz="2400" dirty="0" smtClean="0">
                <a:latin typeface="Century Gothic" panose="020B0502020202020204" pitchFamily="34" charset="0"/>
                <a:cs typeface="Tw Cen MT"/>
              </a:rPr>
              <a:t>li</a:t>
            </a:r>
            <a:r>
              <a:rPr sz="2400" spc="-5" dirty="0" smtClean="0">
                <a:latin typeface="Century Gothic" panose="020B0502020202020204" pitchFamily="34" charset="0"/>
                <a:cs typeface="Tw Cen MT"/>
              </a:rPr>
              <a:t>s</a:t>
            </a:r>
            <a:r>
              <a:rPr sz="2400" dirty="0" smtClean="0">
                <a:latin typeface="Century Gothic" panose="020B0502020202020204" pitchFamily="34" charset="0"/>
                <a:cs typeface="Tw Cen MT"/>
              </a:rPr>
              <a:t>h</a:t>
            </a:r>
            <a:r>
              <a:rPr sz="2400" spc="-10" dirty="0" smtClean="0">
                <a:latin typeface="Century Gothic" panose="020B0502020202020204" pitchFamily="34" charset="0"/>
                <a:cs typeface="Tw Cen MT"/>
              </a:rPr>
              <a:t> </a:t>
            </a:r>
            <a:r>
              <a:rPr sz="2400" dirty="0">
                <a:latin typeface="Century Gothic" panose="020B0502020202020204" pitchFamily="34" charset="0"/>
                <a:cs typeface="Tw Cen MT"/>
              </a:rPr>
              <a:t>or</a:t>
            </a:r>
            <a:r>
              <a:rPr sz="2400" spc="-5" dirty="0">
                <a:latin typeface="Century Gothic" panose="020B0502020202020204" pitchFamily="34" charset="0"/>
                <a:cs typeface="Tw Cen MT"/>
              </a:rPr>
              <a:t> </a:t>
            </a:r>
            <a:r>
              <a:rPr sz="2400" spc="-85" dirty="0">
                <a:latin typeface="Century Gothic" panose="020B0502020202020204" pitchFamily="34" charset="0"/>
                <a:cs typeface="Tw Cen MT"/>
              </a:rPr>
              <a:t>e</a:t>
            </a:r>
            <a:r>
              <a:rPr sz="2400" spc="-5" dirty="0">
                <a:latin typeface="Century Gothic" panose="020B0502020202020204" pitchFamily="34" charset="0"/>
                <a:cs typeface="Tw Cen MT"/>
              </a:rPr>
              <a:t>xpa</a:t>
            </a:r>
            <a:r>
              <a:rPr sz="2400" spc="-10" dirty="0">
                <a:latin typeface="Century Gothic" panose="020B0502020202020204" pitchFamily="34" charset="0"/>
                <a:cs typeface="Tw Cen MT"/>
              </a:rPr>
              <a:t>n</a:t>
            </a:r>
            <a:r>
              <a:rPr sz="2400" spc="-5" dirty="0">
                <a:latin typeface="Century Gothic" panose="020B0502020202020204" pitchFamily="34" charset="0"/>
                <a:cs typeface="Tw Cen MT"/>
              </a:rPr>
              <a:t>d</a:t>
            </a:r>
            <a:r>
              <a:rPr sz="2400" spc="-15" dirty="0">
                <a:latin typeface="Century Gothic" panose="020B0502020202020204" pitchFamily="34" charset="0"/>
                <a:cs typeface="Tw Cen MT"/>
              </a:rPr>
              <a:t> </a:t>
            </a:r>
            <a:r>
              <a:rPr sz="2400" spc="-5" dirty="0">
                <a:latin typeface="Century Gothic" panose="020B0502020202020204" pitchFamily="34" charset="0"/>
                <a:cs typeface="Tw Cen MT"/>
              </a:rPr>
              <a:t>a</a:t>
            </a:r>
            <a:r>
              <a:rPr sz="2400" spc="-15" dirty="0">
                <a:latin typeface="Century Gothic" panose="020B0502020202020204" pitchFamily="34" charset="0"/>
                <a:cs typeface="Tw Cen MT"/>
              </a:rPr>
              <a:t> </a:t>
            </a:r>
            <a:r>
              <a:rPr sz="2400" spc="-10" dirty="0">
                <a:latin typeface="Century Gothic" panose="020B0502020202020204" pitchFamily="34" charset="0"/>
                <a:cs typeface="Tw Cen MT"/>
              </a:rPr>
              <a:t>h</a:t>
            </a:r>
            <a:r>
              <a:rPr sz="2400" dirty="0">
                <a:latin typeface="Century Gothic" panose="020B0502020202020204" pitchFamily="34" charset="0"/>
                <a:cs typeface="Tw Cen MT"/>
              </a:rPr>
              <a:t>i</a:t>
            </a:r>
            <a:r>
              <a:rPr sz="2400" spc="-5" dirty="0">
                <a:latin typeface="Century Gothic" panose="020B0502020202020204" pitchFamily="34" charset="0"/>
                <a:cs typeface="Tw Cen MT"/>
              </a:rPr>
              <a:t>g</a:t>
            </a:r>
            <a:r>
              <a:rPr sz="2400" spc="-10" dirty="0">
                <a:latin typeface="Century Gothic" panose="020B0502020202020204" pitchFamily="34" charset="0"/>
                <a:cs typeface="Tw Cen MT"/>
              </a:rPr>
              <a:t>h</a:t>
            </a:r>
            <a:r>
              <a:rPr sz="2400" spc="-5" dirty="0">
                <a:latin typeface="Century Gothic" panose="020B0502020202020204" pitchFamily="34" charset="0"/>
                <a:cs typeface="Tw Cen MT"/>
              </a:rPr>
              <a:t>-q</a:t>
            </a:r>
            <a:r>
              <a:rPr sz="2400" spc="-15" dirty="0">
                <a:latin typeface="Century Gothic" panose="020B0502020202020204" pitchFamily="34" charset="0"/>
                <a:cs typeface="Tw Cen MT"/>
              </a:rPr>
              <a:t>u</a:t>
            </a:r>
            <a:r>
              <a:rPr sz="2400" dirty="0">
                <a:latin typeface="Century Gothic" panose="020B0502020202020204" pitchFamily="34" charset="0"/>
                <a:cs typeface="Tw Cen MT"/>
              </a:rPr>
              <a:t>ality </a:t>
            </a:r>
            <a:r>
              <a:rPr sz="2400" spc="-5" dirty="0">
                <a:latin typeface="Century Gothic" panose="020B0502020202020204" pitchFamily="34" charset="0"/>
                <a:cs typeface="Tw Cen MT"/>
              </a:rPr>
              <a:t>p</a:t>
            </a:r>
            <a:r>
              <a:rPr sz="2400" spc="-10" dirty="0">
                <a:latin typeface="Century Gothic" panose="020B0502020202020204" pitchFamily="34" charset="0"/>
                <a:cs typeface="Tw Cen MT"/>
              </a:rPr>
              <a:t>r</a:t>
            </a:r>
            <a:r>
              <a:rPr sz="2400" dirty="0">
                <a:latin typeface="Century Gothic" panose="020B0502020202020204" pitchFamily="34" charset="0"/>
                <a:cs typeface="Tw Cen MT"/>
              </a:rPr>
              <a:t>e</a:t>
            </a:r>
            <a:r>
              <a:rPr sz="2400" spc="-5" dirty="0">
                <a:latin typeface="Century Gothic" panose="020B0502020202020204" pitchFamily="34" charset="0"/>
                <a:cs typeface="Tw Cen MT"/>
              </a:rPr>
              <a:t>s</a:t>
            </a:r>
            <a:r>
              <a:rPr sz="2400" spc="105" dirty="0">
                <a:latin typeface="Century Gothic" panose="020B0502020202020204" pitchFamily="34" charset="0"/>
                <a:cs typeface="Tw Cen MT"/>
              </a:rPr>
              <a:t>c</a:t>
            </a:r>
            <a:r>
              <a:rPr sz="2400" spc="-10" dirty="0">
                <a:latin typeface="Century Gothic" panose="020B0502020202020204" pitchFamily="34" charset="0"/>
                <a:cs typeface="Tw Cen MT"/>
              </a:rPr>
              <a:t>h</a:t>
            </a:r>
            <a:r>
              <a:rPr sz="2400" dirty="0">
                <a:latin typeface="Century Gothic" panose="020B0502020202020204" pitchFamily="34" charset="0"/>
                <a:cs typeface="Tw Cen MT"/>
              </a:rPr>
              <a:t>ool </a:t>
            </a:r>
            <a:r>
              <a:rPr sz="2400" spc="-5" dirty="0" smtClean="0">
                <a:latin typeface="Century Gothic" panose="020B0502020202020204" pitchFamily="34" charset="0"/>
                <a:cs typeface="Tw Cen MT"/>
              </a:rPr>
              <a:t>p</a:t>
            </a:r>
            <a:r>
              <a:rPr sz="2400" spc="-70" dirty="0" smtClean="0">
                <a:latin typeface="Century Gothic" panose="020B0502020202020204" pitchFamily="34" charset="0"/>
                <a:cs typeface="Tw Cen MT"/>
              </a:rPr>
              <a:t>r</a:t>
            </a:r>
            <a:r>
              <a:rPr sz="2400" spc="-5" dirty="0" smtClean="0">
                <a:latin typeface="Century Gothic" panose="020B0502020202020204" pitchFamily="34" charset="0"/>
                <a:cs typeface="Tw Cen MT"/>
              </a:rPr>
              <a:t>og</a:t>
            </a:r>
            <a:r>
              <a:rPr sz="2400" spc="-35" dirty="0" smtClean="0">
                <a:latin typeface="Century Gothic" panose="020B0502020202020204" pitchFamily="34" charset="0"/>
                <a:cs typeface="Tw Cen MT"/>
              </a:rPr>
              <a:t>r</a:t>
            </a:r>
            <a:r>
              <a:rPr sz="2400" spc="-5" dirty="0" smtClean="0">
                <a:latin typeface="Century Gothic" panose="020B0502020202020204" pitchFamily="34" charset="0"/>
                <a:cs typeface="Tw Cen MT"/>
              </a:rPr>
              <a:t>am</a:t>
            </a:r>
            <a:endParaRPr lang="en-US" sz="2400" spc="-5" dirty="0" smtClean="0">
              <a:latin typeface="Century Gothic" panose="020B0502020202020204" pitchFamily="34" charset="0"/>
              <a:cs typeface="Tw Cen MT"/>
            </a:endParaRPr>
          </a:p>
          <a:p>
            <a:pPr marL="469900" indent="-457200">
              <a:lnSpc>
                <a:spcPct val="100000"/>
              </a:lnSpc>
              <a:buFont typeface="Arial" panose="020B0604020202020204" pitchFamily="34" charset="0"/>
              <a:buChar char="•"/>
            </a:pPr>
            <a:r>
              <a:rPr sz="2400" dirty="0" smtClean="0">
                <a:latin typeface="Century Gothic" panose="020B0502020202020204" pitchFamily="34" charset="0"/>
                <a:cs typeface="Tw Cen MT"/>
              </a:rPr>
              <a:t>P</a:t>
            </a:r>
            <a:r>
              <a:rPr sz="2400" spc="-65" dirty="0" smtClean="0">
                <a:latin typeface="Century Gothic" panose="020B0502020202020204" pitchFamily="34" charset="0"/>
                <a:cs typeface="Tw Cen MT"/>
              </a:rPr>
              <a:t>r</a:t>
            </a:r>
            <a:r>
              <a:rPr sz="2400" dirty="0" smtClean="0">
                <a:latin typeface="Century Gothic" panose="020B0502020202020204" pitchFamily="34" charset="0"/>
                <a:cs typeface="Tw Cen MT"/>
              </a:rPr>
              <a:t>o</a:t>
            </a:r>
            <a:r>
              <a:rPr sz="2400" spc="-10" dirty="0" smtClean="0">
                <a:latin typeface="Century Gothic" panose="020B0502020202020204" pitchFamily="34" charset="0"/>
                <a:cs typeface="Tw Cen MT"/>
              </a:rPr>
              <a:t>v</a:t>
            </a:r>
            <a:r>
              <a:rPr sz="2400" dirty="0" smtClean="0">
                <a:latin typeface="Century Gothic" panose="020B0502020202020204" pitchFamily="34" charset="0"/>
                <a:cs typeface="Tw Cen MT"/>
              </a:rPr>
              <a:t>i</a:t>
            </a:r>
            <a:r>
              <a:rPr sz="2400" spc="-5" dirty="0" smtClean="0">
                <a:latin typeface="Century Gothic" panose="020B0502020202020204" pitchFamily="34" charset="0"/>
                <a:cs typeface="Tw Cen MT"/>
              </a:rPr>
              <a:t>de </a:t>
            </a:r>
            <a:r>
              <a:rPr sz="2400" spc="-5" dirty="0">
                <a:latin typeface="Century Gothic" panose="020B0502020202020204" pitchFamily="34" charset="0"/>
                <a:cs typeface="Tw Cen MT"/>
              </a:rPr>
              <a:t>ed</a:t>
            </a:r>
            <a:r>
              <a:rPr sz="2400" spc="-15" dirty="0">
                <a:latin typeface="Century Gothic" panose="020B0502020202020204" pitchFamily="34" charset="0"/>
                <a:cs typeface="Tw Cen MT"/>
              </a:rPr>
              <a:t>u</a:t>
            </a:r>
            <a:r>
              <a:rPr sz="2400" spc="-10" dirty="0">
                <a:latin typeface="Century Gothic" panose="020B0502020202020204" pitchFamily="34" charset="0"/>
                <a:cs typeface="Tw Cen MT"/>
              </a:rPr>
              <a:t>c</a:t>
            </a:r>
            <a:r>
              <a:rPr sz="2400" spc="-5" dirty="0">
                <a:latin typeface="Century Gothic" panose="020B0502020202020204" pitchFamily="34" charset="0"/>
                <a:cs typeface="Tw Cen MT"/>
              </a:rPr>
              <a:t>at</a:t>
            </a:r>
            <a:r>
              <a:rPr sz="2400" dirty="0">
                <a:latin typeface="Century Gothic" panose="020B0502020202020204" pitchFamily="34" charset="0"/>
                <a:cs typeface="Tw Cen MT"/>
              </a:rPr>
              <a:t>o</a:t>
            </a:r>
            <a:r>
              <a:rPr sz="2400" spc="-5" dirty="0">
                <a:latin typeface="Century Gothic" panose="020B0502020202020204" pitchFamily="34" charset="0"/>
                <a:cs typeface="Tw Cen MT"/>
              </a:rPr>
              <a:t>r</a:t>
            </a:r>
            <a:r>
              <a:rPr sz="2400" spc="-65" dirty="0">
                <a:latin typeface="Century Gothic" panose="020B0502020202020204" pitchFamily="34" charset="0"/>
                <a:cs typeface="Tw Cen MT"/>
              </a:rPr>
              <a:t>s</a:t>
            </a:r>
            <a:r>
              <a:rPr sz="2400" dirty="0">
                <a:latin typeface="Century Gothic" panose="020B0502020202020204" pitchFamily="34" charset="0"/>
                <a:cs typeface="Tw Cen MT"/>
              </a:rPr>
              <a:t>, i</a:t>
            </a:r>
            <a:r>
              <a:rPr sz="2400" spc="-10" dirty="0">
                <a:latin typeface="Century Gothic" panose="020B0502020202020204" pitchFamily="34" charset="0"/>
                <a:cs typeface="Tw Cen MT"/>
              </a:rPr>
              <a:t>nc</a:t>
            </a:r>
            <a:r>
              <a:rPr sz="2400" dirty="0">
                <a:latin typeface="Century Gothic" panose="020B0502020202020204" pitchFamily="34" charset="0"/>
                <a:cs typeface="Tw Cen MT"/>
              </a:rPr>
              <a:t>l</a:t>
            </a:r>
            <a:r>
              <a:rPr sz="2400" spc="-10" dirty="0">
                <a:latin typeface="Century Gothic" panose="020B0502020202020204" pitchFamily="34" charset="0"/>
                <a:cs typeface="Tw Cen MT"/>
              </a:rPr>
              <a:t>u</a:t>
            </a:r>
            <a:r>
              <a:rPr sz="2400" dirty="0">
                <a:latin typeface="Century Gothic" panose="020B0502020202020204" pitchFamily="34" charset="0"/>
                <a:cs typeface="Tw Cen MT"/>
              </a:rPr>
              <a:t>di</a:t>
            </a:r>
            <a:r>
              <a:rPr sz="2400" spc="-10" dirty="0">
                <a:latin typeface="Century Gothic" panose="020B0502020202020204" pitchFamily="34" charset="0"/>
                <a:cs typeface="Tw Cen MT"/>
              </a:rPr>
              <a:t>n</a:t>
            </a:r>
            <a:r>
              <a:rPr sz="2400" spc="-5" dirty="0">
                <a:latin typeface="Century Gothic" panose="020B0502020202020204" pitchFamily="34" charset="0"/>
                <a:cs typeface="Tw Cen MT"/>
              </a:rPr>
              <a:t>g</a:t>
            </a:r>
            <a:r>
              <a:rPr sz="2400" dirty="0">
                <a:latin typeface="Century Gothic" panose="020B0502020202020204" pitchFamily="34" charset="0"/>
                <a:cs typeface="Tw Cen MT"/>
              </a:rPr>
              <a:t> </a:t>
            </a:r>
            <a:r>
              <a:rPr sz="2400" spc="-5" dirty="0">
                <a:latin typeface="Century Gothic" panose="020B0502020202020204" pitchFamily="34" charset="0"/>
                <a:cs typeface="Tw Cen MT"/>
              </a:rPr>
              <a:t>p</a:t>
            </a:r>
            <a:r>
              <a:rPr sz="2400" spc="-10" dirty="0">
                <a:latin typeface="Century Gothic" panose="020B0502020202020204" pitchFamily="34" charset="0"/>
                <a:cs typeface="Tw Cen MT"/>
              </a:rPr>
              <a:t>r</a:t>
            </a:r>
            <a:r>
              <a:rPr sz="2400" dirty="0">
                <a:latin typeface="Century Gothic" panose="020B0502020202020204" pitchFamily="34" charset="0"/>
                <a:cs typeface="Tw Cen MT"/>
              </a:rPr>
              <a:t>e</a:t>
            </a:r>
            <a:r>
              <a:rPr sz="2400" spc="-5" dirty="0">
                <a:latin typeface="Century Gothic" panose="020B0502020202020204" pitchFamily="34" charset="0"/>
                <a:cs typeface="Tw Cen MT"/>
              </a:rPr>
              <a:t>s</a:t>
            </a:r>
            <a:r>
              <a:rPr sz="2400" spc="105" dirty="0">
                <a:latin typeface="Century Gothic" panose="020B0502020202020204" pitchFamily="34" charset="0"/>
                <a:cs typeface="Tw Cen MT"/>
              </a:rPr>
              <a:t>c</a:t>
            </a:r>
            <a:r>
              <a:rPr sz="2400" spc="-10" dirty="0">
                <a:latin typeface="Century Gothic" panose="020B0502020202020204" pitchFamily="34" charset="0"/>
                <a:cs typeface="Tw Cen MT"/>
              </a:rPr>
              <a:t>h</a:t>
            </a:r>
            <a:r>
              <a:rPr sz="2400" dirty="0">
                <a:latin typeface="Century Gothic" panose="020B0502020202020204" pitchFamily="34" charset="0"/>
                <a:cs typeface="Tw Cen MT"/>
              </a:rPr>
              <a:t>ool t</a:t>
            </a:r>
            <a:r>
              <a:rPr sz="2400" spc="-5" dirty="0">
                <a:latin typeface="Century Gothic" panose="020B0502020202020204" pitchFamily="34" charset="0"/>
                <a:cs typeface="Tw Cen MT"/>
              </a:rPr>
              <a:t>ea</a:t>
            </a:r>
            <a:r>
              <a:rPr sz="2400" spc="105" dirty="0">
                <a:latin typeface="Century Gothic" panose="020B0502020202020204" pitchFamily="34" charset="0"/>
                <a:cs typeface="Tw Cen MT"/>
              </a:rPr>
              <a:t>c</a:t>
            </a:r>
            <a:r>
              <a:rPr sz="2400" spc="-10" dirty="0">
                <a:latin typeface="Century Gothic" panose="020B0502020202020204" pitchFamily="34" charset="0"/>
                <a:cs typeface="Tw Cen MT"/>
              </a:rPr>
              <a:t>h</a:t>
            </a:r>
            <a:r>
              <a:rPr sz="2400" dirty="0">
                <a:latin typeface="Century Gothic" panose="020B0502020202020204" pitchFamily="34" charset="0"/>
                <a:cs typeface="Tw Cen MT"/>
              </a:rPr>
              <a:t>e</a:t>
            </a:r>
            <a:r>
              <a:rPr sz="2400" spc="-5" dirty="0">
                <a:latin typeface="Century Gothic" panose="020B0502020202020204" pitchFamily="34" charset="0"/>
                <a:cs typeface="Tw Cen MT"/>
              </a:rPr>
              <a:t>r</a:t>
            </a:r>
            <a:r>
              <a:rPr sz="2400" spc="-65" dirty="0">
                <a:latin typeface="Century Gothic" panose="020B0502020202020204" pitchFamily="34" charset="0"/>
                <a:cs typeface="Tw Cen MT"/>
              </a:rPr>
              <a:t>s</a:t>
            </a:r>
            <a:r>
              <a:rPr sz="2400" dirty="0">
                <a:latin typeface="Century Gothic" panose="020B0502020202020204" pitchFamily="34" charset="0"/>
                <a:cs typeface="Tw Cen MT"/>
              </a:rPr>
              <a:t>, with</a:t>
            </a:r>
            <a:r>
              <a:rPr sz="2400" spc="-10" dirty="0">
                <a:latin typeface="Century Gothic" panose="020B0502020202020204" pitchFamily="34" charset="0"/>
                <a:cs typeface="Tw Cen MT"/>
              </a:rPr>
              <a:t> </a:t>
            </a:r>
            <a:r>
              <a:rPr sz="2400" dirty="0">
                <a:latin typeface="Century Gothic" panose="020B0502020202020204" pitchFamily="34" charset="0"/>
                <a:cs typeface="Tw Cen MT"/>
              </a:rPr>
              <a:t>joi</a:t>
            </a:r>
            <a:r>
              <a:rPr sz="2400" spc="-10" dirty="0">
                <a:latin typeface="Century Gothic" panose="020B0502020202020204" pitchFamily="34" charset="0"/>
                <a:cs typeface="Tw Cen MT"/>
              </a:rPr>
              <a:t>n</a:t>
            </a:r>
            <a:r>
              <a:rPr sz="2400" dirty="0">
                <a:latin typeface="Century Gothic" panose="020B0502020202020204" pitchFamily="34" charset="0"/>
                <a:cs typeface="Tw Cen MT"/>
              </a:rPr>
              <a:t>t </a:t>
            </a:r>
            <a:r>
              <a:rPr sz="2400" spc="-5" dirty="0">
                <a:latin typeface="Century Gothic" panose="020B0502020202020204" pitchFamily="34" charset="0"/>
                <a:cs typeface="Tw Cen MT"/>
              </a:rPr>
              <a:t>p</a:t>
            </a:r>
            <a:r>
              <a:rPr sz="2400" dirty="0">
                <a:latin typeface="Century Gothic" panose="020B0502020202020204" pitchFamily="34" charset="0"/>
                <a:cs typeface="Tw Cen MT"/>
              </a:rPr>
              <a:t>la</a:t>
            </a:r>
            <a:r>
              <a:rPr sz="2400" spc="-10" dirty="0">
                <a:latin typeface="Century Gothic" panose="020B0502020202020204" pitchFamily="34" charset="0"/>
                <a:cs typeface="Tw Cen MT"/>
              </a:rPr>
              <a:t>nn</a:t>
            </a:r>
            <a:r>
              <a:rPr sz="2400" dirty="0">
                <a:latin typeface="Century Gothic" panose="020B0502020202020204" pitchFamily="34" charset="0"/>
                <a:cs typeface="Tw Cen MT"/>
              </a:rPr>
              <a:t>i</a:t>
            </a:r>
            <a:r>
              <a:rPr sz="2400" spc="-10" dirty="0">
                <a:latin typeface="Century Gothic" panose="020B0502020202020204" pitchFamily="34" charset="0"/>
                <a:cs typeface="Tw Cen MT"/>
              </a:rPr>
              <a:t>n</a:t>
            </a:r>
            <a:r>
              <a:rPr sz="2400" spc="-5" dirty="0">
                <a:latin typeface="Century Gothic" panose="020B0502020202020204" pitchFamily="34" charset="0"/>
                <a:cs typeface="Tw Cen MT"/>
              </a:rPr>
              <a:t>g</a:t>
            </a:r>
            <a:r>
              <a:rPr sz="2400" dirty="0">
                <a:latin typeface="Century Gothic" panose="020B0502020202020204" pitchFamily="34" charset="0"/>
                <a:cs typeface="Tw Cen MT"/>
              </a:rPr>
              <a:t> </a:t>
            </a:r>
            <a:r>
              <a:rPr sz="2400" dirty="0" smtClean="0">
                <a:latin typeface="Century Gothic" panose="020B0502020202020204" pitchFamily="34" charset="0"/>
                <a:cs typeface="Tw Cen MT"/>
              </a:rPr>
              <a:t>time</a:t>
            </a:r>
            <a:endParaRPr lang="en-US" sz="2400" dirty="0" smtClean="0">
              <a:latin typeface="Century Gothic" panose="020B0502020202020204" pitchFamily="34" charset="0"/>
              <a:cs typeface="Tw Cen MT"/>
            </a:endParaRPr>
          </a:p>
          <a:p>
            <a:pPr marL="469900" indent="-457200">
              <a:lnSpc>
                <a:spcPct val="100000"/>
              </a:lnSpc>
              <a:buFont typeface="Arial" panose="020B0604020202020204" pitchFamily="34" charset="0"/>
              <a:buChar char="•"/>
            </a:pPr>
            <a:r>
              <a:rPr sz="2400" dirty="0" smtClean="0">
                <a:latin typeface="Century Gothic" panose="020B0502020202020204" pitchFamily="34" charset="0"/>
                <a:cs typeface="Tw Cen MT"/>
              </a:rPr>
              <a:t>Impleme</a:t>
            </a:r>
            <a:r>
              <a:rPr sz="2400" spc="-10" dirty="0" smtClean="0">
                <a:latin typeface="Century Gothic" panose="020B0502020202020204" pitchFamily="34" charset="0"/>
                <a:cs typeface="Tw Cen MT"/>
              </a:rPr>
              <a:t>n</a:t>
            </a:r>
            <a:r>
              <a:rPr sz="2400" dirty="0" smtClean="0">
                <a:latin typeface="Century Gothic" panose="020B0502020202020204" pitchFamily="34" charset="0"/>
                <a:cs typeface="Tw Cen MT"/>
              </a:rPr>
              <a:t>t</a:t>
            </a:r>
            <a:r>
              <a:rPr sz="2400" spc="-10" dirty="0" smtClean="0">
                <a:latin typeface="Century Gothic" panose="020B0502020202020204" pitchFamily="34" charset="0"/>
                <a:cs typeface="Tw Cen MT"/>
              </a:rPr>
              <a:t> </a:t>
            </a:r>
            <a:r>
              <a:rPr sz="2400" spc="-5" dirty="0">
                <a:latin typeface="Century Gothic" panose="020B0502020202020204" pitchFamily="34" charset="0"/>
                <a:cs typeface="Tw Cen MT"/>
              </a:rPr>
              <a:t>addi</a:t>
            </a:r>
            <a:r>
              <a:rPr sz="2400" dirty="0">
                <a:latin typeface="Century Gothic" panose="020B0502020202020204" pitchFamily="34" charset="0"/>
                <a:cs typeface="Tw Cen MT"/>
              </a:rPr>
              <a:t>tio</a:t>
            </a:r>
            <a:r>
              <a:rPr sz="2400" spc="-10" dirty="0">
                <a:latin typeface="Century Gothic" panose="020B0502020202020204" pitchFamily="34" charset="0"/>
                <a:cs typeface="Tw Cen MT"/>
              </a:rPr>
              <a:t>n</a:t>
            </a:r>
            <a:r>
              <a:rPr sz="2400" dirty="0">
                <a:latin typeface="Century Gothic" panose="020B0502020202020204" pitchFamily="34" charset="0"/>
                <a:cs typeface="Tw Cen MT"/>
              </a:rPr>
              <a:t>al</a:t>
            </a:r>
            <a:r>
              <a:rPr sz="2400" spc="-10" dirty="0">
                <a:latin typeface="Century Gothic" panose="020B0502020202020204" pitchFamily="34" charset="0"/>
                <a:cs typeface="Tw Cen MT"/>
              </a:rPr>
              <a:t> </a:t>
            </a:r>
            <a:r>
              <a:rPr sz="2400" spc="-5" dirty="0">
                <a:latin typeface="Century Gothic" panose="020B0502020202020204" pitchFamily="34" charset="0"/>
                <a:cs typeface="Tw Cen MT"/>
              </a:rPr>
              <a:t>req</a:t>
            </a:r>
            <a:r>
              <a:rPr sz="2400" spc="-15" dirty="0">
                <a:latin typeface="Century Gothic" panose="020B0502020202020204" pitchFamily="34" charset="0"/>
                <a:cs typeface="Tw Cen MT"/>
              </a:rPr>
              <a:t>u</a:t>
            </a:r>
            <a:r>
              <a:rPr sz="2400" dirty="0">
                <a:latin typeface="Century Gothic" panose="020B0502020202020204" pitchFamily="34" charset="0"/>
                <a:cs typeface="Tw Cen MT"/>
              </a:rPr>
              <a:t>i</a:t>
            </a:r>
            <a:r>
              <a:rPr sz="2400" spc="-5" dirty="0">
                <a:latin typeface="Century Gothic" panose="020B0502020202020204" pitchFamily="34" charset="0"/>
                <a:cs typeface="Tw Cen MT"/>
              </a:rPr>
              <a:t>r</a:t>
            </a:r>
            <a:r>
              <a:rPr sz="2400" dirty="0">
                <a:latin typeface="Century Gothic" panose="020B0502020202020204" pitchFamily="34" charset="0"/>
                <a:cs typeface="Tw Cen MT"/>
              </a:rPr>
              <a:t>eme</a:t>
            </a:r>
            <a:r>
              <a:rPr sz="2400" spc="-10" dirty="0">
                <a:latin typeface="Century Gothic" panose="020B0502020202020204" pitchFamily="34" charset="0"/>
                <a:cs typeface="Tw Cen MT"/>
              </a:rPr>
              <a:t>n</a:t>
            </a:r>
            <a:r>
              <a:rPr sz="2400" dirty="0">
                <a:latin typeface="Century Gothic" panose="020B0502020202020204" pitchFamily="34" charset="0"/>
                <a:cs typeface="Tw Cen MT"/>
              </a:rPr>
              <a:t>ts</a:t>
            </a:r>
            <a:r>
              <a:rPr sz="2400" spc="-5" dirty="0">
                <a:latin typeface="Century Gothic" panose="020B0502020202020204" pitchFamily="34" charset="0"/>
                <a:cs typeface="Tw Cen MT"/>
              </a:rPr>
              <a:t> </a:t>
            </a:r>
            <a:r>
              <a:rPr sz="2400" dirty="0">
                <a:latin typeface="Century Gothic" panose="020B0502020202020204" pitchFamily="34" charset="0"/>
                <a:cs typeface="Tw Cen MT"/>
              </a:rPr>
              <a:t>t</a:t>
            </a:r>
            <a:r>
              <a:rPr sz="2400" spc="-10" dirty="0">
                <a:latin typeface="Century Gothic" panose="020B0502020202020204" pitchFamily="34" charset="0"/>
                <a:cs typeface="Tw Cen MT"/>
              </a:rPr>
              <a:t>h</a:t>
            </a:r>
            <a:r>
              <a:rPr sz="2400" spc="-5" dirty="0">
                <a:latin typeface="Century Gothic" panose="020B0502020202020204" pitchFamily="34" charset="0"/>
                <a:cs typeface="Tw Cen MT"/>
              </a:rPr>
              <a:t>at</a:t>
            </a:r>
            <a:r>
              <a:rPr sz="2400" spc="-10" dirty="0">
                <a:latin typeface="Century Gothic" panose="020B0502020202020204" pitchFamily="34" charset="0"/>
                <a:cs typeface="Tw Cen MT"/>
              </a:rPr>
              <a:t> </a:t>
            </a:r>
            <a:r>
              <a:rPr sz="2400" spc="-5" dirty="0">
                <a:latin typeface="Century Gothic" panose="020B0502020202020204" pitchFamily="34" charset="0"/>
                <a:cs typeface="Tw Cen MT"/>
              </a:rPr>
              <a:t>a</a:t>
            </a:r>
            <a:r>
              <a:rPr sz="2400" spc="-10" dirty="0">
                <a:latin typeface="Century Gothic" panose="020B0502020202020204" pitchFamily="34" charset="0"/>
                <a:cs typeface="Tw Cen MT"/>
              </a:rPr>
              <a:t>r</a:t>
            </a:r>
            <a:r>
              <a:rPr sz="2400" dirty="0">
                <a:latin typeface="Century Gothic" panose="020B0502020202020204" pitchFamily="34" charset="0"/>
                <a:cs typeface="Tw Cen MT"/>
              </a:rPr>
              <a:t>e t</a:t>
            </a:r>
            <a:r>
              <a:rPr sz="2400" spc="-10" dirty="0">
                <a:latin typeface="Century Gothic" panose="020B0502020202020204" pitchFamily="34" charset="0"/>
                <a:cs typeface="Tw Cen MT"/>
              </a:rPr>
              <a:t>h</a:t>
            </a:r>
            <a:r>
              <a:rPr sz="2400" dirty="0">
                <a:latin typeface="Century Gothic" panose="020B0502020202020204" pitchFamily="34" charset="0"/>
                <a:cs typeface="Tw Cen MT"/>
              </a:rPr>
              <a:t>e </a:t>
            </a:r>
            <a:r>
              <a:rPr sz="2400" spc="-5" dirty="0">
                <a:latin typeface="Century Gothic" panose="020B0502020202020204" pitchFamily="34" charset="0"/>
                <a:cs typeface="Tw Cen MT"/>
              </a:rPr>
              <a:t>sam</a:t>
            </a:r>
            <a:r>
              <a:rPr sz="2400" dirty="0">
                <a:latin typeface="Century Gothic" panose="020B0502020202020204" pitchFamily="34" charset="0"/>
                <a:cs typeface="Tw Cen MT"/>
              </a:rPr>
              <a:t>e</a:t>
            </a:r>
            <a:r>
              <a:rPr sz="2400" spc="-15" dirty="0">
                <a:latin typeface="Century Gothic" panose="020B0502020202020204" pitchFamily="34" charset="0"/>
                <a:cs typeface="Tw Cen MT"/>
              </a:rPr>
              <a:t> </a:t>
            </a:r>
            <a:r>
              <a:rPr sz="2400" spc="-5" dirty="0">
                <a:latin typeface="Century Gothic" panose="020B0502020202020204" pitchFamily="34" charset="0"/>
                <a:cs typeface="Tw Cen MT"/>
              </a:rPr>
              <a:t>as </a:t>
            </a:r>
            <a:r>
              <a:rPr sz="2400" dirty="0">
                <a:latin typeface="Century Gothic" panose="020B0502020202020204" pitchFamily="34" charset="0"/>
                <a:cs typeface="Tw Cen MT"/>
              </a:rPr>
              <a:t>t</a:t>
            </a:r>
            <a:r>
              <a:rPr sz="2400" spc="-10" dirty="0">
                <a:latin typeface="Century Gothic" panose="020B0502020202020204" pitchFamily="34" charset="0"/>
                <a:cs typeface="Tw Cen MT"/>
              </a:rPr>
              <a:t>h</a:t>
            </a:r>
            <a:r>
              <a:rPr sz="2400" dirty="0">
                <a:latin typeface="Century Gothic" panose="020B0502020202020204" pitchFamily="34" charset="0"/>
                <a:cs typeface="Tw Cen MT"/>
              </a:rPr>
              <a:t>e t</a:t>
            </a:r>
            <a:r>
              <a:rPr sz="2400" spc="-30" dirty="0">
                <a:latin typeface="Century Gothic" panose="020B0502020202020204" pitchFamily="34" charset="0"/>
                <a:cs typeface="Tw Cen MT"/>
              </a:rPr>
              <a:t>r</a:t>
            </a:r>
            <a:r>
              <a:rPr sz="2400" spc="-5" dirty="0">
                <a:latin typeface="Century Gothic" panose="020B0502020202020204" pitchFamily="34" charset="0"/>
                <a:cs typeface="Tw Cen MT"/>
              </a:rPr>
              <a:t>a</a:t>
            </a:r>
            <a:r>
              <a:rPr sz="2400" spc="-15" dirty="0">
                <a:latin typeface="Century Gothic" panose="020B0502020202020204" pitchFamily="34" charset="0"/>
                <a:cs typeface="Tw Cen MT"/>
              </a:rPr>
              <a:t>n</a:t>
            </a:r>
            <a:r>
              <a:rPr sz="2400" spc="-5" dirty="0">
                <a:latin typeface="Century Gothic" panose="020B0502020202020204" pitchFamily="34" charset="0"/>
                <a:cs typeface="Tw Cen MT"/>
              </a:rPr>
              <a:t>s</a:t>
            </a:r>
            <a:r>
              <a:rPr sz="2400" spc="-65" dirty="0">
                <a:latin typeface="Century Gothic" panose="020B0502020202020204" pitchFamily="34" charset="0"/>
                <a:cs typeface="Tw Cen MT"/>
              </a:rPr>
              <a:t>f</a:t>
            </a:r>
            <a:r>
              <a:rPr sz="2400" dirty="0">
                <a:latin typeface="Century Gothic" panose="020B0502020202020204" pitchFamily="34" charset="0"/>
                <a:cs typeface="Tw Cen MT"/>
              </a:rPr>
              <a:t>o</a:t>
            </a:r>
            <a:r>
              <a:rPr sz="2400" spc="55" dirty="0">
                <a:latin typeface="Century Gothic" panose="020B0502020202020204" pitchFamily="34" charset="0"/>
                <a:cs typeface="Tw Cen MT"/>
              </a:rPr>
              <a:t>r</a:t>
            </a:r>
            <a:r>
              <a:rPr sz="2400" dirty="0">
                <a:latin typeface="Century Gothic" panose="020B0502020202020204" pitchFamily="34" charset="0"/>
                <a:cs typeface="Tw Cen MT"/>
              </a:rPr>
              <a:t>m</a:t>
            </a:r>
            <a:r>
              <a:rPr sz="2400" spc="-5" dirty="0">
                <a:latin typeface="Century Gothic" panose="020B0502020202020204" pitchFamily="34" charset="0"/>
                <a:cs typeface="Tw Cen MT"/>
              </a:rPr>
              <a:t>at</a:t>
            </a:r>
            <a:r>
              <a:rPr sz="2400" dirty="0">
                <a:latin typeface="Century Gothic" panose="020B0502020202020204" pitchFamily="34" charset="0"/>
                <a:cs typeface="Tw Cen MT"/>
              </a:rPr>
              <a:t>ion</a:t>
            </a:r>
            <a:r>
              <a:rPr sz="2400" spc="-20" dirty="0">
                <a:latin typeface="Century Gothic" panose="020B0502020202020204" pitchFamily="34" charset="0"/>
                <a:cs typeface="Tw Cen MT"/>
              </a:rPr>
              <a:t> </a:t>
            </a:r>
            <a:r>
              <a:rPr sz="2400" dirty="0" smtClean="0">
                <a:latin typeface="Century Gothic" panose="020B0502020202020204" pitchFamily="34" charset="0"/>
                <a:cs typeface="Tw Cen MT"/>
              </a:rPr>
              <a:t>model</a:t>
            </a:r>
            <a:endParaRPr sz="2400" dirty="0">
              <a:latin typeface="Century Gothic" panose="020B0502020202020204" pitchFamily="34" charset="0"/>
              <a:cs typeface="Tw Cen MT"/>
            </a:endParaRPr>
          </a:p>
        </p:txBody>
      </p:sp>
      <p:sp>
        <p:nvSpPr>
          <p:cNvPr id="6" name="object 2"/>
          <p:cNvSpPr txBox="1">
            <a:spLocks noGrp="1"/>
          </p:cNvSpPr>
          <p:nvPr>
            <p:ph type="title"/>
          </p:nvPr>
        </p:nvSpPr>
        <p:spPr>
          <a:xfrm>
            <a:off x="304800" y="5486400"/>
            <a:ext cx="7772400" cy="738664"/>
          </a:xfrm>
          <a:prstGeom prst="rect">
            <a:avLst/>
          </a:prstGeom>
        </p:spPr>
        <p:txBody>
          <a:bodyPr vert="horz" wrap="square" lIns="0" tIns="0" rIns="0" bIns="0" rtlCol="0">
            <a:spAutoFit/>
          </a:bodyPr>
          <a:lstStyle/>
          <a:p>
            <a:pPr marL="274955">
              <a:lnSpc>
                <a:spcPct val="100000"/>
              </a:lnSpc>
            </a:pPr>
            <a:r>
              <a:rPr sz="4800" b="1" dirty="0" smtClean="0">
                <a:latin typeface="Century Gothic" panose="020B0502020202020204" pitchFamily="34" charset="0"/>
              </a:rPr>
              <a:t>E</a:t>
            </a:r>
            <a:r>
              <a:rPr sz="4800" b="1" spc="-5" dirty="0" smtClean="0">
                <a:latin typeface="Century Gothic" panose="020B0502020202020204" pitchFamily="34" charset="0"/>
              </a:rPr>
              <a:t>A</a:t>
            </a:r>
            <a:r>
              <a:rPr sz="4800" b="1" dirty="0" smtClean="0">
                <a:latin typeface="Century Gothic" panose="020B0502020202020204" pitchFamily="34" charset="0"/>
              </a:rPr>
              <a:t>R</a:t>
            </a:r>
            <a:r>
              <a:rPr sz="4800" b="1" spc="-190" dirty="0" smtClean="0">
                <a:latin typeface="Century Gothic" panose="020B0502020202020204" pitchFamily="34" charset="0"/>
              </a:rPr>
              <a:t>L</a:t>
            </a:r>
            <a:r>
              <a:rPr sz="4800" b="1" dirty="0" smtClean="0">
                <a:latin typeface="Century Gothic" panose="020B0502020202020204" pitchFamily="34" charset="0"/>
              </a:rPr>
              <a:t>Y </a:t>
            </a:r>
            <a:r>
              <a:rPr sz="4800" b="1" spc="-10" dirty="0">
                <a:latin typeface="Century Gothic" panose="020B0502020202020204" pitchFamily="34" charset="0"/>
              </a:rPr>
              <a:t>L</a:t>
            </a:r>
            <a:r>
              <a:rPr sz="4800" b="1" dirty="0">
                <a:latin typeface="Century Gothic" panose="020B0502020202020204" pitchFamily="34" charset="0"/>
              </a:rPr>
              <a:t>E</a:t>
            </a:r>
            <a:r>
              <a:rPr sz="4800" b="1" spc="-5" dirty="0">
                <a:latin typeface="Century Gothic" panose="020B0502020202020204" pitchFamily="34" charset="0"/>
              </a:rPr>
              <a:t>A</a:t>
            </a:r>
            <a:r>
              <a:rPr sz="4800" b="1" dirty="0">
                <a:latin typeface="Century Gothic" panose="020B0502020202020204" pitchFamily="34" charset="0"/>
              </a:rPr>
              <a:t>R</a:t>
            </a:r>
            <a:r>
              <a:rPr sz="4800" b="1" spc="-10" dirty="0">
                <a:latin typeface="Century Gothic" panose="020B0502020202020204" pitchFamily="34" charset="0"/>
              </a:rPr>
              <a:t>N</a:t>
            </a:r>
            <a:r>
              <a:rPr sz="4800" b="1" spc="-5" dirty="0">
                <a:latin typeface="Century Gothic" panose="020B0502020202020204" pitchFamily="34" charset="0"/>
              </a:rPr>
              <a:t>IN</a:t>
            </a:r>
            <a:r>
              <a:rPr sz="4800" b="1" dirty="0">
                <a:latin typeface="Century Gothic" panose="020B0502020202020204" pitchFamily="34" charset="0"/>
              </a:rPr>
              <a:t>G</a:t>
            </a:r>
            <a:r>
              <a:rPr sz="4800" b="1" spc="10" dirty="0">
                <a:latin typeface="Century Gothic" panose="020B0502020202020204" pitchFamily="34" charset="0"/>
              </a:rPr>
              <a:t> </a:t>
            </a:r>
            <a:r>
              <a:rPr sz="4800" b="1" spc="5" dirty="0">
                <a:latin typeface="Century Gothic" panose="020B0502020202020204" pitchFamily="34" charset="0"/>
              </a:rPr>
              <a:t>M</a:t>
            </a:r>
            <a:r>
              <a:rPr sz="4800" b="1" spc="-5" dirty="0">
                <a:latin typeface="Century Gothic" panose="020B0502020202020204" pitchFamily="34" charset="0"/>
              </a:rPr>
              <a:t>O</a:t>
            </a:r>
            <a:r>
              <a:rPr sz="4800" b="1" spc="-15" dirty="0">
                <a:latin typeface="Century Gothic" panose="020B0502020202020204" pitchFamily="34" charset="0"/>
              </a:rPr>
              <a:t>D</a:t>
            </a:r>
            <a:r>
              <a:rPr sz="4800" b="1" dirty="0">
                <a:latin typeface="Century Gothic" panose="020B0502020202020204" pitchFamily="34" charset="0"/>
              </a:rPr>
              <a:t>E</a:t>
            </a:r>
            <a:r>
              <a:rPr sz="4800" b="1" spc="-5" dirty="0">
                <a:latin typeface="Century Gothic" panose="020B0502020202020204" pitchFamily="34" charset="0"/>
              </a:rPr>
              <a:t>L</a:t>
            </a:r>
          </a:p>
        </p:txBody>
      </p:sp>
      <p:sp>
        <p:nvSpPr>
          <p:cNvPr id="7" name="Footer Placeholder 6"/>
          <p:cNvSpPr>
            <a:spLocks noGrp="1"/>
          </p:cNvSpPr>
          <p:nvPr>
            <p:ph type="ftr" sz="quarter" idx="11"/>
          </p:nvPr>
        </p:nvSpPr>
        <p:spPr/>
        <p:txBody>
          <a:bodyPr/>
          <a:lstStyle/>
          <a:p>
            <a:r>
              <a:rPr lang="en-US" dirty="0" smtClean="0"/>
              <a:t>SI_ADE_SIG COHORT 4</a:t>
            </a:r>
            <a:endParaRPr lang="en-US" dirty="0"/>
          </a:p>
        </p:txBody>
      </p:sp>
      <p:sp>
        <p:nvSpPr>
          <p:cNvPr id="8" name="Slide Number Placeholder 7"/>
          <p:cNvSpPr>
            <a:spLocks noGrp="1"/>
          </p:cNvSpPr>
          <p:nvPr>
            <p:ph type="sldNum" sz="quarter" idx="12"/>
          </p:nvPr>
        </p:nvSpPr>
        <p:spPr>
          <a:xfrm>
            <a:off x="8224119" y="6324600"/>
            <a:ext cx="762000" cy="365125"/>
          </a:xfrm>
        </p:spPr>
        <p:txBody>
          <a:bodyPr/>
          <a:lstStyle/>
          <a:p>
            <a:fld id="{93BD3CB4-6542-45AD-8EB6-25243F0877FC}" type="slidenum">
              <a:rPr lang="en-US" smtClean="0"/>
              <a:t>24</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36365">
            <a:off x="6796304" y="1174351"/>
            <a:ext cx="2162175" cy="1675524"/>
          </a:xfrm>
          <a:prstGeom prst="rect">
            <a:avLst/>
          </a:prstGeom>
          <a:effectLst>
            <a:softEdge rad="317500"/>
          </a:effectLst>
        </p:spPr>
      </p:pic>
      <p:sp>
        <p:nvSpPr>
          <p:cNvPr id="10" name="TextBox 9"/>
          <p:cNvSpPr txBox="1"/>
          <p:nvPr/>
        </p:nvSpPr>
        <p:spPr>
          <a:xfrm>
            <a:off x="762000" y="-32266"/>
            <a:ext cx="7620000" cy="369332"/>
          </a:xfrm>
          <a:prstGeom prst="rect">
            <a:avLst/>
          </a:prstGeom>
          <a:solidFill>
            <a:schemeClr val="accent1"/>
          </a:solidFill>
        </p:spPr>
        <p:txBody>
          <a:bodyPr wrap="square" rtlCol="0">
            <a:spAutoFit/>
          </a:bodyPr>
          <a:lstStyle/>
          <a:p>
            <a:pPr algn="ctr"/>
            <a:r>
              <a:rPr lang="en-US" dirty="0" smtClean="0">
                <a:solidFill>
                  <a:schemeClr val="bg1"/>
                </a:solidFill>
                <a:latin typeface="Century Gothic" panose="020B0502020202020204" pitchFamily="34" charset="0"/>
              </a:rPr>
              <a:t>NEW</a:t>
            </a:r>
            <a:endParaRPr lang="en-US"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863886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43800" cy="1676400"/>
          </a:xfrm>
        </p:spPr>
        <p:txBody>
          <a:bodyPr>
            <a:normAutofit/>
          </a:bodyPr>
          <a:lstStyle/>
          <a:p>
            <a:pPr marL="274955" algn="ctr">
              <a:lnSpc>
                <a:spcPts val="3890"/>
              </a:lnSpc>
            </a:pPr>
            <a:r>
              <a:rPr lang="en-US" sz="4800" b="1" dirty="0" smtClean="0">
                <a:solidFill>
                  <a:schemeClr val="bg1"/>
                </a:solidFill>
                <a:latin typeface="Century Gothic" panose="020B0502020202020204" pitchFamily="34" charset="0"/>
              </a:rPr>
              <a:t>STRE</a:t>
            </a:r>
            <a:r>
              <a:rPr lang="en-US" sz="4800" b="1" spc="-5" dirty="0" smtClean="0">
                <a:solidFill>
                  <a:schemeClr val="bg1"/>
                </a:solidFill>
                <a:latin typeface="Century Gothic" panose="020B0502020202020204" pitchFamily="34" charset="0"/>
              </a:rPr>
              <a:t>NGT</a:t>
            </a:r>
            <a:r>
              <a:rPr lang="en-US" sz="4800" b="1" spc="-15" dirty="0" smtClean="0">
                <a:solidFill>
                  <a:schemeClr val="bg1"/>
                </a:solidFill>
                <a:latin typeface="Century Gothic" panose="020B0502020202020204" pitchFamily="34" charset="0"/>
              </a:rPr>
              <a:t>H</a:t>
            </a:r>
            <a:r>
              <a:rPr lang="en-US" sz="4800" b="1" dirty="0" smtClean="0">
                <a:solidFill>
                  <a:schemeClr val="bg1"/>
                </a:solidFill>
                <a:latin typeface="Century Gothic" panose="020B0502020202020204" pitchFamily="34" charset="0"/>
              </a:rPr>
              <a:t>E</a:t>
            </a:r>
            <a:r>
              <a:rPr lang="en-US" sz="4800" b="1" spc="-5" dirty="0" smtClean="0">
                <a:solidFill>
                  <a:schemeClr val="bg1"/>
                </a:solidFill>
                <a:latin typeface="Century Gothic" panose="020B0502020202020204" pitchFamily="34" charset="0"/>
              </a:rPr>
              <a:t>NED </a:t>
            </a:r>
            <a:br>
              <a:rPr lang="en-US" sz="4800" b="1" spc="-5" dirty="0" smtClean="0">
                <a:solidFill>
                  <a:schemeClr val="bg1"/>
                </a:solidFill>
                <a:latin typeface="Century Gothic" panose="020B0502020202020204" pitchFamily="34" charset="0"/>
              </a:rPr>
            </a:br>
            <a:r>
              <a:rPr lang="en-US" sz="4800" b="1" spc="-5" dirty="0" smtClean="0">
                <a:solidFill>
                  <a:schemeClr val="bg1"/>
                </a:solidFill>
                <a:latin typeface="Century Gothic" panose="020B0502020202020204" pitchFamily="34" charset="0"/>
              </a:rPr>
              <a:t/>
            </a:r>
            <a:br>
              <a:rPr lang="en-US" sz="4800" b="1" spc="-5" dirty="0" smtClean="0">
                <a:solidFill>
                  <a:schemeClr val="bg1"/>
                </a:solidFill>
                <a:latin typeface="Century Gothic" panose="020B0502020202020204" pitchFamily="34" charset="0"/>
              </a:rPr>
            </a:br>
            <a:r>
              <a:rPr lang="en-US" sz="4800" b="1" spc="-5" dirty="0" smtClean="0">
                <a:solidFill>
                  <a:schemeClr val="bg1"/>
                </a:solidFill>
                <a:latin typeface="Century Gothic" panose="020B0502020202020204" pitchFamily="34" charset="0"/>
              </a:rPr>
              <a:t>sig</a:t>
            </a:r>
            <a:r>
              <a:rPr lang="en-US" sz="4800" b="1" spc="5" dirty="0" smtClean="0">
                <a:solidFill>
                  <a:schemeClr val="bg1"/>
                </a:solidFill>
                <a:latin typeface="Century Gothic" panose="020B0502020202020204" pitchFamily="34" charset="0"/>
              </a:rPr>
              <a:t> </a:t>
            </a:r>
            <a:r>
              <a:rPr lang="en-US" sz="4800" b="1" dirty="0" smtClean="0">
                <a:solidFill>
                  <a:schemeClr val="bg1"/>
                </a:solidFill>
                <a:latin typeface="Century Gothic" panose="020B0502020202020204" pitchFamily="34" charset="0"/>
              </a:rPr>
              <a:t>RE</a:t>
            </a:r>
            <a:r>
              <a:rPr lang="en-US" sz="4800" b="1" spc="-5" dirty="0" smtClean="0">
                <a:solidFill>
                  <a:schemeClr val="bg1"/>
                </a:solidFill>
                <a:latin typeface="Century Gothic" panose="020B0502020202020204" pitchFamily="34" charset="0"/>
              </a:rPr>
              <a:t>Q</a:t>
            </a:r>
            <a:r>
              <a:rPr lang="en-US" sz="4800" b="1" spc="-15" dirty="0" smtClean="0">
                <a:solidFill>
                  <a:schemeClr val="bg1"/>
                </a:solidFill>
                <a:latin typeface="Century Gothic" panose="020B0502020202020204" pitchFamily="34" charset="0"/>
              </a:rPr>
              <a:t>U</a:t>
            </a:r>
            <a:r>
              <a:rPr lang="en-US" sz="4800" b="1" spc="-5" dirty="0" smtClean="0">
                <a:solidFill>
                  <a:schemeClr val="bg1"/>
                </a:solidFill>
                <a:latin typeface="Century Gothic" panose="020B0502020202020204" pitchFamily="34" charset="0"/>
              </a:rPr>
              <a:t>I</a:t>
            </a:r>
            <a:r>
              <a:rPr lang="en-US" sz="4800" b="1" dirty="0" smtClean="0">
                <a:solidFill>
                  <a:schemeClr val="bg1"/>
                </a:solidFill>
                <a:latin typeface="Century Gothic" panose="020B0502020202020204" pitchFamily="34" charset="0"/>
              </a:rPr>
              <a:t>REME</a:t>
            </a:r>
            <a:r>
              <a:rPr lang="en-US" sz="4800" b="1" spc="-5" dirty="0" smtClean="0">
                <a:solidFill>
                  <a:schemeClr val="bg1"/>
                </a:solidFill>
                <a:latin typeface="Century Gothic" panose="020B0502020202020204" pitchFamily="34" charset="0"/>
              </a:rPr>
              <a:t>NTS</a:t>
            </a:r>
            <a:endParaRPr lang="en-US" sz="4800" b="1" dirty="0">
              <a:solidFill>
                <a:schemeClr val="bg1"/>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a:xfrm>
            <a:off x="8153400" y="6324600"/>
            <a:ext cx="762000" cy="365125"/>
          </a:xfrm>
        </p:spPr>
        <p:txBody>
          <a:bodyPr/>
          <a:lstStyle/>
          <a:p>
            <a:fld id="{93BD3CB4-6542-45AD-8EB6-25243F0877FC}" type="slidenum">
              <a:rPr lang="en-US" smtClean="0"/>
              <a:t>25</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3733800"/>
            <a:ext cx="2857500" cy="2143125"/>
          </a:xfrm>
          <a:prstGeom prst="rect">
            <a:avLst/>
          </a:prstGeom>
          <a:effectLst>
            <a:softEdge rad="317500"/>
          </a:effectLst>
        </p:spPr>
      </p:pic>
    </p:spTree>
    <p:extLst>
      <p:ext uri="{BB962C8B-B14F-4D97-AF65-F5344CB8AC3E}">
        <p14:creationId xmlns:p14="http://schemas.microsoft.com/office/powerpoint/2010/main" val="21676755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073" y="1539"/>
            <a:ext cx="8153862" cy="464551"/>
          </a:xfrm>
          <a:prstGeom prst="rect">
            <a:avLst/>
          </a:prstGeom>
          <a:solidFill>
            <a:schemeClr val="accent1"/>
          </a:solidFill>
        </p:spPr>
        <p:txBody>
          <a:bodyPr vert="horz" wrap="square" lIns="0" tIns="0" rIns="0" bIns="0" rtlCol="0">
            <a:spAutoFit/>
          </a:bodyPr>
          <a:lstStyle/>
          <a:p>
            <a:pPr marL="274955">
              <a:lnSpc>
                <a:spcPts val="3890"/>
              </a:lnSpc>
            </a:pPr>
            <a:r>
              <a:rPr lang="en-US" sz="3200" b="1" spc="-250" dirty="0">
                <a:solidFill>
                  <a:schemeClr val="bg1"/>
                </a:solidFill>
                <a:latin typeface="Century Gothic" panose="020B0502020202020204" pitchFamily="34" charset="0"/>
              </a:rPr>
              <a:t>F</a:t>
            </a:r>
            <a:r>
              <a:rPr lang="en-US" sz="3200" b="1" spc="-5" dirty="0">
                <a:solidFill>
                  <a:schemeClr val="bg1"/>
                </a:solidFill>
                <a:latin typeface="Century Gothic" panose="020B0502020202020204" pitchFamily="34" charset="0"/>
              </a:rPr>
              <a:t>A</a:t>
            </a:r>
            <a:r>
              <a:rPr lang="en-US" sz="3200" b="1" dirty="0">
                <a:solidFill>
                  <a:schemeClr val="bg1"/>
                </a:solidFill>
                <a:latin typeface="Century Gothic" panose="020B0502020202020204" pitchFamily="34" charset="0"/>
              </a:rPr>
              <a:t>M</a:t>
            </a:r>
            <a:r>
              <a:rPr lang="en-US" sz="3200" b="1" spc="-5" dirty="0">
                <a:solidFill>
                  <a:schemeClr val="bg1"/>
                </a:solidFill>
                <a:latin typeface="Century Gothic" panose="020B0502020202020204" pitchFamily="34" charset="0"/>
              </a:rPr>
              <a:t>I</a:t>
            </a:r>
            <a:r>
              <a:rPr lang="en-US" sz="3200" b="1" spc="-190" dirty="0">
                <a:solidFill>
                  <a:schemeClr val="bg1"/>
                </a:solidFill>
                <a:latin typeface="Century Gothic" panose="020B0502020202020204" pitchFamily="34" charset="0"/>
              </a:rPr>
              <a:t>L</a:t>
            </a:r>
            <a:r>
              <a:rPr lang="en-US" sz="3200" b="1" dirty="0">
                <a:solidFill>
                  <a:schemeClr val="bg1"/>
                </a:solidFill>
                <a:latin typeface="Century Gothic" panose="020B0502020202020204" pitchFamily="34" charset="0"/>
              </a:rPr>
              <a:t>Y </a:t>
            </a:r>
            <a:r>
              <a:rPr lang="en-US" sz="3200" b="1" spc="-10" dirty="0">
                <a:solidFill>
                  <a:schemeClr val="bg1"/>
                </a:solidFill>
                <a:latin typeface="Century Gothic" panose="020B0502020202020204" pitchFamily="34" charset="0"/>
              </a:rPr>
              <a:t>AN</a:t>
            </a:r>
            <a:r>
              <a:rPr lang="en-US" sz="3200" b="1" spc="-5" dirty="0">
                <a:solidFill>
                  <a:schemeClr val="bg1"/>
                </a:solidFill>
                <a:latin typeface="Century Gothic" panose="020B0502020202020204" pitchFamily="34" charset="0"/>
              </a:rPr>
              <a:t>D</a:t>
            </a:r>
            <a:r>
              <a:rPr lang="en-US" sz="3200" b="1" spc="5" dirty="0">
                <a:solidFill>
                  <a:schemeClr val="bg1"/>
                </a:solidFill>
                <a:latin typeface="Century Gothic" panose="020B0502020202020204" pitchFamily="34" charset="0"/>
              </a:rPr>
              <a:t> </a:t>
            </a:r>
            <a:r>
              <a:rPr lang="en-US" sz="3200" b="1" dirty="0">
                <a:solidFill>
                  <a:schemeClr val="bg1"/>
                </a:solidFill>
                <a:latin typeface="Century Gothic" panose="020B0502020202020204" pitchFamily="34" charset="0"/>
              </a:rPr>
              <a:t>C</a:t>
            </a:r>
            <a:r>
              <a:rPr lang="en-US" sz="3200" b="1" spc="-5" dirty="0">
                <a:solidFill>
                  <a:schemeClr val="bg1"/>
                </a:solidFill>
                <a:latin typeface="Century Gothic" panose="020B0502020202020204" pitchFamily="34" charset="0"/>
              </a:rPr>
              <a:t>O</a:t>
            </a:r>
            <a:r>
              <a:rPr lang="en-US" sz="3200" b="1" spc="5" dirty="0">
                <a:solidFill>
                  <a:schemeClr val="bg1"/>
                </a:solidFill>
                <a:latin typeface="Century Gothic" panose="020B0502020202020204" pitchFamily="34" charset="0"/>
              </a:rPr>
              <a:t>M</a:t>
            </a:r>
            <a:r>
              <a:rPr lang="en-US" sz="3200" b="1" dirty="0">
                <a:solidFill>
                  <a:schemeClr val="bg1"/>
                </a:solidFill>
                <a:latin typeface="Century Gothic" panose="020B0502020202020204" pitchFamily="34" charset="0"/>
              </a:rPr>
              <a:t>M</a:t>
            </a:r>
            <a:r>
              <a:rPr lang="en-US" sz="3200" b="1" spc="-10" dirty="0">
                <a:solidFill>
                  <a:schemeClr val="bg1"/>
                </a:solidFill>
                <a:latin typeface="Century Gothic" panose="020B0502020202020204" pitchFamily="34" charset="0"/>
              </a:rPr>
              <a:t>UN</a:t>
            </a:r>
            <a:r>
              <a:rPr lang="en-US" sz="3200" b="1" spc="-5" dirty="0">
                <a:solidFill>
                  <a:schemeClr val="bg1"/>
                </a:solidFill>
                <a:latin typeface="Century Gothic" panose="020B0502020202020204" pitchFamily="34" charset="0"/>
              </a:rPr>
              <a:t>I</a:t>
            </a:r>
            <a:r>
              <a:rPr lang="en-US" sz="3200" b="1" dirty="0">
                <a:solidFill>
                  <a:schemeClr val="bg1"/>
                </a:solidFill>
                <a:latin typeface="Century Gothic" panose="020B0502020202020204" pitchFamily="34" charset="0"/>
              </a:rPr>
              <a:t>TY E</a:t>
            </a:r>
            <a:r>
              <a:rPr lang="en-US" sz="3200" b="1" spc="-5" dirty="0">
                <a:solidFill>
                  <a:schemeClr val="bg1"/>
                </a:solidFill>
                <a:latin typeface="Century Gothic" panose="020B0502020202020204" pitchFamily="34" charset="0"/>
              </a:rPr>
              <a:t>NG</a:t>
            </a:r>
            <a:r>
              <a:rPr lang="en-US" sz="3200" b="1" spc="-80" dirty="0">
                <a:solidFill>
                  <a:schemeClr val="bg1"/>
                </a:solidFill>
                <a:latin typeface="Century Gothic" panose="020B0502020202020204" pitchFamily="34" charset="0"/>
              </a:rPr>
              <a:t>A</a:t>
            </a:r>
            <a:r>
              <a:rPr lang="en-US" sz="3200" b="1" spc="-5" dirty="0">
                <a:solidFill>
                  <a:schemeClr val="bg1"/>
                </a:solidFill>
                <a:latin typeface="Century Gothic" panose="020B0502020202020204" pitchFamily="34" charset="0"/>
              </a:rPr>
              <a:t>G</a:t>
            </a:r>
            <a:r>
              <a:rPr lang="en-US" sz="3200" b="1" dirty="0">
                <a:solidFill>
                  <a:schemeClr val="bg1"/>
                </a:solidFill>
                <a:latin typeface="Century Gothic" panose="020B0502020202020204" pitchFamily="34" charset="0"/>
              </a:rPr>
              <a:t>EME</a:t>
            </a:r>
            <a:r>
              <a:rPr lang="en-US" sz="3200" b="1" spc="-5" dirty="0">
                <a:solidFill>
                  <a:schemeClr val="bg1"/>
                </a:solidFill>
                <a:latin typeface="Century Gothic" panose="020B0502020202020204" pitchFamily="34" charset="0"/>
              </a:rPr>
              <a:t>N</a:t>
            </a:r>
            <a:r>
              <a:rPr lang="en-US" sz="3200" b="1" dirty="0">
                <a:solidFill>
                  <a:schemeClr val="bg1"/>
                </a:solidFill>
                <a:latin typeface="Century Gothic" panose="020B0502020202020204" pitchFamily="34" charset="0"/>
              </a:rPr>
              <a:t>T</a:t>
            </a:r>
            <a:endParaRPr sz="3200" b="1" dirty="0">
              <a:solidFill>
                <a:schemeClr val="bg1"/>
              </a:solidFill>
              <a:latin typeface="Century Gothic" panose="020B0502020202020204" pitchFamily="34" charset="0"/>
            </a:endParaRPr>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189" y="4003963"/>
            <a:ext cx="3472412" cy="3472412"/>
          </a:xfrm>
          <a:prstGeom prst="rect">
            <a:avLst/>
          </a:prstGeom>
          <a:effectLst>
            <a:softEdge rad="635000"/>
          </a:effectLst>
        </p:spPr>
      </p:pic>
      <p:sp>
        <p:nvSpPr>
          <p:cNvPr id="6" name="Slide Number Placeholder 5"/>
          <p:cNvSpPr>
            <a:spLocks noGrp="1"/>
          </p:cNvSpPr>
          <p:nvPr>
            <p:ph type="sldNum" sz="quarter" idx="12"/>
          </p:nvPr>
        </p:nvSpPr>
        <p:spPr/>
        <p:txBody>
          <a:bodyPr/>
          <a:lstStyle/>
          <a:p>
            <a:fld id="{93BD3CB4-6542-45AD-8EB6-25243F0877FC}" type="slidenum">
              <a:rPr lang="en-US" smtClean="0"/>
              <a:t>26</a:t>
            </a:fld>
            <a:endParaRPr lang="en-US" dirty="0"/>
          </a:p>
        </p:txBody>
      </p:sp>
      <p:sp>
        <p:nvSpPr>
          <p:cNvPr id="3" name="object 3"/>
          <p:cNvSpPr txBox="1"/>
          <p:nvPr/>
        </p:nvSpPr>
        <p:spPr>
          <a:xfrm>
            <a:off x="457200" y="609600"/>
            <a:ext cx="7701280" cy="4829527"/>
          </a:xfrm>
          <a:prstGeom prst="rect">
            <a:avLst/>
          </a:prstGeom>
        </p:spPr>
        <p:txBody>
          <a:bodyPr vert="horz" wrap="square" lIns="0" tIns="0" rIns="0" bIns="0" rtlCol="0">
            <a:spAutoFit/>
          </a:bodyPr>
          <a:lstStyle/>
          <a:p>
            <a:pPr marL="469900" marR="5080" indent="-457200">
              <a:lnSpc>
                <a:spcPct val="100000"/>
              </a:lnSpc>
              <a:buClr>
                <a:srgbClr val="038A00"/>
              </a:buClr>
              <a:buFont typeface="Symbol" pitchFamily="18" charset="2"/>
              <a:buChar char="·"/>
              <a:tabLst>
                <a:tab pos="469900" algn="l"/>
              </a:tabLst>
            </a:pPr>
            <a:r>
              <a:rPr sz="2800" spc="-5" dirty="0" smtClean="0">
                <a:solidFill>
                  <a:srgbClr val="303030"/>
                </a:solidFill>
                <a:latin typeface="Century Gothic" panose="020B0502020202020204" pitchFamily="34" charset="0"/>
                <a:cs typeface="Tw Cen MT"/>
              </a:rPr>
              <a:t>LEA </a:t>
            </a:r>
            <a:r>
              <a:rPr sz="2800" dirty="0">
                <a:solidFill>
                  <a:srgbClr val="303030"/>
                </a:solidFill>
                <a:latin typeface="Century Gothic" panose="020B0502020202020204" pitchFamily="34" charset="0"/>
                <a:cs typeface="Tw Cen MT"/>
              </a:rPr>
              <a:t>app</a:t>
            </a:r>
            <a:r>
              <a:rPr sz="2800" spc="-10" dirty="0">
                <a:solidFill>
                  <a:srgbClr val="303030"/>
                </a:solidFill>
                <a:latin typeface="Century Gothic" panose="020B0502020202020204" pitchFamily="34" charset="0"/>
                <a:cs typeface="Tw Cen MT"/>
              </a:rPr>
              <a:t>li</a:t>
            </a:r>
            <a:r>
              <a:rPr sz="2800" spc="-5" dirty="0">
                <a:solidFill>
                  <a:srgbClr val="303030"/>
                </a:solidFill>
                <a:latin typeface="Century Gothic" panose="020B0502020202020204" pitchFamily="34" charset="0"/>
                <a:cs typeface="Tw Cen MT"/>
              </a:rPr>
              <a:t>c</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s</a:t>
            </a:r>
            <a:r>
              <a:rPr sz="2800" spc="5" dirty="0">
                <a:solidFill>
                  <a:srgbClr val="303030"/>
                </a:solidFill>
                <a:latin typeface="Century Gothic" panose="020B0502020202020204" pitchFamily="34" charset="0"/>
                <a:cs typeface="Tw Cen MT"/>
              </a:rPr>
              <a:t> </a:t>
            </a:r>
            <a:r>
              <a:rPr sz="2800" b="1" spc="50" dirty="0">
                <a:solidFill>
                  <a:srgbClr val="303030"/>
                </a:solidFill>
                <a:latin typeface="Century Gothic" panose="020B0502020202020204" pitchFamily="34" charset="0"/>
                <a:cs typeface="Tw Cen MT"/>
              </a:rPr>
              <a:t>m</a:t>
            </a:r>
            <a:r>
              <a:rPr sz="2800" b="1" spc="-5" dirty="0">
                <a:solidFill>
                  <a:srgbClr val="303030"/>
                </a:solidFill>
                <a:latin typeface="Century Gothic" panose="020B0502020202020204" pitchFamily="34" charset="0"/>
                <a:cs typeface="Tw Cen MT"/>
              </a:rPr>
              <a:t>ust</a:t>
            </a:r>
            <a:r>
              <a:rPr sz="2800" spc="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de</a:t>
            </a:r>
            <a:r>
              <a:rPr sz="2800" spc="-15"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t</a:t>
            </a:r>
            <a:r>
              <a:rPr sz="2800" spc="-2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e</a:t>
            </a:r>
            <a:r>
              <a:rPr sz="2800" spc="2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t</a:t>
            </a:r>
            <a:r>
              <a:rPr sz="2800" spc="1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L</a:t>
            </a:r>
            <a:r>
              <a:rPr sz="2800" spc="-10"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A</a:t>
            </a:r>
            <a:r>
              <a:rPr sz="2800" spc="-15" dirty="0" smtClean="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as o</a:t>
            </a:r>
            <a:r>
              <a:rPr sz="2800" spc="-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wil</a:t>
            </a:r>
            <a:r>
              <a:rPr sz="2800" spc="-5" dirty="0">
                <a:solidFill>
                  <a:srgbClr val="303030"/>
                </a:solidFill>
                <a:latin typeface="Century Gothic" panose="020B0502020202020204" pitchFamily="34" charset="0"/>
                <a:cs typeface="Tw Cen MT"/>
              </a:rPr>
              <a:t>l</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ea</a:t>
            </a:r>
            <a:r>
              <a:rPr sz="2800" spc="-10" dirty="0">
                <a:solidFill>
                  <a:srgbClr val="303030"/>
                </a:solidFill>
                <a:latin typeface="Century Gothic" panose="020B0502020202020204" pitchFamily="34" charset="0"/>
                <a:cs typeface="Tw Cen MT"/>
              </a:rPr>
              <a:t>nin</a:t>
            </a:r>
            <a:r>
              <a:rPr sz="2800" dirty="0">
                <a:solidFill>
                  <a:srgbClr val="303030"/>
                </a:solidFill>
                <a:latin typeface="Century Gothic" panose="020B0502020202020204" pitchFamily="34" charset="0"/>
                <a:cs typeface="Tw Cen MT"/>
              </a:rPr>
              <a:t>gf</a:t>
            </a:r>
            <a:r>
              <a:rPr sz="2800" spc="-10" dirty="0">
                <a:solidFill>
                  <a:srgbClr val="303030"/>
                </a:solidFill>
                <a:latin typeface="Century Gothic" panose="020B0502020202020204" pitchFamily="34" charset="0"/>
                <a:cs typeface="Tw Cen MT"/>
              </a:rPr>
              <a:t>ull</a:t>
            </a:r>
            <a:r>
              <a:rPr sz="2800" spc="-5" dirty="0">
                <a:solidFill>
                  <a:srgbClr val="303030"/>
                </a:solidFill>
                <a:latin typeface="Century Gothic" panose="020B0502020202020204" pitchFamily="34" charset="0"/>
                <a:cs typeface="Tw Cen MT"/>
              </a:rPr>
              <a:t>y</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n</a:t>
            </a:r>
            <a:r>
              <a:rPr sz="2800" spc="-60" dirty="0">
                <a:solidFill>
                  <a:srgbClr val="303030"/>
                </a:solidFill>
                <a:latin typeface="Century Gothic" panose="020B0502020202020204" pitchFamily="34" charset="0"/>
                <a:cs typeface="Tw Cen MT"/>
              </a:rPr>
              <a:t>g</a:t>
            </a:r>
            <a:r>
              <a:rPr sz="2800" dirty="0">
                <a:solidFill>
                  <a:srgbClr val="303030"/>
                </a:solidFill>
                <a:latin typeface="Century Gothic" panose="020B0502020202020204" pitchFamily="34" charset="0"/>
                <a:cs typeface="Tw Cen MT"/>
              </a:rPr>
              <a:t>a</a:t>
            </a:r>
            <a:r>
              <a:rPr sz="2800" spc="-60" dirty="0">
                <a:solidFill>
                  <a:srgbClr val="303030"/>
                </a:solidFill>
                <a:latin typeface="Century Gothic" panose="020B0502020202020204" pitchFamily="34" charset="0"/>
                <a:cs typeface="Tw Cen MT"/>
              </a:rPr>
              <a:t>g</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fa</a:t>
            </a:r>
            <a:r>
              <a:rPr sz="2800" spc="-10" dirty="0">
                <a:solidFill>
                  <a:srgbClr val="303030"/>
                </a:solidFill>
                <a:latin typeface="Century Gothic" panose="020B0502020202020204" pitchFamily="34" charset="0"/>
                <a:cs typeface="Tw Cen MT"/>
              </a:rPr>
              <a:t>mili</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 c</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m</a:t>
            </a:r>
            <a:r>
              <a:rPr sz="2800" spc="45" dirty="0">
                <a:solidFill>
                  <a:srgbClr val="303030"/>
                </a:solidFill>
                <a:latin typeface="Century Gothic" panose="020B0502020202020204" pitchFamily="34" charset="0"/>
                <a:cs typeface="Tw Cen MT"/>
              </a:rPr>
              <a:t>m</a:t>
            </a:r>
            <a:r>
              <a:rPr sz="2800" spc="-5" dirty="0">
                <a:solidFill>
                  <a:srgbClr val="303030"/>
                </a:solidFill>
                <a:latin typeface="Century Gothic" panose="020B0502020202020204" pitchFamily="34" charset="0"/>
                <a:cs typeface="Tw Cen MT"/>
              </a:rPr>
              <a:t>uni</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y </a:t>
            </a:r>
            <a:r>
              <a:rPr sz="2800" spc="-10" dirty="0" smtClean="0">
                <a:solidFill>
                  <a:srgbClr val="303030"/>
                </a:solidFill>
                <a:latin typeface="Century Gothic" panose="020B0502020202020204" pitchFamily="34" charset="0"/>
                <a:cs typeface="Tw Cen MT"/>
              </a:rPr>
              <a:t>in</a:t>
            </a:r>
            <a:r>
              <a:rPr lang="en-US" sz="2800" spc="-10" dirty="0" smtClean="0">
                <a:solidFill>
                  <a:srgbClr val="303030"/>
                </a:solidFill>
                <a:latin typeface="Century Gothic" panose="020B0502020202020204" pitchFamily="34" charset="0"/>
                <a:cs typeface="Tw Cen MT"/>
              </a:rPr>
              <a:t>:</a:t>
            </a:r>
          </a:p>
          <a:p>
            <a:pPr marL="927100" marR="5080" lvl="1" indent="-457200">
              <a:buClr>
                <a:srgbClr val="038A00"/>
              </a:buClr>
              <a:buFont typeface="Courier New" panose="02070309020205020404" pitchFamily="49" charset="0"/>
              <a:buChar char="o"/>
              <a:tabLst>
                <a:tab pos="469900" algn="l"/>
              </a:tabLst>
            </a:pP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se</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f</a:t>
            </a:r>
            <a:r>
              <a:rPr sz="2800" spc="8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int</a:t>
            </a:r>
            <a:r>
              <a:rPr sz="2800" dirty="0">
                <a:solidFill>
                  <a:srgbClr val="303030"/>
                </a:solidFill>
                <a:latin typeface="Century Gothic" panose="020B0502020202020204" pitchFamily="34" charset="0"/>
                <a:cs typeface="Tw Cen MT"/>
              </a:rPr>
              <a:t>e</a:t>
            </a:r>
            <a:r>
              <a:rPr sz="2800" spc="100" dirty="0">
                <a:solidFill>
                  <a:srgbClr val="303030"/>
                </a:solidFill>
                <a:latin typeface="Century Gothic" panose="020B0502020202020204" pitchFamily="34" charset="0"/>
                <a:cs typeface="Tw Cen MT"/>
              </a:rPr>
              <a:t>r</a:t>
            </a:r>
            <a:r>
              <a:rPr sz="2800" spc="-70" dirty="0">
                <a:solidFill>
                  <a:srgbClr val="303030"/>
                </a:solidFill>
                <a:latin typeface="Century Gothic" panose="020B0502020202020204" pitchFamily="34" charset="0"/>
                <a:cs typeface="Tw Cen MT"/>
              </a:rPr>
              <a:t>v</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nti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5" dirty="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m</a:t>
            </a:r>
            <a:r>
              <a:rPr sz="2800" dirty="0" smtClean="0">
                <a:solidFill>
                  <a:srgbClr val="303030"/>
                </a:solidFill>
                <a:latin typeface="Century Gothic" panose="020B0502020202020204" pitchFamily="34" charset="0"/>
                <a:cs typeface="Tw Cen MT"/>
              </a:rPr>
              <a:t>ode</a:t>
            </a:r>
            <a:r>
              <a:rPr sz="2800" spc="-10" dirty="0" smtClean="0">
                <a:solidFill>
                  <a:srgbClr val="303030"/>
                </a:solidFill>
                <a:latin typeface="Century Gothic" panose="020B0502020202020204" pitchFamily="34" charset="0"/>
                <a:cs typeface="Tw Cen MT"/>
              </a:rPr>
              <a:t>l</a:t>
            </a:r>
            <a:r>
              <a:rPr sz="2800" spc="5" dirty="0" smtClean="0">
                <a:solidFill>
                  <a:srgbClr val="303030"/>
                </a:solidFill>
                <a:latin typeface="Century Gothic" panose="020B0502020202020204" pitchFamily="34" charset="0"/>
                <a:cs typeface="Tw Cen MT"/>
              </a:rPr>
              <a:t> </a:t>
            </a:r>
            <a:r>
              <a:rPr lang="en-US" sz="2800" spc="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d</a:t>
            </a:r>
            <a:endParaRPr lang="en-US" sz="2800" spc="-5" dirty="0" smtClean="0">
              <a:solidFill>
                <a:srgbClr val="303030"/>
              </a:solidFill>
              <a:latin typeface="Century Gothic" panose="020B0502020202020204" pitchFamily="34" charset="0"/>
              <a:cs typeface="Tw Cen MT"/>
            </a:endParaRPr>
          </a:p>
          <a:p>
            <a:pPr marL="927100" marR="5080" lvl="1" indent="-457200">
              <a:buClr>
                <a:srgbClr val="038A00"/>
              </a:buClr>
              <a:buFont typeface="Courier New" panose="02070309020205020404" pitchFamily="49" charset="0"/>
              <a:buChar char="o"/>
              <a:tabLst>
                <a:tab pos="469900" algn="l"/>
              </a:tabLst>
            </a:pP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im</a:t>
            </a:r>
            <a:r>
              <a:rPr sz="2800"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nt</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f</a:t>
            </a:r>
            <a:r>
              <a:rPr sz="2800" spc="8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se</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d</a:t>
            </a:r>
            <a:r>
              <a:rPr sz="2800" dirty="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int</a:t>
            </a:r>
            <a:r>
              <a:rPr sz="2800" dirty="0" smtClean="0">
                <a:solidFill>
                  <a:srgbClr val="303030"/>
                </a:solidFill>
                <a:latin typeface="Century Gothic" panose="020B0502020202020204" pitchFamily="34" charset="0"/>
                <a:cs typeface="Tw Cen MT"/>
              </a:rPr>
              <a:t>e</a:t>
            </a:r>
            <a:r>
              <a:rPr sz="2800" spc="100" dirty="0" smtClean="0">
                <a:solidFill>
                  <a:srgbClr val="303030"/>
                </a:solidFill>
                <a:latin typeface="Century Gothic" panose="020B0502020202020204" pitchFamily="34" charset="0"/>
                <a:cs typeface="Tw Cen MT"/>
              </a:rPr>
              <a:t>r</a:t>
            </a:r>
            <a:r>
              <a:rPr sz="2800" spc="-70" dirty="0" smtClean="0">
                <a:solidFill>
                  <a:srgbClr val="303030"/>
                </a:solidFill>
                <a:latin typeface="Century Gothic" panose="020B0502020202020204" pitchFamily="34" charset="0"/>
                <a:cs typeface="Tw Cen MT"/>
              </a:rPr>
              <a:t>v</a:t>
            </a:r>
            <a:r>
              <a:rPr sz="2800"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nti</a:t>
            </a:r>
            <a:r>
              <a:rPr sz="2800" dirty="0" smtClean="0">
                <a:solidFill>
                  <a:srgbClr val="303030"/>
                </a:solidFill>
                <a:latin typeface="Century Gothic" panose="020B0502020202020204" pitchFamily="34" charset="0"/>
                <a:cs typeface="Tw Cen MT"/>
              </a:rPr>
              <a:t>on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go</a:t>
            </a:r>
            <a:r>
              <a:rPr sz="2800" spc="-10" dirty="0">
                <a:solidFill>
                  <a:srgbClr val="303030"/>
                </a:solidFill>
                <a:latin typeface="Century Gothic" panose="020B0502020202020204" pitchFamily="34" charset="0"/>
                <a:cs typeface="Tw Cen MT"/>
              </a:rPr>
              <a:t>in</a:t>
            </a:r>
            <a:r>
              <a:rPr sz="2800" spc="-5" dirty="0">
                <a:solidFill>
                  <a:srgbClr val="303030"/>
                </a:solidFill>
                <a:latin typeface="Century Gothic" panose="020B0502020202020204" pitchFamily="34" charset="0"/>
                <a:cs typeface="Tw Cen MT"/>
              </a:rPr>
              <a:t>g</a:t>
            </a:r>
            <a:r>
              <a:rPr sz="2800" spc="10" dirty="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bas</a:t>
            </a:r>
            <a:r>
              <a:rPr sz="2800" spc="-10" dirty="0" smtClean="0">
                <a:solidFill>
                  <a:srgbClr val="303030"/>
                </a:solidFill>
                <a:latin typeface="Century Gothic" panose="020B0502020202020204" pitchFamily="34" charset="0"/>
                <a:cs typeface="Tw Cen MT"/>
              </a:rPr>
              <a:t>i</a:t>
            </a:r>
            <a:r>
              <a:rPr sz="2800" spc="-25" dirty="0" smtClean="0">
                <a:solidFill>
                  <a:srgbClr val="303030"/>
                </a:solidFill>
                <a:latin typeface="Century Gothic" panose="020B0502020202020204" pitchFamily="34" charset="0"/>
                <a:cs typeface="Tw Cen MT"/>
              </a:rPr>
              <a:t>s</a:t>
            </a:r>
            <a:endParaRPr sz="2800" dirty="0">
              <a:latin typeface="Century Gothic" panose="020B0502020202020204" pitchFamily="34" charset="0"/>
              <a:cs typeface="Tw Cen MT"/>
            </a:endParaRPr>
          </a:p>
          <a:p>
            <a:pPr marL="12700" marR="192405">
              <a:lnSpc>
                <a:spcPct val="100000"/>
              </a:lnSpc>
              <a:spcBef>
                <a:spcPts val="670"/>
              </a:spcBef>
              <a:buClr>
                <a:srgbClr val="038A00"/>
              </a:buClr>
              <a:tabLst>
                <a:tab pos="469900" algn="l"/>
              </a:tabLst>
            </a:pPr>
            <a:r>
              <a:rPr lang="en-US" sz="2800" spc="-5" dirty="0" smtClean="0">
                <a:solidFill>
                  <a:srgbClr val="303030"/>
                </a:solidFill>
                <a:latin typeface="Century Gothic" panose="020B0502020202020204" pitchFamily="34" charset="0"/>
                <a:cs typeface="Tw Cen MT"/>
                <a:sym typeface="Symbol"/>
              </a:rPr>
              <a:t> </a:t>
            </a:r>
            <a:r>
              <a:rPr sz="2800" spc="-5" dirty="0" smtClean="0">
                <a:solidFill>
                  <a:srgbClr val="303030"/>
                </a:solidFill>
                <a:latin typeface="Century Gothic" panose="020B0502020202020204" pitchFamily="34" charset="0"/>
                <a:cs typeface="Tw Cen MT"/>
              </a:rPr>
              <a:t>This</a:t>
            </a:r>
            <a:r>
              <a:rPr sz="2800" spc="10" dirty="0" smtClean="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n</a:t>
            </a:r>
            <a:r>
              <a:rPr sz="2800" spc="-60" dirty="0">
                <a:solidFill>
                  <a:srgbClr val="303030"/>
                </a:solidFill>
                <a:latin typeface="Century Gothic" panose="020B0502020202020204" pitchFamily="34" charset="0"/>
                <a:cs typeface="Tw Cen MT"/>
              </a:rPr>
              <a:t>g</a:t>
            </a:r>
            <a:r>
              <a:rPr sz="2800" dirty="0">
                <a:solidFill>
                  <a:srgbClr val="303030"/>
                </a:solidFill>
                <a:latin typeface="Century Gothic" panose="020B0502020202020204" pitchFamily="34" charset="0"/>
                <a:cs typeface="Tw Cen MT"/>
              </a:rPr>
              <a:t>a</a:t>
            </a:r>
            <a:r>
              <a:rPr sz="2800" spc="-60" dirty="0">
                <a:solidFill>
                  <a:srgbClr val="303030"/>
                </a:solidFill>
                <a:latin typeface="Century Gothic" panose="020B0502020202020204" pitchFamily="34" charset="0"/>
                <a:cs typeface="Tw Cen MT"/>
              </a:rPr>
              <a:t>g</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nt</a:t>
            </a:r>
            <a:r>
              <a:rPr sz="2800" spc="1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5"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uld c</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0" dirty="0">
                <a:solidFill>
                  <a:srgbClr val="303030"/>
                </a:solidFill>
                <a:latin typeface="Century Gothic" panose="020B0502020202020204" pitchFamily="34" charset="0"/>
                <a:cs typeface="Tw Cen MT"/>
              </a:rPr>
              <a:t>tinu</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i</a:t>
            </a:r>
            <a:r>
              <a:rPr sz="2800" spc="-5" dirty="0">
                <a:solidFill>
                  <a:srgbClr val="303030"/>
                </a:solidFill>
                <a:latin typeface="Century Gothic" panose="020B0502020202020204" pitchFamily="34" charset="0"/>
                <a:cs typeface="Tw Cen MT"/>
              </a:rPr>
              <a:t>n </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he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nning </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pr</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im</a:t>
            </a:r>
            <a:r>
              <a:rPr sz="2800"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nt</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a</a:t>
            </a:r>
            <a:r>
              <a:rPr sz="2800" spc="-60" dirty="0">
                <a:solidFill>
                  <a:srgbClr val="303030"/>
                </a:solidFill>
                <a:latin typeface="Century Gothic" panose="020B0502020202020204" pitchFamily="34" charset="0"/>
                <a:cs typeface="Tw Cen MT"/>
              </a:rPr>
              <a:t>g</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nd</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h</a:t>
            </a:r>
            <a:r>
              <a:rPr sz="2800" spc="-6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g</a:t>
            </a:r>
            <a:r>
              <a:rPr sz="2800" spc="-5"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ut</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th</a:t>
            </a:r>
            <a:r>
              <a:rPr sz="2800" spc="-5" dirty="0">
                <a:solidFill>
                  <a:srgbClr val="303030"/>
                </a:solidFill>
                <a:latin typeface="Century Gothic" panose="020B0502020202020204" pitchFamily="34" charset="0"/>
                <a:cs typeface="Tw Cen MT"/>
              </a:rPr>
              <a:t>e </a:t>
            </a:r>
            <a:r>
              <a:rPr sz="2800" spc="-10" dirty="0">
                <a:solidFill>
                  <a:srgbClr val="303030"/>
                </a:solidFill>
                <a:latin typeface="Century Gothic" panose="020B0502020202020204" pitchFamily="34" charset="0"/>
                <a:cs typeface="Tw Cen MT"/>
              </a:rPr>
              <a:t>im</a:t>
            </a:r>
            <a:r>
              <a:rPr sz="2800" dirty="0">
                <a:solidFill>
                  <a:srgbClr val="303030"/>
                </a:solidFill>
                <a:latin typeface="Century Gothic" panose="020B0502020202020204" pitchFamily="34" charset="0"/>
                <a:cs typeface="Tw Cen MT"/>
              </a:rPr>
              <a:t>p</a:t>
            </a:r>
            <a:r>
              <a:rPr sz="2800" spc="-10" dirty="0">
                <a:solidFill>
                  <a:srgbClr val="303030"/>
                </a:solidFill>
                <a:latin typeface="Century Gothic" panose="020B0502020202020204" pitchFamily="34" charset="0"/>
                <a:cs typeface="Tw Cen MT"/>
              </a:rPr>
              <a:t>l</a:t>
            </a:r>
            <a:r>
              <a:rPr sz="2800"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m</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n</a:t>
            </a:r>
            <a:r>
              <a:rPr sz="2800" spc="-10" dirty="0">
                <a:solidFill>
                  <a:srgbClr val="303030"/>
                </a:solidFill>
                <a:latin typeface="Century Gothic" panose="020B0502020202020204" pitchFamily="34" charset="0"/>
                <a:cs typeface="Tw Cen MT"/>
              </a:rPr>
              <a:t>t</a:t>
            </a:r>
            <a:r>
              <a:rPr sz="2800"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f</a:t>
            </a:r>
            <a:r>
              <a:rPr sz="2800" spc="8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t</a:t>
            </a:r>
            <a:r>
              <a:rPr sz="2800" spc="-5" dirty="0">
                <a:solidFill>
                  <a:srgbClr val="303030"/>
                </a:solidFill>
                <a:latin typeface="Century Gothic" panose="020B0502020202020204" pitchFamily="34" charset="0"/>
                <a:cs typeface="Tw Cen MT"/>
              </a:rPr>
              <a:t>he</a:t>
            </a:r>
            <a:r>
              <a:rPr sz="2800" spc="1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int</a:t>
            </a:r>
            <a:r>
              <a:rPr sz="2800" dirty="0">
                <a:solidFill>
                  <a:srgbClr val="303030"/>
                </a:solidFill>
                <a:latin typeface="Century Gothic" panose="020B0502020202020204" pitchFamily="34" charset="0"/>
                <a:cs typeface="Tw Cen MT"/>
              </a:rPr>
              <a:t>e</a:t>
            </a:r>
            <a:r>
              <a:rPr sz="2800" spc="100" dirty="0">
                <a:solidFill>
                  <a:srgbClr val="303030"/>
                </a:solidFill>
                <a:latin typeface="Century Gothic" panose="020B0502020202020204" pitchFamily="34" charset="0"/>
                <a:cs typeface="Tw Cen MT"/>
              </a:rPr>
              <a:t>r</a:t>
            </a:r>
            <a:r>
              <a:rPr sz="2800" spc="-70" dirty="0">
                <a:solidFill>
                  <a:srgbClr val="303030"/>
                </a:solidFill>
                <a:latin typeface="Century Gothic" panose="020B0502020202020204" pitchFamily="34" charset="0"/>
                <a:cs typeface="Tw Cen MT"/>
              </a:rPr>
              <a:t>v</a:t>
            </a:r>
            <a:r>
              <a:rPr sz="2800" dirty="0">
                <a:solidFill>
                  <a:srgbClr val="303030"/>
                </a:solidFill>
                <a:latin typeface="Century Gothic" panose="020B0502020202020204" pitchFamily="34" charset="0"/>
                <a:cs typeface="Tw Cen MT"/>
              </a:rPr>
              <a:t>e</a:t>
            </a:r>
            <a:r>
              <a:rPr sz="2800" spc="-5" dirty="0">
                <a:solidFill>
                  <a:srgbClr val="303030"/>
                </a:solidFill>
                <a:latin typeface="Century Gothic" panose="020B0502020202020204" pitchFamily="34" charset="0"/>
                <a:cs typeface="Tw Cen MT"/>
              </a:rPr>
              <a:t>n</a:t>
            </a:r>
            <a:r>
              <a:rPr sz="2800" spc="-10" dirty="0">
                <a:solidFill>
                  <a:srgbClr val="303030"/>
                </a:solidFill>
                <a:latin typeface="Century Gothic" panose="020B0502020202020204" pitchFamily="34" charset="0"/>
                <a:cs typeface="Tw Cen MT"/>
              </a:rPr>
              <a:t>ti</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n</a:t>
            </a:r>
            <a:r>
              <a:rPr sz="2800" spc="10" dirty="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m</a:t>
            </a:r>
            <a:r>
              <a:rPr sz="2800" dirty="0" smtClean="0">
                <a:solidFill>
                  <a:srgbClr val="303030"/>
                </a:solidFill>
                <a:latin typeface="Century Gothic" panose="020B0502020202020204" pitchFamily="34" charset="0"/>
                <a:cs typeface="Tw Cen MT"/>
              </a:rPr>
              <a:t>ode</a:t>
            </a:r>
            <a:r>
              <a:rPr sz="2800" spc="-10" dirty="0" smtClean="0">
                <a:solidFill>
                  <a:srgbClr val="303030"/>
                </a:solidFill>
                <a:latin typeface="Century Gothic" panose="020B0502020202020204" pitchFamily="34" charset="0"/>
                <a:cs typeface="Tw Cen MT"/>
              </a:rPr>
              <a:t>l</a:t>
            </a:r>
            <a:endParaRPr sz="2800" dirty="0">
              <a:latin typeface="Century Gothic" panose="020B0502020202020204" pitchFamily="34" charset="0"/>
              <a:cs typeface="Tw Cen MT"/>
            </a:endParaRPr>
          </a:p>
        </p:txBody>
      </p:sp>
    </p:spTree>
    <p:extLst>
      <p:ext uri="{BB962C8B-B14F-4D97-AF65-F5344CB8AC3E}">
        <p14:creationId xmlns:p14="http://schemas.microsoft.com/office/powerpoint/2010/main" val="2190842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0782"/>
            <a:ext cx="7543800" cy="492443"/>
          </a:xfrm>
          <a:prstGeom prst="rect">
            <a:avLst/>
          </a:prstGeom>
          <a:solidFill>
            <a:schemeClr val="accent1"/>
          </a:solidFill>
        </p:spPr>
        <p:txBody>
          <a:bodyPr vert="horz" wrap="square" lIns="0" tIns="0" rIns="0" bIns="0" rtlCol="0">
            <a:spAutoFit/>
          </a:bodyPr>
          <a:lstStyle/>
          <a:p>
            <a:pPr marL="12700" marR="5080" algn="ctr">
              <a:lnSpc>
                <a:spcPct val="100000"/>
              </a:lnSpc>
            </a:pPr>
            <a:r>
              <a:rPr sz="3200" b="1" spc="-10" dirty="0" smtClean="0">
                <a:solidFill>
                  <a:schemeClr val="bg1"/>
                </a:solidFill>
                <a:latin typeface="Century Gothic" panose="020B0502020202020204" pitchFamily="34" charset="0"/>
              </a:rPr>
              <a:t>L</a:t>
            </a:r>
            <a:r>
              <a:rPr sz="3200" b="1" dirty="0" smtClean="0">
                <a:solidFill>
                  <a:schemeClr val="bg1"/>
                </a:solidFill>
                <a:latin typeface="Century Gothic" panose="020B0502020202020204" pitchFamily="34" charset="0"/>
              </a:rPr>
              <a:t>EA</a:t>
            </a:r>
            <a:r>
              <a:rPr sz="3200" b="1" spc="-5" dirty="0" smtClean="0">
                <a:solidFill>
                  <a:schemeClr val="bg1"/>
                </a:solidFill>
                <a:latin typeface="Century Gothic" panose="020B0502020202020204" pitchFamily="34" charset="0"/>
              </a:rPr>
              <a:t> </a:t>
            </a:r>
            <a:r>
              <a:rPr sz="3200" b="1" dirty="0">
                <a:solidFill>
                  <a:schemeClr val="bg1"/>
                </a:solidFill>
                <a:latin typeface="Century Gothic" panose="020B0502020202020204" pitchFamily="34" charset="0"/>
              </a:rPr>
              <a:t>M</a:t>
            </a:r>
            <a:r>
              <a:rPr sz="3200" b="1" spc="-5" dirty="0">
                <a:solidFill>
                  <a:schemeClr val="bg1"/>
                </a:solidFill>
                <a:latin typeface="Century Gothic" panose="020B0502020202020204" pitchFamily="34" charset="0"/>
              </a:rPr>
              <a:t>O</a:t>
            </a:r>
            <a:r>
              <a:rPr sz="3200" b="1" spc="-10" dirty="0">
                <a:solidFill>
                  <a:schemeClr val="bg1"/>
                </a:solidFill>
                <a:latin typeface="Century Gothic" panose="020B0502020202020204" pitchFamily="34" charset="0"/>
              </a:rPr>
              <a:t>N</a:t>
            </a:r>
            <a:r>
              <a:rPr sz="3200" b="1" spc="-5" dirty="0">
                <a:solidFill>
                  <a:schemeClr val="bg1"/>
                </a:solidFill>
                <a:latin typeface="Century Gothic" panose="020B0502020202020204" pitchFamily="34" charset="0"/>
              </a:rPr>
              <a:t>I</a:t>
            </a:r>
            <a:r>
              <a:rPr sz="3200" b="1" spc="-35" dirty="0">
                <a:solidFill>
                  <a:schemeClr val="bg1"/>
                </a:solidFill>
                <a:latin typeface="Century Gothic" panose="020B0502020202020204" pitchFamily="34" charset="0"/>
              </a:rPr>
              <a:t>T</a:t>
            </a:r>
            <a:r>
              <a:rPr sz="3200" b="1" spc="-5" dirty="0">
                <a:solidFill>
                  <a:schemeClr val="bg1"/>
                </a:solidFill>
                <a:latin typeface="Century Gothic" panose="020B0502020202020204" pitchFamily="34" charset="0"/>
              </a:rPr>
              <a:t>O</a:t>
            </a:r>
            <a:r>
              <a:rPr sz="3200" b="1" dirty="0">
                <a:solidFill>
                  <a:schemeClr val="bg1"/>
                </a:solidFill>
                <a:latin typeface="Century Gothic" panose="020B0502020202020204" pitchFamily="34" charset="0"/>
              </a:rPr>
              <a:t>R</a:t>
            </a:r>
            <a:r>
              <a:rPr sz="3200" b="1" spc="-5" dirty="0">
                <a:solidFill>
                  <a:schemeClr val="bg1"/>
                </a:solidFill>
                <a:latin typeface="Century Gothic" panose="020B0502020202020204" pitchFamily="34" charset="0"/>
              </a:rPr>
              <a:t>IN</a:t>
            </a:r>
            <a:r>
              <a:rPr sz="3200" b="1" dirty="0">
                <a:solidFill>
                  <a:schemeClr val="bg1"/>
                </a:solidFill>
                <a:latin typeface="Century Gothic" panose="020B0502020202020204" pitchFamily="34" charset="0"/>
              </a:rPr>
              <a:t>G</a:t>
            </a:r>
            <a:r>
              <a:rPr sz="3200" b="1" spc="10" dirty="0">
                <a:solidFill>
                  <a:schemeClr val="bg1"/>
                </a:solidFill>
                <a:latin typeface="Century Gothic" panose="020B0502020202020204" pitchFamily="34" charset="0"/>
              </a:rPr>
              <a:t> </a:t>
            </a:r>
            <a:r>
              <a:rPr sz="3200" b="1" spc="-10" dirty="0">
                <a:solidFill>
                  <a:schemeClr val="bg1"/>
                </a:solidFill>
                <a:latin typeface="Century Gothic" panose="020B0502020202020204" pitchFamily="34" charset="0"/>
              </a:rPr>
              <a:t>AN</a:t>
            </a:r>
            <a:r>
              <a:rPr sz="3200" b="1" spc="-5" dirty="0">
                <a:solidFill>
                  <a:schemeClr val="bg1"/>
                </a:solidFill>
                <a:latin typeface="Century Gothic" panose="020B0502020202020204" pitchFamily="34" charset="0"/>
              </a:rPr>
              <a:t>D</a:t>
            </a:r>
            <a:r>
              <a:rPr sz="3200" b="1" spc="5" dirty="0">
                <a:solidFill>
                  <a:schemeClr val="bg1"/>
                </a:solidFill>
                <a:latin typeface="Century Gothic" panose="020B0502020202020204" pitchFamily="34" charset="0"/>
              </a:rPr>
              <a:t> </a:t>
            </a:r>
            <a:r>
              <a:rPr sz="3200" b="1" dirty="0">
                <a:solidFill>
                  <a:schemeClr val="bg1"/>
                </a:solidFill>
                <a:latin typeface="Century Gothic" panose="020B0502020202020204" pitchFamily="34" charset="0"/>
              </a:rPr>
              <a:t>S</a:t>
            </a:r>
            <a:r>
              <a:rPr sz="3200" b="1" spc="-15" dirty="0">
                <a:solidFill>
                  <a:schemeClr val="bg1"/>
                </a:solidFill>
                <a:latin typeface="Century Gothic" panose="020B0502020202020204" pitchFamily="34" charset="0"/>
              </a:rPr>
              <a:t>U</a:t>
            </a:r>
            <a:r>
              <a:rPr sz="3200" b="1" spc="-10" dirty="0">
                <a:solidFill>
                  <a:schemeClr val="bg1"/>
                </a:solidFill>
                <a:latin typeface="Century Gothic" panose="020B0502020202020204" pitchFamily="34" charset="0"/>
              </a:rPr>
              <a:t>PPO</a:t>
            </a:r>
            <a:r>
              <a:rPr sz="3200" b="1" spc="-35" dirty="0">
                <a:solidFill>
                  <a:schemeClr val="bg1"/>
                </a:solidFill>
                <a:latin typeface="Century Gothic" panose="020B0502020202020204" pitchFamily="34" charset="0"/>
              </a:rPr>
              <a:t>R</a:t>
            </a:r>
            <a:r>
              <a:rPr sz="3200" b="1" dirty="0">
                <a:solidFill>
                  <a:schemeClr val="bg1"/>
                </a:solidFill>
                <a:latin typeface="Century Gothic" panose="020B0502020202020204" pitchFamily="34" charset="0"/>
              </a:rPr>
              <a:t>T</a:t>
            </a:r>
          </a:p>
        </p:txBody>
      </p:sp>
      <p:sp>
        <p:nvSpPr>
          <p:cNvPr id="3" name="object 3"/>
          <p:cNvSpPr txBox="1">
            <a:spLocks noGrp="1"/>
          </p:cNvSpPr>
          <p:nvPr>
            <p:ph type="body" idx="1"/>
          </p:nvPr>
        </p:nvSpPr>
        <p:spPr>
          <a:xfrm>
            <a:off x="990600" y="892957"/>
            <a:ext cx="7239000" cy="3927229"/>
          </a:xfrm>
          <a:prstGeom prst="rect">
            <a:avLst/>
          </a:prstGeom>
        </p:spPr>
        <p:txBody>
          <a:bodyPr vert="horz" wrap="square" lIns="0" tIns="0" rIns="0" bIns="0" rtlCol="0">
            <a:spAutoFit/>
          </a:bodyPr>
          <a:lstStyle/>
          <a:p>
            <a:pPr marL="0" indent="0">
              <a:lnSpc>
                <a:spcPct val="100000"/>
              </a:lnSpc>
              <a:buNone/>
            </a:pPr>
            <a:r>
              <a:rPr lang="en-US" sz="2800" spc="-5" dirty="0" smtClean="0">
                <a:latin typeface="Century Gothic" panose="020B0502020202020204" pitchFamily="34" charset="0"/>
              </a:rPr>
              <a:t>A</a:t>
            </a:r>
            <a:r>
              <a:rPr lang="en-US" sz="2800" spc="-10" dirty="0" smtClean="0">
                <a:latin typeface="Century Gothic" panose="020B0502020202020204" pitchFamily="34" charset="0"/>
              </a:rPr>
              <a:t>l</a:t>
            </a:r>
            <a:r>
              <a:rPr lang="en-US" sz="2800" spc="-5" dirty="0" smtClean="0">
                <a:latin typeface="Century Gothic" panose="020B0502020202020204" pitchFamily="34" charset="0"/>
              </a:rPr>
              <a:t>l LEAs</a:t>
            </a:r>
            <a:r>
              <a:rPr lang="en-US" sz="2800" dirty="0" smtClean="0">
                <a:latin typeface="Century Gothic" panose="020B0502020202020204" pitchFamily="34" charset="0"/>
              </a:rPr>
              <a:t> </a:t>
            </a:r>
            <a:r>
              <a:rPr lang="en-US" sz="2800" u="heavy" spc="50" dirty="0" smtClean="0">
                <a:latin typeface="Century Gothic" panose="020B0502020202020204" pitchFamily="34" charset="0"/>
              </a:rPr>
              <a:t>m</a:t>
            </a:r>
            <a:r>
              <a:rPr lang="en-US" sz="2800" u="heavy" spc="-5" dirty="0" smtClean="0">
                <a:latin typeface="Century Gothic" panose="020B0502020202020204" pitchFamily="34" charset="0"/>
              </a:rPr>
              <a:t>u</a:t>
            </a:r>
            <a:r>
              <a:rPr lang="en-US" sz="2800" u="heavy" dirty="0" smtClean="0">
                <a:latin typeface="Century Gothic" panose="020B0502020202020204" pitchFamily="34" charset="0"/>
              </a:rPr>
              <a:t>s</a:t>
            </a:r>
            <a:r>
              <a:rPr lang="en-US" sz="2800" u="heavy" spc="-15" dirty="0" smtClean="0">
                <a:latin typeface="Century Gothic" panose="020B0502020202020204" pitchFamily="34" charset="0"/>
              </a:rPr>
              <a:t>t</a:t>
            </a:r>
            <a:r>
              <a:rPr lang="en-US" sz="2800" spc="-5" dirty="0" smtClean="0">
                <a:latin typeface="Century Gothic" panose="020B0502020202020204" pitchFamily="34" charset="0"/>
              </a:rPr>
              <a:t>:</a:t>
            </a:r>
          </a:p>
          <a:p>
            <a:pPr marL="0" indent="0">
              <a:lnSpc>
                <a:spcPct val="100000"/>
              </a:lnSpc>
              <a:buNone/>
            </a:pPr>
            <a:endParaRPr lang="en-US" sz="1200" spc="-5" dirty="0" smtClean="0">
              <a:latin typeface="Century Gothic" panose="020B0502020202020204" pitchFamily="34" charset="0"/>
            </a:endParaRPr>
          </a:p>
          <a:p>
            <a:pPr marL="744220" marR="5080" indent="-457200">
              <a:lnSpc>
                <a:spcPct val="100000"/>
              </a:lnSpc>
              <a:tabLst>
                <a:tab pos="561975" algn="l"/>
              </a:tabLst>
            </a:pPr>
            <a:r>
              <a:rPr sz="2800" spc="-10" dirty="0" smtClean="0">
                <a:latin typeface="Century Gothic" panose="020B0502020202020204" pitchFamily="34" charset="0"/>
              </a:rPr>
              <a:t>En</a:t>
            </a:r>
            <a:r>
              <a:rPr sz="2800" dirty="0" smtClean="0">
                <a:latin typeface="Century Gothic" panose="020B0502020202020204" pitchFamily="34" charset="0"/>
              </a:rPr>
              <a:t>s</a:t>
            </a:r>
            <a:r>
              <a:rPr sz="2800" spc="-10" dirty="0" smtClean="0">
                <a:latin typeface="Century Gothic" panose="020B0502020202020204" pitchFamily="34" charset="0"/>
              </a:rPr>
              <a:t>u</a:t>
            </a:r>
            <a:r>
              <a:rPr sz="2800" dirty="0" smtClean="0">
                <a:latin typeface="Century Gothic" panose="020B0502020202020204" pitchFamily="34" charset="0"/>
              </a:rPr>
              <a:t>r</a:t>
            </a:r>
            <a:r>
              <a:rPr sz="2800" spc="-5" dirty="0" smtClean="0">
                <a:latin typeface="Century Gothic" panose="020B0502020202020204" pitchFamily="34" charset="0"/>
              </a:rPr>
              <a:t>e</a:t>
            </a:r>
            <a:r>
              <a:rPr sz="2800" spc="10" dirty="0" smtClean="0">
                <a:latin typeface="Century Gothic" panose="020B0502020202020204" pitchFamily="34" charset="0"/>
              </a:rPr>
              <a:t> </a:t>
            </a:r>
            <a:r>
              <a:rPr sz="2800" spc="-10" dirty="0" smtClean="0">
                <a:latin typeface="Century Gothic" panose="020B0502020202020204" pitchFamily="34" charset="0"/>
              </a:rPr>
              <a:t>th</a:t>
            </a:r>
            <a:r>
              <a:rPr sz="2800" dirty="0" smtClean="0">
                <a:latin typeface="Century Gothic" panose="020B0502020202020204" pitchFamily="34" charset="0"/>
              </a:rPr>
              <a:t>a</a:t>
            </a:r>
            <a:r>
              <a:rPr sz="2800" spc="-5" dirty="0" smtClean="0">
                <a:latin typeface="Century Gothic" panose="020B0502020202020204" pitchFamily="34" charset="0"/>
              </a:rPr>
              <a:t>t</a:t>
            </a:r>
            <a:r>
              <a:rPr sz="2800" spc="15" dirty="0" smtClean="0">
                <a:latin typeface="Century Gothic" panose="020B0502020202020204" pitchFamily="34" charset="0"/>
              </a:rPr>
              <a:t> </a:t>
            </a:r>
            <a:r>
              <a:rPr sz="2800" dirty="0">
                <a:latin typeface="Century Gothic" panose="020B0502020202020204" pitchFamily="34" charset="0"/>
              </a:rPr>
              <a:t>se</a:t>
            </a:r>
            <a:r>
              <a:rPr sz="2800" spc="-10" dirty="0">
                <a:latin typeface="Century Gothic" panose="020B0502020202020204" pitchFamily="34" charset="0"/>
              </a:rPr>
              <a:t>l</a:t>
            </a:r>
            <a:r>
              <a:rPr sz="2800" dirty="0">
                <a:latin typeface="Century Gothic" panose="020B0502020202020204" pitchFamily="34" charset="0"/>
              </a:rPr>
              <a:t>e</a:t>
            </a:r>
            <a:r>
              <a:rPr sz="2800" spc="-5" dirty="0">
                <a:latin typeface="Century Gothic" panose="020B0502020202020204" pitchFamily="34" charset="0"/>
              </a:rPr>
              <a:t>c</a:t>
            </a:r>
            <a:r>
              <a:rPr sz="2800" spc="-10" dirty="0">
                <a:latin typeface="Century Gothic" panose="020B0502020202020204" pitchFamily="34" charset="0"/>
              </a:rPr>
              <a:t>t</a:t>
            </a:r>
            <a:r>
              <a:rPr sz="2800" dirty="0">
                <a:latin typeface="Century Gothic" panose="020B0502020202020204" pitchFamily="34" charset="0"/>
              </a:rPr>
              <a:t>e</a:t>
            </a:r>
            <a:r>
              <a:rPr sz="2800" spc="-5" dirty="0">
                <a:latin typeface="Century Gothic" panose="020B0502020202020204" pitchFamily="34" charset="0"/>
              </a:rPr>
              <a:t>d</a:t>
            </a:r>
            <a:r>
              <a:rPr sz="2800" dirty="0">
                <a:latin typeface="Century Gothic" panose="020B0502020202020204" pitchFamily="34" charset="0"/>
              </a:rPr>
              <a:t> S</a:t>
            </a:r>
            <a:r>
              <a:rPr sz="2800" spc="-10" dirty="0">
                <a:latin typeface="Century Gothic" panose="020B0502020202020204" pitchFamily="34" charset="0"/>
              </a:rPr>
              <a:t>I</a:t>
            </a:r>
            <a:r>
              <a:rPr sz="2800" spc="-5" dirty="0">
                <a:latin typeface="Century Gothic" panose="020B0502020202020204" pitchFamily="34" charset="0"/>
              </a:rPr>
              <a:t>G</a:t>
            </a:r>
            <a:r>
              <a:rPr sz="2800" dirty="0">
                <a:latin typeface="Century Gothic" panose="020B0502020202020204" pitchFamily="34" charset="0"/>
              </a:rPr>
              <a:t> </a:t>
            </a:r>
            <a:r>
              <a:rPr sz="2800" spc="-10" dirty="0">
                <a:latin typeface="Century Gothic" panose="020B0502020202020204" pitchFamily="34" charset="0"/>
              </a:rPr>
              <a:t>int</a:t>
            </a:r>
            <a:r>
              <a:rPr sz="2800" dirty="0">
                <a:latin typeface="Century Gothic" panose="020B0502020202020204" pitchFamily="34" charset="0"/>
              </a:rPr>
              <a:t>e</a:t>
            </a:r>
            <a:r>
              <a:rPr sz="2800" spc="100" dirty="0">
                <a:latin typeface="Century Gothic" panose="020B0502020202020204" pitchFamily="34" charset="0"/>
              </a:rPr>
              <a:t>r</a:t>
            </a:r>
            <a:r>
              <a:rPr sz="2800" spc="-70" dirty="0">
                <a:latin typeface="Century Gothic" panose="020B0502020202020204" pitchFamily="34" charset="0"/>
              </a:rPr>
              <a:t>v</a:t>
            </a:r>
            <a:r>
              <a:rPr sz="2800" dirty="0">
                <a:latin typeface="Century Gothic" panose="020B0502020202020204" pitchFamily="34" charset="0"/>
              </a:rPr>
              <a:t>e</a:t>
            </a:r>
            <a:r>
              <a:rPr sz="2800" spc="-10" dirty="0">
                <a:latin typeface="Century Gothic" panose="020B0502020202020204" pitchFamily="34" charset="0"/>
              </a:rPr>
              <a:t>nti</a:t>
            </a:r>
            <a:r>
              <a:rPr sz="2800" dirty="0">
                <a:latin typeface="Century Gothic" panose="020B0502020202020204" pitchFamily="34" charset="0"/>
              </a:rPr>
              <a:t>o</a:t>
            </a:r>
            <a:r>
              <a:rPr sz="2800" spc="-10" dirty="0">
                <a:latin typeface="Century Gothic" panose="020B0502020202020204" pitchFamily="34" charset="0"/>
              </a:rPr>
              <a:t>n</a:t>
            </a:r>
            <a:r>
              <a:rPr sz="2800" spc="-5" dirty="0">
                <a:latin typeface="Century Gothic" panose="020B0502020202020204" pitchFamily="34" charset="0"/>
              </a:rPr>
              <a:t>s</a:t>
            </a:r>
            <a:r>
              <a:rPr sz="2800" spc="20" dirty="0">
                <a:latin typeface="Century Gothic" panose="020B0502020202020204" pitchFamily="34" charset="0"/>
              </a:rPr>
              <a:t> </a:t>
            </a:r>
            <a:r>
              <a:rPr sz="2800" dirty="0">
                <a:latin typeface="Century Gothic" panose="020B0502020202020204" pitchFamily="34" charset="0"/>
              </a:rPr>
              <a:t>ar</a:t>
            </a:r>
            <a:r>
              <a:rPr sz="2800" spc="-5" dirty="0">
                <a:latin typeface="Century Gothic" panose="020B0502020202020204" pitchFamily="34" charset="0"/>
              </a:rPr>
              <a:t>e</a:t>
            </a:r>
            <a:r>
              <a:rPr sz="2800" spc="10" dirty="0">
                <a:latin typeface="Century Gothic" panose="020B0502020202020204" pitchFamily="34" charset="0"/>
              </a:rPr>
              <a:t> </a:t>
            </a:r>
            <a:r>
              <a:rPr sz="2800" dirty="0">
                <a:latin typeface="Century Gothic" panose="020B0502020202020204" pitchFamily="34" charset="0"/>
              </a:rPr>
              <a:t>des</a:t>
            </a:r>
            <a:r>
              <a:rPr sz="2800" spc="-10" dirty="0">
                <a:latin typeface="Century Gothic" panose="020B0502020202020204" pitchFamily="34" charset="0"/>
              </a:rPr>
              <a:t>i</a:t>
            </a:r>
            <a:r>
              <a:rPr sz="2800" dirty="0">
                <a:latin typeface="Century Gothic" panose="020B0502020202020204" pitchFamily="34" charset="0"/>
              </a:rPr>
              <a:t>g</a:t>
            </a:r>
            <a:r>
              <a:rPr sz="2800" spc="-10" dirty="0">
                <a:latin typeface="Century Gothic" panose="020B0502020202020204" pitchFamily="34" charset="0"/>
              </a:rPr>
              <a:t>n</a:t>
            </a:r>
            <a:r>
              <a:rPr sz="2800" dirty="0">
                <a:latin typeface="Century Gothic" panose="020B0502020202020204" pitchFamily="34" charset="0"/>
              </a:rPr>
              <a:t>ed </a:t>
            </a:r>
            <a:r>
              <a:rPr sz="2800" spc="-10" dirty="0">
                <a:latin typeface="Century Gothic" panose="020B0502020202020204" pitchFamily="34" charset="0"/>
              </a:rPr>
              <a:t>t</a:t>
            </a:r>
            <a:r>
              <a:rPr sz="2800" spc="-5" dirty="0">
                <a:latin typeface="Century Gothic" panose="020B0502020202020204" pitchFamily="34" charset="0"/>
              </a:rPr>
              <a:t>o</a:t>
            </a:r>
            <a:r>
              <a:rPr sz="2800" spc="10" dirty="0">
                <a:latin typeface="Century Gothic" panose="020B0502020202020204" pitchFamily="34" charset="0"/>
              </a:rPr>
              <a:t> </a:t>
            </a:r>
            <a:r>
              <a:rPr sz="2800" spc="-10" dirty="0">
                <a:latin typeface="Century Gothic" panose="020B0502020202020204" pitchFamily="34" charset="0"/>
              </a:rPr>
              <a:t>m</a:t>
            </a:r>
            <a:r>
              <a:rPr sz="2800" dirty="0">
                <a:latin typeface="Century Gothic" panose="020B0502020202020204" pitchFamily="34" charset="0"/>
              </a:rPr>
              <a:t>ee</a:t>
            </a:r>
            <a:r>
              <a:rPr sz="2800" spc="-5" dirty="0">
                <a:latin typeface="Century Gothic" panose="020B0502020202020204" pitchFamily="34" charset="0"/>
              </a:rPr>
              <a:t>t</a:t>
            </a:r>
            <a:r>
              <a:rPr sz="2800" spc="-10" dirty="0">
                <a:latin typeface="Century Gothic" panose="020B0502020202020204" pitchFamily="34" charset="0"/>
              </a:rPr>
              <a:t> th</a:t>
            </a:r>
            <a:r>
              <a:rPr sz="2800" spc="-5" dirty="0">
                <a:latin typeface="Century Gothic" panose="020B0502020202020204" pitchFamily="34" charset="0"/>
              </a:rPr>
              <a:t>e</a:t>
            </a:r>
            <a:r>
              <a:rPr sz="2800" spc="10" dirty="0">
                <a:latin typeface="Century Gothic" panose="020B0502020202020204" pitchFamily="34" charset="0"/>
              </a:rPr>
              <a:t> </a:t>
            </a:r>
            <a:r>
              <a:rPr sz="2800" dirty="0">
                <a:latin typeface="Century Gothic" panose="020B0502020202020204" pitchFamily="34" charset="0"/>
              </a:rPr>
              <a:t>spe</a:t>
            </a:r>
            <a:r>
              <a:rPr sz="2800" spc="-5" dirty="0">
                <a:latin typeface="Century Gothic" panose="020B0502020202020204" pitchFamily="34" charset="0"/>
              </a:rPr>
              <a:t>c</a:t>
            </a:r>
            <a:r>
              <a:rPr sz="2800" spc="-10" dirty="0">
                <a:latin typeface="Century Gothic" panose="020B0502020202020204" pitchFamily="34" charset="0"/>
              </a:rPr>
              <a:t>i</a:t>
            </a:r>
            <a:r>
              <a:rPr sz="2800" dirty="0">
                <a:latin typeface="Century Gothic" panose="020B0502020202020204" pitchFamily="34" charset="0"/>
              </a:rPr>
              <a:t>f</a:t>
            </a:r>
            <a:r>
              <a:rPr sz="2800" spc="-10" dirty="0">
                <a:latin typeface="Century Gothic" panose="020B0502020202020204" pitchFamily="34" charset="0"/>
              </a:rPr>
              <a:t>i</a:t>
            </a:r>
            <a:r>
              <a:rPr sz="2800" spc="-5" dirty="0">
                <a:latin typeface="Century Gothic" panose="020B0502020202020204" pitchFamily="34" charset="0"/>
              </a:rPr>
              <a:t>c</a:t>
            </a:r>
            <a:r>
              <a:rPr sz="2800" dirty="0">
                <a:latin typeface="Century Gothic" panose="020B0502020202020204" pitchFamily="34" charset="0"/>
              </a:rPr>
              <a:t> </a:t>
            </a:r>
            <a:r>
              <a:rPr sz="2800" spc="-10" dirty="0">
                <a:latin typeface="Century Gothic" panose="020B0502020202020204" pitchFamily="34" charset="0"/>
              </a:rPr>
              <a:t>n</a:t>
            </a:r>
            <a:r>
              <a:rPr sz="2800" dirty="0">
                <a:latin typeface="Century Gothic" panose="020B0502020202020204" pitchFamily="34" charset="0"/>
              </a:rPr>
              <a:t>eed</a:t>
            </a:r>
            <a:r>
              <a:rPr sz="2800" spc="-5" dirty="0">
                <a:latin typeface="Century Gothic" panose="020B0502020202020204" pitchFamily="34" charset="0"/>
              </a:rPr>
              <a:t>s</a:t>
            </a:r>
            <a:r>
              <a:rPr sz="2800" spc="10" dirty="0">
                <a:latin typeface="Century Gothic" panose="020B0502020202020204" pitchFamily="34" charset="0"/>
              </a:rPr>
              <a:t> </a:t>
            </a:r>
            <a:r>
              <a:rPr sz="2800" dirty="0">
                <a:latin typeface="Century Gothic" panose="020B0502020202020204" pitchFamily="34" charset="0"/>
              </a:rPr>
              <a:t>o</a:t>
            </a:r>
            <a:r>
              <a:rPr sz="2800" spc="-5" dirty="0">
                <a:latin typeface="Century Gothic" panose="020B0502020202020204" pitchFamily="34" charset="0"/>
              </a:rPr>
              <a:t>f</a:t>
            </a:r>
            <a:r>
              <a:rPr sz="2800" spc="85" dirty="0">
                <a:latin typeface="Century Gothic" panose="020B0502020202020204" pitchFamily="34" charset="0"/>
              </a:rPr>
              <a:t> </a:t>
            </a:r>
            <a:r>
              <a:rPr sz="2800" spc="-10" dirty="0">
                <a:latin typeface="Century Gothic" panose="020B0502020202020204" pitchFamily="34" charset="0"/>
              </a:rPr>
              <a:t>th</a:t>
            </a:r>
            <a:r>
              <a:rPr sz="2800" spc="-5" dirty="0">
                <a:latin typeface="Century Gothic" panose="020B0502020202020204" pitchFamily="34" charset="0"/>
              </a:rPr>
              <a:t>e</a:t>
            </a:r>
            <a:r>
              <a:rPr sz="2800" spc="10" dirty="0">
                <a:latin typeface="Century Gothic" panose="020B0502020202020204" pitchFamily="34" charset="0"/>
              </a:rPr>
              <a:t> </a:t>
            </a:r>
            <a:r>
              <a:rPr sz="2800" dirty="0">
                <a:latin typeface="Century Gothic" panose="020B0502020202020204" pitchFamily="34" charset="0"/>
              </a:rPr>
              <a:t>s</a:t>
            </a:r>
            <a:r>
              <a:rPr sz="2800" spc="100" dirty="0">
                <a:latin typeface="Century Gothic" panose="020B0502020202020204" pitchFamily="34" charset="0"/>
              </a:rPr>
              <a:t>c</a:t>
            </a:r>
            <a:r>
              <a:rPr sz="2800" spc="-10" dirty="0">
                <a:latin typeface="Century Gothic" panose="020B0502020202020204" pitchFamily="34" charset="0"/>
              </a:rPr>
              <a:t>h</a:t>
            </a:r>
            <a:r>
              <a:rPr sz="2800" dirty="0">
                <a:latin typeface="Century Gothic" panose="020B0502020202020204" pitchFamily="34" charset="0"/>
              </a:rPr>
              <a:t>oo</a:t>
            </a:r>
            <a:r>
              <a:rPr sz="2800" spc="-10" dirty="0">
                <a:latin typeface="Century Gothic" panose="020B0502020202020204" pitchFamily="34" charset="0"/>
              </a:rPr>
              <a:t>l</a:t>
            </a:r>
            <a:r>
              <a:rPr sz="2800" spc="-5" dirty="0">
                <a:latin typeface="Century Gothic" panose="020B0502020202020204" pitchFamily="34" charset="0"/>
              </a:rPr>
              <a:t>s</a:t>
            </a:r>
            <a:r>
              <a:rPr sz="2800" dirty="0">
                <a:latin typeface="Century Gothic" panose="020B0502020202020204" pitchFamily="34" charset="0"/>
              </a:rPr>
              <a:t> </a:t>
            </a:r>
            <a:r>
              <a:rPr sz="2800" dirty="0" smtClean="0">
                <a:latin typeface="Century Gothic" panose="020B0502020202020204" pitchFamily="34" charset="0"/>
              </a:rPr>
              <a:t>se</a:t>
            </a:r>
            <a:r>
              <a:rPr sz="2800" spc="100" dirty="0" smtClean="0">
                <a:latin typeface="Century Gothic" panose="020B0502020202020204" pitchFamily="34" charset="0"/>
              </a:rPr>
              <a:t>r</a:t>
            </a:r>
            <a:r>
              <a:rPr sz="2800" spc="-70" dirty="0" smtClean="0">
                <a:latin typeface="Century Gothic" panose="020B0502020202020204" pitchFamily="34" charset="0"/>
              </a:rPr>
              <a:t>v</a:t>
            </a:r>
            <a:r>
              <a:rPr sz="2800" dirty="0" smtClean="0">
                <a:latin typeface="Century Gothic" panose="020B0502020202020204" pitchFamily="34" charset="0"/>
              </a:rPr>
              <a:t>ed</a:t>
            </a:r>
            <a:endParaRPr lang="en-US" sz="2800" spc="15" dirty="0" smtClean="0">
              <a:latin typeface="Century Gothic" panose="020B0502020202020204" pitchFamily="34" charset="0"/>
            </a:endParaRPr>
          </a:p>
          <a:p>
            <a:pPr marL="287020" marR="5080" indent="0" algn="ctr">
              <a:buNone/>
              <a:tabLst>
                <a:tab pos="561975" algn="l"/>
              </a:tabLst>
            </a:pPr>
            <a:r>
              <a:rPr sz="2800" dirty="0" smtClean="0">
                <a:latin typeface="Century Gothic" panose="020B0502020202020204" pitchFamily="34" charset="0"/>
              </a:rPr>
              <a:t>a</a:t>
            </a:r>
            <a:r>
              <a:rPr sz="2800" spc="-10" dirty="0" smtClean="0">
                <a:latin typeface="Century Gothic" panose="020B0502020202020204" pitchFamily="34" charset="0"/>
              </a:rPr>
              <a:t>n</a:t>
            </a:r>
            <a:r>
              <a:rPr sz="2800" spc="-5" dirty="0" smtClean="0">
                <a:latin typeface="Century Gothic" panose="020B0502020202020204" pitchFamily="34" charset="0"/>
              </a:rPr>
              <a:t>d</a:t>
            </a:r>
            <a:endParaRPr sz="2800" dirty="0">
              <a:latin typeface="Century Gothic" panose="020B0502020202020204" pitchFamily="34" charset="0"/>
              <a:cs typeface="Times New Roman"/>
            </a:endParaRPr>
          </a:p>
          <a:p>
            <a:pPr marL="744220" marR="9525" indent="-457200">
              <a:lnSpc>
                <a:spcPct val="100000"/>
              </a:lnSpc>
              <a:tabLst>
                <a:tab pos="561975" algn="l"/>
              </a:tabLst>
            </a:pPr>
            <a:r>
              <a:rPr sz="2800" dirty="0">
                <a:latin typeface="Century Gothic" panose="020B0502020202020204" pitchFamily="34" charset="0"/>
              </a:rPr>
              <a:t>P</a:t>
            </a:r>
            <a:r>
              <a:rPr sz="2800" spc="-60" dirty="0">
                <a:latin typeface="Century Gothic" panose="020B0502020202020204" pitchFamily="34" charset="0"/>
              </a:rPr>
              <a:t>r</a:t>
            </a:r>
            <a:r>
              <a:rPr sz="2800" dirty="0">
                <a:latin typeface="Century Gothic" panose="020B0502020202020204" pitchFamily="34" charset="0"/>
              </a:rPr>
              <a:t>o</a:t>
            </a:r>
            <a:r>
              <a:rPr sz="2800" spc="-10" dirty="0">
                <a:latin typeface="Century Gothic" panose="020B0502020202020204" pitchFamily="34" charset="0"/>
              </a:rPr>
              <a:t>vi</a:t>
            </a:r>
            <a:r>
              <a:rPr sz="2800" dirty="0">
                <a:latin typeface="Century Gothic" panose="020B0502020202020204" pitchFamily="34" charset="0"/>
              </a:rPr>
              <a:t>d</a:t>
            </a:r>
            <a:r>
              <a:rPr sz="2800" spc="-5" dirty="0">
                <a:latin typeface="Century Gothic" panose="020B0502020202020204" pitchFamily="34" charset="0"/>
              </a:rPr>
              <a:t>e</a:t>
            </a:r>
            <a:r>
              <a:rPr sz="2800" dirty="0">
                <a:latin typeface="Century Gothic" panose="020B0502020202020204" pitchFamily="34" charset="0"/>
              </a:rPr>
              <a:t> effe</a:t>
            </a:r>
            <a:r>
              <a:rPr sz="2800" spc="-5" dirty="0">
                <a:latin typeface="Century Gothic" panose="020B0502020202020204" pitchFamily="34" charset="0"/>
              </a:rPr>
              <a:t>c</a:t>
            </a:r>
            <a:r>
              <a:rPr sz="2800" spc="-10" dirty="0">
                <a:latin typeface="Century Gothic" panose="020B0502020202020204" pitchFamily="34" charset="0"/>
              </a:rPr>
              <a:t>ti</a:t>
            </a:r>
            <a:r>
              <a:rPr sz="2800" spc="-70" dirty="0">
                <a:latin typeface="Century Gothic" panose="020B0502020202020204" pitchFamily="34" charset="0"/>
              </a:rPr>
              <a:t>v</a:t>
            </a:r>
            <a:r>
              <a:rPr sz="2800" spc="-5" dirty="0">
                <a:latin typeface="Century Gothic" panose="020B0502020202020204" pitchFamily="34" charset="0"/>
              </a:rPr>
              <a:t>e</a:t>
            </a:r>
            <a:r>
              <a:rPr sz="2800" spc="10" dirty="0">
                <a:latin typeface="Century Gothic" panose="020B0502020202020204" pitchFamily="34" charset="0"/>
              </a:rPr>
              <a:t> </a:t>
            </a:r>
            <a:r>
              <a:rPr sz="2800" dirty="0">
                <a:latin typeface="Century Gothic" panose="020B0502020202020204" pitchFamily="34" charset="0"/>
              </a:rPr>
              <a:t>o</a:t>
            </a:r>
            <a:r>
              <a:rPr sz="2800" spc="-70" dirty="0">
                <a:latin typeface="Century Gothic" panose="020B0502020202020204" pitchFamily="34" charset="0"/>
              </a:rPr>
              <a:t>v</a:t>
            </a:r>
            <a:r>
              <a:rPr sz="2800" dirty="0">
                <a:latin typeface="Century Gothic" panose="020B0502020202020204" pitchFamily="34" charset="0"/>
              </a:rPr>
              <a:t>ers</a:t>
            </a:r>
            <a:r>
              <a:rPr sz="2800" spc="-10" dirty="0">
                <a:latin typeface="Century Gothic" panose="020B0502020202020204" pitchFamily="34" charset="0"/>
              </a:rPr>
              <a:t>i</a:t>
            </a:r>
            <a:r>
              <a:rPr sz="2800" dirty="0">
                <a:latin typeface="Century Gothic" panose="020B0502020202020204" pitchFamily="34" charset="0"/>
              </a:rPr>
              <a:t>g</a:t>
            </a:r>
            <a:r>
              <a:rPr sz="2800" spc="-10" dirty="0">
                <a:latin typeface="Century Gothic" panose="020B0502020202020204" pitchFamily="34" charset="0"/>
              </a:rPr>
              <a:t>h</a:t>
            </a:r>
            <a:r>
              <a:rPr sz="2800" spc="-5" dirty="0">
                <a:latin typeface="Century Gothic" panose="020B0502020202020204" pitchFamily="34" charset="0"/>
              </a:rPr>
              <a:t>t</a:t>
            </a:r>
            <a:r>
              <a:rPr sz="2800" spc="5" dirty="0">
                <a:latin typeface="Century Gothic" panose="020B0502020202020204" pitchFamily="34" charset="0"/>
              </a:rPr>
              <a:t> </a:t>
            </a:r>
            <a:r>
              <a:rPr sz="2800" dirty="0">
                <a:latin typeface="Century Gothic" panose="020B0502020202020204" pitchFamily="34" charset="0"/>
              </a:rPr>
              <a:t>a</a:t>
            </a:r>
            <a:r>
              <a:rPr sz="2800" spc="-10" dirty="0">
                <a:latin typeface="Century Gothic" panose="020B0502020202020204" pitchFamily="34" charset="0"/>
              </a:rPr>
              <a:t>n</a:t>
            </a:r>
            <a:r>
              <a:rPr sz="2800" spc="-5" dirty="0">
                <a:latin typeface="Century Gothic" panose="020B0502020202020204" pitchFamily="34" charset="0"/>
              </a:rPr>
              <a:t>d</a:t>
            </a:r>
            <a:r>
              <a:rPr sz="2800" spc="10" dirty="0">
                <a:latin typeface="Century Gothic" panose="020B0502020202020204" pitchFamily="34" charset="0"/>
              </a:rPr>
              <a:t> </a:t>
            </a:r>
            <a:r>
              <a:rPr sz="2800" dirty="0">
                <a:latin typeface="Century Gothic" panose="020B0502020202020204" pitchFamily="34" charset="0"/>
              </a:rPr>
              <a:t>s</a:t>
            </a:r>
            <a:r>
              <a:rPr sz="2800" spc="-10" dirty="0">
                <a:latin typeface="Century Gothic" panose="020B0502020202020204" pitchFamily="34" charset="0"/>
              </a:rPr>
              <a:t>u</a:t>
            </a:r>
            <a:r>
              <a:rPr sz="2800" dirty="0">
                <a:latin typeface="Century Gothic" panose="020B0502020202020204" pitchFamily="34" charset="0"/>
              </a:rPr>
              <a:t>ppo</a:t>
            </a:r>
            <a:r>
              <a:rPr sz="2800" spc="50" dirty="0">
                <a:latin typeface="Century Gothic" panose="020B0502020202020204" pitchFamily="34" charset="0"/>
              </a:rPr>
              <a:t>r</a:t>
            </a:r>
            <a:r>
              <a:rPr sz="2800" spc="-5" dirty="0">
                <a:latin typeface="Century Gothic" panose="020B0502020202020204" pitchFamily="34" charset="0"/>
              </a:rPr>
              <a:t>t</a:t>
            </a:r>
            <a:r>
              <a:rPr sz="2800" spc="5" dirty="0">
                <a:latin typeface="Century Gothic" panose="020B0502020202020204" pitchFamily="34" charset="0"/>
              </a:rPr>
              <a:t> </a:t>
            </a:r>
            <a:r>
              <a:rPr sz="2800" spc="-65" dirty="0">
                <a:latin typeface="Century Gothic" panose="020B0502020202020204" pitchFamily="34" charset="0"/>
              </a:rPr>
              <a:t>f</a:t>
            </a:r>
            <a:r>
              <a:rPr sz="2800" dirty="0">
                <a:latin typeface="Century Gothic" panose="020B0502020202020204" pitchFamily="34" charset="0"/>
              </a:rPr>
              <a:t>o</a:t>
            </a:r>
            <a:r>
              <a:rPr sz="2800" spc="-5" dirty="0">
                <a:latin typeface="Century Gothic" panose="020B0502020202020204" pitchFamily="34" charset="0"/>
              </a:rPr>
              <a:t>r</a:t>
            </a:r>
            <a:r>
              <a:rPr sz="2800" spc="10" dirty="0">
                <a:latin typeface="Century Gothic" panose="020B0502020202020204" pitchFamily="34" charset="0"/>
              </a:rPr>
              <a:t> </a:t>
            </a:r>
            <a:r>
              <a:rPr sz="2800" dirty="0">
                <a:latin typeface="Century Gothic" panose="020B0502020202020204" pitchFamily="34" charset="0"/>
              </a:rPr>
              <a:t>S</a:t>
            </a:r>
            <a:r>
              <a:rPr sz="2800" spc="-10" dirty="0">
                <a:latin typeface="Century Gothic" panose="020B0502020202020204" pitchFamily="34" charset="0"/>
              </a:rPr>
              <a:t>I</a:t>
            </a:r>
            <a:r>
              <a:rPr sz="2800" spc="-5" dirty="0">
                <a:latin typeface="Century Gothic" panose="020B0502020202020204" pitchFamily="34" charset="0"/>
              </a:rPr>
              <a:t>G </a:t>
            </a:r>
            <a:r>
              <a:rPr sz="2800" spc="-10" dirty="0">
                <a:latin typeface="Century Gothic" panose="020B0502020202020204" pitchFamily="34" charset="0"/>
              </a:rPr>
              <a:t>im</a:t>
            </a:r>
            <a:r>
              <a:rPr sz="2800" dirty="0">
                <a:latin typeface="Century Gothic" panose="020B0502020202020204" pitchFamily="34" charset="0"/>
              </a:rPr>
              <a:t>p</a:t>
            </a:r>
            <a:r>
              <a:rPr sz="2800" spc="-10" dirty="0">
                <a:latin typeface="Century Gothic" panose="020B0502020202020204" pitchFamily="34" charset="0"/>
              </a:rPr>
              <a:t>l</a:t>
            </a:r>
            <a:r>
              <a:rPr sz="2800" dirty="0">
                <a:latin typeface="Century Gothic" panose="020B0502020202020204" pitchFamily="34" charset="0"/>
              </a:rPr>
              <a:t>e</a:t>
            </a:r>
            <a:r>
              <a:rPr sz="2800" spc="-10" dirty="0">
                <a:latin typeface="Century Gothic" panose="020B0502020202020204" pitchFamily="34" charset="0"/>
              </a:rPr>
              <a:t>m</a:t>
            </a:r>
            <a:r>
              <a:rPr sz="2800" dirty="0">
                <a:latin typeface="Century Gothic" panose="020B0502020202020204" pitchFamily="34" charset="0"/>
              </a:rPr>
              <a:t>e</a:t>
            </a:r>
            <a:r>
              <a:rPr sz="2800" spc="-10" dirty="0">
                <a:latin typeface="Century Gothic" panose="020B0502020202020204" pitchFamily="34" charset="0"/>
              </a:rPr>
              <a:t>nt</a:t>
            </a:r>
            <a:r>
              <a:rPr sz="2800" dirty="0">
                <a:latin typeface="Century Gothic" panose="020B0502020202020204" pitchFamily="34" charset="0"/>
              </a:rPr>
              <a:t>a</a:t>
            </a:r>
            <a:r>
              <a:rPr sz="2800" spc="-10" dirty="0">
                <a:latin typeface="Century Gothic" panose="020B0502020202020204" pitchFamily="34" charset="0"/>
              </a:rPr>
              <a:t>ti</a:t>
            </a:r>
            <a:r>
              <a:rPr sz="2800" dirty="0">
                <a:latin typeface="Century Gothic" panose="020B0502020202020204" pitchFamily="34" charset="0"/>
              </a:rPr>
              <a:t>o</a:t>
            </a:r>
            <a:r>
              <a:rPr sz="2800" spc="-5" dirty="0">
                <a:latin typeface="Century Gothic" panose="020B0502020202020204" pitchFamily="34" charset="0"/>
              </a:rPr>
              <a:t>n</a:t>
            </a:r>
            <a:r>
              <a:rPr sz="2800" spc="15" dirty="0">
                <a:latin typeface="Century Gothic" panose="020B0502020202020204" pitchFamily="34" charset="0"/>
              </a:rPr>
              <a:t> </a:t>
            </a:r>
            <a:r>
              <a:rPr sz="2800" spc="-10" dirty="0">
                <a:latin typeface="Century Gothic" panose="020B0502020202020204" pitchFamily="34" charset="0"/>
              </a:rPr>
              <a:t>i</a:t>
            </a:r>
            <a:r>
              <a:rPr sz="2800" spc="-5" dirty="0">
                <a:latin typeface="Century Gothic" panose="020B0502020202020204" pitchFamily="34" charset="0"/>
              </a:rPr>
              <a:t>n </a:t>
            </a:r>
            <a:r>
              <a:rPr sz="2800" dirty="0">
                <a:latin typeface="Century Gothic" panose="020B0502020202020204" pitchFamily="34" charset="0"/>
              </a:rPr>
              <a:t>ea</a:t>
            </a:r>
            <a:r>
              <a:rPr sz="2800" spc="100" dirty="0">
                <a:latin typeface="Century Gothic" panose="020B0502020202020204" pitchFamily="34" charset="0"/>
              </a:rPr>
              <a:t>c</a:t>
            </a:r>
            <a:r>
              <a:rPr sz="2800" spc="-5" dirty="0">
                <a:latin typeface="Century Gothic" panose="020B0502020202020204" pitchFamily="34" charset="0"/>
              </a:rPr>
              <a:t>h</a:t>
            </a:r>
            <a:r>
              <a:rPr sz="2800" spc="5" dirty="0">
                <a:latin typeface="Century Gothic" panose="020B0502020202020204" pitchFamily="34" charset="0"/>
              </a:rPr>
              <a:t> </a:t>
            </a:r>
            <a:r>
              <a:rPr sz="2800" dirty="0" smtClean="0">
                <a:latin typeface="Century Gothic" panose="020B0502020202020204" pitchFamily="34" charset="0"/>
              </a:rPr>
              <a:t>s</a:t>
            </a:r>
            <a:r>
              <a:rPr sz="2800" spc="100" dirty="0" smtClean="0">
                <a:latin typeface="Century Gothic" panose="020B0502020202020204" pitchFamily="34" charset="0"/>
              </a:rPr>
              <a:t>c</a:t>
            </a:r>
            <a:r>
              <a:rPr sz="2800" spc="-10" dirty="0" smtClean="0">
                <a:latin typeface="Century Gothic" panose="020B0502020202020204" pitchFamily="34" charset="0"/>
              </a:rPr>
              <a:t>h</a:t>
            </a:r>
            <a:r>
              <a:rPr sz="2800" dirty="0" smtClean="0">
                <a:latin typeface="Century Gothic" panose="020B0502020202020204" pitchFamily="34" charset="0"/>
              </a:rPr>
              <a:t>oo</a:t>
            </a:r>
            <a:r>
              <a:rPr sz="2800" spc="-5" dirty="0" smtClean="0">
                <a:latin typeface="Century Gothic" panose="020B0502020202020204" pitchFamily="34" charset="0"/>
              </a:rPr>
              <a:t>l</a:t>
            </a:r>
            <a:endParaRPr sz="2800" spc="-5" dirty="0">
              <a:latin typeface="Century Gothic" panose="020B0502020202020204" pitchFamily="34" charset="0"/>
            </a:endParaRPr>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27</a:t>
            </a:fld>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953000"/>
            <a:ext cx="4714918"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9122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38200" y="1066800"/>
            <a:ext cx="7620000" cy="4829527"/>
          </a:xfrm>
          <a:prstGeom prst="rect">
            <a:avLst/>
          </a:prstGeom>
        </p:spPr>
        <p:txBody>
          <a:bodyPr vert="horz" wrap="square" lIns="0" tIns="0" rIns="0" bIns="0" rtlCol="0">
            <a:spAutoFit/>
          </a:bodyPr>
          <a:lstStyle/>
          <a:p>
            <a:pPr marL="527050" marR="84455" indent="-514350">
              <a:lnSpc>
                <a:spcPct val="100000"/>
              </a:lnSpc>
              <a:buClr>
                <a:schemeClr val="accent1"/>
              </a:buClr>
              <a:buFont typeface="+mj-lt"/>
              <a:buAutoNum type="arabicPeriod"/>
              <a:tabLst>
                <a:tab pos="305435" algn="l"/>
              </a:tabLst>
            </a:pPr>
            <a:r>
              <a:rPr sz="2800" dirty="0">
                <a:solidFill>
                  <a:srgbClr val="303030"/>
                </a:solidFill>
                <a:latin typeface="Century Gothic" panose="020B0502020202020204" pitchFamily="34" charset="0"/>
                <a:cs typeface="Tw Cen MT"/>
              </a:rPr>
              <a:t>P</a:t>
            </a:r>
            <a:r>
              <a:rPr sz="2800" spc="-65"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v</a:t>
            </a:r>
            <a:r>
              <a:rPr sz="2800" dirty="0">
                <a:solidFill>
                  <a:srgbClr val="303030"/>
                </a:solidFill>
                <a:latin typeface="Century Gothic" panose="020B0502020202020204" pitchFamily="34" charset="0"/>
                <a:cs typeface="Tw Cen MT"/>
              </a:rPr>
              <a:t>idi</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g</a:t>
            </a:r>
            <a:r>
              <a:rPr sz="2800" dirty="0">
                <a:solidFill>
                  <a:srgbClr val="303030"/>
                </a:solidFill>
                <a:latin typeface="Century Gothic" panose="020B0502020202020204" pitchFamily="34" charset="0"/>
                <a:cs typeface="Tw Cen MT"/>
              </a:rPr>
              <a:t> </a:t>
            </a:r>
            <a:r>
              <a:rPr sz="2800" spc="5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u</a:t>
            </a:r>
            <a:r>
              <a:rPr sz="2800" spc="-30"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al </a:t>
            </a:r>
            <a:r>
              <a:rPr sz="2800" spc="-5"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l</a:t>
            </a:r>
            <a:r>
              <a:rPr sz="2800" spc="-85" dirty="0">
                <a:solidFill>
                  <a:srgbClr val="303030"/>
                </a:solidFill>
                <a:latin typeface="Century Gothic" panose="020B0502020202020204" pitchFamily="34" charset="0"/>
                <a:cs typeface="Tw Cen MT"/>
              </a:rPr>
              <a:t>e</a:t>
            </a:r>
            <a:r>
              <a:rPr sz="2800" dirty="0">
                <a:solidFill>
                  <a:srgbClr val="303030"/>
                </a:solidFill>
                <a:latin typeface="Century Gothic" panose="020B0502020202020204" pitchFamily="34" charset="0"/>
                <a:cs typeface="Tw Cen MT"/>
              </a:rPr>
              <a:t>xibility </a:t>
            </a:r>
            <a:r>
              <a:rPr sz="2800" spc="-65"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or</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LE</a:t>
            </a:r>
            <a:r>
              <a:rPr sz="2800" dirty="0">
                <a:solidFill>
                  <a:srgbClr val="303030"/>
                </a:solidFill>
                <a:latin typeface="Century Gothic" panose="020B0502020202020204" pitchFamily="34" charset="0"/>
                <a:cs typeface="Tw Cen MT"/>
              </a:rPr>
              <a:t>As</a:t>
            </a:r>
            <a:r>
              <a:rPr sz="2800" spc="-5" dirty="0">
                <a:solidFill>
                  <a:srgbClr val="303030"/>
                </a:solidFill>
                <a:latin typeface="Century Gothic" panose="020B0502020202020204" pitchFamily="34" charset="0"/>
                <a:cs typeface="Tw Cen MT"/>
              </a:rPr>
              <a:t> de</a:t>
            </a:r>
            <a:r>
              <a:rPr sz="2800" spc="-10"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i</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ed</a:t>
            </a:r>
            <a:r>
              <a:rPr sz="2800" dirty="0">
                <a:solidFill>
                  <a:srgbClr val="303030"/>
                </a:solidFill>
                <a:latin typeface="Century Gothic" panose="020B0502020202020204" pitchFamily="34" charset="0"/>
                <a:cs typeface="Tw Cen MT"/>
              </a:rPr>
              <a:t> </a:t>
            </a:r>
            <a:r>
              <a:rPr sz="2800" spc="-5" dirty="0">
                <a:solidFill>
                  <a:srgbClr val="303030"/>
                </a:solidFill>
                <a:latin typeface="Century Gothic" panose="020B0502020202020204" pitchFamily="34" charset="0"/>
                <a:cs typeface="Tw Cen MT"/>
              </a:rPr>
              <a:t>as</a:t>
            </a:r>
            <a:r>
              <a:rPr sz="2800" spc="-1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a:t>
            </a:r>
            <a:r>
              <a:rPr sz="2800" spc="5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u</a:t>
            </a:r>
            <a:r>
              <a:rPr sz="2800" spc="-30"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al</a:t>
            </a:r>
            <a:r>
              <a:rPr sz="2800" spc="-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un</a:t>
            </a:r>
            <a:r>
              <a:rPr sz="2800" spc="-5" dirty="0">
                <a:solidFill>
                  <a:srgbClr val="303030"/>
                </a:solidFill>
                <a:latin typeface="Century Gothic" panose="020B0502020202020204" pitchFamily="34" charset="0"/>
                <a:cs typeface="Tw Cen MT"/>
              </a:rPr>
              <a:t>der </a:t>
            </a:r>
            <a:r>
              <a:rPr sz="2800"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E</a:t>
            </a:r>
            <a:r>
              <a:rPr sz="2800" dirty="0">
                <a:solidFill>
                  <a:srgbClr val="303030"/>
                </a:solidFill>
                <a:latin typeface="Century Gothic" panose="020B0502020202020204" pitchFamily="34" charset="0"/>
                <a:cs typeface="Tw Cen MT"/>
              </a:rPr>
              <a:t>AP</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u</a:t>
            </a:r>
            <a:r>
              <a:rPr sz="2800" spc="-30" dirty="0">
                <a:solidFill>
                  <a:srgbClr val="303030"/>
                </a:solidFill>
                <a:latin typeface="Century Gothic" panose="020B0502020202020204" pitchFamily="34" charset="0"/>
                <a:cs typeface="Tw Cen MT"/>
              </a:rPr>
              <a:t>r</a:t>
            </a:r>
            <a:r>
              <a:rPr sz="2800" dirty="0">
                <a:solidFill>
                  <a:srgbClr val="303030"/>
                </a:solidFill>
                <a:latin typeface="Century Gothic" panose="020B0502020202020204" pitchFamily="34" charset="0"/>
                <a:cs typeface="Tw Cen MT"/>
              </a:rPr>
              <a:t>al</a:t>
            </a:r>
            <a:r>
              <a:rPr sz="2800" spc="-10" dirty="0">
                <a:solidFill>
                  <a:srgbClr val="303030"/>
                </a:solidFill>
                <a:latin typeface="Century Gothic" panose="020B0502020202020204" pitchFamily="34" charset="0"/>
                <a:cs typeface="Tw Cen MT"/>
              </a:rPr>
              <a:t> E</a:t>
            </a:r>
            <a:r>
              <a:rPr sz="2800" spc="-5" dirty="0">
                <a:solidFill>
                  <a:srgbClr val="303030"/>
                </a:solidFill>
                <a:latin typeface="Century Gothic" panose="020B0502020202020204" pitchFamily="34" charset="0"/>
                <a:cs typeface="Tw Cen MT"/>
              </a:rPr>
              <a:t>d</a:t>
            </a:r>
            <a:r>
              <a:rPr sz="2800" spc="-15" dirty="0">
                <a:solidFill>
                  <a:srgbClr val="303030"/>
                </a:solidFill>
                <a:latin typeface="Century Gothic" panose="020B0502020202020204" pitchFamily="34" charset="0"/>
                <a:cs typeface="Tw Cen MT"/>
              </a:rPr>
              <a:t>u</a:t>
            </a:r>
            <a:r>
              <a:rPr sz="2800" spc="-10" dirty="0">
                <a:solidFill>
                  <a:srgbClr val="303030"/>
                </a:solidFill>
                <a:latin typeface="Century Gothic" panose="020B0502020202020204" pitchFamily="34" charset="0"/>
                <a:cs typeface="Tw Cen MT"/>
              </a:rPr>
              <a:t>c</a:t>
            </a:r>
            <a:r>
              <a:rPr sz="2800" spc="-5" dirty="0">
                <a:solidFill>
                  <a:srgbClr val="303030"/>
                </a:solidFill>
                <a:latin typeface="Century Gothic" panose="020B0502020202020204" pitchFamily="34" charset="0"/>
                <a:cs typeface="Tw Cen MT"/>
              </a:rPr>
              <a:t>at</a:t>
            </a:r>
            <a:r>
              <a:rPr sz="2800" dirty="0">
                <a:solidFill>
                  <a:srgbClr val="303030"/>
                </a:solidFill>
                <a:latin typeface="Century Gothic" panose="020B0502020202020204" pitchFamily="34" charset="0"/>
                <a:cs typeface="Tw Cen MT"/>
              </a:rPr>
              <a:t>ion</a:t>
            </a:r>
            <a:r>
              <a:rPr sz="2800" spc="-10" dirty="0">
                <a:solidFill>
                  <a:srgbClr val="303030"/>
                </a:solidFill>
                <a:latin typeface="Century Gothic" panose="020B0502020202020204" pitchFamily="34" charset="0"/>
                <a:cs typeface="Tw Cen MT"/>
              </a:rPr>
              <a:t> </a:t>
            </a:r>
            <a:r>
              <a:rPr sz="2800" spc="-5" dirty="0">
                <a:solidFill>
                  <a:srgbClr val="303030"/>
                </a:solidFill>
                <a:latin typeface="Century Gothic" panose="020B0502020202020204" pitchFamily="34" charset="0"/>
                <a:cs typeface="Tw Cen MT"/>
              </a:rPr>
              <a:t>A</a:t>
            </a:r>
            <a:r>
              <a:rPr sz="2800" spc="10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ie</a:t>
            </a:r>
            <a:r>
              <a:rPr sz="2800" spc="-70" dirty="0">
                <a:solidFill>
                  <a:srgbClr val="303030"/>
                </a:solidFill>
                <a:latin typeface="Century Gothic" panose="020B0502020202020204" pitchFamily="34" charset="0"/>
                <a:cs typeface="Tw Cen MT"/>
              </a:rPr>
              <a:t>v</a:t>
            </a:r>
            <a:r>
              <a:rPr sz="2800" dirty="0">
                <a:solidFill>
                  <a:srgbClr val="303030"/>
                </a:solidFill>
                <a:latin typeface="Century Gothic" panose="020B0502020202020204" pitchFamily="34" charset="0"/>
                <a:cs typeface="Tw Cen MT"/>
              </a:rPr>
              <a:t>eme</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t </a:t>
            </a:r>
            <a:r>
              <a:rPr sz="2800" dirty="0" smtClean="0">
                <a:solidFill>
                  <a:srgbClr val="303030"/>
                </a:solidFill>
                <a:latin typeface="Century Gothic" panose="020B0502020202020204" pitchFamily="34" charset="0"/>
                <a:cs typeface="Tw Cen MT"/>
              </a:rPr>
              <a:t>P</a:t>
            </a:r>
            <a:r>
              <a:rPr sz="2800" spc="-65"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og</a:t>
            </a:r>
            <a:r>
              <a:rPr sz="2800" spc="-35"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am</a:t>
            </a:r>
            <a:r>
              <a:rPr sz="2800" dirty="0" smtClean="0">
                <a:solidFill>
                  <a:srgbClr val="303030"/>
                </a:solidFill>
                <a:latin typeface="Century Gothic" panose="020B0502020202020204" pitchFamily="34" charset="0"/>
                <a:cs typeface="Tw Cen MT"/>
              </a:rPr>
              <a:t>)</a:t>
            </a:r>
            <a:endParaRPr lang="en-US" sz="2800" dirty="0">
              <a:latin typeface="Century Gothic" panose="020B0502020202020204" pitchFamily="34" charset="0"/>
              <a:cs typeface="Tw Cen MT"/>
            </a:endParaRPr>
          </a:p>
          <a:p>
            <a:pPr marL="812800" marR="84455" lvl="1" indent="-342900">
              <a:buClr>
                <a:schemeClr val="accent1"/>
              </a:buClr>
              <a:buFont typeface="Courier New" panose="02070309020205020404" pitchFamily="49" charset="0"/>
              <a:buChar char="o"/>
              <a:tabLst>
                <a:tab pos="305435" algn="l"/>
              </a:tabLst>
            </a:pPr>
            <a:r>
              <a:rPr sz="2800" dirty="0" smtClean="0">
                <a:solidFill>
                  <a:srgbClr val="303030"/>
                </a:solidFill>
                <a:latin typeface="Century Gothic" panose="020B0502020202020204" pitchFamily="34" charset="0"/>
                <a:cs typeface="Tw Cen MT"/>
              </a:rPr>
              <a:t>With</a:t>
            </a:r>
            <a:r>
              <a:rPr sz="2800" spc="-25"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S</a:t>
            </a:r>
            <a:r>
              <a:rPr sz="2800" spc="-5" dirty="0" smtClean="0">
                <a:solidFill>
                  <a:srgbClr val="303030"/>
                </a:solidFill>
                <a:latin typeface="Century Gothic" panose="020B0502020202020204" pitchFamily="34" charset="0"/>
                <a:cs typeface="Tw Cen MT"/>
              </a:rPr>
              <a:t>E</a:t>
            </a:r>
            <a:r>
              <a:rPr sz="2800" dirty="0" smtClean="0">
                <a:solidFill>
                  <a:srgbClr val="303030"/>
                </a:solidFill>
                <a:latin typeface="Century Gothic" panose="020B0502020202020204" pitchFamily="34" charset="0"/>
                <a:cs typeface="Tw Cen MT"/>
              </a:rPr>
              <a:t>A</a:t>
            </a:r>
            <a:r>
              <a:rPr sz="2800" spc="-1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app</a:t>
            </a:r>
            <a:r>
              <a:rPr sz="2800" spc="-55"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o</a:t>
            </a:r>
            <a:r>
              <a:rPr sz="2800" spc="-50" dirty="0" smtClean="0">
                <a:solidFill>
                  <a:srgbClr val="303030"/>
                </a:solidFill>
                <a:latin typeface="Century Gothic" panose="020B0502020202020204" pitchFamily="34" charset="0"/>
                <a:cs typeface="Tw Cen MT"/>
              </a:rPr>
              <a:t>v</a:t>
            </a:r>
            <a:r>
              <a:rPr sz="2800" dirty="0" smtClean="0">
                <a:solidFill>
                  <a:srgbClr val="303030"/>
                </a:solidFill>
                <a:latin typeface="Century Gothic" panose="020B0502020202020204" pitchFamily="34" charset="0"/>
                <a:cs typeface="Tw Cen MT"/>
              </a:rPr>
              <a:t>al,</a:t>
            </a:r>
            <a:r>
              <a:rPr sz="2800" spc="-30" dirty="0" smtClean="0">
                <a:solidFill>
                  <a:srgbClr val="303030"/>
                </a:solidFill>
                <a:latin typeface="Century Gothic" panose="020B0502020202020204" pitchFamily="34" charset="0"/>
                <a:cs typeface="Tw Cen MT"/>
              </a:rPr>
              <a:t> </a:t>
            </a:r>
            <a:r>
              <a:rPr sz="2800" spc="45"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u</a:t>
            </a:r>
            <a:r>
              <a:rPr sz="2800" spc="-30" dirty="0" smtClean="0">
                <a:solidFill>
                  <a:srgbClr val="303030"/>
                </a:solidFill>
                <a:latin typeface="Century Gothic" panose="020B0502020202020204" pitchFamily="34" charset="0"/>
                <a:cs typeface="Tw Cen MT"/>
              </a:rPr>
              <a:t>r</a:t>
            </a:r>
            <a:r>
              <a:rPr sz="2800" dirty="0" smtClean="0">
                <a:solidFill>
                  <a:srgbClr val="303030"/>
                </a:solidFill>
                <a:latin typeface="Century Gothic" panose="020B0502020202020204" pitchFamily="34" charset="0"/>
                <a:cs typeface="Tw Cen MT"/>
              </a:rPr>
              <a:t>al</a:t>
            </a:r>
            <a:r>
              <a:rPr sz="2800" spc="-20"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L</a:t>
            </a:r>
            <a:r>
              <a:rPr sz="2800" spc="-5" dirty="0" smtClean="0">
                <a:solidFill>
                  <a:srgbClr val="303030"/>
                </a:solidFill>
                <a:latin typeface="Century Gothic" panose="020B0502020202020204" pitchFamily="34" charset="0"/>
                <a:cs typeface="Tw Cen MT"/>
              </a:rPr>
              <a:t>EA</a:t>
            </a:r>
            <a:r>
              <a:rPr sz="2800" dirty="0" smtClean="0">
                <a:solidFill>
                  <a:srgbClr val="303030"/>
                </a:solidFill>
                <a:latin typeface="Century Gothic" panose="020B0502020202020204" pitchFamily="34" charset="0"/>
                <a:cs typeface="Tw Cen MT"/>
              </a:rPr>
              <a:t>s</a:t>
            </a:r>
            <a:r>
              <a:rPr sz="2800" spc="-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m</a:t>
            </a:r>
            <a:r>
              <a:rPr sz="2800" spc="-45" dirty="0" smtClean="0">
                <a:solidFill>
                  <a:srgbClr val="303030"/>
                </a:solidFill>
                <a:latin typeface="Century Gothic" panose="020B0502020202020204" pitchFamily="34" charset="0"/>
                <a:cs typeface="Tw Cen MT"/>
              </a:rPr>
              <a:t>a</a:t>
            </a:r>
            <a:r>
              <a:rPr sz="2800" dirty="0" smtClean="0">
                <a:solidFill>
                  <a:srgbClr val="303030"/>
                </a:solidFill>
                <a:latin typeface="Century Gothic" panose="020B0502020202020204" pitchFamily="34" charset="0"/>
                <a:cs typeface="Tw Cen MT"/>
              </a:rPr>
              <a:t>y</a:t>
            </a:r>
            <a:r>
              <a:rPr sz="2800" spc="-2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m</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di</a:t>
            </a:r>
            <a:r>
              <a:rPr sz="2800" spc="-5" dirty="0" smtClean="0">
                <a:solidFill>
                  <a:srgbClr val="303030"/>
                </a:solidFill>
                <a:latin typeface="Century Gothic" panose="020B0502020202020204" pitchFamily="34" charset="0"/>
                <a:cs typeface="Tw Cen MT"/>
              </a:rPr>
              <a:t>f</a:t>
            </a:r>
            <a:r>
              <a:rPr sz="2800" dirty="0" smtClean="0">
                <a:solidFill>
                  <a:srgbClr val="303030"/>
                </a:solidFill>
                <a:latin typeface="Century Gothic" panose="020B0502020202020204" pitchFamily="34" charset="0"/>
                <a:cs typeface="Tw Cen MT"/>
              </a:rPr>
              <a:t>y</a:t>
            </a:r>
            <a:r>
              <a:rPr sz="2800" spc="-20" dirty="0" smtClean="0">
                <a:solidFill>
                  <a:srgbClr val="303030"/>
                </a:solidFill>
                <a:latin typeface="Century Gothic" panose="020B0502020202020204" pitchFamily="34" charset="0"/>
                <a:cs typeface="Tw Cen MT"/>
              </a:rPr>
              <a:t> </a:t>
            </a:r>
            <a:r>
              <a:rPr sz="2800" b="1" u="heavy" spc="-5" dirty="0" smtClean="0">
                <a:solidFill>
                  <a:srgbClr val="303030"/>
                </a:solidFill>
                <a:latin typeface="Century Gothic" panose="020B0502020202020204" pitchFamily="34" charset="0"/>
                <a:cs typeface="Tw Cen MT"/>
              </a:rPr>
              <a:t>on</a:t>
            </a:r>
            <a:r>
              <a:rPr sz="2800" b="1" u="heavy" dirty="0" smtClean="0">
                <a:solidFill>
                  <a:srgbClr val="303030"/>
                </a:solidFill>
                <a:latin typeface="Century Gothic" panose="020B0502020202020204" pitchFamily="34" charset="0"/>
                <a:cs typeface="Tw Cen MT"/>
              </a:rPr>
              <a:t>e</a:t>
            </a:r>
            <a:r>
              <a:rPr sz="2800" b="1" spc="15"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ele</a:t>
            </a:r>
            <a:r>
              <a:rPr sz="2800" dirty="0" smtClean="0">
                <a:solidFill>
                  <a:srgbClr val="303030"/>
                </a:solidFill>
                <a:latin typeface="Century Gothic" panose="020B0502020202020204" pitchFamily="34" charset="0"/>
                <a:cs typeface="Tw Cen MT"/>
              </a:rPr>
              <a:t>m</a:t>
            </a:r>
            <a:r>
              <a:rPr sz="2800" spc="5"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t</a:t>
            </a:r>
            <a:r>
              <a:rPr sz="2800" spc="-45"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of </a:t>
            </a:r>
            <a:r>
              <a:rPr sz="2800"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h</a:t>
            </a:r>
            <a:r>
              <a:rPr sz="2800" dirty="0" smtClean="0">
                <a:solidFill>
                  <a:srgbClr val="303030"/>
                </a:solidFill>
                <a:latin typeface="Century Gothic" panose="020B0502020202020204" pitchFamily="34" charset="0"/>
                <a:cs typeface="Tw Cen MT"/>
              </a:rPr>
              <a:t>e</a:t>
            </a:r>
            <a:r>
              <a:rPr sz="2800" spc="-2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u</a:t>
            </a:r>
            <a:r>
              <a:rPr sz="2800" spc="40"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a</a:t>
            </a:r>
            <a:r>
              <a:rPr sz="2800" spc="-55"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o</a:t>
            </a:r>
            <a:r>
              <a:rPr sz="2800" spc="-5" dirty="0" smtClean="0">
                <a:solidFill>
                  <a:srgbClr val="303030"/>
                </a:solidFill>
                <a:latin typeface="Century Gothic" panose="020B0502020202020204" pitchFamily="34" charset="0"/>
                <a:cs typeface="Tw Cen MT"/>
              </a:rPr>
              <a:t>un</a:t>
            </a:r>
            <a:r>
              <a:rPr sz="2800" dirty="0" smtClean="0">
                <a:solidFill>
                  <a:srgbClr val="303030"/>
                </a:solidFill>
                <a:latin typeface="Century Gothic" panose="020B0502020202020204" pitchFamily="34" charset="0"/>
                <a:cs typeface="Tw Cen MT"/>
              </a:rPr>
              <a:t>d</a:t>
            </a:r>
            <a:r>
              <a:rPr sz="2800" spc="-45"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r</a:t>
            </a:r>
            <a:r>
              <a:rPr sz="2800" spc="-1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t</a:t>
            </a:r>
            <a:r>
              <a:rPr sz="2800" spc="-30" dirty="0" smtClean="0">
                <a:solidFill>
                  <a:srgbClr val="303030"/>
                </a:solidFill>
                <a:latin typeface="Century Gothic" panose="020B0502020202020204" pitchFamily="34" charset="0"/>
                <a:cs typeface="Tw Cen MT"/>
              </a:rPr>
              <a:t>r</a:t>
            </a:r>
            <a:r>
              <a:rPr sz="2800" dirty="0" smtClean="0">
                <a:solidFill>
                  <a:srgbClr val="303030"/>
                </a:solidFill>
                <a:latin typeface="Century Gothic" panose="020B0502020202020204" pitchFamily="34" charset="0"/>
                <a:cs typeface="Tw Cen MT"/>
              </a:rPr>
              <a:t>a</a:t>
            </a:r>
            <a:r>
              <a:rPr sz="2800" spc="-5" dirty="0" smtClean="0">
                <a:solidFill>
                  <a:srgbClr val="303030"/>
                </a:solidFill>
                <a:latin typeface="Century Gothic" panose="020B0502020202020204" pitchFamily="34" charset="0"/>
                <a:cs typeface="Tw Cen MT"/>
              </a:rPr>
              <a:t>ns</a:t>
            </a:r>
            <a:r>
              <a:rPr sz="2800" spc="-55" dirty="0" smtClean="0">
                <a:solidFill>
                  <a:srgbClr val="303030"/>
                </a:solidFill>
                <a:latin typeface="Century Gothic" panose="020B0502020202020204" pitchFamily="34" charset="0"/>
                <a:cs typeface="Tw Cen MT"/>
              </a:rPr>
              <a:t>f</a:t>
            </a:r>
            <a:r>
              <a:rPr sz="2800" spc="5" dirty="0" smtClean="0">
                <a:solidFill>
                  <a:srgbClr val="303030"/>
                </a:solidFill>
                <a:latin typeface="Century Gothic" panose="020B0502020202020204" pitchFamily="34" charset="0"/>
                <a:cs typeface="Tw Cen MT"/>
              </a:rPr>
              <a:t>o</a:t>
            </a:r>
            <a:r>
              <a:rPr sz="2800" spc="40" dirty="0" smtClean="0">
                <a:solidFill>
                  <a:srgbClr val="303030"/>
                </a:solidFill>
                <a:latin typeface="Century Gothic" panose="020B0502020202020204" pitchFamily="34" charset="0"/>
                <a:cs typeface="Tw Cen MT"/>
              </a:rPr>
              <a:t>r</a:t>
            </a:r>
            <a:r>
              <a:rPr sz="2800" dirty="0" smtClean="0">
                <a:solidFill>
                  <a:srgbClr val="303030"/>
                </a:solidFill>
                <a:latin typeface="Century Gothic" panose="020B0502020202020204" pitchFamily="34" charset="0"/>
                <a:cs typeface="Tw Cen MT"/>
              </a:rPr>
              <a:t>mat</a:t>
            </a:r>
            <a:r>
              <a:rPr sz="2800" spc="-10" dirty="0" smtClean="0">
                <a:solidFill>
                  <a:srgbClr val="303030"/>
                </a:solidFill>
                <a:latin typeface="Century Gothic" panose="020B0502020202020204" pitchFamily="34" charset="0"/>
                <a:cs typeface="Tw Cen MT"/>
              </a:rPr>
              <a:t>i</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n</a:t>
            </a:r>
            <a:r>
              <a:rPr sz="2800" spc="-5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m</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d</a:t>
            </a:r>
            <a:r>
              <a:rPr sz="2800" spc="5" dirty="0" smtClean="0">
                <a:solidFill>
                  <a:srgbClr val="303030"/>
                </a:solidFill>
                <a:latin typeface="Century Gothic" panose="020B0502020202020204" pitchFamily="34" charset="0"/>
                <a:cs typeface="Tw Cen MT"/>
              </a:rPr>
              <a:t>el</a:t>
            </a:r>
            <a:endParaRPr lang="en-US" sz="2800" dirty="0">
              <a:solidFill>
                <a:srgbClr val="303030"/>
              </a:solidFill>
              <a:latin typeface="Century Gothic" panose="020B0502020202020204" pitchFamily="34" charset="0"/>
              <a:cs typeface="Tw Cen MT"/>
            </a:endParaRPr>
          </a:p>
          <a:p>
            <a:pPr marL="812800" marR="84455" lvl="1" indent="-342900">
              <a:buClr>
                <a:schemeClr val="accent1"/>
              </a:buClr>
              <a:buFont typeface="Courier New" panose="02070309020205020404" pitchFamily="49" charset="0"/>
              <a:buChar char="o"/>
              <a:tabLst>
                <a:tab pos="305435" algn="l"/>
              </a:tabLst>
            </a:pPr>
            <a:r>
              <a:rPr lang="en-US" sz="2800" dirty="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h</a:t>
            </a:r>
            <a:r>
              <a:rPr sz="2800" dirty="0" smtClean="0">
                <a:solidFill>
                  <a:srgbClr val="303030"/>
                </a:solidFill>
                <a:latin typeface="Century Gothic" panose="020B0502020202020204" pitchFamily="34" charset="0"/>
                <a:cs typeface="Tw Cen MT"/>
              </a:rPr>
              <a:t>e</a:t>
            </a:r>
            <a:r>
              <a:rPr sz="2800" spc="-2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m</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di</a:t>
            </a:r>
            <a:r>
              <a:rPr sz="2800" spc="-5" dirty="0" smtClean="0">
                <a:solidFill>
                  <a:srgbClr val="303030"/>
                </a:solidFill>
                <a:latin typeface="Century Gothic" panose="020B0502020202020204" pitchFamily="34" charset="0"/>
                <a:cs typeface="Tw Cen MT"/>
              </a:rPr>
              <a:t>f</a:t>
            </a:r>
            <a:r>
              <a:rPr sz="2800" dirty="0" smtClean="0">
                <a:solidFill>
                  <a:srgbClr val="303030"/>
                </a:solidFill>
                <a:latin typeface="Century Gothic" panose="020B0502020202020204" pitchFamily="34" charset="0"/>
                <a:cs typeface="Tw Cen MT"/>
              </a:rPr>
              <a:t>i</a:t>
            </a:r>
            <a:r>
              <a:rPr sz="2800" spc="-10" dirty="0" smtClean="0">
                <a:solidFill>
                  <a:srgbClr val="303030"/>
                </a:solidFill>
                <a:latin typeface="Century Gothic" panose="020B0502020202020204" pitchFamily="34" charset="0"/>
                <a:cs typeface="Tw Cen MT"/>
              </a:rPr>
              <a:t>c</a:t>
            </a:r>
            <a:r>
              <a:rPr sz="2800" dirty="0" smtClean="0">
                <a:solidFill>
                  <a:srgbClr val="303030"/>
                </a:solidFill>
                <a:latin typeface="Century Gothic" panose="020B0502020202020204" pitchFamily="34" charset="0"/>
                <a:cs typeface="Tw Cen MT"/>
              </a:rPr>
              <a:t>ation </a:t>
            </a:r>
            <a:r>
              <a:rPr lang="en-US" sz="2800" dirty="0" smtClean="0">
                <a:solidFill>
                  <a:srgbClr val="303030"/>
                </a:solidFill>
                <a:latin typeface="Century Gothic" panose="020B0502020202020204" pitchFamily="34" charset="0"/>
                <a:cs typeface="Tw Cen MT"/>
              </a:rPr>
              <a:t>must </a:t>
            </a:r>
            <a:r>
              <a:rPr sz="2800" dirty="0" smtClean="0">
                <a:solidFill>
                  <a:srgbClr val="303030"/>
                </a:solidFill>
                <a:latin typeface="Century Gothic" panose="020B0502020202020204" pitchFamily="34" charset="0"/>
                <a:cs typeface="Tw Cen MT"/>
              </a:rPr>
              <a:t>m</a:t>
            </a:r>
            <a:r>
              <a:rPr sz="2800" spc="5" dirty="0" smtClean="0">
                <a:solidFill>
                  <a:srgbClr val="303030"/>
                </a:solidFill>
                <a:latin typeface="Century Gothic" panose="020B0502020202020204" pitchFamily="34" charset="0"/>
                <a:cs typeface="Tw Cen MT"/>
              </a:rPr>
              <a:t>ee</a:t>
            </a:r>
            <a:r>
              <a:rPr sz="2800" dirty="0" smtClean="0">
                <a:solidFill>
                  <a:srgbClr val="303030"/>
                </a:solidFill>
                <a:latin typeface="Century Gothic" panose="020B0502020202020204" pitchFamily="34" charset="0"/>
                <a:cs typeface="Tw Cen MT"/>
              </a:rPr>
              <a:t>t</a:t>
            </a:r>
            <a:r>
              <a:rPr sz="2800" spc="-3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h</a:t>
            </a:r>
            <a:r>
              <a:rPr sz="2800" dirty="0" smtClean="0">
                <a:solidFill>
                  <a:srgbClr val="303030"/>
                </a:solidFill>
                <a:latin typeface="Century Gothic" panose="020B0502020202020204" pitchFamily="34" charset="0"/>
                <a:cs typeface="Tw Cen MT"/>
              </a:rPr>
              <a:t>e</a:t>
            </a:r>
            <a:r>
              <a:rPr sz="2800" spc="-2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i</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t</a:t>
            </a:r>
            <a:r>
              <a:rPr sz="2800" spc="-3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a</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d</a:t>
            </a:r>
            <a:r>
              <a:rPr sz="2800" spc="-1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p</a:t>
            </a:r>
            <a:r>
              <a:rPr sz="2800" spc="-5" dirty="0" smtClean="0">
                <a:solidFill>
                  <a:srgbClr val="303030"/>
                </a:solidFill>
                <a:latin typeface="Century Gothic" panose="020B0502020202020204" pitchFamily="34" charset="0"/>
                <a:cs typeface="Tw Cen MT"/>
              </a:rPr>
              <a:t>ur</a:t>
            </a:r>
            <a:r>
              <a:rPr sz="2800" dirty="0" smtClean="0">
                <a:solidFill>
                  <a:srgbClr val="303030"/>
                </a:solidFill>
                <a:latin typeface="Century Gothic" panose="020B0502020202020204" pitchFamily="34" charset="0"/>
                <a:cs typeface="Tw Cen MT"/>
              </a:rPr>
              <a:t>p</a:t>
            </a:r>
            <a:r>
              <a:rPr sz="2800" spc="5" dirty="0" smtClean="0">
                <a:solidFill>
                  <a:srgbClr val="303030"/>
                </a:solidFill>
                <a:latin typeface="Century Gothic" panose="020B0502020202020204" pitchFamily="34" charset="0"/>
                <a:cs typeface="Tw Cen MT"/>
              </a:rPr>
              <a:t>o</a:t>
            </a:r>
            <a:r>
              <a:rPr sz="2800" spc="-5" dirty="0" smtClean="0">
                <a:solidFill>
                  <a:srgbClr val="303030"/>
                </a:solidFill>
                <a:latin typeface="Century Gothic" panose="020B0502020202020204" pitchFamily="34" charset="0"/>
                <a:cs typeface="Tw Cen MT"/>
              </a:rPr>
              <a:t>s</a:t>
            </a:r>
            <a:r>
              <a:rPr sz="2800" dirty="0" smtClean="0">
                <a:solidFill>
                  <a:srgbClr val="303030"/>
                </a:solidFill>
                <a:latin typeface="Century Gothic" panose="020B0502020202020204" pitchFamily="34" charset="0"/>
                <a:cs typeface="Tw Cen MT"/>
              </a:rPr>
              <a:t>e</a:t>
            </a:r>
            <a:r>
              <a:rPr sz="2800" spc="-30"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f</a:t>
            </a:r>
            <a:r>
              <a:rPr sz="2800" spc="5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h</a:t>
            </a:r>
            <a:r>
              <a:rPr sz="2800" dirty="0" smtClean="0">
                <a:solidFill>
                  <a:srgbClr val="303030"/>
                </a:solidFill>
                <a:latin typeface="Century Gothic" panose="020B0502020202020204" pitchFamily="34" charset="0"/>
                <a:cs typeface="Tw Cen MT"/>
              </a:rPr>
              <a:t>e</a:t>
            </a:r>
            <a:r>
              <a:rPr sz="2800" spc="-20"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o</a:t>
            </a:r>
            <a:r>
              <a:rPr sz="2800" spc="-5" dirty="0" smtClean="0">
                <a:solidFill>
                  <a:srgbClr val="303030"/>
                </a:solidFill>
                <a:latin typeface="Century Gothic" panose="020B0502020202020204" pitchFamily="34" charset="0"/>
                <a:cs typeface="Tw Cen MT"/>
              </a:rPr>
              <a:t>r</a:t>
            </a:r>
            <a:r>
              <a:rPr sz="2800" dirty="0" smtClean="0">
                <a:solidFill>
                  <a:srgbClr val="303030"/>
                </a:solidFill>
                <a:latin typeface="Century Gothic" panose="020B0502020202020204" pitchFamily="34" charset="0"/>
                <a:cs typeface="Tw Cen MT"/>
              </a:rPr>
              <a:t>igi</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al</a:t>
            </a:r>
            <a:r>
              <a:rPr sz="2800" spc="-20"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ele</a:t>
            </a:r>
            <a:r>
              <a:rPr sz="2800" dirty="0" smtClean="0">
                <a:solidFill>
                  <a:srgbClr val="303030"/>
                </a:solidFill>
                <a:latin typeface="Century Gothic" panose="020B0502020202020204" pitchFamily="34" charset="0"/>
                <a:cs typeface="Tw Cen MT"/>
              </a:rPr>
              <a:t>m</a:t>
            </a:r>
            <a:r>
              <a:rPr sz="2800" spc="5"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n</a:t>
            </a:r>
            <a:r>
              <a:rPr sz="2800" dirty="0" smtClean="0">
                <a:solidFill>
                  <a:srgbClr val="303030"/>
                </a:solidFill>
                <a:latin typeface="Century Gothic" panose="020B0502020202020204" pitchFamily="34" charset="0"/>
                <a:cs typeface="Tw Cen MT"/>
              </a:rPr>
              <a:t>t</a:t>
            </a:r>
            <a:endParaRPr sz="2800" dirty="0" smtClean="0">
              <a:latin typeface="Century Gothic" panose="020B0502020202020204" pitchFamily="34" charset="0"/>
              <a:cs typeface="Tw Cen MT"/>
            </a:endParaRPr>
          </a:p>
          <a:p>
            <a:pPr marL="527050" marR="99695" indent="-514350">
              <a:lnSpc>
                <a:spcPct val="100000"/>
              </a:lnSpc>
              <a:spcBef>
                <a:spcPts val="705"/>
              </a:spcBef>
              <a:buClr>
                <a:schemeClr val="accent1"/>
              </a:buClr>
              <a:buFont typeface="+mj-lt"/>
              <a:buAutoNum type="arabicPeriod"/>
              <a:tabLst>
                <a:tab pos="305435" algn="l"/>
              </a:tabLst>
            </a:pPr>
            <a:r>
              <a:rPr sz="2800" spc="-10" dirty="0" smtClean="0">
                <a:solidFill>
                  <a:srgbClr val="303030"/>
                </a:solidFill>
                <a:latin typeface="Century Gothic" panose="020B0502020202020204" pitchFamily="34" charset="0"/>
                <a:cs typeface="Tw Cen MT"/>
              </a:rPr>
              <a:t>E</a:t>
            </a:r>
            <a:r>
              <a:rPr sz="2800" dirty="0" smtClean="0">
                <a:solidFill>
                  <a:srgbClr val="303030"/>
                </a:solidFill>
                <a:latin typeface="Century Gothic" panose="020B0502020202020204" pitchFamily="34" charset="0"/>
                <a:cs typeface="Tw Cen MT"/>
              </a:rPr>
              <a:t>limi</a:t>
            </a:r>
            <a:r>
              <a:rPr sz="2800" spc="-10"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a</a:t>
            </a:r>
            <a:r>
              <a:rPr sz="2800" dirty="0" smtClean="0">
                <a:solidFill>
                  <a:srgbClr val="303030"/>
                </a:solidFill>
                <a:latin typeface="Century Gothic" panose="020B0502020202020204" pitchFamily="34" charset="0"/>
                <a:cs typeface="Tw Cen MT"/>
              </a:rPr>
              <a:t>ti</a:t>
            </a:r>
            <a:r>
              <a:rPr sz="2800" spc="-10"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g</a:t>
            </a:r>
            <a:r>
              <a:rPr sz="2800" dirty="0" smtClean="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t</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e </a:t>
            </a:r>
            <a:r>
              <a:rPr sz="2800" spc="5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le</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of</a:t>
            </a:r>
            <a:r>
              <a:rPr sz="2800" spc="8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i</a:t>
            </a:r>
            <a:r>
              <a:rPr sz="2800" spc="-10" dirty="0">
                <a:solidFill>
                  <a:srgbClr val="303030"/>
                </a:solidFill>
                <a:latin typeface="Century Gothic" panose="020B0502020202020204" pitchFamily="34" charset="0"/>
                <a:cs typeface="Tw Cen MT"/>
              </a:rPr>
              <a:t>n</a:t>
            </a:r>
            <a:r>
              <a:rPr sz="2800" spc="-120" dirty="0">
                <a:solidFill>
                  <a:srgbClr val="303030"/>
                </a:solidFill>
                <a:latin typeface="Century Gothic" panose="020B0502020202020204" pitchFamily="34" charset="0"/>
                <a:cs typeface="Tw Cen MT"/>
              </a:rPr>
              <a:t>e</a:t>
            </a:r>
            <a:r>
              <a:rPr sz="2800" dirty="0">
                <a:solidFill>
                  <a:srgbClr val="303030"/>
                </a:solidFill>
                <a:latin typeface="Century Gothic" panose="020B0502020202020204" pitchFamily="34" charset="0"/>
                <a:cs typeface="Tw Cen MT"/>
              </a:rPr>
              <a:t>,</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w</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i</a:t>
            </a:r>
            <a:r>
              <a:rPr sz="2800" spc="114" dirty="0">
                <a:solidFill>
                  <a:srgbClr val="303030"/>
                </a:solidFill>
                <a:latin typeface="Century Gothic" panose="020B0502020202020204" pitchFamily="34" charset="0"/>
                <a:cs typeface="Tw Cen MT"/>
              </a:rPr>
              <a:t>c</a:t>
            </a:r>
            <a:r>
              <a:rPr sz="2800" dirty="0">
                <a:solidFill>
                  <a:srgbClr val="303030"/>
                </a:solidFill>
                <a:latin typeface="Century Gothic" panose="020B0502020202020204" pitchFamily="34" charset="0"/>
                <a:cs typeface="Tw Cen MT"/>
              </a:rPr>
              <a:t>h</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limite</a:t>
            </a:r>
            <a:r>
              <a:rPr sz="2800" spc="-5" dirty="0">
                <a:solidFill>
                  <a:srgbClr val="303030"/>
                </a:solidFill>
                <a:latin typeface="Century Gothic" panose="020B0502020202020204" pitchFamily="34" charset="0"/>
                <a:cs typeface="Tw Cen MT"/>
              </a:rPr>
              <a:t>d</a:t>
            </a:r>
            <a:r>
              <a:rPr sz="2800" dirty="0">
                <a:solidFill>
                  <a:srgbClr val="303030"/>
                </a:solidFill>
                <a:latin typeface="Century Gothic" panose="020B0502020202020204" pitchFamily="34" charset="0"/>
                <a:cs typeface="Tw Cen MT"/>
              </a:rPr>
              <a:t> t</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e</a:t>
            </a:r>
            <a:r>
              <a:rPr sz="2800" spc="-15"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nu</a:t>
            </a:r>
            <a:r>
              <a:rPr sz="2800" spc="-5" dirty="0">
                <a:solidFill>
                  <a:srgbClr val="303030"/>
                </a:solidFill>
                <a:latin typeface="Century Gothic" panose="020B0502020202020204" pitchFamily="34" charset="0"/>
                <a:cs typeface="Tw Cen MT"/>
              </a:rPr>
              <a:t>mb</a:t>
            </a:r>
            <a:r>
              <a:rPr sz="2800" dirty="0">
                <a:solidFill>
                  <a:srgbClr val="303030"/>
                </a:solidFill>
                <a:latin typeface="Century Gothic" panose="020B0502020202020204" pitchFamily="34" charset="0"/>
                <a:cs typeface="Tw Cen MT"/>
              </a:rPr>
              <a:t>er of</a:t>
            </a:r>
            <a:r>
              <a:rPr sz="2800" spc="9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s</a:t>
            </a:r>
            <a:r>
              <a:rPr sz="2800" spc="105" dirty="0">
                <a:solidFill>
                  <a:srgbClr val="303030"/>
                </a:solidFill>
                <a:latin typeface="Century Gothic" panose="020B0502020202020204" pitchFamily="34" charset="0"/>
                <a:cs typeface="Tw Cen MT"/>
              </a:rPr>
              <a:t>c</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ools</a:t>
            </a:r>
            <a:r>
              <a:rPr sz="2800" spc="-5"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t</a:t>
            </a:r>
            <a:r>
              <a:rPr sz="2800" spc="-10" dirty="0">
                <a:solidFill>
                  <a:srgbClr val="303030"/>
                </a:solidFill>
                <a:latin typeface="Century Gothic" panose="020B0502020202020204" pitchFamily="34" charset="0"/>
                <a:cs typeface="Tw Cen MT"/>
              </a:rPr>
              <a:t>h</a:t>
            </a:r>
            <a:r>
              <a:rPr sz="2800" spc="-5" dirty="0">
                <a:solidFill>
                  <a:srgbClr val="303030"/>
                </a:solidFill>
                <a:latin typeface="Century Gothic" panose="020B0502020202020204" pitchFamily="34" charset="0"/>
                <a:cs typeface="Tw Cen MT"/>
              </a:rPr>
              <a:t>a</a:t>
            </a:r>
            <a:r>
              <a:rPr sz="2800" dirty="0">
                <a:solidFill>
                  <a:srgbClr val="303030"/>
                </a:solidFill>
                <a:latin typeface="Century Gothic" panose="020B0502020202020204" pitchFamily="34" charset="0"/>
                <a:cs typeface="Tw Cen MT"/>
              </a:rPr>
              <a:t>t</a:t>
            </a:r>
            <a:r>
              <a:rPr sz="2800" spc="-10" dirty="0">
                <a:solidFill>
                  <a:srgbClr val="303030"/>
                </a:solidFill>
                <a:latin typeface="Century Gothic" panose="020B0502020202020204" pitchFamily="34" charset="0"/>
                <a:cs typeface="Tw Cen MT"/>
              </a:rPr>
              <a:t> c</a:t>
            </a:r>
            <a:r>
              <a:rPr sz="2800" dirty="0">
                <a:solidFill>
                  <a:srgbClr val="303030"/>
                </a:solidFill>
                <a:latin typeface="Century Gothic" panose="020B0502020202020204" pitchFamily="34" charset="0"/>
                <a:cs typeface="Tw Cen MT"/>
              </a:rPr>
              <a:t>o</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ld impleme</a:t>
            </a:r>
            <a:r>
              <a:rPr sz="2800" spc="-10" dirty="0">
                <a:solidFill>
                  <a:srgbClr val="303030"/>
                </a:solidFill>
                <a:latin typeface="Century Gothic" panose="020B0502020202020204" pitchFamily="34" charset="0"/>
                <a:cs typeface="Tw Cen MT"/>
              </a:rPr>
              <a:t>n</a:t>
            </a:r>
            <a:r>
              <a:rPr sz="2800" dirty="0">
                <a:solidFill>
                  <a:srgbClr val="303030"/>
                </a:solidFill>
                <a:latin typeface="Century Gothic" panose="020B0502020202020204" pitchFamily="34" charset="0"/>
                <a:cs typeface="Tw Cen MT"/>
              </a:rPr>
              <a:t>t</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t</a:t>
            </a:r>
            <a:r>
              <a:rPr sz="2800" spc="-10" dirty="0">
                <a:solidFill>
                  <a:srgbClr val="303030"/>
                </a:solidFill>
                <a:latin typeface="Century Gothic" panose="020B0502020202020204" pitchFamily="34" charset="0"/>
                <a:cs typeface="Tw Cen MT"/>
              </a:rPr>
              <a:t>h</a:t>
            </a:r>
            <a:r>
              <a:rPr sz="2800" dirty="0">
                <a:solidFill>
                  <a:srgbClr val="303030"/>
                </a:solidFill>
                <a:latin typeface="Century Gothic" panose="020B0502020202020204" pitchFamily="34" charset="0"/>
                <a:cs typeface="Tw Cen MT"/>
              </a:rPr>
              <a:t>e t</a:t>
            </a:r>
            <a:r>
              <a:rPr sz="2800" spc="-30" dirty="0">
                <a:solidFill>
                  <a:srgbClr val="303030"/>
                </a:solidFill>
                <a:latin typeface="Century Gothic" panose="020B0502020202020204" pitchFamily="34" charset="0"/>
                <a:cs typeface="Tw Cen MT"/>
              </a:rPr>
              <a:t>r</a:t>
            </a:r>
            <a:r>
              <a:rPr sz="2800" spc="-5" dirty="0">
                <a:solidFill>
                  <a:srgbClr val="303030"/>
                </a:solidFill>
                <a:latin typeface="Century Gothic" panose="020B0502020202020204" pitchFamily="34" charset="0"/>
                <a:cs typeface="Tw Cen MT"/>
              </a:rPr>
              <a:t>a</a:t>
            </a:r>
            <a:r>
              <a:rPr sz="2800" spc="-10" dirty="0">
                <a:solidFill>
                  <a:srgbClr val="303030"/>
                </a:solidFill>
                <a:latin typeface="Century Gothic" panose="020B0502020202020204" pitchFamily="34" charset="0"/>
                <a:cs typeface="Tw Cen MT"/>
              </a:rPr>
              <a:t>n</a:t>
            </a:r>
            <a:r>
              <a:rPr sz="2800" spc="-5" dirty="0">
                <a:solidFill>
                  <a:srgbClr val="303030"/>
                </a:solidFill>
                <a:latin typeface="Century Gothic" panose="020B0502020202020204" pitchFamily="34" charset="0"/>
                <a:cs typeface="Tw Cen MT"/>
              </a:rPr>
              <a:t>s</a:t>
            </a:r>
            <a:r>
              <a:rPr sz="2800" spc="-65"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o</a:t>
            </a:r>
            <a:r>
              <a:rPr sz="2800" spc="55" dirty="0">
                <a:solidFill>
                  <a:srgbClr val="303030"/>
                </a:solidFill>
                <a:latin typeface="Century Gothic" panose="020B0502020202020204" pitchFamily="34" charset="0"/>
                <a:cs typeface="Tw Cen MT"/>
              </a:rPr>
              <a:t>r</a:t>
            </a:r>
            <a:r>
              <a:rPr sz="2800" spc="-5" dirty="0">
                <a:solidFill>
                  <a:srgbClr val="303030"/>
                </a:solidFill>
                <a:latin typeface="Century Gothic" panose="020B0502020202020204" pitchFamily="34" charset="0"/>
                <a:cs typeface="Tw Cen MT"/>
              </a:rPr>
              <a:t>ma</a:t>
            </a:r>
            <a:r>
              <a:rPr sz="2800" dirty="0">
                <a:solidFill>
                  <a:srgbClr val="303030"/>
                </a:solidFill>
                <a:latin typeface="Century Gothic" panose="020B0502020202020204" pitchFamily="34" charset="0"/>
                <a:cs typeface="Tw Cen MT"/>
              </a:rPr>
              <a:t>ti</a:t>
            </a:r>
            <a:r>
              <a:rPr sz="2800" spc="-5" dirty="0">
                <a:solidFill>
                  <a:srgbClr val="303030"/>
                </a:solidFill>
                <a:latin typeface="Century Gothic" panose="020B0502020202020204" pitchFamily="34" charset="0"/>
                <a:cs typeface="Tw Cen MT"/>
              </a:rPr>
              <a:t>o</a:t>
            </a:r>
            <a:r>
              <a:rPr sz="2800" dirty="0">
                <a:solidFill>
                  <a:srgbClr val="303030"/>
                </a:solidFill>
                <a:latin typeface="Century Gothic" panose="020B0502020202020204" pitchFamily="34" charset="0"/>
                <a:cs typeface="Tw Cen MT"/>
              </a:rPr>
              <a:t>n </a:t>
            </a:r>
            <a:r>
              <a:rPr sz="2800" dirty="0" smtClean="0">
                <a:solidFill>
                  <a:srgbClr val="303030"/>
                </a:solidFill>
                <a:latin typeface="Century Gothic" panose="020B0502020202020204" pitchFamily="34" charset="0"/>
                <a:cs typeface="Tw Cen MT"/>
              </a:rPr>
              <a:t>model</a:t>
            </a:r>
            <a:endParaRPr sz="2800" dirty="0">
              <a:latin typeface="Century Gothic" panose="020B0502020202020204" pitchFamily="34" charset="0"/>
              <a:cs typeface="Tw Cen MT"/>
            </a:endParaRPr>
          </a:p>
        </p:txBody>
      </p:sp>
      <p:sp>
        <p:nvSpPr>
          <p:cNvPr id="5" name="Rectangle 4"/>
          <p:cNvSpPr/>
          <p:nvPr/>
        </p:nvSpPr>
        <p:spPr>
          <a:xfrm>
            <a:off x="684164" y="0"/>
            <a:ext cx="7774036" cy="1077218"/>
          </a:xfrm>
          <a:prstGeom prst="rect">
            <a:avLst/>
          </a:prstGeom>
          <a:solidFill>
            <a:schemeClr val="accent1"/>
          </a:solidFill>
        </p:spPr>
        <p:txBody>
          <a:bodyPr wrap="square">
            <a:spAutoFit/>
          </a:bodyPr>
          <a:lstStyle/>
          <a:p>
            <a:pPr algn="ctr"/>
            <a:r>
              <a:rPr lang="en-US" sz="3200" b="1" spc="-5" dirty="0">
                <a:solidFill>
                  <a:schemeClr val="bg1"/>
                </a:solidFill>
                <a:latin typeface="Century Gothic" panose="020B0502020202020204" pitchFamily="34" charset="0"/>
              </a:rPr>
              <a:t>I</a:t>
            </a:r>
            <a:r>
              <a:rPr lang="en-US" sz="3200" b="1" spc="-10" dirty="0">
                <a:solidFill>
                  <a:schemeClr val="bg1"/>
                </a:solidFill>
                <a:latin typeface="Century Gothic" panose="020B0502020202020204" pitchFamily="34" charset="0"/>
              </a:rPr>
              <a:t>N</a:t>
            </a:r>
            <a:r>
              <a:rPr lang="en-US" sz="3200" b="1" dirty="0">
                <a:solidFill>
                  <a:schemeClr val="bg1"/>
                </a:solidFill>
                <a:latin typeface="Century Gothic" panose="020B0502020202020204" pitchFamily="34" charset="0"/>
              </a:rPr>
              <a:t>CRE</a:t>
            </a:r>
            <a:r>
              <a:rPr lang="en-US" sz="3200" b="1" spc="-5" dirty="0">
                <a:solidFill>
                  <a:schemeClr val="bg1"/>
                </a:solidFill>
                <a:latin typeface="Century Gothic" panose="020B0502020202020204" pitchFamily="34" charset="0"/>
              </a:rPr>
              <a:t>A</a:t>
            </a:r>
            <a:r>
              <a:rPr lang="en-US" sz="3200" b="1" dirty="0">
                <a:solidFill>
                  <a:schemeClr val="bg1"/>
                </a:solidFill>
                <a:latin typeface="Century Gothic" panose="020B0502020202020204" pitchFamily="34" charset="0"/>
              </a:rPr>
              <a:t>SE</a:t>
            </a:r>
            <a:r>
              <a:rPr lang="en-US" sz="3200" b="1" spc="-5" dirty="0">
                <a:solidFill>
                  <a:schemeClr val="bg1"/>
                </a:solidFill>
                <a:latin typeface="Century Gothic" panose="020B0502020202020204" pitchFamily="34" charset="0"/>
              </a:rPr>
              <a:t>D</a:t>
            </a:r>
            <a:r>
              <a:rPr lang="en-US" sz="3200" b="1" spc="5" dirty="0">
                <a:solidFill>
                  <a:schemeClr val="bg1"/>
                </a:solidFill>
                <a:latin typeface="Century Gothic" panose="020B0502020202020204" pitchFamily="34" charset="0"/>
              </a:rPr>
              <a:t> </a:t>
            </a:r>
            <a:r>
              <a:rPr lang="en-US" sz="3200" b="1" dirty="0" smtClean="0">
                <a:solidFill>
                  <a:schemeClr val="bg1"/>
                </a:solidFill>
                <a:latin typeface="Century Gothic" panose="020B0502020202020204" pitchFamily="34" charset="0"/>
              </a:rPr>
              <a:t>F</a:t>
            </a:r>
            <a:r>
              <a:rPr lang="en-US" sz="3200" b="1" spc="-5" dirty="0" smtClean="0">
                <a:solidFill>
                  <a:schemeClr val="bg1"/>
                </a:solidFill>
                <a:latin typeface="Century Gothic" panose="020B0502020202020204" pitchFamily="34" charset="0"/>
              </a:rPr>
              <a:t>LE</a:t>
            </a:r>
            <a:r>
              <a:rPr lang="en-US" sz="3200" b="1" spc="-15" dirty="0" smtClean="0">
                <a:solidFill>
                  <a:schemeClr val="bg1"/>
                </a:solidFill>
                <a:latin typeface="Century Gothic" panose="020B0502020202020204" pitchFamily="34" charset="0"/>
              </a:rPr>
              <a:t>X</a:t>
            </a:r>
            <a:r>
              <a:rPr lang="en-US" sz="3200" b="1" spc="-5" dirty="0" smtClean="0">
                <a:solidFill>
                  <a:schemeClr val="bg1"/>
                </a:solidFill>
                <a:latin typeface="Century Gothic" panose="020B0502020202020204" pitchFamily="34" charset="0"/>
              </a:rPr>
              <a:t>IBILIT</a:t>
            </a:r>
            <a:r>
              <a:rPr lang="en-US" sz="3200" b="1" dirty="0" smtClean="0">
                <a:solidFill>
                  <a:schemeClr val="bg1"/>
                </a:solidFill>
                <a:latin typeface="Century Gothic" panose="020B0502020202020204" pitchFamily="34" charset="0"/>
              </a:rPr>
              <a:t>Y</a:t>
            </a:r>
          </a:p>
          <a:p>
            <a:pPr algn="ctr"/>
            <a:r>
              <a:rPr lang="en-US" sz="3200" b="1" dirty="0" smtClean="0">
                <a:solidFill>
                  <a:schemeClr val="bg1"/>
                </a:solidFill>
                <a:latin typeface="Century Gothic" panose="020B0502020202020204" pitchFamily="34" charset="0"/>
              </a:rPr>
              <a:t>Two Areas</a:t>
            </a:r>
            <a:endParaRPr lang="en-US" sz="3200" b="1" dirty="0">
              <a:solidFill>
                <a:schemeClr val="bg1"/>
              </a:solidFill>
              <a:latin typeface="Century Gothic" panose="020B0502020202020204" pitchFamily="34" charset="0"/>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28</a:t>
            </a:fld>
            <a:endParaRPr lang="en-US" dirty="0"/>
          </a:p>
        </p:txBody>
      </p:sp>
    </p:spTree>
    <p:extLst>
      <p:ext uri="{BB962C8B-B14F-4D97-AF65-F5344CB8AC3E}">
        <p14:creationId xmlns:p14="http://schemas.microsoft.com/office/powerpoint/2010/main" val="4077151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6144" y="0"/>
            <a:ext cx="7936230" cy="787908"/>
          </a:xfrm>
          <a:prstGeom prst="rect">
            <a:avLst/>
          </a:prstGeom>
          <a:solidFill>
            <a:schemeClr val="accent1"/>
          </a:solidFill>
        </p:spPr>
        <p:txBody>
          <a:bodyPr vert="horz" wrap="square" lIns="0" tIns="0" rIns="0" bIns="0" rtlCol="0">
            <a:spAutoFit/>
          </a:bodyPr>
          <a:lstStyle/>
          <a:p>
            <a:pPr marL="12700" marR="5080" algn="ctr">
              <a:lnSpc>
                <a:spcPct val="80000"/>
              </a:lnSpc>
            </a:pPr>
            <a:r>
              <a:rPr sz="3200" b="1" spc="-5" dirty="0" smtClean="0">
                <a:solidFill>
                  <a:schemeClr val="bg1"/>
                </a:solidFill>
                <a:latin typeface="Century Gothic" panose="020B0502020202020204" pitchFamily="34" charset="0"/>
              </a:rPr>
              <a:t>C</a:t>
            </a:r>
            <a:r>
              <a:rPr sz="3200" b="1" spc="-10" dirty="0" smtClean="0">
                <a:solidFill>
                  <a:schemeClr val="bg1"/>
                </a:solidFill>
                <a:latin typeface="Century Gothic" panose="020B0502020202020204" pitchFamily="34" charset="0"/>
              </a:rPr>
              <a:t>H</a:t>
            </a:r>
            <a:r>
              <a:rPr sz="3200" b="1" spc="-5" dirty="0" smtClean="0">
                <a:solidFill>
                  <a:schemeClr val="bg1"/>
                </a:solidFill>
                <a:latin typeface="Century Gothic" panose="020B0502020202020204" pitchFamily="34" charset="0"/>
              </a:rPr>
              <a:t>A</a:t>
            </a:r>
            <a:r>
              <a:rPr sz="3200" b="1" spc="-35" dirty="0" smtClean="0">
                <a:solidFill>
                  <a:schemeClr val="bg1"/>
                </a:solidFill>
                <a:latin typeface="Century Gothic" panose="020B0502020202020204" pitchFamily="34" charset="0"/>
              </a:rPr>
              <a:t>R</a:t>
            </a:r>
            <a:r>
              <a:rPr sz="3200" b="1" dirty="0" smtClean="0">
                <a:solidFill>
                  <a:schemeClr val="bg1"/>
                </a:solidFill>
                <a:latin typeface="Century Gothic" panose="020B0502020202020204" pitchFamily="34" charset="0"/>
              </a:rPr>
              <a:t>TER</a:t>
            </a:r>
            <a:r>
              <a:rPr sz="3200" b="1" spc="10" dirty="0" smtClean="0">
                <a:solidFill>
                  <a:schemeClr val="bg1"/>
                </a:solidFill>
                <a:latin typeface="Century Gothic" panose="020B0502020202020204" pitchFamily="34" charset="0"/>
              </a:rPr>
              <a:t> </a:t>
            </a:r>
            <a:r>
              <a:rPr sz="3200" b="1" dirty="0">
                <a:solidFill>
                  <a:schemeClr val="bg1"/>
                </a:solidFill>
                <a:latin typeface="Century Gothic" panose="020B0502020202020204" pitchFamily="34" charset="0"/>
              </a:rPr>
              <a:t>S</a:t>
            </a:r>
            <a:r>
              <a:rPr sz="3200" b="1" spc="-5" dirty="0">
                <a:solidFill>
                  <a:schemeClr val="bg1"/>
                </a:solidFill>
                <a:latin typeface="Century Gothic" panose="020B0502020202020204" pitchFamily="34" charset="0"/>
              </a:rPr>
              <a:t>C</a:t>
            </a:r>
            <a:r>
              <a:rPr sz="3200" b="1" spc="-15" dirty="0">
                <a:solidFill>
                  <a:schemeClr val="bg1"/>
                </a:solidFill>
                <a:latin typeface="Century Gothic" panose="020B0502020202020204" pitchFamily="34" charset="0"/>
              </a:rPr>
              <a:t>H</a:t>
            </a:r>
            <a:r>
              <a:rPr sz="3200" b="1" spc="-5" dirty="0">
                <a:solidFill>
                  <a:schemeClr val="bg1"/>
                </a:solidFill>
                <a:latin typeface="Century Gothic" panose="020B0502020202020204" pitchFamily="34" charset="0"/>
              </a:rPr>
              <a:t>OO</a:t>
            </a:r>
            <a:r>
              <a:rPr sz="3200" b="1" dirty="0">
                <a:solidFill>
                  <a:schemeClr val="bg1"/>
                </a:solidFill>
                <a:latin typeface="Century Gothic" panose="020B0502020202020204" pitchFamily="34" charset="0"/>
              </a:rPr>
              <a:t>L</a:t>
            </a:r>
            <a:r>
              <a:rPr sz="3200" b="1" spc="5" dirty="0">
                <a:solidFill>
                  <a:schemeClr val="bg1"/>
                </a:solidFill>
                <a:latin typeface="Century Gothic" panose="020B0502020202020204" pitchFamily="34" charset="0"/>
              </a:rPr>
              <a:t> </a:t>
            </a:r>
            <a:r>
              <a:rPr sz="3200" b="1" spc="-5" dirty="0">
                <a:solidFill>
                  <a:schemeClr val="bg1"/>
                </a:solidFill>
                <a:latin typeface="Century Gothic" panose="020B0502020202020204" pitchFamily="34" charset="0"/>
              </a:rPr>
              <a:t>O</a:t>
            </a:r>
            <a:r>
              <a:rPr sz="3200" b="1" spc="-10" dirty="0">
                <a:solidFill>
                  <a:schemeClr val="bg1"/>
                </a:solidFill>
                <a:latin typeface="Century Gothic" panose="020B0502020202020204" pitchFamily="34" charset="0"/>
              </a:rPr>
              <a:t>P</a:t>
            </a:r>
            <a:r>
              <a:rPr sz="3200" b="1" spc="-5" dirty="0">
                <a:solidFill>
                  <a:schemeClr val="bg1"/>
                </a:solidFill>
                <a:latin typeface="Century Gothic" panose="020B0502020202020204" pitchFamily="34" charset="0"/>
              </a:rPr>
              <a:t>E</a:t>
            </a:r>
            <a:r>
              <a:rPr sz="3200" b="1" dirty="0">
                <a:solidFill>
                  <a:schemeClr val="bg1"/>
                </a:solidFill>
                <a:latin typeface="Century Gothic" panose="020B0502020202020204" pitchFamily="34" charset="0"/>
              </a:rPr>
              <a:t>R</a:t>
            </a:r>
            <a:r>
              <a:rPr sz="3200" b="1" spc="-225" dirty="0">
                <a:solidFill>
                  <a:schemeClr val="bg1"/>
                </a:solidFill>
                <a:latin typeface="Century Gothic" panose="020B0502020202020204" pitchFamily="34" charset="0"/>
              </a:rPr>
              <a:t>A</a:t>
            </a:r>
            <a:r>
              <a:rPr sz="3200" b="1" spc="-35" dirty="0">
                <a:solidFill>
                  <a:schemeClr val="bg1"/>
                </a:solidFill>
                <a:latin typeface="Century Gothic" panose="020B0502020202020204" pitchFamily="34" charset="0"/>
              </a:rPr>
              <a:t>T</a:t>
            </a:r>
            <a:r>
              <a:rPr sz="3200" b="1" spc="-5" dirty="0">
                <a:solidFill>
                  <a:schemeClr val="bg1"/>
                </a:solidFill>
                <a:latin typeface="Century Gothic" panose="020B0502020202020204" pitchFamily="34" charset="0"/>
              </a:rPr>
              <a:t>O</a:t>
            </a:r>
            <a:r>
              <a:rPr sz="3200" b="1" dirty="0">
                <a:solidFill>
                  <a:schemeClr val="bg1"/>
                </a:solidFill>
                <a:latin typeface="Century Gothic" panose="020B0502020202020204" pitchFamily="34" charset="0"/>
              </a:rPr>
              <a:t>RS</a:t>
            </a:r>
            <a:r>
              <a:rPr sz="3200" b="1" spc="5" dirty="0">
                <a:solidFill>
                  <a:schemeClr val="bg1"/>
                </a:solidFill>
                <a:latin typeface="Century Gothic" panose="020B0502020202020204" pitchFamily="34" charset="0"/>
              </a:rPr>
              <a:t> </a:t>
            </a:r>
            <a:r>
              <a:rPr sz="3200" b="1" spc="-10" dirty="0">
                <a:solidFill>
                  <a:schemeClr val="bg1"/>
                </a:solidFill>
                <a:latin typeface="Century Gothic" panose="020B0502020202020204" pitchFamily="34" charset="0"/>
              </a:rPr>
              <a:t>AND P</a:t>
            </a:r>
            <a:r>
              <a:rPr sz="3200" b="1" spc="-145" dirty="0">
                <a:solidFill>
                  <a:schemeClr val="bg1"/>
                </a:solidFill>
                <a:latin typeface="Century Gothic" panose="020B0502020202020204" pitchFamily="34" charset="0"/>
              </a:rPr>
              <a:t>R</a:t>
            </a:r>
            <a:r>
              <a:rPr sz="3200" b="1" spc="-110" dirty="0">
                <a:solidFill>
                  <a:schemeClr val="bg1"/>
                </a:solidFill>
                <a:latin typeface="Century Gothic" panose="020B0502020202020204" pitchFamily="34" charset="0"/>
              </a:rPr>
              <a:t>O</a:t>
            </a:r>
            <a:r>
              <a:rPr sz="3200" b="1" spc="-15" dirty="0">
                <a:solidFill>
                  <a:schemeClr val="bg1"/>
                </a:solidFill>
                <a:latin typeface="Century Gothic" panose="020B0502020202020204" pitchFamily="34" charset="0"/>
              </a:rPr>
              <a:t>V</a:t>
            </a:r>
            <a:r>
              <a:rPr sz="3200" b="1" spc="-5" dirty="0">
                <a:solidFill>
                  <a:schemeClr val="bg1"/>
                </a:solidFill>
                <a:latin typeface="Century Gothic" panose="020B0502020202020204" pitchFamily="34" charset="0"/>
              </a:rPr>
              <a:t>I</a:t>
            </a:r>
            <a:r>
              <a:rPr sz="3200" b="1" spc="-10" dirty="0">
                <a:solidFill>
                  <a:schemeClr val="bg1"/>
                </a:solidFill>
                <a:latin typeface="Century Gothic" panose="020B0502020202020204" pitchFamily="34" charset="0"/>
              </a:rPr>
              <a:t>D</a:t>
            </a:r>
            <a:r>
              <a:rPr sz="3200" b="1" dirty="0">
                <a:solidFill>
                  <a:schemeClr val="bg1"/>
                </a:solidFill>
                <a:latin typeface="Century Gothic" panose="020B0502020202020204" pitchFamily="34" charset="0"/>
              </a:rPr>
              <a:t>ERS</a:t>
            </a:r>
            <a:r>
              <a:rPr sz="3200" b="1" spc="15" dirty="0">
                <a:solidFill>
                  <a:schemeClr val="bg1"/>
                </a:solidFill>
                <a:latin typeface="Century Gothic" panose="020B0502020202020204" pitchFamily="34" charset="0"/>
              </a:rPr>
              <a:t> </a:t>
            </a:r>
            <a:r>
              <a:rPr sz="3200" b="1" spc="-15" dirty="0">
                <a:solidFill>
                  <a:schemeClr val="bg1"/>
                </a:solidFill>
                <a:latin typeface="Century Gothic" panose="020B0502020202020204" pitchFamily="34" charset="0"/>
              </a:rPr>
              <a:t>U</a:t>
            </a:r>
            <a:r>
              <a:rPr sz="3200" b="1" spc="-5" dirty="0">
                <a:solidFill>
                  <a:schemeClr val="bg1"/>
                </a:solidFill>
                <a:latin typeface="Century Gothic" panose="020B0502020202020204" pitchFamily="34" charset="0"/>
              </a:rPr>
              <a:t>N</a:t>
            </a:r>
            <a:r>
              <a:rPr sz="3200" b="1" spc="-15" dirty="0">
                <a:solidFill>
                  <a:schemeClr val="bg1"/>
                </a:solidFill>
                <a:latin typeface="Century Gothic" panose="020B0502020202020204" pitchFamily="34" charset="0"/>
              </a:rPr>
              <a:t>D</a:t>
            </a:r>
            <a:r>
              <a:rPr sz="3200" b="1" dirty="0">
                <a:solidFill>
                  <a:schemeClr val="bg1"/>
                </a:solidFill>
                <a:latin typeface="Century Gothic" panose="020B0502020202020204" pitchFamily="34" charset="0"/>
              </a:rPr>
              <a:t>ER</a:t>
            </a:r>
            <a:r>
              <a:rPr sz="3200" b="1" spc="25" dirty="0">
                <a:solidFill>
                  <a:schemeClr val="bg1"/>
                </a:solidFill>
                <a:latin typeface="Century Gothic" panose="020B0502020202020204" pitchFamily="34" charset="0"/>
              </a:rPr>
              <a:t> </a:t>
            </a:r>
            <a:r>
              <a:rPr sz="3200" b="1" spc="-5" dirty="0">
                <a:solidFill>
                  <a:schemeClr val="bg1"/>
                </a:solidFill>
                <a:latin typeface="Century Gothic" panose="020B0502020202020204" pitchFamily="34" charset="0"/>
              </a:rPr>
              <a:t>T</a:t>
            </a:r>
            <a:r>
              <a:rPr sz="3200" b="1" spc="-15" dirty="0">
                <a:solidFill>
                  <a:schemeClr val="bg1"/>
                </a:solidFill>
                <a:latin typeface="Century Gothic" panose="020B0502020202020204" pitchFamily="34" charset="0"/>
              </a:rPr>
              <a:t>H</a:t>
            </a:r>
            <a:r>
              <a:rPr sz="3200" b="1" dirty="0">
                <a:solidFill>
                  <a:schemeClr val="bg1"/>
                </a:solidFill>
                <a:latin typeface="Century Gothic" panose="020B0502020202020204" pitchFamily="34" charset="0"/>
              </a:rPr>
              <a:t>E</a:t>
            </a:r>
            <a:r>
              <a:rPr sz="3200" b="1" spc="5" dirty="0">
                <a:solidFill>
                  <a:schemeClr val="bg1"/>
                </a:solidFill>
                <a:latin typeface="Century Gothic" panose="020B0502020202020204" pitchFamily="34" charset="0"/>
              </a:rPr>
              <a:t> </a:t>
            </a:r>
            <a:r>
              <a:rPr sz="3200" b="1" dirty="0">
                <a:solidFill>
                  <a:schemeClr val="bg1"/>
                </a:solidFill>
                <a:latin typeface="Century Gothic" panose="020B0502020202020204" pitchFamily="34" charset="0"/>
              </a:rPr>
              <a:t>RES</a:t>
            </a:r>
            <a:r>
              <a:rPr sz="3200" b="1" spc="-250" dirty="0">
                <a:solidFill>
                  <a:schemeClr val="bg1"/>
                </a:solidFill>
                <a:latin typeface="Century Gothic" panose="020B0502020202020204" pitchFamily="34" charset="0"/>
              </a:rPr>
              <a:t>T</a:t>
            </a:r>
            <a:r>
              <a:rPr sz="3200" b="1" spc="-5" dirty="0">
                <a:solidFill>
                  <a:schemeClr val="bg1"/>
                </a:solidFill>
                <a:latin typeface="Century Gothic" panose="020B0502020202020204" pitchFamily="34" charset="0"/>
              </a:rPr>
              <a:t>A</a:t>
            </a:r>
            <a:r>
              <a:rPr sz="3200" b="1" spc="-35" dirty="0">
                <a:solidFill>
                  <a:schemeClr val="bg1"/>
                </a:solidFill>
                <a:latin typeface="Century Gothic" panose="020B0502020202020204" pitchFamily="34" charset="0"/>
              </a:rPr>
              <a:t>R</a:t>
            </a:r>
            <a:r>
              <a:rPr sz="3200" b="1" dirty="0">
                <a:solidFill>
                  <a:schemeClr val="bg1"/>
                </a:solidFill>
                <a:latin typeface="Century Gothic" panose="020B0502020202020204" pitchFamily="34" charset="0"/>
              </a:rPr>
              <a:t>T</a:t>
            </a:r>
            <a:r>
              <a:rPr sz="3200" b="1" spc="5" dirty="0">
                <a:solidFill>
                  <a:schemeClr val="bg1"/>
                </a:solidFill>
                <a:latin typeface="Century Gothic" panose="020B0502020202020204" pitchFamily="34" charset="0"/>
              </a:rPr>
              <a:t> </a:t>
            </a:r>
            <a:r>
              <a:rPr sz="3200" b="1" dirty="0">
                <a:solidFill>
                  <a:schemeClr val="bg1"/>
                </a:solidFill>
                <a:latin typeface="Century Gothic" panose="020B0502020202020204" pitchFamily="34" charset="0"/>
              </a:rPr>
              <a:t>M</a:t>
            </a:r>
            <a:r>
              <a:rPr sz="3200" b="1" spc="-5" dirty="0">
                <a:solidFill>
                  <a:schemeClr val="bg1"/>
                </a:solidFill>
                <a:latin typeface="Century Gothic" panose="020B0502020202020204" pitchFamily="34" charset="0"/>
              </a:rPr>
              <a:t>O</a:t>
            </a:r>
            <a:r>
              <a:rPr sz="3200" b="1" spc="-15" dirty="0">
                <a:solidFill>
                  <a:schemeClr val="bg1"/>
                </a:solidFill>
                <a:latin typeface="Century Gothic" panose="020B0502020202020204" pitchFamily="34" charset="0"/>
              </a:rPr>
              <a:t>D</a:t>
            </a:r>
            <a:r>
              <a:rPr sz="3200" b="1" spc="-5" dirty="0">
                <a:solidFill>
                  <a:schemeClr val="bg1"/>
                </a:solidFill>
                <a:latin typeface="Century Gothic" panose="020B0502020202020204" pitchFamily="34" charset="0"/>
              </a:rPr>
              <a:t>EL</a:t>
            </a:r>
          </a:p>
        </p:txBody>
      </p:sp>
      <p:sp>
        <p:nvSpPr>
          <p:cNvPr id="3" name="object 3"/>
          <p:cNvSpPr txBox="1"/>
          <p:nvPr/>
        </p:nvSpPr>
        <p:spPr>
          <a:xfrm>
            <a:off x="381000" y="990600"/>
            <a:ext cx="8458200" cy="4062651"/>
          </a:xfrm>
          <a:prstGeom prst="rect">
            <a:avLst/>
          </a:prstGeom>
        </p:spPr>
        <p:txBody>
          <a:bodyPr vert="horz" wrap="square" lIns="0" tIns="0" rIns="0" bIns="0" rtlCol="0">
            <a:spAutoFit/>
          </a:bodyPr>
          <a:lstStyle/>
          <a:p>
            <a:pPr marL="12700" marR="447040">
              <a:lnSpc>
                <a:spcPct val="100000"/>
              </a:lnSpc>
              <a:buClr>
                <a:srgbClr val="038A00"/>
              </a:buClr>
              <a:tabLst>
                <a:tab pos="355600" algn="l"/>
              </a:tabLst>
            </a:pPr>
            <a:r>
              <a:rPr sz="2000" spc="-25" dirty="0" smtClean="0">
                <a:latin typeface="Century Gothic" panose="020B0502020202020204" pitchFamily="34" charset="0"/>
                <a:cs typeface="Tw Cen MT"/>
              </a:rPr>
              <a:t>F</a:t>
            </a:r>
            <a:r>
              <a:rPr sz="2000" spc="5" dirty="0" smtClean="0">
                <a:latin typeface="Century Gothic" panose="020B0502020202020204" pitchFamily="34" charset="0"/>
                <a:cs typeface="Tw Cen MT"/>
              </a:rPr>
              <a:t>o</a:t>
            </a:r>
            <a:r>
              <a:rPr sz="2000" dirty="0" smtClean="0">
                <a:latin typeface="Century Gothic" panose="020B0502020202020204" pitchFamily="34" charset="0"/>
                <a:cs typeface="Tw Cen MT"/>
              </a:rPr>
              <a:t>r</a:t>
            </a:r>
            <a:r>
              <a:rPr sz="2000" spc="-25" dirty="0" smtClean="0">
                <a:latin typeface="Century Gothic" panose="020B0502020202020204" pitchFamily="34" charset="0"/>
                <a:cs typeface="Tw Cen MT"/>
              </a:rPr>
              <a:t> </a:t>
            </a:r>
            <a:r>
              <a:rPr sz="2000" spc="-5" dirty="0">
                <a:latin typeface="Century Gothic" panose="020B0502020202020204" pitchFamily="34" charset="0"/>
                <a:cs typeface="Tw Cen MT"/>
              </a:rPr>
              <a:t>s</a:t>
            </a:r>
            <a:r>
              <a:rPr sz="2000" spc="100" dirty="0">
                <a:latin typeface="Century Gothic" panose="020B0502020202020204" pitchFamily="34" charset="0"/>
                <a:cs typeface="Tw Cen MT"/>
              </a:rPr>
              <a:t>c</a:t>
            </a:r>
            <a:r>
              <a:rPr sz="2000" spc="-5" dirty="0">
                <a:latin typeface="Century Gothic" panose="020B0502020202020204" pitchFamily="34" charset="0"/>
                <a:cs typeface="Tw Cen MT"/>
              </a:rPr>
              <a:t>h</a:t>
            </a:r>
            <a:r>
              <a:rPr sz="2000" spc="5" dirty="0">
                <a:latin typeface="Century Gothic" panose="020B0502020202020204" pitchFamily="34" charset="0"/>
                <a:cs typeface="Tw Cen MT"/>
              </a:rPr>
              <a:t>ool</a:t>
            </a:r>
            <a:r>
              <a:rPr sz="2000" dirty="0">
                <a:latin typeface="Century Gothic" panose="020B0502020202020204" pitchFamily="34" charset="0"/>
                <a:cs typeface="Tw Cen MT"/>
              </a:rPr>
              <a:t>s</a:t>
            </a:r>
            <a:r>
              <a:rPr sz="2000" spc="-30" dirty="0">
                <a:latin typeface="Century Gothic" panose="020B0502020202020204" pitchFamily="34" charset="0"/>
                <a:cs typeface="Tw Cen MT"/>
              </a:rPr>
              <a:t> </a:t>
            </a:r>
            <a:r>
              <a:rPr sz="2000" dirty="0">
                <a:latin typeface="Century Gothic" panose="020B0502020202020204" pitchFamily="34" charset="0"/>
                <a:cs typeface="Tw Cen MT"/>
              </a:rPr>
              <a:t>implem</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ti</a:t>
            </a:r>
            <a:r>
              <a:rPr sz="2000" spc="-15" dirty="0">
                <a:latin typeface="Century Gothic" panose="020B0502020202020204" pitchFamily="34" charset="0"/>
                <a:cs typeface="Tw Cen MT"/>
              </a:rPr>
              <a:t>n</a:t>
            </a:r>
            <a:r>
              <a:rPr sz="2000" dirty="0">
                <a:latin typeface="Century Gothic" panose="020B0502020202020204" pitchFamily="34" charset="0"/>
                <a:cs typeface="Tw Cen MT"/>
              </a:rPr>
              <a:t>g</a:t>
            </a:r>
            <a:r>
              <a:rPr sz="2000" spc="-30" dirty="0">
                <a:latin typeface="Century Gothic" panose="020B0502020202020204" pitchFamily="34" charset="0"/>
                <a:cs typeface="Tw Cen MT"/>
              </a:rPr>
              <a:t> </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e</a:t>
            </a:r>
            <a:r>
              <a:rPr sz="2000" spc="-30" dirty="0">
                <a:latin typeface="Century Gothic" panose="020B0502020202020204" pitchFamily="34" charset="0"/>
                <a:cs typeface="Tw Cen MT"/>
              </a:rPr>
              <a:t> </a:t>
            </a:r>
            <a:r>
              <a:rPr lang="en-US" sz="2000" spc="-5" dirty="0">
                <a:latin typeface="Century Gothic" panose="020B0502020202020204" pitchFamily="34" charset="0"/>
                <a:cs typeface="Tw Cen MT"/>
              </a:rPr>
              <a:t>R</a:t>
            </a:r>
            <a:r>
              <a:rPr sz="2000" spc="5"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s</a:t>
            </a:r>
            <a:r>
              <a:rPr sz="2000" dirty="0" smtClean="0">
                <a:latin typeface="Century Gothic" panose="020B0502020202020204" pitchFamily="34" charset="0"/>
                <a:cs typeface="Tw Cen MT"/>
              </a:rPr>
              <a:t>ta</a:t>
            </a:r>
            <a:r>
              <a:rPr sz="2000" spc="40" dirty="0" smtClean="0">
                <a:latin typeface="Century Gothic" panose="020B0502020202020204" pitchFamily="34" charset="0"/>
                <a:cs typeface="Tw Cen MT"/>
              </a:rPr>
              <a:t>r</a:t>
            </a:r>
            <a:r>
              <a:rPr sz="2000" dirty="0" smtClean="0">
                <a:latin typeface="Century Gothic" panose="020B0502020202020204" pitchFamily="34" charset="0"/>
                <a:cs typeface="Tw Cen MT"/>
              </a:rPr>
              <a:t>t</a:t>
            </a:r>
            <a:r>
              <a:rPr sz="2000" spc="-20" dirty="0" smtClean="0">
                <a:latin typeface="Century Gothic" panose="020B0502020202020204" pitchFamily="34" charset="0"/>
                <a:cs typeface="Tw Cen MT"/>
              </a:rPr>
              <a:t> </a:t>
            </a:r>
            <a:r>
              <a:rPr lang="en-US" sz="2000" dirty="0">
                <a:latin typeface="Century Gothic" panose="020B0502020202020204" pitchFamily="34" charset="0"/>
                <a:cs typeface="Tw Cen MT"/>
              </a:rPr>
              <a:t>M</a:t>
            </a:r>
            <a:r>
              <a:rPr sz="2000" spc="5" dirty="0" smtClean="0">
                <a:latin typeface="Century Gothic" panose="020B0502020202020204" pitchFamily="34" charset="0"/>
                <a:cs typeface="Tw Cen MT"/>
              </a:rPr>
              <a:t>o</a:t>
            </a:r>
            <a:r>
              <a:rPr sz="2000" dirty="0" smtClean="0">
                <a:latin typeface="Century Gothic" panose="020B0502020202020204" pitchFamily="34" charset="0"/>
                <a:cs typeface="Tw Cen MT"/>
              </a:rPr>
              <a:t>d</a:t>
            </a:r>
            <a:r>
              <a:rPr sz="2000" spc="5" dirty="0" smtClean="0">
                <a:latin typeface="Century Gothic" panose="020B0502020202020204" pitchFamily="34" charset="0"/>
                <a:cs typeface="Tw Cen MT"/>
              </a:rPr>
              <a:t>el</a:t>
            </a:r>
            <a:endParaRPr lang="en-US" sz="2000" spc="-30" dirty="0" smtClean="0">
              <a:latin typeface="Century Gothic" panose="020B0502020202020204" pitchFamily="34" charset="0"/>
              <a:cs typeface="Tw Cen MT"/>
            </a:endParaRPr>
          </a:p>
          <a:p>
            <a:pPr marL="355600" marR="447040" indent="-342900">
              <a:lnSpc>
                <a:spcPct val="100000"/>
              </a:lnSpc>
              <a:buClr>
                <a:srgbClr val="038A00"/>
              </a:buClr>
              <a:buFont typeface="Arial" panose="020B0604020202020204" pitchFamily="34" charset="0"/>
              <a:buChar char="•"/>
              <a:tabLst>
                <a:tab pos="355600" algn="l"/>
              </a:tabLst>
            </a:pPr>
            <a:r>
              <a:rPr sz="2000" spc="-10" dirty="0" smtClean="0">
                <a:latin typeface="Century Gothic" panose="020B0502020202020204" pitchFamily="34" charset="0"/>
                <a:cs typeface="Tw Cen MT"/>
              </a:rPr>
              <a:t>L</a:t>
            </a:r>
            <a:r>
              <a:rPr sz="2000" spc="-5" dirty="0" smtClean="0">
                <a:latin typeface="Century Gothic" panose="020B0502020202020204" pitchFamily="34" charset="0"/>
                <a:cs typeface="Tw Cen MT"/>
              </a:rPr>
              <a:t>EA</a:t>
            </a:r>
            <a:r>
              <a:rPr sz="2000" dirty="0" smtClean="0">
                <a:latin typeface="Century Gothic" panose="020B0502020202020204" pitchFamily="34" charset="0"/>
                <a:cs typeface="Tw Cen MT"/>
              </a:rPr>
              <a:t>s</a:t>
            </a:r>
            <a:r>
              <a:rPr sz="2000" spc="5" dirty="0" smtClean="0">
                <a:latin typeface="Century Gothic" panose="020B0502020202020204" pitchFamily="34" charset="0"/>
                <a:cs typeface="Tw Cen MT"/>
              </a:rPr>
              <a:t> </a:t>
            </a:r>
            <a:r>
              <a:rPr sz="2000" u="heavy" spc="50" dirty="0">
                <a:latin typeface="Century Gothic" panose="020B0502020202020204" pitchFamily="34" charset="0"/>
                <a:cs typeface="Tw Cen MT"/>
              </a:rPr>
              <a:t>m</a:t>
            </a:r>
            <a:r>
              <a:rPr sz="2000" u="heavy" spc="-5" dirty="0">
                <a:latin typeface="Century Gothic" panose="020B0502020202020204" pitchFamily="34" charset="0"/>
                <a:cs typeface="Tw Cen MT"/>
              </a:rPr>
              <a:t>ust</a:t>
            </a:r>
            <a:r>
              <a:rPr sz="2000" spc="-5" dirty="0">
                <a:latin typeface="Century Gothic" panose="020B0502020202020204" pitchFamily="34" charset="0"/>
                <a:cs typeface="Tw Cen MT"/>
              </a:rPr>
              <a:t> </a:t>
            </a:r>
            <a:r>
              <a:rPr sz="2000" dirty="0">
                <a:latin typeface="Century Gothic" panose="020B0502020202020204" pitchFamily="34" charset="0"/>
                <a:cs typeface="Tw Cen MT"/>
              </a:rPr>
              <a:t>d</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e</a:t>
            </a:r>
            <a:r>
              <a:rPr sz="2000" spc="40" dirty="0">
                <a:latin typeface="Century Gothic" panose="020B0502020202020204" pitchFamily="34" charset="0"/>
                <a:cs typeface="Tw Cen MT"/>
              </a:rPr>
              <a:t>r</a:t>
            </a:r>
            <a:r>
              <a:rPr sz="2000" dirty="0">
                <a:latin typeface="Century Gothic" panose="020B0502020202020204" pitchFamily="34" charset="0"/>
                <a:cs typeface="Tw Cen MT"/>
              </a:rPr>
              <a:t>mi</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e</a:t>
            </a:r>
            <a:r>
              <a:rPr sz="2000" spc="-45" dirty="0">
                <a:latin typeface="Century Gothic" panose="020B0502020202020204" pitchFamily="34" charset="0"/>
                <a:cs typeface="Tw Cen MT"/>
              </a:rPr>
              <a:t> </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at</a:t>
            </a:r>
            <a:r>
              <a:rPr sz="2000" spc="-20" dirty="0">
                <a:latin typeface="Century Gothic" panose="020B0502020202020204" pitchFamily="34" charset="0"/>
                <a:cs typeface="Tw Cen MT"/>
              </a:rPr>
              <a:t> </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e</a:t>
            </a:r>
            <a:r>
              <a:rPr sz="2000" spc="-20" dirty="0">
                <a:latin typeface="Century Gothic" panose="020B0502020202020204" pitchFamily="34" charset="0"/>
                <a:cs typeface="Tw Cen MT"/>
              </a:rPr>
              <a:t> </a:t>
            </a:r>
            <a:r>
              <a:rPr sz="2000" spc="-5" dirty="0">
                <a:latin typeface="Century Gothic" panose="020B0502020202020204" pitchFamily="34" charset="0"/>
                <a:cs typeface="Tw Cen MT"/>
              </a:rPr>
              <a:t>s</a:t>
            </a:r>
            <a:r>
              <a:rPr sz="2000" spc="5" dirty="0">
                <a:latin typeface="Century Gothic" panose="020B0502020202020204" pitchFamily="34" charset="0"/>
                <a:cs typeface="Tw Cen MT"/>
              </a:rPr>
              <a:t>ele</a:t>
            </a:r>
            <a:r>
              <a:rPr sz="2000" spc="-10" dirty="0">
                <a:latin typeface="Century Gothic" panose="020B0502020202020204" pitchFamily="34" charset="0"/>
                <a:cs typeface="Tw Cen MT"/>
              </a:rPr>
              <a:t>c</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d</a:t>
            </a:r>
            <a:r>
              <a:rPr sz="2000" spc="-45" dirty="0">
                <a:latin typeface="Century Gothic" panose="020B0502020202020204" pitchFamily="34" charset="0"/>
                <a:cs typeface="Tw Cen MT"/>
              </a:rPr>
              <a:t> </a:t>
            </a:r>
            <a:r>
              <a:rPr sz="2000" spc="100" dirty="0">
                <a:latin typeface="Century Gothic" panose="020B0502020202020204" pitchFamily="34" charset="0"/>
                <a:cs typeface="Tw Cen MT"/>
              </a:rPr>
              <a:t>c</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a</a:t>
            </a:r>
            <a:r>
              <a:rPr sz="2000" spc="40" dirty="0">
                <a:latin typeface="Century Gothic" panose="020B0502020202020204" pitchFamily="34" charset="0"/>
                <a:cs typeface="Tw Cen MT"/>
              </a:rPr>
              <a:t>r</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r</a:t>
            </a:r>
            <a:r>
              <a:rPr sz="2000" spc="-30" dirty="0">
                <a:latin typeface="Century Gothic" panose="020B0502020202020204" pitchFamily="34" charset="0"/>
                <a:cs typeface="Tw Cen MT"/>
              </a:rPr>
              <a:t> </a:t>
            </a:r>
            <a:r>
              <a:rPr sz="2000" spc="-5" dirty="0">
                <a:latin typeface="Century Gothic" panose="020B0502020202020204" pitchFamily="34" charset="0"/>
                <a:cs typeface="Tw Cen MT"/>
              </a:rPr>
              <a:t>s</a:t>
            </a:r>
            <a:r>
              <a:rPr sz="2000" spc="100" dirty="0">
                <a:latin typeface="Century Gothic" panose="020B0502020202020204" pitchFamily="34" charset="0"/>
                <a:cs typeface="Tw Cen MT"/>
              </a:rPr>
              <a:t>c</a:t>
            </a:r>
            <a:r>
              <a:rPr sz="2000" spc="-5" dirty="0">
                <a:latin typeface="Century Gothic" panose="020B0502020202020204" pitchFamily="34" charset="0"/>
                <a:cs typeface="Tw Cen MT"/>
              </a:rPr>
              <a:t>h</a:t>
            </a:r>
            <a:r>
              <a:rPr sz="2000" spc="5" dirty="0">
                <a:latin typeface="Century Gothic" panose="020B0502020202020204" pitchFamily="34" charset="0"/>
                <a:cs typeface="Tw Cen MT"/>
              </a:rPr>
              <a:t>oo</a:t>
            </a:r>
            <a:r>
              <a:rPr sz="2000" dirty="0">
                <a:latin typeface="Century Gothic" panose="020B0502020202020204" pitchFamily="34" charset="0"/>
                <a:cs typeface="Tw Cen MT"/>
              </a:rPr>
              <a:t>l</a:t>
            </a:r>
            <a:r>
              <a:rPr sz="2000" spc="-20" dirty="0">
                <a:latin typeface="Century Gothic" panose="020B0502020202020204" pitchFamily="34" charset="0"/>
                <a:cs typeface="Tw Cen MT"/>
              </a:rPr>
              <a:t> </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p</a:t>
            </a:r>
            <a:r>
              <a:rPr sz="2000" spc="5" dirty="0">
                <a:latin typeface="Century Gothic" panose="020B0502020202020204" pitchFamily="34" charset="0"/>
                <a:cs typeface="Tw Cen MT"/>
              </a:rPr>
              <a:t>e</a:t>
            </a:r>
            <a:r>
              <a:rPr sz="2000" spc="-30" dirty="0">
                <a:latin typeface="Century Gothic" panose="020B0502020202020204" pitchFamily="34" charset="0"/>
                <a:cs typeface="Tw Cen MT"/>
              </a:rPr>
              <a:t>r</a:t>
            </a:r>
            <a:r>
              <a:rPr sz="2000" dirty="0">
                <a:latin typeface="Century Gothic" panose="020B0502020202020204" pitchFamily="34" charset="0"/>
                <a:cs typeface="Tw Cen MT"/>
              </a:rPr>
              <a:t>at</a:t>
            </a:r>
            <a:r>
              <a:rPr sz="2000" spc="-10" dirty="0">
                <a:latin typeface="Century Gothic" panose="020B0502020202020204" pitchFamily="34" charset="0"/>
                <a:cs typeface="Tw Cen MT"/>
              </a:rPr>
              <a:t>o</a:t>
            </a:r>
            <a:r>
              <a:rPr sz="2000" spc="-185" dirty="0">
                <a:latin typeface="Century Gothic" panose="020B0502020202020204" pitchFamily="34" charset="0"/>
                <a:cs typeface="Tw Cen MT"/>
              </a:rPr>
              <a:t>r</a:t>
            </a:r>
            <a:r>
              <a:rPr sz="2000" dirty="0">
                <a:latin typeface="Century Gothic" panose="020B0502020202020204" pitchFamily="34" charset="0"/>
                <a:cs typeface="Tw Cen MT"/>
              </a:rPr>
              <a:t>,</a:t>
            </a:r>
            <a:r>
              <a:rPr sz="2000" spc="-30" dirty="0">
                <a:latin typeface="Century Gothic" panose="020B0502020202020204" pitchFamily="34" charset="0"/>
                <a:cs typeface="Tw Cen MT"/>
              </a:rPr>
              <a:t> </a:t>
            </a:r>
            <a:r>
              <a:rPr sz="2000" spc="100" dirty="0">
                <a:latin typeface="Century Gothic" panose="020B0502020202020204" pitchFamily="34" charset="0"/>
                <a:cs typeface="Tw Cen MT"/>
              </a:rPr>
              <a:t>c</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a</a:t>
            </a:r>
            <a:r>
              <a:rPr sz="2000" spc="40" dirty="0">
                <a:latin typeface="Century Gothic" panose="020B0502020202020204" pitchFamily="34" charset="0"/>
                <a:cs typeface="Tw Cen MT"/>
              </a:rPr>
              <a:t>r</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r mana</a:t>
            </a:r>
            <a:r>
              <a:rPr sz="2000" spc="-45" dirty="0">
                <a:latin typeface="Century Gothic" panose="020B0502020202020204" pitchFamily="34" charset="0"/>
                <a:cs typeface="Tw Cen MT"/>
              </a:rPr>
              <a:t>g</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m</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t</a:t>
            </a:r>
            <a:r>
              <a:rPr sz="2000" spc="-45" dirty="0">
                <a:latin typeface="Century Gothic" panose="020B0502020202020204" pitchFamily="34" charset="0"/>
                <a:cs typeface="Tw Cen MT"/>
              </a:rPr>
              <a:t> </a:t>
            </a:r>
            <a:r>
              <a:rPr sz="2000" spc="5" dirty="0">
                <a:latin typeface="Century Gothic" panose="020B0502020202020204" pitchFamily="34" charset="0"/>
                <a:cs typeface="Tw Cen MT"/>
              </a:rPr>
              <a:t>o</a:t>
            </a:r>
            <a:r>
              <a:rPr sz="2000" spc="-5" dirty="0">
                <a:latin typeface="Century Gothic" panose="020B0502020202020204" pitchFamily="34" charset="0"/>
                <a:cs typeface="Tw Cen MT"/>
              </a:rPr>
              <a:t>r</a:t>
            </a:r>
            <a:r>
              <a:rPr sz="2000" spc="-45" dirty="0">
                <a:latin typeface="Century Gothic" panose="020B0502020202020204" pitchFamily="34" charset="0"/>
                <a:cs typeface="Tw Cen MT"/>
              </a:rPr>
              <a:t>g</a:t>
            </a:r>
            <a:r>
              <a:rPr sz="2000" dirty="0">
                <a:latin typeface="Century Gothic" panose="020B0502020202020204" pitchFamily="34" charset="0"/>
                <a:cs typeface="Tw Cen MT"/>
              </a:rPr>
              <a:t>a</a:t>
            </a:r>
            <a:r>
              <a:rPr sz="2000" spc="-5" dirty="0">
                <a:latin typeface="Century Gothic" panose="020B0502020202020204" pitchFamily="34" charset="0"/>
                <a:cs typeface="Tw Cen MT"/>
              </a:rPr>
              <a:t>n</a:t>
            </a:r>
            <a:r>
              <a:rPr sz="2000" spc="5" dirty="0">
                <a:latin typeface="Century Gothic" panose="020B0502020202020204" pitchFamily="34" charset="0"/>
                <a:cs typeface="Tw Cen MT"/>
              </a:rPr>
              <a:t>i</a:t>
            </a:r>
            <a:r>
              <a:rPr sz="2000" spc="-5" dirty="0">
                <a:latin typeface="Century Gothic" panose="020B0502020202020204" pitchFamily="34" charset="0"/>
                <a:cs typeface="Tw Cen MT"/>
              </a:rPr>
              <a:t>z</a:t>
            </a:r>
            <a:r>
              <a:rPr sz="2000" dirty="0">
                <a:latin typeface="Century Gothic" panose="020B0502020202020204" pitchFamily="34" charset="0"/>
                <a:cs typeface="Tw Cen MT"/>
              </a:rPr>
              <a:t>ati</a:t>
            </a:r>
            <a:r>
              <a:rPr sz="2000" spc="-10" dirty="0">
                <a:latin typeface="Century Gothic" panose="020B0502020202020204" pitchFamily="34" charset="0"/>
                <a:cs typeface="Tw Cen MT"/>
              </a:rPr>
              <a:t>o</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a:t>
            </a:r>
            <a:r>
              <a:rPr sz="2000" spc="-45" dirty="0">
                <a:latin typeface="Century Gothic" panose="020B0502020202020204" pitchFamily="34" charset="0"/>
                <a:cs typeface="Tw Cen MT"/>
              </a:rPr>
              <a:t> </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r</a:t>
            </a:r>
            <a:r>
              <a:rPr sz="2000" spc="-15" dirty="0">
                <a:latin typeface="Century Gothic" panose="020B0502020202020204" pitchFamily="34" charset="0"/>
                <a:cs typeface="Tw Cen MT"/>
              </a:rPr>
              <a:t> </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d</a:t>
            </a:r>
            <a:r>
              <a:rPr sz="2000" spc="-5" dirty="0">
                <a:latin typeface="Century Gothic" panose="020B0502020202020204" pitchFamily="34" charset="0"/>
                <a:cs typeface="Tw Cen MT"/>
              </a:rPr>
              <a:t>u</a:t>
            </a:r>
            <a:r>
              <a:rPr sz="2000" spc="-10" dirty="0">
                <a:latin typeface="Century Gothic" panose="020B0502020202020204" pitchFamily="34" charset="0"/>
                <a:cs typeface="Tw Cen MT"/>
              </a:rPr>
              <a:t>c</a:t>
            </a:r>
            <a:r>
              <a:rPr sz="2000" dirty="0">
                <a:latin typeface="Century Gothic" panose="020B0502020202020204" pitchFamily="34" charset="0"/>
                <a:cs typeface="Tw Cen MT"/>
              </a:rPr>
              <a:t>ati</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n</a:t>
            </a:r>
            <a:r>
              <a:rPr sz="2000" spc="-50" dirty="0">
                <a:latin typeface="Century Gothic" panose="020B0502020202020204" pitchFamily="34" charset="0"/>
                <a:cs typeface="Tw Cen MT"/>
              </a:rPr>
              <a:t> </a:t>
            </a:r>
            <a:r>
              <a:rPr sz="2000" dirty="0">
                <a:latin typeface="Century Gothic" panose="020B0502020202020204" pitchFamily="34" charset="0"/>
                <a:cs typeface="Tw Cen MT"/>
              </a:rPr>
              <a:t>ma</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a</a:t>
            </a:r>
            <a:r>
              <a:rPr sz="2000" spc="-45" dirty="0">
                <a:latin typeface="Century Gothic" panose="020B0502020202020204" pitchFamily="34" charset="0"/>
                <a:cs typeface="Tw Cen MT"/>
              </a:rPr>
              <a:t>g</a:t>
            </a:r>
            <a:r>
              <a:rPr sz="2000" spc="5" dirty="0">
                <a:latin typeface="Century Gothic" panose="020B0502020202020204" pitchFamily="34" charset="0"/>
                <a:cs typeface="Tw Cen MT"/>
              </a:rPr>
              <a:t>e</a:t>
            </a:r>
            <a:r>
              <a:rPr sz="2000" dirty="0">
                <a:latin typeface="Century Gothic" panose="020B0502020202020204" pitchFamily="34" charset="0"/>
                <a:cs typeface="Tw Cen MT"/>
              </a:rPr>
              <a:t>m</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t </a:t>
            </a:r>
            <a:r>
              <a:rPr sz="2000" spc="5" dirty="0">
                <a:latin typeface="Century Gothic" panose="020B0502020202020204" pitchFamily="34" charset="0"/>
                <a:cs typeface="Tw Cen MT"/>
              </a:rPr>
              <a:t>o</a:t>
            </a:r>
            <a:r>
              <a:rPr sz="2000" spc="-5" dirty="0">
                <a:latin typeface="Century Gothic" panose="020B0502020202020204" pitchFamily="34" charset="0"/>
                <a:cs typeface="Tw Cen MT"/>
              </a:rPr>
              <a:t>r</a:t>
            </a:r>
            <a:r>
              <a:rPr sz="2000" spc="-45" dirty="0">
                <a:latin typeface="Century Gothic" panose="020B0502020202020204" pitchFamily="34" charset="0"/>
                <a:cs typeface="Tw Cen MT"/>
              </a:rPr>
              <a:t>g</a:t>
            </a:r>
            <a:r>
              <a:rPr sz="2000" dirty="0">
                <a:latin typeface="Century Gothic" panose="020B0502020202020204" pitchFamily="34" charset="0"/>
                <a:cs typeface="Tw Cen MT"/>
              </a:rPr>
              <a:t>an</a:t>
            </a:r>
            <a:r>
              <a:rPr sz="2000" spc="5" dirty="0">
                <a:latin typeface="Century Gothic" panose="020B0502020202020204" pitchFamily="34" charset="0"/>
                <a:cs typeface="Tw Cen MT"/>
              </a:rPr>
              <a:t>i</a:t>
            </a:r>
            <a:r>
              <a:rPr sz="2000" dirty="0">
                <a:latin typeface="Century Gothic" panose="020B0502020202020204" pitchFamily="34" charset="0"/>
                <a:cs typeface="Tw Cen MT"/>
              </a:rPr>
              <a:t>zat</a:t>
            </a:r>
            <a:r>
              <a:rPr sz="2000" spc="5" dirty="0">
                <a:latin typeface="Century Gothic" panose="020B0502020202020204" pitchFamily="34" charset="0"/>
                <a:cs typeface="Tw Cen MT"/>
              </a:rPr>
              <a:t>i</a:t>
            </a:r>
            <a:r>
              <a:rPr sz="2000" spc="-10" dirty="0">
                <a:latin typeface="Century Gothic" panose="020B0502020202020204" pitchFamily="34" charset="0"/>
                <a:cs typeface="Tw Cen MT"/>
              </a:rPr>
              <a:t>o</a:t>
            </a:r>
            <a:r>
              <a:rPr sz="2000" dirty="0">
                <a:latin typeface="Century Gothic" panose="020B0502020202020204" pitchFamily="34" charset="0"/>
                <a:cs typeface="Tw Cen MT"/>
              </a:rPr>
              <a:t>n</a:t>
            </a:r>
            <a:r>
              <a:rPr sz="2000" spc="-35" dirty="0">
                <a:latin typeface="Century Gothic" panose="020B0502020202020204" pitchFamily="34" charset="0"/>
                <a:cs typeface="Tw Cen MT"/>
              </a:rPr>
              <a:t> </a:t>
            </a:r>
            <a:r>
              <a:rPr sz="2000" dirty="0">
                <a:latin typeface="Century Gothic" panose="020B0502020202020204" pitchFamily="34" charset="0"/>
                <a:cs typeface="Tw Cen MT"/>
              </a:rPr>
              <a:t>is</a:t>
            </a:r>
            <a:r>
              <a:rPr sz="2000" spc="-15" dirty="0">
                <a:latin typeface="Century Gothic" panose="020B0502020202020204" pitchFamily="34" charset="0"/>
                <a:cs typeface="Tw Cen MT"/>
              </a:rPr>
              <a:t> </a:t>
            </a:r>
            <a:r>
              <a:rPr sz="2000" dirty="0">
                <a:latin typeface="Century Gothic" panose="020B0502020202020204" pitchFamily="34" charset="0"/>
                <a:cs typeface="Tw Cen MT"/>
              </a:rPr>
              <a:t>li</a:t>
            </a:r>
            <a:r>
              <a:rPr sz="2000" spc="-50" dirty="0">
                <a:latin typeface="Century Gothic" panose="020B0502020202020204" pitchFamily="34" charset="0"/>
                <a:cs typeface="Tw Cen MT"/>
              </a:rPr>
              <a:t>k</a:t>
            </a:r>
            <a:r>
              <a:rPr sz="2000" spc="5" dirty="0">
                <a:latin typeface="Century Gothic" panose="020B0502020202020204" pitchFamily="34" charset="0"/>
                <a:cs typeface="Tw Cen MT"/>
              </a:rPr>
              <a:t>el</a:t>
            </a:r>
            <a:r>
              <a:rPr sz="2000" dirty="0">
                <a:latin typeface="Century Gothic" panose="020B0502020202020204" pitchFamily="34" charset="0"/>
                <a:cs typeface="Tw Cen MT"/>
              </a:rPr>
              <a:t>y</a:t>
            </a:r>
            <a:r>
              <a:rPr sz="2000" spc="-30" dirty="0">
                <a:latin typeface="Century Gothic" panose="020B0502020202020204" pitchFamily="34" charset="0"/>
                <a:cs typeface="Tw Cen MT"/>
              </a:rPr>
              <a:t> </a:t>
            </a:r>
            <a:r>
              <a:rPr sz="2000" dirty="0">
                <a:latin typeface="Century Gothic" panose="020B0502020202020204" pitchFamily="34" charset="0"/>
                <a:cs typeface="Tw Cen MT"/>
              </a:rPr>
              <a:t>to</a:t>
            </a:r>
            <a:r>
              <a:rPr sz="2000" spc="-20" dirty="0">
                <a:latin typeface="Century Gothic" panose="020B0502020202020204" pitchFamily="34" charset="0"/>
                <a:cs typeface="Tw Cen MT"/>
              </a:rPr>
              <a:t> </a:t>
            </a:r>
            <a:r>
              <a:rPr sz="2000" dirty="0">
                <a:latin typeface="Century Gothic" panose="020B0502020202020204" pitchFamily="34" charset="0"/>
                <a:cs typeface="Tw Cen MT"/>
              </a:rPr>
              <a:t>p</a:t>
            </a:r>
            <a:r>
              <a:rPr sz="2000" spc="-55" dirty="0">
                <a:latin typeface="Century Gothic" panose="020B0502020202020204" pitchFamily="34" charset="0"/>
                <a:cs typeface="Tw Cen MT"/>
              </a:rPr>
              <a:t>r</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d</a:t>
            </a:r>
            <a:r>
              <a:rPr sz="2000" spc="-5" dirty="0">
                <a:latin typeface="Century Gothic" panose="020B0502020202020204" pitchFamily="34" charset="0"/>
                <a:cs typeface="Tw Cen MT"/>
              </a:rPr>
              <a:t>u</a:t>
            </a:r>
            <a:r>
              <a:rPr sz="2000" spc="-10" dirty="0">
                <a:latin typeface="Century Gothic" panose="020B0502020202020204" pitchFamily="34" charset="0"/>
                <a:cs typeface="Tw Cen MT"/>
              </a:rPr>
              <a:t>c</a:t>
            </a:r>
            <a:r>
              <a:rPr sz="2000" dirty="0">
                <a:latin typeface="Century Gothic" panose="020B0502020202020204" pitchFamily="34" charset="0"/>
                <a:cs typeface="Tw Cen MT"/>
              </a:rPr>
              <a:t>e</a:t>
            </a:r>
            <a:r>
              <a:rPr sz="2000" spc="-30" dirty="0">
                <a:latin typeface="Century Gothic" panose="020B0502020202020204" pitchFamily="34" charset="0"/>
                <a:cs typeface="Tw Cen MT"/>
              </a:rPr>
              <a:t> </a:t>
            </a:r>
            <a:r>
              <a:rPr sz="2000" spc="-5" dirty="0">
                <a:latin typeface="Century Gothic" panose="020B0502020202020204" pitchFamily="34" charset="0"/>
                <a:cs typeface="Tw Cen MT"/>
              </a:rPr>
              <a:t>s</a:t>
            </a:r>
            <a:r>
              <a:rPr sz="2000" dirty="0">
                <a:latin typeface="Century Gothic" panose="020B0502020202020204" pitchFamily="34" charset="0"/>
                <a:cs typeface="Tw Cen MT"/>
              </a:rPr>
              <a:t>t</a:t>
            </a:r>
            <a:r>
              <a:rPr sz="2000" spc="-55" dirty="0">
                <a:latin typeface="Century Gothic" panose="020B0502020202020204" pitchFamily="34" charset="0"/>
                <a:cs typeface="Tw Cen MT"/>
              </a:rPr>
              <a:t>r</a:t>
            </a:r>
            <a:r>
              <a:rPr sz="2000" spc="5" dirty="0">
                <a:latin typeface="Century Gothic" panose="020B0502020202020204" pitchFamily="34" charset="0"/>
                <a:cs typeface="Tw Cen MT"/>
              </a:rPr>
              <a:t>o</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g</a:t>
            </a:r>
            <a:r>
              <a:rPr sz="2000" spc="-30" dirty="0">
                <a:latin typeface="Century Gothic" panose="020B0502020202020204" pitchFamily="34" charset="0"/>
                <a:cs typeface="Tw Cen MT"/>
              </a:rPr>
              <a:t> </a:t>
            </a:r>
            <a:r>
              <a:rPr sz="2000" spc="-5" dirty="0">
                <a:latin typeface="Century Gothic" panose="020B0502020202020204" pitchFamily="34" charset="0"/>
                <a:cs typeface="Tw Cen MT"/>
              </a:rPr>
              <a:t>r</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su</a:t>
            </a:r>
            <a:r>
              <a:rPr sz="2000" dirty="0">
                <a:latin typeface="Century Gothic" panose="020B0502020202020204" pitchFamily="34" charset="0"/>
                <a:cs typeface="Tw Cen MT"/>
              </a:rPr>
              <a:t>lts</a:t>
            </a:r>
            <a:r>
              <a:rPr sz="2000" spc="-25" dirty="0">
                <a:latin typeface="Century Gothic" panose="020B0502020202020204" pitchFamily="34" charset="0"/>
                <a:cs typeface="Tw Cen MT"/>
              </a:rPr>
              <a:t> </a:t>
            </a:r>
            <a:r>
              <a:rPr sz="2000" spc="-55" dirty="0">
                <a:latin typeface="Century Gothic" panose="020B0502020202020204" pitchFamily="34" charset="0"/>
                <a:cs typeface="Tw Cen MT"/>
              </a:rPr>
              <a:t>f</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r</a:t>
            </a:r>
            <a:r>
              <a:rPr sz="2000" spc="-25" dirty="0">
                <a:latin typeface="Century Gothic" panose="020B0502020202020204" pitchFamily="34" charset="0"/>
                <a:cs typeface="Tw Cen MT"/>
              </a:rPr>
              <a:t> </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e</a:t>
            </a:r>
            <a:r>
              <a:rPr sz="2000" spc="-10" dirty="0">
                <a:latin typeface="Century Gothic" panose="020B0502020202020204" pitchFamily="34" charset="0"/>
                <a:cs typeface="Tw Cen MT"/>
              </a:rPr>
              <a:t> </a:t>
            </a:r>
            <a:r>
              <a:rPr sz="2000" spc="-5" dirty="0" smtClean="0">
                <a:latin typeface="Century Gothic" panose="020B0502020202020204" pitchFamily="34" charset="0"/>
                <a:cs typeface="Tw Cen MT"/>
              </a:rPr>
              <a:t>s</a:t>
            </a:r>
            <a:r>
              <a:rPr sz="2000" spc="100" dirty="0" smtClean="0">
                <a:latin typeface="Century Gothic" panose="020B0502020202020204" pitchFamily="34" charset="0"/>
                <a:cs typeface="Tw Cen MT"/>
              </a:rPr>
              <a:t>c</a:t>
            </a:r>
            <a:r>
              <a:rPr sz="2000" spc="-5" dirty="0" smtClean="0">
                <a:latin typeface="Century Gothic" panose="020B0502020202020204" pitchFamily="34" charset="0"/>
                <a:cs typeface="Tw Cen MT"/>
              </a:rPr>
              <a:t>h</a:t>
            </a:r>
            <a:r>
              <a:rPr sz="2000" spc="5" dirty="0" smtClean="0">
                <a:latin typeface="Century Gothic" panose="020B0502020202020204" pitchFamily="34" charset="0"/>
                <a:cs typeface="Tw Cen MT"/>
              </a:rPr>
              <a:t>ool</a:t>
            </a:r>
            <a:endParaRPr lang="en-US" sz="2000" spc="5" dirty="0" smtClean="0">
              <a:latin typeface="Century Gothic" panose="020B0502020202020204" pitchFamily="34" charset="0"/>
              <a:cs typeface="Tw Cen MT"/>
            </a:endParaRPr>
          </a:p>
          <a:p>
            <a:pPr marL="12700" marR="447040">
              <a:lnSpc>
                <a:spcPct val="100000"/>
              </a:lnSpc>
              <a:buClr>
                <a:srgbClr val="038A00"/>
              </a:buClr>
              <a:tabLst>
                <a:tab pos="355600" algn="l"/>
              </a:tabLst>
            </a:pPr>
            <a:endParaRPr lang="en-US" sz="1200" spc="5" dirty="0" smtClean="0">
              <a:latin typeface="Century Gothic" panose="020B0502020202020204" pitchFamily="34" charset="0"/>
              <a:cs typeface="Tw Cen MT"/>
            </a:endParaRPr>
          </a:p>
          <a:p>
            <a:pPr marL="355600" marR="447040" indent="-342900">
              <a:lnSpc>
                <a:spcPct val="100000"/>
              </a:lnSpc>
              <a:buClr>
                <a:srgbClr val="038A00"/>
              </a:buClr>
              <a:buFont typeface="Symbol"/>
              <a:buChar char="·"/>
              <a:tabLst>
                <a:tab pos="355600" algn="l"/>
              </a:tabLst>
            </a:pPr>
            <a:r>
              <a:rPr sz="2000" spc="-10" dirty="0" smtClean="0">
                <a:latin typeface="Century Gothic" panose="020B0502020202020204" pitchFamily="34" charset="0"/>
                <a:cs typeface="Tw Cen MT"/>
              </a:rPr>
              <a:t>L</a:t>
            </a:r>
            <a:r>
              <a:rPr sz="2000" dirty="0" smtClean="0">
                <a:latin typeface="Century Gothic" panose="020B0502020202020204" pitchFamily="34" charset="0"/>
                <a:cs typeface="Tw Cen MT"/>
              </a:rPr>
              <a:t>EAs</a:t>
            </a:r>
            <a:r>
              <a:rPr sz="2000" spc="-5" dirty="0" smtClean="0">
                <a:latin typeface="Century Gothic" panose="020B0502020202020204" pitchFamily="34" charset="0"/>
                <a:cs typeface="Tw Cen MT"/>
              </a:rPr>
              <a:t> </a:t>
            </a:r>
            <a:r>
              <a:rPr sz="2000" u="heavy" spc="50" dirty="0">
                <a:latin typeface="Century Gothic" panose="020B0502020202020204" pitchFamily="34" charset="0"/>
                <a:cs typeface="Tw Cen MT"/>
              </a:rPr>
              <a:t>m</a:t>
            </a:r>
            <a:r>
              <a:rPr sz="2000" u="heavy" spc="-5" dirty="0">
                <a:latin typeface="Century Gothic" panose="020B0502020202020204" pitchFamily="34" charset="0"/>
                <a:cs typeface="Tw Cen MT"/>
              </a:rPr>
              <a:t>us</a:t>
            </a:r>
            <a:r>
              <a:rPr sz="2000" u="heavy" dirty="0">
                <a:latin typeface="Century Gothic" panose="020B0502020202020204" pitchFamily="34" charset="0"/>
                <a:cs typeface="Tw Cen MT"/>
              </a:rPr>
              <a:t>t</a:t>
            </a:r>
            <a:r>
              <a:rPr sz="2000" spc="-20" dirty="0">
                <a:latin typeface="Century Gothic" panose="020B0502020202020204" pitchFamily="34" charset="0"/>
                <a:cs typeface="Tw Cen MT"/>
              </a:rPr>
              <a:t> </a:t>
            </a:r>
            <a:r>
              <a:rPr sz="2000" dirty="0">
                <a:latin typeface="Century Gothic" panose="020B0502020202020204" pitchFamily="34" charset="0"/>
                <a:cs typeface="Tw Cen MT"/>
              </a:rPr>
              <a:t>al</a:t>
            </a:r>
            <a:r>
              <a:rPr sz="2000" spc="-5" dirty="0">
                <a:latin typeface="Century Gothic" panose="020B0502020202020204" pitchFamily="34" charset="0"/>
                <a:cs typeface="Tw Cen MT"/>
              </a:rPr>
              <a:t>s</a:t>
            </a:r>
            <a:r>
              <a:rPr sz="2000" dirty="0">
                <a:latin typeface="Century Gothic" panose="020B0502020202020204" pitchFamily="34" charset="0"/>
                <a:cs typeface="Tw Cen MT"/>
              </a:rPr>
              <a:t>o</a:t>
            </a:r>
            <a:r>
              <a:rPr sz="2000" spc="-15" dirty="0">
                <a:latin typeface="Century Gothic" panose="020B0502020202020204" pitchFamily="34" charset="0"/>
                <a:cs typeface="Tw Cen MT"/>
              </a:rPr>
              <a:t> </a:t>
            </a:r>
            <a:r>
              <a:rPr sz="2000" spc="-10" dirty="0">
                <a:latin typeface="Century Gothic" panose="020B0502020202020204" pitchFamily="34" charset="0"/>
                <a:cs typeface="Tw Cen MT"/>
              </a:rPr>
              <a:t>c</a:t>
            </a:r>
            <a:r>
              <a:rPr sz="2000" spc="5" dirty="0">
                <a:latin typeface="Century Gothic" panose="020B0502020202020204" pitchFamily="34" charset="0"/>
                <a:cs typeface="Tw Cen MT"/>
              </a:rPr>
              <a:t>o</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d</a:t>
            </a:r>
            <a:r>
              <a:rPr sz="2000" spc="-5" dirty="0">
                <a:latin typeface="Century Gothic" panose="020B0502020202020204" pitchFamily="34" charset="0"/>
                <a:cs typeface="Tw Cen MT"/>
              </a:rPr>
              <a:t>u</a:t>
            </a:r>
            <a:r>
              <a:rPr sz="2000" spc="-10" dirty="0">
                <a:latin typeface="Century Gothic" panose="020B0502020202020204" pitchFamily="34" charset="0"/>
                <a:cs typeface="Tw Cen MT"/>
              </a:rPr>
              <a:t>c</a:t>
            </a:r>
            <a:r>
              <a:rPr sz="2000" dirty="0">
                <a:latin typeface="Century Gothic" panose="020B0502020202020204" pitchFamily="34" charset="0"/>
                <a:cs typeface="Tw Cen MT"/>
              </a:rPr>
              <a:t>t</a:t>
            </a:r>
            <a:r>
              <a:rPr sz="2000" spc="-10" dirty="0">
                <a:latin typeface="Century Gothic" panose="020B0502020202020204" pitchFamily="34" charset="0"/>
                <a:cs typeface="Tw Cen MT"/>
              </a:rPr>
              <a:t> </a:t>
            </a:r>
            <a:r>
              <a:rPr sz="2000" spc="-5" dirty="0">
                <a:latin typeface="Century Gothic" panose="020B0502020202020204" pitchFamily="34" charset="0"/>
                <a:cs typeface="Tw Cen MT"/>
              </a:rPr>
              <a:t>r</a:t>
            </a:r>
            <a:r>
              <a:rPr sz="2000" dirty="0">
                <a:latin typeface="Century Gothic" panose="020B0502020202020204" pitchFamily="34" charset="0"/>
                <a:cs typeface="Tw Cen MT"/>
              </a:rPr>
              <a:t>ig</a:t>
            </a:r>
            <a:r>
              <a:rPr sz="2000" spc="5" dirty="0">
                <a:latin typeface="Century Gothic" panose="020B0502020202020204" pitchFamily="34" charset="0"/>
                <a:cs typeface="Tw Cen MT"/>
              </a:rPr>
              <a:t>o</a:t>
            </a:r>
            <a:r>
              <a:rPr sz="2000" spc="-55" dirty="0">
                <a:latin typeface="Century Gothic" panose="020B0502020202020204" pitchFamily="34" charset="0"/>
                <a:cs typeface="Tw Cen MT"/>
              </a:rPr>
              <a:t>r</a:t>
            </a:r>
            <a:r>
              <a:rPr sz="2000" spc="5" dirty="0">
                <a:latin typeface="Century Gothic" panose="020B0502020202020204" pitchFamily="34" charset="0"/>
                <a:cs typeface="Tw Cen MT"/>
              </a:rPr>
              <a:t>o</a:t>
            </a:r>
            <a:r>
              <a:rPr sz="2000" spc="-5" dirty="0">
                <a:latin typeface="Century Gothic" panose="020B0502020202020204" pitchFamily="34" charset="0"/>
                <a:cs typeface="Tw Cen MT"/>
              </a:rPr>
              <a:t>u</a:t>
            </a:r>
            <a:r>
              <a:rPr sz="2000" dirty="0">
                <a:latin typeface="Century Gothic" panose="020B0502020202020204" pitchFamily="34" charset="0"/>
                <a:cs typeface="Tw Cen MT"/>
              </a:rPr>
              <a:t>s</a:t>
            </a:r>
            <a:r>
              <a:rPr sz="2000" spc="-50" dirty="0">
                <a:latin typeface="Century Gothic" panose="020B0502020202020204" pitchFamily="34" charset="0"/>
                <a:cs typeface="Tw Cen MT"/>
              </a:rPr>
              <a:t> </a:t>
            </a:r>
            <a:r>
              <a:rPr sz="2000" dirty="0">
                <a:latin typeface="Century Gothic" panose="020B0502020202020204" pitchFamily="34" charset="0"/>
                <a:cs typeface="Tw Cen MT"/>
              </a:rPr>
              <a:t>p</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r</a:t>
            </a:r>
            <a:r>
              <a:rPr sz="2000" spc="-55" dirty="0">
                <a:latin typeface="Century Gothic" panose="020B0502020202020204" pitchFamily="34" charset="0"/>
                <a:cs typeface="Tw Cen MT"/>
              </a:rPr>
              <a:t>f</a:t>
            </a:r>
            <a:r>
              <a:rPr sz="2000" spc="5" dirty="0">
                <a:latin typeface="Century Gothic" panose="020B0502020202020204" pitchFamily="34" charset="0"/>
                <a:cs typeface="Tw Cen MT"/>
              </a:rPr>
              <a:t>o</a:t>
            </a:r>
            <a:r>
              <a:rPr sz="2000" spc="45" dirty="0">
                <a:latin typeface="Century Gothic" panose="020B0502020202020204" pitchFamily="34" charset="0"/>
                <a:cs typeface="Tw Cen MT"/>
              </a:rPr>
              <a:t>r</a:t>
            </a:r>
            <a:r>
              <a:rPr sz="2000" dirty="0">
                <a:latin typeface="Century Gothic" panose="020B0502020202020204" pitchFamily="34" charset="0"/>
                <a:cs typeface="Tw Cen MT"/>
              </a:rPr>
              <a:t>ma</a:t>
            </a:r>
            <a:r>
              <a:rPr sz="2000" spc="-5" dirty="0">
                <a:latin typeface="Century Gothic" panose="020B0502020202020204" pitchFamily="34" charset="0"/>
                <a:cs typeface="Tw Cen MT"/>
              </a:rPr>
              <a:t>n</a:t>
            </a:r>
            <a:r>
              <a:rPr sz="2000" spc="-10" dirty="0">
                <a:latin typeface="Century Gothic" panose="020B0502020202020204" pitchFamily="34" charset="0"/>
                <a:cs typeface="Tw Cen MT"/>
              </a:rPr>
              <a:t>c</a:t>
            </a:r>
            <a:r>
              <a:rPr sz="2000" dirty="0">
                <a:latin typeface="Century Gothic" panose="020B0502020202020204" pitchFamily="34" charset="0"/>
                <a:cs typeface="Tw Cen MT"/>
              </a:rPr>
              <a:t>e</a:t>
            </a:r>
            <a:r>
              <a:rPr sz="2000" spc="-30" dirty="0">
                <a:latin typeface="Century Gothic" panose="020B0502020202020204" pitchFamily="34" charset="0"/>
                <a:cs typeface="Tw Cen MT"/>
              </a:rPr>
              <a:t> </a:t>
            </a:r>
            <a:r>
              <a:rPr sz="2000" spc="-5" dirty="0">
                <a:latin typeface="Century Gothic" panose="020B0502020202020204" pitchFamily="34" charset="0"/>
                <a:cs typeface="Tw Cen MT"/>
              </a:rPr>
              <a:t>r</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v</a:t>
            </a:r>
            <a:r>
              <a:rPr sz="2000" dirty="0">
                <a:latin typeface="Century Gothic" panose="020B0502020202020204" pitchFamily="34" charset="0"/>
                <a:cs typeface="Tw Cen MT"/>
              </a:rPr>
              <a:t>i</a:t>
            </a:r>
            <a:r>
              <a:rPr sz="2000" spc="-45" dirty="0">
                <a:latin typeface="Century Gothic" panose="020B0502020202020204" pitchFamily="34" charset="0"/>
                <a:cs typeface="Tw Cen MT"/>
              </a:rPr>
              <a:t>e</a:t>
            </a:r>
            <a:r>
              <a:rPr sz="2000" dirty="0">
                <a:latin typeface="Century Gothic" panose="020B0502020202020204" pitchFamily="34" charset="0"/>
                <a:cs typeface="Tw Cen MT"/>
              </a:rPr>
              <a:t>ws</a:t>
            </a:r>
            <a:r>
              <a:rPr sz="2000" spc="-40" dirty="0">
                <a:latin typeface="Century Gothic" panose="020B0502020202020204" pitchFamily="34" charset="0"/>
                <a:cs typeface="Tw Cen MT"/>
              </a:rPr>
              <a:t> </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f</a:t>
            </a:r>
            <a:r>
              <a:rPr sz="2000" spc="55" dirty="0">
                <a:latin typeface="Century Gothic" panose="020B0502020202020204" pitchFamily="34" charset="0"/>
                <a:cs typeface="Tw Cen MT"/>
              </a:rPr>
              <a:t> </a:t>
            </a:r>
            <a:r>
              <a:rPr sz="2000" dirty="0">
                <a:latin typeface="Century Gothic" panose="020B0502020202020204" pitchFamily="34" charset="0"/>
                <a:cs typeface="Tw Cen MT"/>
              </a:rPr>
              <a:t>all </a:t>
            </a:r>
            <a:r>
              <a:rPr sz="2000" spc="-70" dirty="0">
                <a:latin typeface="Century Gothic" panose="020B0502020202020204" pitchFamily="34" charset="0"/>
                <a:cs typeface="Tw Cen MT"/>
              </a:rPr>
              <a:t>e</a:t>
            </a:r>
            <a:r>
              <a:rPr sz="2000" spc="5" dirty="0">
                <a:latin typeface="Century Gothic" panose="020B0502020202020204" pitchFamily="34" charset="0"/>
                <a:cs typeface="Tw Cen MT"/>
              </a:rPr>
              <a:t>x</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e</a:t>
            </a:r>
            <a:r>
              <a:rPr sz="2000" spc="40" dirty="0">
                <a:latin typeface="Century Gothic" panose="020B0502020202020204" pitchFamily="34" charset="0"/>
                <a:cs typeface="Tw Cen MT"/>
              </a:rPr>
              <a:t>r</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al</a:t>
            </a:r>
            <a:r>
              <a:rPr sz="2000" spc="-45" dirty="0">
                <a:latin typeface="Century Gothic" panose="020B0502020202020204" pitchFamily="34" charset="0"/>
                <a:cs typeface="Tw Cen MT"/>
              </a:rPr>
              <a:t> </a:t>
            </a:r>
            <a:r>
              <a:rPr sz="2000" dirty="0">
                <a:latin typeface="Century Gothic" panose="020B0502020202020204" pitchFamily="34" charset="0"/>
                <a:cs typeface="Tw Cen MT"/>
              </a:rPr>
              <a:t>p</a:t>
            </a:r>
            <a:r>
              <a:rPr sz="2000" spc="-55" dirty="0">
                <a:latin typeface="Century Gothic" panose="020B0502020202020204" pitchFamily="34" charset="0"/>
                <a:cs typeface="Tw Cen MT"/>
              </a:rPr>
              <a:t>r</a:t>
            </a:r>
            <a:r>
              <a:rPr sz="2000" spc="5" dirty="0">
                <a:latin typeface="Century Gothic" panose="020B0502020202020204" pitchFamily="34" charset="0"/>
                <a:cs typeface="Tw Cen MT"/>
              </a:rPr>
              <a:t>o</a:t>
            </a:r>
            <a:r>
              <a:rPr sz="2000" spc="-5" dirty="0">
                <a:latin typeface="Century Gothic" panose="020B0502020202020204" pitchFamily="34" charset="0"/>
                <a:cs typeface="Tw Cen MT"/>
              </a:rPr>
              <a:t>v</a:t>
            </a:r>
            <a:r>
              <a:rPr sz="2000" dirty="0">
                <a:latin typeface="Century Gothic" panose="020B0502020202020204" pitchFamily="34" charset="0"/>
                <a:cs typeface="Tw Cen MT"/>
              </a:rPr>
              <a:t>id</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r</a:t>
            </a:r>
            <a:r>
              <a:rPr sz="2000" dirty="0">
                <a:latin typeface="Century Gothic" panose="020B0502020202020204" pitchFamily="34" charset="0"/>
                <a:cs typeface="Tw Cen MT"/>
              </a:rPr>
              <a:t>s</a:t>
            </a:r>
            <a:r>
              <a:rPr sz="2000" spc="-40" dirty="0">
                <a:latin typeface="Century Gothic" panose="020B0502020202020204" pitchFamily="34" charset="0"/>
                <a:cs typeface="Tw Cen MT"/>
              </a:rPr>
              <a:t> </a:t>
            </a:r>
            <a:r>
              <a:rPr sz="2000" dirty="0" smtClean="0">
                <a:latin typeface="Century Gothic" panose="020B0502020202020204" pitchFamily="34" charset="0"/>
                <a:cs typeface="Tw Cen MT"/>
              </a:rPr>
              <a:t>th</a:t>
            </a:r>
            <a:r>
              <a:rPr sz="2000" spc="-55" dirty="0" smtClean="0">
                <a:latin typeface="Century Gothic" panose="020B0502020202020204" pitchFamily="34" charset="0"/>
                <a:cs typeface="Tw Cen MT"/>
              </a:rPr>
              <a:t>r</a:t>
            </a:r>
            <a:r>
              <a:rPr sz="2000" spc="5" dirty="0" smtClean="0">
                <a:latin typeface="Century Gothic" panose="020B0502020202020204" pitchFamily="34" charset="0"/>
                <a:cs typeface="Tw Cen MT"/>
              </a:rPr>
              <a:t>o</a:t>
            </a:r>
            <a:r>
              <a:rPr sz="2000" dirty="0" smtClean="0">
                <a:latin typeface="Century Gothic" panose="020B0502020202020204" pitchFamily="34" charset="0"/>
                <a:cs typeface="Tw Cen MT"/>
              </a:rPr>
              <a:t>ugh</a:t>
            </a:r>
            <a:r>
              <a:rPr sz="2000" spc="5" dirty="0" smtClean="0">
                <a:latin typeface="Century Gothic" panose="020B0502020202020204" pitchFamily="34" charset="0"/>
                <a:cs typeface="Tw Cen MT"/>
              </a:rPr>
              <a:t>o</a:t>
            </a:r>
            <a:r>
              <a:rPr sz="2000" dirty="0" smtClean="0">
                <a:latin typeface="Century Gothic" panose="020B0502020202020204" pitchFamily="34" charset="0"/>
                <a:cs typeface="Tw Cen MT"/>
              </a:rPr>
              <a:t>ut</a:t>
            </a:r>
            <a:r>
              <a:rPr sz="2000" spc="-60" dirty="0" smtClean="0">
                <a:latin typeface="Century Gothic" panose="020B0502020202020204" pitchFamily="34" charset="0"/>
                <a:cs typeface="Tw Cen MT"/>
              </a:rPr>
              <a:t> </a:t>
            </a:r>
            <a:r>
              <a:rPr sz="2000" dirty="0">
                <a:latin typeface="Century Gothic" panose="020B0502020202020204" pitchFamily="34" charset="0"/>
                <a:cs typeface="Tw Cen MT"/>
              </a:rPr>
              <a:t>the g</a:t>
            </a:r>
            <a:r>
              <a:rPr sz="2000" spc="-30" dirty="0">
                <a:latin typeface="Century Gothic" panose="020B0502020202020204" pitchFamily="34" charset="0"/>
                <a:cs typeface="Tw Cen MT"/>
              </a:rPr>
              <a:t>r</a:t>
            </a:r>
            <a:r>
              <a:rPr sz="2000" dirty="0">
                <a:latin typeface="Century Gothic" panose="020B0502020202020204" pitchFamily="34" charset="0"/>
                <a:cs typeface="Tw Cen MT"/>
              </a:rPr>
              <a:t>a</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t</a:t>
            </a:r>
            <a:r>
              <a:rPr sz="2000" spc="-20" dirty="0">
                <a:latin typeface="Century Gothic" panose="020B0502020202020204" pitchFamily="34" charset="0"/>
                <a:cs typeface="Tw Cen MT"/>
              </a:rPr>
              <a:t> </a:t>
            </a:r>
            <a:r>
              <a:rPr sz="2000" dirty="0" smtClean="0">
                <a:latin typeface="Century Gothic" panose="020B0502020202020204" pitchFamily="34" charset="0"/>
                <a:cs typeface="Tw Cen MT"/>
              </a:rPr>
              <a:t>p</a:t>
            </a:r>
            <a:r>
              <a:rPr sz="2000" spc="5" dirty="0" smtClean="0">
                <a:latin typeface="Century Gothic" panose="020B0502020202020204" pitchFamily="34" charset="0"/>
                <a:cs typeface="Tw Cen MT"/>
              </a:rPr>
              <a:t>e</a:t>
            </a:r>
            <a:r>
              <a:rPr sz="2000" spc="-5" dirty="0" smtClean="0">
                <a:latin typeface="Century Gothic" panose="020B0502020202020204" pitchFamily="34" charset="0"/>
                <a:cs typeface="Tw Cen MT"/>
              </a:rPr>
              <a:t>r</a:t>
            </a:r>
            <a:r>
              <a:rPr sz="2000" dirty="0" smtClean="0">
                <a:latin typeface="Century Gothic" panose="020B0502020202020204" pitchFamily="34" charset="0"/>
                <a:cs typeface="Tw Cen MT"/>
              </a:rPr>
              <a:t>i</a:t>
            </a:r>
            <a:r>
              <a:rPr sz="2000" spc="5" dirty="0" smtClean="0">
                <a:latin typeface="Century Gothic" panose="020B0502020202020204" pitchFamily="34" charset="0"/>
                <a:cs typeface="Tw Cen MT"/>
              </a:rPr>
              <a:t>o</a:t>
            </a:r>
            <a:r>
              <a:rPr sz="2000" dirty="0" smtClean="0">
                <a:latin typeface="Century Gothic" panose="020B0502020202020204" pitchFamily="34" charset="0"/>
                <a:cs typeface="Tw Cen MT"/>
              </a:rPr>
              <a:t>d.</a:t>
            </a:r>
            <a:endParaRPr lang="en-US" sz="2000" dirty="0" smtClean="0">
              <a:latin typeface="Century Gothic" panose="020B0502020202020204" pitchFamily="34" charset="0"/>
              <a:cs typeface="Tw Cen MT"/>
            </a:endParaRPr>
          </a:p>
          <a:p>
            <a:pPr marL="12700" marR="447040">
              <a:lnSpc>
                <a:spcPct val="100000"/>
              </a:lnSpc>
              <a:buClr>
                <a:srgbClr val="038A00"/>
              </a:buClr>
              <a:tabLst>
                <a:tab pos="355600" algn="l"/>
              </a:tabLst>
            </a:pPr>
            <a:endParaRPr lang="en-US" sz="1200" dirty="0" smtClean="0">
              <a:latin typeface="Century Gothic" panose="020B0502020202020204" pitchFamily="34" charset="0"/>
              <a:cs typeface="Tw Cen MT"/>
            </a:endParaRPr>
          </a:p>
          <a:p>
            <a:pPr marL="12700" marR="447040">
              <a:lnSpc>
                <a:spcPct val="100000"/>
              </a:lnSpc>
              <a:buClr>
                <a:srgbClr val="038A00"/>
              </a:buClr>
              <a:tabLst>
                <a:tab pos="355600" algn="l"/>
              </a:tabLst>
            </a:pPr>
            <a:r>
              <a:rPr lang="en-US" sz="2000" spc="-10" dirty="0" smtClean="0">
                <a:latin typeface="Century Gothic" panose="020B0502020202020204" pitchFamily="34" charset="0"/>
                <a:cs typeface="Tw Cen MT"/>
                <a:sym typeface="Symbol"/>
              </a:rPr>
              <a:t></a:t>
            </a:r>
            <a:r>
              <a:rPr lang="en-US" sz="2000" spc="-10" dirty="0" smtClean="0">
                <a:latin typeface="Century Gothic" panose="020B0502020202020204" pitchFamily="34" charset="0"/>
                <a:cs typeface="Tw Cen MT"/>
              </a:rPr>
              <a:t> L</a:t>
            </a:r>
            <a:r>
              <a:rPr sz="2000" dirty="0" smtClean="0">
                <a:latin typeface="Century Gothic" panose="020B0502020202020204" pitchFamily="34" charset="0"/>
                <a:cs typeface="Tw Cen MT"/>
              </a:rPr>
              <a:t>EAs</a:t>
            </a:r>
            <a:r>
              <a:rPr sz="2000" spc="-5" dirty="0" smtClean="0">
                <a:latin typeface="Century Gothic" panose="020B0502020202020204" pitchFamily="34" charset="0"/>
                <a:cs typeface="Tw Cen MT"/>
              </a:rPr>
              <a:t> </a:t>
            </a:r>
            <a:r>
              <a:rPr sz="2000" u="heavy" dirty="0">
                <a:latin typeface="Century Gothic" panose="020B0502020202020204" pitchFamily="34" charset="0"/>
                <a:cs typeface="Tw Cen MT"/>
              </a:rPr>
              <a:t>m</a:t>
            </a:r>
            <a:r>
              <a:rPr sz="2000" u="heavy" spc="-45" dirty="0">
                <a:latin typeface="Century Gothic" panose="020B0502020202020204" pitchFamily="34" charset="0"/>
                <a:cs typeface="Tw Cen MT"/>
              </a:rPr>
              <a:t>a</a:t>
            </a:r>
            <a:r>
              <a:rPr sz="2000" u="heavy" dirty="0">
                <a:latin typeface="Century Gothic" panose="020B0502020202020204" pitchFamily="34" charset="0"/>
                <a:cs typeface="Tw Cen MT"/>
              </a:rPr>
              <a:t>y</a:t>
            </a:r>
            <a:r>
              <a:rPr sz="2000" spc="-20" dirty="0">
                <a:latin typeface="Century Gothic" panose="020B0502020202020204" pitchFamily="34" charset="0"/>
                <a:cs typeface="Tw Cen MT"/>
              </a:rPr>
              <a:t> </a:t>
            </a:r>
            <a:r>
              <a:rPr sz="2000" spc="-5" dirty="0">
                <a:latin typeface="Century Gothic" panose="020B0502020202020204" pitchFamily="34" charset="0"/>
                <a:cs typeface="Tw Cen MT"/>
              </a:rPr>
              <a:t>us</a:t>
            </a:r>
            <a:r>
              <a:rPr sz="2000" dirty="0">
                <a:latin typeface="Century Gothic" panose="020B0502020202020204" pitchFamily="34" charset="0"/>
                <a:cs typeface="Tw Cen MT"/>
              </a:rPr>
              <a:t>e</a:t>
            </a:r>
            <a:r>
              <a:rPr sz="2000" spc="-20" dirty="0">
                <a:latin typeface="Century Gothic" panose="020B0502020202020204" pitchFamily="34" charset="0"/>
                <a:cs typeface="Tw Cen MT"/>
              </a:rPr>
              <a:t> </a:t>
            </a:r>
            <a:r>
              <a:rPr sz="2000" dirty="0">
                <a:latin typeface="Century Gothic" panose="020B0502020202020204" pitchFamily="34" charset="0"/>
                <a:cs typeface="Tw Cen MT"/>
              </a:rPr>
              <a:t>p</a:t>
            </a:r>
            <a:r>
              <a:rPr sz="2000" spc="5" dirty="0">
                <a:latin typeface="Century Gothic" panose="020B0502020202020204" pitchFamily="34" charset="0"/>
                <a:cs typeface="Tw Cen MT"/>
              </a:rPr>
              <a:t>l</a:t>
            </a:r>
            <a:r>
              <a:rPr sz="2000" dirty="0">
                <a:latin typeface="Century Gothic" panose="020B0502020202020204" pitchFamily="34" charset="0"/>
                <a:cs typeface="Tw Cen MT"/>
              </a:rPr>
              <a:t>a</a:t>
            </a:r>
            <a:r>
              <a:rPr sz="2000" spc="-5" dirty="0">
                <a:latin typeface="Century Gothic" panose="020B0502020202020204" pitchFamily="34" charset="0"/>
                <a:cs typeface="Tw Cen MT"/>
              </a:rPr>
              <a:t>nn</a:t>
            </a:r>
            <a:r>
              <a:rPr sz="2000" spc="5" dirty="0">
                <a:latin typeface="Century Gothic" panose="020B0502020202020204" pitchFamily="34" charset="0"/>
                <a:cs typeface="Tw Cen MT"/>
              </a:rPr>
              <a:t>i</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g</a:t>
            </a:r>
            <a:r>
              <a:rPr sz="2000" spc="-20" dirty="0">
                <a:latin typeface="Century Gothic" panose="020B0502020202020204" pitchFamily="34" charset="0"/>
                <a:cs typeface="Tw Cen MT"/>
              </a:rPr>
              <a:t> </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r</a:t>
            </a:r>
            <a:r>
              <a:rPr sz="2000" spc="-15" dirty="0">
                <a:latin typeface="Century Gothic" panose="020B0502020202020204" pitchFamily="34" charset="0"/>
                <a:cs typeface="Tw Cen MT"/>
              </a:rPr>
              <a:t> </a:t>
            </a:r>
            <a:r>
              <a:rPr sz="2000" dirty="0">
                <a:latin typeface="Century Gothic" panose="020B0502020202020204" pitchFamily="34" charset="0"/>
                <a:cs typeface="Tw Cen MT"/>
              </a:rPr>
              <a:t>p</a:t>
            </a:r>
            <a:r>
              <a:rPr sz="2000" spc="-5" dirty="0">
                <a:latin typeface="Century Gothic" panose="020B0502020202020204" pitchFamily="34" charset="0"/>
                <a:cs typeface="Tw Cen MT"/>
              </a:rPr>
              <a:t>r</a:t>
            </a:r>
            <a:r>
              <a:rPr sz="2000" spc="5" dirty="0">
                <a:latin typeface="Century Gothic" panose="020B0502020202020204" pitchFamily="34" charset="0"/>
                <a:cs typeface="Tw Cen MT"/>
              </a:rPr>
              <a:t>e</a:t>
            </a:r>
            <a:r>
              <a:rPr sz="2000" spc="-5" dirty="0">
                <a:latin typeface="Century Gothic" panose="020B0502020202020204" pitchFamily="34" charset="0"/>
                <a:cs typeface="Tw Cen MT"/>
              </a:rPr>
              <a:t>-</a:t>
            </a:r>
            <a:r>
              <a:rPr sz="2000" spc="5" dirty="0">
                <a:latin typeface="Century Gothic" panose="020B0502020202020204" pitchFamily="34" charset="0"/>
                <a:cs typeface="Tw Cen MT"/>
              </a:rPr>
              <a:t>i</a:t>
            </a:r>
            <a:r>
              <a:rPr sz="2000" dirty="0">
                <a:latin typeface="Century Gothic" panose="020B0502020202020204" pitchFamily="34" charset="0"/>
                <a:cs typeface="Tw Cen MT"/>
              </a:rPr>
              <a:t>mp</a:t>
            </a:r>
            <a:r>
              <a:rPr sz="2000" spc="5" dirty="0">
                <a:latin typeface="Century Gothic" panose="020B0502020202020204" pitchFamily="34" charset="0"/>
                <a:cs typeface="Tw Cen MT"/>
              </a:rPr>
              <a:t>le</a:t>
            </a:r>
            <a:r>
              <a:rPr sz="2000" dirty="0">
                <a:latin typeface="Century Gothic" panose="020B0502020202020204" pitchFamily="34" charset="0"/>
                <a:cs typeface="Tw Cen MT"/>
              </a:rPr>
              <a:t>m</a:t>
            </a:r>
            <a:r>
              <a:rPr sz="2000" spc="-10" dirty="0">
                <a:latin typeface="Century Gothic" panose="020B0502020202020204" pitchFamily="34" charset="0"/>
                <a:cs typeface="Tw Cen MT"/>
              </a:rPr>
              <a:t>e</a:t>
            </a:r>
            <a:r>
              <a:rPr sz="2000" spc="-5" dirty="0">
                <a:latin typeface="Century Gothic" panose="020B0502020202020204" pitchFamily="34" charset="0"/>
                <a:cs typeface="Tw Cen MT"/>
              </a:rPr>
              <a:t>n</a:t>
            </a:r>
            <a:r>
              <a:rPr sz="2000" spc="-10" dirty="0">
                <a:latin typeface="Century Gothic" panose="020B0502020202020204" pitchFamily="34" charset="0"/>
                <a:cs typeface="Tw Cen MT"/>
              </a:rPr>
              <a:t>t</a:t>
            </a:r>
            <a:r>
              <a:rPr sz="2000" dirty="0">
                <a:latin typeface="Century Gothic" panose="020B0502020202020204" pitchFamily="34" charset="0"/>
                <a:cs typeface="Tw Cen MT"/>
              </a:rPr>
              <a:t>at</a:t>
            </a:r>
            <a:r>
              <a:rPr sz="2000" spc="-10" dirty="0">
                <a:latin typeface="Century Gothic" panose="020B0502020202020204" pitchFamily="34" charset="0"/>
                <a:cs typeface="Tw Cen MT"/>
              </a:rPr>
              <a:t>i</a:t>
            </a:r>
            <a:r>
              <a:rPr sz="2000" spc="5" dirty="0">
                <a:latin typeface="Century Gothic" panose="020B0502020202020204" pitchFamily="34" charset="0"/>
                <a:cs typeface="Tw Cen MT"/>
              </a:rPr>
              <a:t>o</a:t>
            </a:r>
            <a:r>
              <a:rPr sz="2000" dirty="0">
                <a:latin typeface="Century Gothic" panose="020B0502020202020204" pitchFamily="34" charset="0"/>
                <a:cs typeface="Tw Cen MT"/>
              </a:rPr>
              <a:t>n</a:t>
            </a:r>
            <a:r>
              <a:rPr sz="2000" spc="-50" dirty="0">
                <a:latin typeface="Century Gothic" panose="020B0502020202020204" pitchFamily="34" charset="0"/>
                <a:cs typeface="Tw Cen MT"/>
              </a:rPr>
              <a:t> </a:t>
            </a:r>
            <a:r>
              <a:rPr sz="2000" spc="-5" dirty="0">
                <a:latin typeface="Century Gothic" panose="020B0502020202020204" pitchFamily="34" charset="0"/>
                <a:cs typeface="Tw Cen MT"/>
              </a:rPr>
              <a:t>fun</a:t>
            </a:r>
            <a:r>
              <a:rPr sz="2000" dirty="0">
                <a:latin typeface="Century Gothic" panose="020B0502020202020204" pitchFamily="34" charset="0"/>
                <a:cs typeface="Tw Cen MT"/>
              </a:rPr>
              <a:t>ds</a:t>
            </a:r>
            <a:r>
              <a:rPr sz="2000" spc="-25" dirty="0">
                <a:latin typeface="Century Gothic" panose="020B0502020202020204" pitchFamily="34" charset="0"/>
                <a:cs typeface="Tw Cen MT"/>
              </a:rPr>
              <a:t> </a:t>
            </a:r>
            <a:r>
              <a:rPr sz="2000" dirty="0" smtClean="0">
                <a:latin typeface="Century Gothic" panose="020B0502020202020204" pitchFamily="34" charset="0"/>
                <a:cs typeface="Tw Cen MT"/>
              </a:rPr>
              <a:t>t</a:t>
            </a:r>
            <a:r>
              <a:rPr sz="2000" spc="5" dirty="0" smtClean="0">
                <a:latin typeface="Century Gothic" panose="020B0502020202020204" pitchFamily="34" charset="0"/>
                <a:cs typeface="Tw Cen MT"/>
              </a:rPr>
              <a:t>o</a:t>
            </a:r>
            <a:r>
              <a:rPr sz="2000" dirty="0" smtClean="0">
                <a:latin typeface="Century Gothic" panose="020B0502020202020204" pitchFamily="34" charset="0"/>
                <a:cs typeface="Tw Cen MT"/>
              </a:rPr>
              <a:t>:</a:t>
            </a:r>
            <a:r>
              <a:rPr lang="en-US" sz="2000" dirty="0">
                <a:latin typeface="Century Gothic" panose="020B0502020202020204" pitchFamily="34" charset="0"/>
                <a:cs typeface="Tw Cen MT"/>
              </a:rPr>
              <a:t> </a:t>
            </a:r>
            <a:r>
              <a:rPr sz="2000" dirty="0" smtClean="0">
                <a:latin typeface="Century Gothic" panose="020B0502020202020204" pitchFamily="34" charset="0"/>
                <a:cs typeface="Tw Cen MT"/>
              </a:rPr>
              <a:t>co</a:t>
            </a:r>
            <a:r>
              <a:rPr sz="2000" spc="-5" dirty="0" smtClean="0">
                <a:latin typeface="Century Gothic" panose="020B0502020202020204" pitchFamily="34" charset="0"/>
                <a:cs typeface="Tw Cen MT"/>
              </a:rPr>
              <a:t>n</a:t>
            </a:r>
            <a:r>
              <a:rPr sz="2000" dirty="0" smtClean="0">
                <a:latin typeface="Century Gothic" panose="020B0502020202020204" pitchFamily="34" charset="0"/>
                <a:cs typeface="Tw Cen MT"/>
              </a:rPr>
              <a:t>d</a:t>
            </a:r>
            <a:r>
              <a:rPr sz="2000" spc="-5" dirty="0" smtClean="0">
                <a:latin typeface="Century Gothic" panose="020B0502020202020204" pitchFamily="34" charset="0"/>
                <a:cs typeface="Tw Cen MT"/>
              </a:rPr>
              <a:t>u</a:t>
            </a:r>
            <a:r>
              <a:rPr sz="2000" dirty="0" smtClean="0">
                <a:latin typeface="Century Gothic" panose="020B0502020202020204" pitchFamily="34" charset="0"/>
                <a:cs typeface="Tw Cen MT"/>
              </a:rPr>
              <a:t>ct</a:t>
            </a:r>
            <a:r>
              <a:rPr sz="2000" spc="10" dirty="0" smtClean="0">
                <a:latin typeface="Century Gothic" panose="020B0502020202020204" pitchFamily="34" charset="0"/>
                <a:cs typeface="Tw Cen MT"/>
              </a:rPr>
              <a:t> </a:t>
            </a:r>
            <a:r>
              <a:rPr sz="2000" dirty="0">
                <a:latin typeface="Century Gothic" panose="020B0502020202020204" pitchFamily="34" charset="0"/>
                <a:cs typeface="Tw Cen MT"/>
              </a:rPr>
              <a:t>t</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e rigo</a:t>
            </a:r>
            <a:r>
              <a:rPr sz="2000" spc="-50" dirty="0">
                <a:latin typeface="Century Gothic" panose="020B0502020202020204" pitchFamily="34" charset="0"/>
                <a:cs typeface="Tw Cen MT"/>
              </a:rPr>
              <a:t>r</a:t>
            </a:r>
            <a:r>
              <a:rPr sz="2000" dirty="0">
                <a:latin typeface="Century Gothic" panose="020B0502020202020204" pitchFamily="34" charset="0"/>
                <a:cs typeface="Tw Cen MT"/>
              </a:rPr>
              <a:t>o</a:t>
            </a:r>
            <a:r>
              <a:rPr sz="2000" spc="-5" dirty="0">
                <a:latin typeface="Century Gothic" panose="020B0502020202020204" pitchFamily="34" charset="0"/>
                <a:cs typeface="Tw Cen MT"/>
              </a:rPr>
              <a:t>u</a:t>
            </a:r>
            <a:r>
              <a:rPr sz="2000" dirty="0">
                <a:latin typeface="Century Gothic" panose="020B0502020202020204" pitchFamily="34" charset="0"/>
                <a:cs typeface="Tw Cen MT"/>
              </a:rPr>
              <a:t>s</a:t>
            </a:r>
            <a:r>
              <a:rPr sz="2000" spc="-10" dirty="0">
                <a:latin typeface="Century Gothic" panose="020B0502020202020204" pitchFamily="34" charset="0"/>
                <a:cs typeface="Tw Cen MT"/>
              </a:rPr>
              <a:t> </a:t>
            </a:r>
            <a:r>
              <a:rPr sz="2000" dirty="0">
                <a:latin typeface="Century Gothic" panose="020B0502020202020204" pitchFamily="34" charset="0"/>
                <a:cs typeface="Tw Cen MT"/>
              </a:rPr>
              <a:t>re</a:t>
            </a:r>
            <a:r>
              <a:rPr sz="2000" spc="-5" dirty="0">
                <a:latin typeface="Century Gothic" panose="020B0502020202020204" pitchFamily="34" charset="0"/>
                <a:cs typeface="Tw Cen MT"/>
              </a:rPr>
              <a:t>vi</a:t>
            </a:r>
            <a:r>
              <a:rPr sz="2000" spc="-50" dirty="0">
                <a:latin typeface="Century Gothic" panose="020B0502020202020204" pitchFamily="34" charset="0"/>
                <a:cs typeface="Tw Cen MT"/>
              </a:rPr>
              <a:t>e</a:t>
            </a:r>
            <a:r>
              <a:rPr sz="2000" dirty="0">
                <a:latin typeface="Century Gothic" panose="020B0502020202020204" pitchFamily="34" charset="0"/>
                <a:cs typeface="Tw Cen MT"/>
              </a:rPr>
              <a:t>w p</a:t>
            </a:r>
            <a:r>
              <a:rPr sz="2000" spc="-50" dirty="0">
                <a:latin typeface="Century Gothic" panose="020B0502020202020204" pitchFamily="34" charset="0"/>
                <a:cs typeface="Tw Cen MT"/>
              </a:rPr>
              <a:t>r</a:t>
            </a:r>
            <a:r>
              <a:rPr sz="2000" dirty="0">
                <a:latin typeface="Century Gothic" panose="020B0502020202020204" pitchFamily="34" charset="0"/>
                <a:cs typeface="Tw Cen MT"/>
              </a:rPr>
              <a:t>ocess</a:t>
            </a:r>
            <a:r>
              <a:rPr sz="2000" spc="-10" dirty="0">
                <a:latin typeface="Century Gothic" panose="020B0502020202020204" pitchFamily="34" charset="0"/>
                <a:cs typeface="Tw Cen MT"/>
              </a:rPr>
              <a:t> </a:t>
            </a:r>
            <a:r>
              <a:rPr sz="2000" dirty="0">
                <a:latin typeface="Century Gothic" panose="020B0502020202020204" pitchFamily="34" charset="0"/>
                <a:cs typeface="Tw Cen MT"/>
              </a:rPr>
              <a:t>req</a:t>
            </a:r>
            <a:r>
              <a:rPr sz="2000" spc="-5" dirty="0">
                <a:latin typeface="Century Gothic" panose="020B0502020202020204" pitchFamily="34" charset="0"/>
                <a:cs typeface="Tw Cen MT"/>
              </a:rPr>
              <a:t>uire</a:t>
            </a:r>
            <a:r>
              <a:rPr sz="2000" dirty="0">
                <a:latin typeface="Century Gothic" panose="020B0502020202020204" pitchFamily="34" charset="0"/>
                <a:cs typeface="Tw Cen MT"/>
              </a:rPr>
              <a:t>d</a:t>
            </a:r>
            <a:r>
              <a:rPr sz="2000" spc="-10" dirty="0">
                <a:latin typeface="Century Gothic" panose="020B0502020202020204" pitchFamily="34" charset="0"/>
                <a:cs typeface="Tw Cen MT"/>
              </a:rPr>
              <a:t> </a:t>
            </a:r>
            <a:r>
              <a:rPr lang="en-US" sz="2000" spc="-5" dirty="0">
                <a:latin typeface="Century Gothic" panose="020B0502020202020204" pitchFamily="34" charset="0"/>
                <a:cs typeface="Tw Cen MT"/>
              </a:rPr>
              <a:t>un</a:t>
            </a:r>
            <a:r>
              <a:rPr lang="en-US" sz="2000" dirty="0">
                <a:latin typeface="Century Gothic" panose="020B0502020202020204" pitchFamily="34" charset="0"/>
                <a:cs typeface="Tw Cen MT"/>
              </a:rPr>
              <a:t>der</a:t>
            </a:r>
            <a:r>
              <a:rPr lang="en-US" sz="2000" spc="10" dirty="0">
                <a:latin typeface="Century Gothic" panose="020B0502020202020204" pitchFamily="34" charset="0"/>
                <a:cs typeface="Tw Cen MT"/>
              </a:rPr>
              <a:t> </a:t>
            </a:r>
            <a:r>
              <a:rPr sz="2000" dirty="0" smtClean="0">
                <a:latin typeface="Century Gothic" panose="020B0502020202020204" pitchFamily="34" charset="0"/>
                <a:cs typeface="Tw Cen MT"/>
              </a:rPr>
              <a:t>t</a:t>
            </a:r>
            <a:r>
              <a:rPr sz="2000" spc="-5" dirty="0" smtClean="0">
                <a:latin typeface="Century Gothic" panose="020B0502020202020204" pitchFamily="34" charset="0"/>
                <a:cs typeface="Tw Cen MT"/>
              </a:rPr>
              <a:t>h</a:t>
            </a:r>
            <a:r>
              <a:rPr sz="2000" dirty="0" smtClean="0">
                <a:latin typeface="Century Gothic" panose="020B0502020202020204" pitchFamily="34" charset="0"/>
                <a:cs typeface="Tw Cen MT"/>
              </a:rPr>
              <a:t>e </a:t>
            </a:r>
            <a:r>
              <a:rPr sz="2000" dirty="0">
                <a:latin typeface="Century Gothic" panose="020B0502020202020204" pitchFamily="34" charset="0"/>
                <a:cs typeface="Tw Cen MT"/>
              </a:rPr>
              <a:t>resta</a:t>
            </a:r>
            <a:r>
              <a:rPr sz="2000" spc="45" dirty="0">
                <a:latin typeface="Century Gothic" panose="020B0502020202020204" pitchFamily="34" charset="0"/>
                <a:cs typeface="Tw Cen MT"/>
              </a:rPr>
              <a:t>r</a:t>
            </a:r>
            <a:r>
              <a:rPr sz="2000" dirty="0">
                <a:latin typeface="Century Gothic" panose="020B0502020202020204" pitchFamily="34" charset="0"/>
                <a:cs typeface="Tw Cen MT"/>
              </a:rPr>
              <a:t>t</a:t>
            </a:r>
            <a:r>
              <a:rPr sz="2000" spc="-15" dirty="0">
                <a:latin typeface="Century Gothic" panose="020B0502020202020204" pitchFamily="34" charset="0"/>
                <a:cs typeface="Tw Cen MT"/>
              </a:rPr>
              <a:t> </a:t>
            </a:r>
            <a:r>
              <a:rPr sz="2000" dirty="0" smtClean="0">
                <a:latin typeface="Century Gothic" panose="020B0502020202020204" pitchFamily="34" charset="0"/>
                <a:cs typeface="Tw Cen MT"/>
              </a:rPr>
              <a:t>model</a:t>
            </a:r>
            <a:r>
              <a:rPr lang="en-US" sz="2000" dirty="0" smtClean="0">
                <a:latin typeface="Century Gothic" panose="020B0502020202020204" pitchFamily="34" charset="0"/>
                <a:cs typeface="Tw Cen MT"/>
              </a:rPr>
              <a:t>; to </a:t>
            </a:r>
            <a:r>
              <a:rPr sz="2000" spc="-5" dirty="0" smtClean="0">
                <a:latin typeface="Century Gothic" panose="020B0502020202020204" pitchFamily="34" charset="0"/>
                <a:cs typeface="Tw Cen MT"/>
              </a:rPr>
              <a:t>hir</a:t>
            </a:r>
            <a:r>
              <a:rPr sz="2000" dirty="0" smtClean="0">
                <a:latin typeface="Century Gothic" panose="020B0502020202020204" pitchFamily="34" charset="0"/>
                <a:cs typeface="Tw Cen MT"/>
              </a:rPr>
              <a:t>e </a:t>
            </a:r>
            <a:r>
              <a:rPr sz="2000" spc="-75" dirty="0">
                <a:latin typeface="Century Gothic" panose="020B0502020202020204" pitchFamily="34" charset="0"/>
                <a:cs typeface="Tw Cen MT"/>
              </a:rPr>
              <a:t>e</a:t>
            </a:r>
            <a:r>
              <a:rPr sz="2000" dirty="0">
                <a:latin typeface="Century Gothic" panose="020B0502020202020204" pitchFamily="34" charset="0"/>
                <a:cs typeface="Tw Cen MT"/>
              </a:rPr>
              <a:t>xte</a:t>
            </a:r>
            <a:r>
              <a:rPr sz="2000" spc="45" dirty="0">
                <a:latin typeface="Century Gothic" panose="020B0502020202020204" pitchFamily="34" charset="0"/>
                <a:cs typeface="Tw Cen MT"/>
              </a:rPr>
              <a:t>r</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al</a:t>
            </a:r>
            <a:r>
              <a:rPr sz="2000" spc="-15" dirty="0">
                <a:latin typeface="Century Gothic" panose="020B0502020202020204" pitchFamily="34" charset="0"/>
                <a:cs typeface="Tw Cen MT"/>
              </a:rPr>
              <a:t> </a:t>
            </a:r>
            <a:r>
              <a:rPr sz="2000" dirty="0">
                <a:latin typeface="Century Gothic" panose="020B0502020202020204" pitchFamily="34" charset="0"/>
                <a:cs typeface="Tw Cen MT"/>
              </a:rPr>
              <a:t>p</a:t>
            </a:r>
            <a:r>
              <a:rPr sz="2000" spc="-50" dirty="0">
                <a:latin typeface="Century Gothic" panose="020B0502020202020204" pitchFamily="34" charset="0"/>
                <a:cs typeface="Tw Cen MT"/>
              </a:rPr>
              <a:t>r</a:t>
            </a:r>
            <a:r>
              <a:rPr sz="2000" dirty="0">
                <a:latin typeface="Century Gothic" panose="020B0502020202020204" pitchFamily="34" charset="0"/>
                <a:cs typeface="Tw Cen MT"/>
              </a:rPr>
              <a:t>o</a:t>
            </a:r>
            <a:r>
              <a:rPr sz="2000" spc="-5" dirty="0">
                <a:latin typeface="Century Gothic" panose="020B0502020202020204" pitchFamily="34" charset="0"/>
                <a:cs typeface="Tw Cen MT"/>
              </a:rPr>
              <a:t>vider</a:t>
            </a:r>
            <a:r>
              <a:rPr sz="2000" dirty="0">
                <a:latin typeface="Century Gothic" panose="020B0502020202020204" pitchFamily="34" charset="0"/>
                <a:cs typeface="Tw Cen MT"/>
              </a:rPr>
              <a:t>s</a:t>
            </a:r>
            <a:r>
              <a:rPr sz="2000" spc="-10" dirty="0">
                <a:latin typeface="Century Gothic" panose="020B0502020202020204" pitchFamily="34" charset="0"/>
                <a:cs typeface="Tw Cen MT"/>
              </a:rPr>
              <a:t> </a:t>
            </a:r>
            <a:r>
              <a:rPr sz="2000" dirty="0">
                <a:latin typeface="Century Gothic" panose="020B0502020202020204" pitchFamily="34" charset="0"/>
                <a:cs typeface="Tw Cen MT"/>
              </a:rPr>
              <a:t>to assist</a:t>
            </a:r>
            <a:r>
              <a:rPr sz="2000" spc="-20" dirty="0">
                <a:latin typeface="Century Gothic" panose="020B0502020202020204" pitchFamily="34" charset="0"/>
                <a:cs typeface="Tw Cen MT"/>
              </a:rPr>
              <a:t> </a:t>
            </a:r>
            <a:r>
              <a:rPr sz="2000" spc="-5" dirty="0" smtClean="0">
                <a:latin typeface="Century Gothic" panose="020B0502020202020204" pitchFamily="34" charset="0"/>
                <a:cs typeface="Tw Cen MT"/>
              </a:rPr>
              <a:t>i</a:t>
            </a:r>
            <a:r>
              <a:rPr sz="2000" dirty="0" smtClean="0">
                <a:latin typeface="Century Gothic" panose="020B0502020202020204" pitchFamily="34" charset="0"/>
                <a:cs typeface="Tw Cen MT"/>
              </a:rPr>
              <a:t>n</a:t>
            </a:r>
            <a:r>
              <a:rPr lang="en-US" sz="2000" dirty="0" smtClean="0">
                <a:latin typeface="Century Gothic" panose="020B0502020202020204" pitchFamily="34" charset="0"/>
                <a:cs typeface="Tw Cen MT"/>
              </a:rPr>
              <a:t> </a:t>
            </a:r>
            <a:r>
              <a:rPr sz="2000" dirty="0" smtClean="0">
                <a:latin typeface="Century Gothic" panose="020B0502020202020204" pitchFamily="34" charset="0"/>
                <a:cs typeface="Tw Cen MT"/>
              </a:rPr>
              <a:t>pla</a:t>
            </a:r>
            <a:r>
              <a:rPr sz="2000" spc="-5" dirty="0" smtClean="0">
                <a:latin typeface="Century Gothic" panose="020B0502020202020204" pitchFamily="34" charset="0"/>
                <a:cs typeface="Tw Cen MT"/>
              </a:rPr>
              <a:t>nnin</a:t>
            </a:r>
            <a:r>
              <a:rPr sz="2000" dirty="0" smtClean="0">
                <a:latin typeface="Century Gothic" panose="020B0502020202020204" pitchFamily="34" charset="0"/>
                <a:cs typeface="Tw Cen MT"/>
              </a:rPr>
              <a:t>g</a:t>
            </a:r>
            <a:r>
              <a:rPr sz="2000" spc="25" dirty="0" smtClean="0">
                <a:latin typeface="Century Gothic" panose="020B0502020202020204" pitchFamily="34" charset="0"/>
                <a:cs typeface="Tw Cen MT"/>
              </a:rPr>
              <a:t> </a:t>
            </a:r>
            <a:r>
              <a:rPr sz="2000" spc="-50" dirty="0">
                <a:latin typeface="Century Gothic" panose="020B0502020202020204" pitchFamily="34" charset="0"/>
                <a:cs typeface="Tw Cen MT"/>
              </a:rPr>
              <a:t>f</a:t>
            </a:r>
            <a:r>
              <a:rPr sz="2000" dirty="0">
                <a:latin typeface="Century Gothic" panose="020B0502020202020204" pitchFamily="34" charset="0"/>
                <a:cs typeface="Tw Cen MT"/>
              </a:rPr>
              <a:t>or</a:t>
            </a:r>
            <a:r>
              <a:rPr sz="2000" spc="-15" dirty="0">
                <a:latin typeface="Century Gothic" panose="020B0502020202020204" pitchFamily="34" charset="0"/>
                <a:cs typeface="Tw Cen MT"/>
              </a:rPr>
              <a:t> </a:t>
            </a:r>
            <a:r>
              <a:rPr sz="2000" dirty="0">
                <a:latin typeface="Century Gothic" panose="020B0502020202020204" pitchFamily="34" charset="0"/>
                <a:cs typeface="Tw Cen MT"/>
              </a:rPr>
              <a:t>a</a:t>
            </a:r>
            <a:r>
              <a:rPr sz="2000" spc="-5" dirty="0">
                <a:latin typeface="Century Gothic" panose="020B0502020202020204" pitchFamily="34" charset="0"/>
                <a:cs typeface="Tw Cen MT"/>
              </a:rPr>
              <a:t>n</a:t>
            </a:r>
            <a:r>
              <a:rPr sz="2000" dirty="0">
                <a:latin typeface="Century Gothic" panose="020B0502020202020204" pitchFamily="34" charset="0"/>
                <a:cs typeface="Tw Cen MT"/>
              </a:rPr>
              <a:t>d</a:t>
            </a:r>
            <a:r>
              <a:rPr sz="2000" spc="10" dirty="0">
                <a:latin typeface="Century Gothic" panose="020B0502020202020204" pitchFamily="34" charset="0"/>
                <a:cs typeface="Tw Cen MT"/>
              </a:rPr>
              <a:t> </a:t>
            </a:r>
            <a:r>
              <a:rPr sz="2000" dirty="0" smtClean="0">
                <a:latin typeface="Century Gothic" panose="020B0502020202020204" pitchFamily="34" charset="0"/>
                <a:cs typeface="Tw Cen MT"/>
              </a:rPr>
              <a:t>carryi</a:t>
            </a:r>
            <a:r>
              <a:rPr sz="2000" spc="-5" dirty="0" smtClean="0">
                <a:latin typeface="Century Gothic" panose="020B0502020202020204" pitchFamily="34" charset="0"/>
                <a:cs typeface="Tw Cen MT"/>
              </a:rPr>
              <a:t>n</a:t>
            </a:r>
            <a:r>
              <a:rPr sz="2000" dirty="0" smtClean="0">
                <a:latin typeface="Century Gothic" panose="020B0502020202020204" pitchFamily="34" charset="0"/>
                <a:cs typeface="Tw Cen MT"/>
              </a:rPr>
              <a:t>g</a:t>
            </a:r>
            <a:r>
              <a:rPr sz="2000" spc="-10" dirty="0" smtClean="0">
                <a:latin typeface="Century Gothic" panose="020B0502020202020204" pitchFamily="34" charset="0"/>
                <a:cs typeface="Tw Cen MT"/>
              </a:rPr>
              <a:t> </a:t>
            </a:r>
            <a:r>
              <a:rPr sz="2000" dirty="0" smtClean="0">
                <a:latin typeface="Century Gothic" panose="020B0502020202020204" pitchFamily="34" charset="0"/>
                <a:cs typeface="Tw Cen MT"/>
              </a:rPr>
              <a:t>o</a:t>
            </a:r>
            <a:r>
              <a:rPr sz="2000" spc="-5" dirty="0" smtClean="0">
                <a:latin typeface="Century Gothic" panose="020B0502020202020204" pitchFamily="34" charset="0"/>
                <a:cs typeface="Tw Cen MT"/>
              </a:rPr>
              <a:t>u</a:t>
            </a:r>
            <a:r>
              <a:rPr sz="2000" dirty="0" smtClean="0">
                <a:latin typeface="Century Gothic" panose="020B0502020202020204" pitchFamily="34" charset="0"/>
                <a:cs typeface="Tw Cen MT"/>
              </a:rPr>
              <a:t>t</a:t>
            </a:r>
            <a:r>
              <a:rPr lang="en-US" sz="2000" dirty="0" smtClean="0">
                <a:latin typeface="Century Gothic" panose="020B0502020202020204" pitchFamily="34" charset="0"/>
                <a:cs typeface="Tw Cen MT"/>
              </a:rPr>
              <a:t> </a:t>
            </a:r>
            <a:r>
              <a:rPr sz="2000" dirty="0" smtClean="0">
                <a:latin typeface="Century Gothic" panose="020B0502020202020204" pitchFamily="34" charset="0"/>
                <a:cs typeface="Tw Cen MT"/>
              </a:rPr>
              <a:t>acti</a:t>
            </a:r>
            <a:r>
              <a:rPr sz="2000" spc="-5" dirty="0" smtClean="0">
                <a:latin typeface="Century Gothic" panose="020B0502020202020204" pitchFamily="34" charset="0"/>
                <a:cs typeface="Tw Cen MT"/>
              </a:rPr>
              <a:t>vitie</a:t>
            </a:r>
            <a:r>
              <a:rPr sz="2000" dirty="0" smtClean="0">
                <a:latin typeface="Century Gothic" panose="020B0502020202020204" pitchFamily="34" charset="0"/>
                <a:cs typeface="Tw Cen MT"/>
              </a:rPr>
              <a:t>s</a:t>
            </a:r>
            <a:r>
              <a:rPr sz="2000" spc="-10" dirty="0" smtClean="0">
                <a:latin typeface="Century Gothic" panose="020B0502020202020204" pitchFamily="34" charset="0"/>
                <a:cs typeface="Tw Cen MT"/>
              </a:rPr>
              <a:t> </a:t>
            </a:r>
            <a:r>
              <a:rPr sz="2000" spc="-5" dirty="0" smtClean="0">
                <a:latin typeface="Century Gothic" panose="020B0502020202020204" pitchFamily="34" charset="0"/>
                <a:cs typeface="Tw Cen MT"/>
              </a:rPr>
              <a:t>n</a:t>
            </a:r>
            <a:r>
              <a:rPr sz="2000" dirty="0" smtClean="0">
                <a:latin typeface="Century Gothic" panose="020B0502020202020204" pitchFamily="34" charset="0"/>
                <a:cs typeface="Tw Cen MT"/>
              </a:rPr>
              <a:t>ecessary</a:t>
            </a:r>
            <a:r>
              <a:rPr sz="2000" spc="-10" dirty="0" smtClean="0">
                <a:latin typeface="Century Gothic" panose="020B0502020202020204" pitchFamily="34" charset="0"/>
                <a:cs typeface="Tw Cen MT"/>
              </a:rPr>
              <a:t> </a:t>
            </a:r>
            <a:r>
              <a:rPr sz="2000" spc="-50" dirty="0">
                <a:latin typeface="Century Gothic" panose="020B0502020202020204" pitchFamily="34" charset="0"/>
                <a:cs typeface="Tw Cen MT"/>
              </a:rPr>
              <a:t>f</a:t>
            </a:r>
            <a:r>
              <a:rPr sz="2000" dirty="0">
                <a:latin typeface="Century Gothic" panose="020B0502020202020204" pitchFamily="34" charset="0"/>
                <a:cs typeface="Tw Cen MT"/>
              </a:rPr>
              <a:t>or</a:t>
            </a:r>
            <a:r>
              <a:rPr sz="2000" spc="-15" dirty="0">
                <a:latin typeface="Century Gothic" panose="020B0502020202020204" pitchFamily="34" charset="0"/>
                <a:cs typeface="Tw Cen MT"/>
              </a:rPr>
              <a:t> </a:t>
            </a:r>
            <a:r>
              <a:rPr sz="2000" dirty="0">
                <a:latin typeface="Century Gothic" panose="020B0502020202020204" pitchFamily="34" charset="0"/>
                <a:cs typeface="Tw Cen MT"/>
              </a:rPr>
              <a:t>f</a:t>
            </a:r>
            <a:r>
              <a:rPr sz="2000" spc="-5" dirty="0">
                <a:latin typeface="Century Gothic" panose="020B0502020202020204" pitchFamily="34" charset="0"/>
                <a:cs typeface="Tw Cen MT"/>
              </a:rPr>
              <a:t>ul</a:t>
            </a:r>
            <a:r>
              <a:rPr sz="2000" dirty="0">
                <a:latin typeface="Century Gothic" panose="020B0502020202020204" pitchFamily="34" charset="0"/>
                <a:cs typeface="Tw Cen MT"/>
              </a:rPr>
              <a:t>l </a:t>
            </a:r>
            <a:r>
              <a:rPr lang="en-US" sz="2000" dirty="0" smtClean="0">
                <a:latin typeface="Century Gothic" panose="020B0502020202020204" pitchFamily="34" charset="0"/>
                <a:cs typeface="Tw Cen MT"/>
              </a:rPr>
              <a:t> </a:t>
            </a:r>
            <a:r>
              <a:rPr sz="2000" spc="-5" dirty="0" smtClean="0">
                <a:latin typeface="Century Gothic" panose="020B0502020202020204" pitchFamily="34" charset="0"/>
                <a:cs typeface="Tw Cen MT"/>
              </a:rPr>
              <a:t>impleme</a:t>
            </a:r>
            <a:r>
              <a:rPr sz="2000" dirty="0" smtClean="0">
                <a:latin typeface="Century Gothic" panose="020B0502020202020204" pitchFamily="34" charset="0"/>
                <a:cs typeface="Tw Cen MT"/>
              </a:rPr>
              <a:t>ntation </a:t>
            </a:r>
            <a:r>
              <a:rPr sz="2000" dirty="0">
                <a:latin typeface="Century Gothic" panose="020B0502020202020204" pitchFamily="34" charset="0"/>
                <a:cs typeface="Tw Cen MT"/>
              </a:rPr>
              <a:t>of</a:t>
            </a:r>
            <a:r>
              <a:rPr sz="2000" spc="60" dirty="0">
                <a:latin typeface="Century Gothic" panose="020B0502020202020204" pitchFamily="34" charset="0"/>
                <a:cs typeface="Tw Cen MT"/>
              </a:rPr>
              <a:t> </a:t>
            </a:r>
            <a:r>
              <a:rPr sz="2000" dirty="0">
                <a:latin typeface="Century Gothic" panose="020B0502020202020204" pitchFamily="34" charset="0"/>
                <a:cs typeface="Tw Cen MT"/>
              </a:rPr>
              <a:t>a</a:t>
            </a:r>
            <a:r>
              <a:rPr sz="2000" spc="10" dirty="0">
                <a:latin typeface="Century Gothic" panose="020B0502020202020204" pitchFamily="34" charset="0"/>
                <a:cs typeface="Tw Cen MT"/>
              </a:rPr>
              <a:t> </a:t>
            </a:r>
            <a:r>
              <a:rPr sz="2000" dirty="0">
                <a:latin typeface="Century Gothic" panose="020B0502020202020204" pitchFamily="34" charset="0"/>
                <a:cs typeface="Tw Cen MT"/>
              </a:rPr>
              <a:t>SIG</a:t>
            </a:r>
            <a:r>
              <a:rPr sz="2000" spc="-15" dirty="0">
                <a:latin typeface="Century Gothic" panose="020B0502020202020204" pitchFamily="34" charset="0"/>
                <a:cs typeface="Tw Cen MT"/>
              </a:rPr>
              <a:t> </a:t>
            </a:r>
            <a:r>
              <a:rPr sz="2000" dirty="0">
                <a:latin typeface="Century Gothic" panose="020B0502020202020204" pitchFamily="34" charset="0"/>
                <a:cs typeface="Tw Cen MT"/>
              </a:rPr>
              <a:t>model</a:t>
            </a:r>
            <a:r>
              <a:rPr sz="2000" spc="-5" dirty="0">
                <a:latin typeface="Century Gothic" panose="020B0502020202020204" pitchFamily="34" charset="0"/>
                <a:cs typeface="Tw Cen MT"/>
              </a:rPr>
              <a:t> i</a:t>
            </a:r>
            <a:r>
              <a:rPr sz="2000" dirty="0">
                <a:latin typeface="Century Gothic" panose="020B0502020202020204" pitchFamily="34" charset="0"/>
                <a:cs typeface="Tw Cen MT"/>
              </a:rPr>
              <a:t>n t</a:t>
            </a:r>
            <a:r>
              <a:rPr sz="2000" spc="-5" dirty="0">
                <a:latin typeface="Century Gothic" panose="020B0502020202020204" pitchFamily="34" charset="0"/>
                <a:cs typeface="Tw Cen MT"/>
              </a:rPr>
              <a:t>h</a:t>
            </a:r>
            <a:r>
              <a:rPr sz="2000" dirty="0">
                <a:latin typeface="Century Gothic" panose="020B0502020202020204" pitchFamily="34" charset="0"/>
                <a:cs typeface="Tw Cen MT"/>
              </a:rPr>
              <a:t>e </a:t>
            </a:r>
            <a:r>
              <a:rPr sz="2000" spc="-50" dirty="0" smtClean="0">
                <a:latin typeface="Century Gothic" panose="020B0502020202020204" pitchFamily="34" charset="0"/>
                <a:cs typeface="Tw Cen MT"/>
              </a:rPr>
              <a:t>f</a:t>
            </a:r>
            <a:r>
              <a:rPr sz="2000" dirty="0" smtClean="0">
                <a:latin typeface="Century Gothic" panose="020B0502020202020204" pitchFamily="34" charset="0"/>
                <a:cs typeface="Tw Cen MT"/>
              </a:rPr>
              <a:t>oll</a:t>
            </a:r>
            <a:r>
              <a:rPr sz="2000" spc="-75" dirty="0" smtClean="0">
                <a:latin typeface="Century Gothic" panose="020B0502020202020204" pitchFamily="34" charset="0"/>
                <a:cs typeface="Tw Cen MT"/>
              </a:rPr>
              <a:t>o</a:t>
            </a:r>
            <a:r>
              <a:rPr sz="2000" dirty="0" smtClean="0">
                <a:latin typeface="Century Gothic" panose="020B0502020202020204" pitchFamily="34" charset="0"/>
                <a:cs typeface="Tw Cen MT"/>
              </a:rPr>
              <a:t>wi</a:t>
            </a:r>
            <a:r>
              <a:rPr sz="2000" spc="-5" dirty="0" smtClean="0">
                <a:latin typeface="Century Gothic" panose="020B0502020202020204" pitchFamily="34" charset="0"/>
                <a:cs typeface="Tw Cen MT"/>
              </a:rPr>
              <a:t>n</a:t>
            </a:r>
            <a:r>
              <a:rPr sz="2000" dirty="0" smtClean="0">
                <a:latin typeface="Century Gothic" panose="020B0502020202020204" pitchFamily="34" charset="0"/>
                <a:cs typeface="Tw Cen MT"/>
              </a:rPr>
              <a:t>g </a:t>
            </a:r>
            <a:r>
              <a:rPr sz="2000" spc="-50" dirty="0" smtClean="0">
                <a:latin typeface="Century Gothic" panose="020B0502020202020204" pitchFamily="34" charset="0"/>
                <a:cs typeface="Tw Cen MT"/>
              </a:rPr>
              <a:t>y</a:t>
            </a:r>
            <a:r>
              <a:rPr sz="2000" dirty="0" smtClean="0">
                <a:latin typeface="Century Gothic" panose="020B0502020202020204" pitchFamily="34" charset="0"/>
                <a:cs typeface="Tw Cen MT"/>
              </a:rPr>
              <a:t>ear</a:t>
            </a:r>
            <a:endParaRPr sz="2000" dirty="0">
              <a:latin typeface="Century Gothic" panose="020B0502020202020204" pitchFamily="34" charset="0"/>
              <a:cs typeface="Tw Cen MT"/>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29</a:t>
            </a:fld>
            <a:endParaRPr lang="en-US" dirty="0"/>
          </a:p>
        </p:txBody>
      </p:sp>
    </p:spTree>
    <p:extLst>
      <p:ext uri="{BB962C8B-B14F-4D97-AF65-F5344CB8AC3E}">
        <p14:creationId xmlns:p14="http://schemas.microsoft.com/office/powerpoint/2010/main" val="3423486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467600" cy="1600200"/>
          </a:xfrm>
          <a:solidFill>
            <a:schemeClr val="accent1"/>
          </a:solidFill>
        </p:spPr>
        <p:txBody>
          <a:bodyPr>
            <a:normAutofit/>
          </a:bodyPr>
          <a:lstStyle/>
          <a:p>
            <a:pPr algn="ctr"/>
            <a:r>
              <a:rPr lang="en-US" sz="4800" dirty="0" smtClean="0">
                <a:solidFill>
                  <a:schemeClr val="bg1"/>
                </a:solidFill>
                <a:latin typeface="Century Gothic" panose="020B0502020202020204" pitchFamily="34" charset="0"/>
              </a:rPr>
              <a:t>Webinar</a:t>
            </a:r>
            <a:br>
              <a:rPr lang="en-US" sz="4800" dirty="0" smtClean="0">
                <a:solidFill>
                  <a:schemeClr val="bg1"/>
                </a:solidFill>
                <a:latin typeface="Century Gothic" panose="020B0502020202020204" pitchFamily="34" charset="0"/>
              </a:rPr>
            </a:br>
            <a:r>
              <a:rPr lang="en-US" sz="4800" dirty="0" smtClean="0">
                <a:solidFill>
                  <a:schemeClr val="bg1"/>
                </a:solidFill>
                <a:latin typeface="Century Gothic" panose="020B0502020202020204" pitchFamily="34" charset="0"/>
              </a:rPr>
              <a:t>Content</a:t>
            </a:r>
            <a:endParaRPr lang="en-US" sz="4800" dirty="0">
              <a:solidFill>
                <a:schemeClr val="bg1"/>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r>
              <a:rPr lang="en-US" dirty="0" smtClean="0"/>
              <a:t>Grant Purpose</a:t>
            </a:r>
          </a:p>
          <a:p>
            <a:r>
              <a:rPr lang="en-US" dirty="0" smtClean="0"/>
              <a:t>Timeline</a:t>
            </a:r>
          </a:p>
          <a:p>
            <a:r>
              <a:rPr lang="en-US" dirty="0" smtClean="0"/>
              <a:t>New SIG Requirements</a:t>
            </a:r>
          </a:p>
          <a:p>
            <a:r>
              <a:rPr lang="en-US" dirty="0" smtClean="0"/>
              <a:t>Intervention Models</a:t>
            </a:r>
          </a:p>
          <a:p>
            <a:r>
              <a:rPr lang="en-US" dirty="0"/>
              <a:t>Strengthened SIG </a:t>
            </a:r>
            <a:r>
              <a:rPr lang="en-US" dirty="0" smtClean="0"/>
              <a:t>Requirements</a:t>
            </a:r>
          </a:p>
          <a:p>
            <a:r>
              <a:rPr lang="en-US" dirty="0" smtClean="0"/>
              <a:t>Application</a:t>
            </a:r>
          </a:p>
          <a:p>
            <a:r>
              <a:rPr lang="en-US" dirty="0" smtClean="0"/>
              <a:t>Documents Available on Website</a:t>
            </a:r>
          </a:p>
          <a:p>
            <a:r>
              <a:rPr lang="en-US" dirty="0" smtClean="0"/>
              <a:t>Contact Information</a:t>
            </a:r>
          </a:p>
          <a:p>
            <a:endParaRPr lang="en-US"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a:xfrm>
            <a:off x="8001000" y="5715000"/>
            <a:ext cx="762000" cy="365125"/>
          </a:xfrm>
        </p:spPr>
        <p:txBody>
          <a:bodyPr/>
          <a:lstStyle/>
          <a:p>
            <a:fld id="{93BD3CB4-6542-45AD-8EB6-25243F0877FC}" type="slidenum">
              <a:rPr lang="en-US" smtClean="0"/>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295400"/>
            <a:ext cx="3429000" cy="2514600"/>
          </a:xfrm>
          <a:prstGeom prst="rect">
            <a:avLst/>
          </a:prstGeom>
          <a:ln>
            <a:noFill/>
          </a:ln>
          <a:effectLst>
            <a:softEdge rad="317500"/>
          </a:effectLst>
        </p:spPr>
      </p:pic>
    </p:spTree>
    <p:extLst>
      <p:ext uri="{BB962C8B-B14F-4D97-AF65-F5344CB8AC3E}">
        <p14:creationId xmlns:p14="http://schemas.microsoft.com/office/powerpoint/2010/main" val="35563685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43800" cy="1676400"/>
          </a:xfrm>
        </p:spPr>
        <p:txBody>
          <a:bodyPr/>
          <a:lstStyle/>
          <a:p>
            <a:pPr algn="ctr"/>
            <a:r>
              <a:rPr lang="en-US" b="1" dirty="0" smtClean="0">
                <a:solidFill>
                  <a:schemeClr val="bg1"/>
                </a:solidFill>
                <a:latin typeface="Century Gothic" panose="020B0502020202020204" pitchFamily="34" charset="0"/>
              </a:rPr>
              <a:t>Application</a:t>
            </a:r>
            <a:endParaRPr lang="en-US" b="1" dirty="0">
              <a:solidFill>
                <a:schemeClr val="bg1"/>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30</a:t>
            </a:fld>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594100"/>
            <a:ext cx="3815704" cy="2124075"/>
          </a:xfrm>
          <a:prstGeom prst="rect">
            <a:avLst/>
          </a:prstGeom>
          <a:effectLst>
            <a:softEdge rad="635000"/>
          </a:effec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594100"/>
            <a:ext cx="3429000" cy="2082800"/>
          </a:xfrm>
          <a:prstGeom prst="rect">
            <a:avLst/>
          </a:prstGeom>
          <a:effectLst>
            <a:softEdge rad="317500"/>
          </a:effectLst>
        </p:spPr>
      </p:pic>
    </p:spTree>
    <p:extLst>
      <p:ext uri="{BB962C8B-B14F-4D97-AF65-F5344CB8AC3E}">
        <p14:creationId xmlns:p14="http://schemas.microsoft.com/office/powerpoint/2010/main" val="107685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381000"/>
            <a:ext cx="7543800" cy="5047536"/>
          </a:xfrm>
          <a:prstGeom prst="rect">
            <a:avLst/>
          </a:prstGeom>
          <a:noFill/>
        </p:spPr>
        <p:txBody>
          <a:bodyPr wrap="square" rtlCol="0">
            <a:spAutoFit/>
          </a:bodyPr>
          <a:lstStyle/>
          <a:p>
            <a:pPr marL="457200" lvl="0" indent="-457200">
              <a:buFont typeface="+mj-lt"/>
              <a:buAutoNum type="arabicPeriod"/>
            </a:pPr>
            <a:r>
              <a:rPr lang="en-US" sz="2400" dirty="0" smtClean="0">
                <a:latin typeface="Century Gothic" panose="020B0502020202020204" pitchFamily="34" charset="0"/>
              </a:rPr>
              <a:t>LEA </a:t>
            </a:r>
            <a:r>
              <a:rPr lang="en-US" sz="2400" dirty="0">
                <a:latin typeface="Century Gothic" panose="020B0502020202020204" pitchFamily="34" charset="0"/>
              </a:rPr>
              <a:t>and School teams collaborate to write a strong, detailed application, </a:t>
            </a:r>
            <a:r>
              <a:rPr lang="en-US" sz="2400" dirty="0" smtClean="0">
                <a:latin typeface="Century Gothic" panose="020B0502020202020204" pitchFamily="34" charset="0"/>
              </a:rPr>
              <a:t>provide </a:t>
            </a:r>
            <a:r>
              <a:rPr lang="en-US" sz="2400" dirty="0">
                <a:latin typeface="Century Gothic" panose="020B0502020202020204" pitchFamily="34" charset="0"/>
              </a:rPr>
              <a:t>all required documents</a:t>
            </a:r>
            <a:r>
              <a:rPr lang="en-US" sz="2400" dirty="0" smtClean="0">
                <a:latin typeface="Century Gothic" panose="020B0502020202020204" pitchFamily="34" charset="0"/>
              </a:rPr>
              <a:t>, </a:t>
            </a:r>
            <a:r>
              <a:rPr lang="en-US" sz="2400" dirty="0">
                <a:latin typeface="Century Gothic" panose="020B0502020202020204" pitchFamily="34" charset="0"/>
              </a:rPr>
              <a:t>evidence of compliance and check and sign assurances.  </a:t>
            </a:r>
          </a:p>
          <a:p>
            <a:pPr marL="914400" lvl="1" indent="-457200">
              <a:buFont typeface="Arial" panose="020B0604020202020204" pitchFamily="34" charset="0"/>
              <a:buChar char="•"/>
            </a:pPr>
            <a:r>
              <a:rPr lang="en-US" sz="2000" dirty="0">
                <a:latin typeface="Century Gothic" panose="020B0502020202020204" pitchFamily="34" charset="0"/>
              </a:rPr>
              <a:t>LEA’s assigned specialist is available for assistance.</a:t>
            </a:r>
          </a:p>
          <a:p>
            <a:pPr marL="457200" lvl="0" indent="-457200">
              <a:buFont typeface="+mj-lt"/>
              <a:buAutoNum type="arabicPeriod"/>
            </a:pPr>
            <a:endParaRPr lang="en-US" sz="2400" dirty="0" smtClean="0">
              <a:latin typeface="Century Gothic" panose="020B0502020202020204" pitchFamily="34" charset="0"/>
            </a:endParaRPr>
          </a:p>
          <a:p>
            <a:pPr marL="457200" lvl="0" indent="-457200">
              <a:buFont typeface="+mj-lt"/>
              <a:buAutoNum type="arabicPeriod"/>
            </a:pPr>
            <a:r>
              <a:rPr lang="en-US" sz="2400" dirty="0" smtClean="0">
                <a:latin typeface="Century Gothic" panose="020B0502020202020204" pitchFamily="34" charset="0"/>
              </a:rPr>
              <a:t>Email </a:t>
            </a:r>
            <a:r>
              <a:rPr lang="en-US" sz="2400" i="1" dirty="0">
                <a:latin typeface="Century Gothic" panose="020B0502020202020204" pitchFamily="34" charset="0"/>
              </a:rPr>
              <a:t>signed</a:t>
            </a:r>
            <a:r>
              <a:rPr lang="en-US" sz="2400" dirty="0">
                <a:latin typeface="Century Gothic" panose="020B0502020202020204" pitchFamily="34" charset="0"/>
              </a:rPr>
              <a:t> PDF application with </a:t>
            </a:r>
            <a:r>
              <a:rPr lang="en-US" sz="2400" i="1" dirty="0">
                <a:latin typeface="Century Gothic" panose="020B0502020202020204" pitchFamily="34" charset="0"/>
              </a:rPr>
              <a:t>signed</a:t>
            </a:r>
            <a:r>
              <a:rPr lang="en-US" sz="2400" dirty="0">
                <a:latin typeface="Century Gothic" panose="020B0502020202020204" pitchFamily="34" charset="0"/>
              </a:rPr>
              <a:t> assurances and all required documents and evidence to ADE no later than </a:t>
            </a:r>
            <a:r>
              <a:rPr lang="en-US" sz="2400" b="1" dirty="0">
                <a:latin typeface="Century Gothic" panose="020B0502020202020204" pitchFamily="34" charset="0"/>
              </a:rPr>
              <a:t>July 15, 2016</a:t>
            </a:r>
            <a:r>
              <a:rPr lang="en-US" sz="2400" dirty="0" smtClean="0">
                <a:latin typeface="Century Gothic" panose="020B0502020202020204" pitchFamily="34" charset="0"/>
              </a:rPr>
              <a:t>.</a:t>
            </a:r>
            <a:endParaRPr lang="en-US" sz="2400" dirty="0">
              <a:latin typeface="Century Gothic" panose="020B0502020202020204" pitchFamily="34" charset="0"/>
            </a:endParaRPr>
          </a:p>
          <a:p>
            <a:pPr algn="ctr"/>
            <a:endParaRPr lang="en-US" sz="1000" b="1" dirty="0" smtClean="0">
              <a:latin typeface="Century Gothic" panose="020B0502020202020204" pitchFamily="34" charset="0"/>
            </a:endParaRPr>
          </a:p>
          <a:p>
            <a:pPr algn="ctr"/>
            <a:r>
              <a:rPr lang="en-US" sz="2000" b="1" dirty="0" smtClean="0">
                <a:latin typeface="Century Gothic" panose="020B0502020202020204" pitchFamily="34" charset="0"/>
              </a:rPr>
              <a:t>Devon </a:t>
            </a:r>
            <a:r>
              <a:rPr lang="en-US" sz="2000" b="1" dirty="0">
                <a:latin typeface="Century Gothic" panose="020B0502020202020204" pitchFamily="34" charset="0"/>
              </a:rPr>
              <a:t>Isherwood, </a:t>
            </a:r>
            <a:endParaRPr lang="en-US" sz="2000" b="1" dirty="0" smtClean="0">
              <a:latin typeface="Century Gothic" panose="020B0502020202020204" pitchFamily="34" charset="0"/>
            </a:endParaRPr>
          </a:p>
          <a:p>
            <a:pPr algn="ctr"/>
            <a:r>
              <a:rPr lang="en-US" sz="2000" b="1" dirty="0" smtClean="0">
                <a:latin typeface="Century Gothic" panose="020B0502020202020204" pitchFamily="34" charset="0"/>
              </a:rPr>
              <a:t>Director </a:t>
            </a:r>
            <a:r>
              <a:rPr lang="en-US" sz="2000" b="1" dirty="0">
                <a:latin typeface="Century Gothic" panose="020B0502020202020204" pitchFamily="34" charset="0"/>
              </a:rPr>
              <a:t>of Accountability Support and Innovation</a:t>
            </a:r>
            <a:endParaRPr lang="en-US" sz="2000" dirty="0">
              <a:latin typeface="Century Gothic" panose="020B0502020202020204" pitchFamily="34" charset="0"/>
            </a:endParaRPr>
          </a:p>
          <a:p>
            <a:pPr algn="ctr"/>
            <a:r>
              <a:rPr lang="en-US" sz="2000" b="1" dirty="0">
                <a:latin typeface="Century Gothic" panose="020B0502020202020204" pitchFamily="34" charset="0"/>
              </a:rPr>
              <a:t>Arizona Department of Education</a:t>
            </a:r>
            <a:endParaRPr lang="en-US" sz="2000" dirty="0">
              <a:latin typeface="Century Gothic" panose="020B0502020202020204" pitchFamily="34" charset="0"/>
            </a:endParaRPr>
          </a:p>
          <a:p>
            <a:pPr algn="ctr"/>
            <a:r>
              <a:rPr lang="en-US" sz="2000" b="1" u="sng" dirty="0">
                <a:solidFill>
                  <a:schemeClr val="accent3">
                    <a:lumMod val="60000"/>
                    <a:lumOff val="40000"/>
                  </a:schemeClr>
                </a:solidFill>
                <a:latin typeface="Century Gothic" panose="020B0502020202020204" pitchFamily="34" charset="0"/>
                <a:hlinkClick r:id="rId3"/>
              </a:rPr>
              <a:t>devon.isherwood@azed.gov</a:t>
            </a:r>
            <a:endParaRPr lang="en-US" sz="2000" dirty="0">
              <a:solidFill>
                <a:schemeClr val="accent3">
                  <a:lumMod val="60000"/>
                  <a:lumOff val="40000"/>
                </a:schemeClr>
              </a:solidFill>
              <a:latin typeface="Century Gothic" panose="020B0502020202020204" pitchFamily="34" charset="0"/>
            </a:endParaRPr>
          </a:p>
          <a:p>
            <a:endParaRPr lang="en-US" sz="2000" dirty="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31</a:t>
            </a:fld>
            <a:endParaRPr lang="en-US" dirty="0"/>
          </a:p>
        </p:txBody>
      </p:sp>
      <p:sp>
        <p:nvSpPr>
          <p:cNvPr id="6" name="TextBox 5"/>
          <p:cNvSpPr txBox="1"/>
          <p:nvPr/>
        </p:nvSpPr>
        <p:spPr>
          <a:xfrm>
            <a:off x="734291" y="5474701"/>
            <a:ext cx="7086600" cy="830997"/>
          </a:xfrm>
          <a:prstGeom prst="rect">
            <a:avLst/>
          </a:prstGeom>
          <a:noFill/>
        </p:spPr>
        <p:txBody>
          <a:bodyPr wrap="square" rtlCol="0">
            <a:spAutoFit/>
          </a:bodyPr>
          <a:lstStyle/>
          <a:p>
            <a:r>
              <a:rPr lang="en-US" sz="4800" b="1" dirty="0" smtClean="0">
                <a:latin typeface="Century Gothic" panose="020B0502020202020204" pitchFamily="34" charset="0"/>
              </a:rPr>
              <a:t>DIRECTIONS </a:t>
            </a:r>
            <a:endParaRPr lang="en-US" sz="4800" b="1" dirty="0">
              <a:latin typeface="Century Gothic" panose="020B0502020202020204" pitchFamily="34" charset="0"/>
            </a:endParaRPr>
          </a:p>
        </p:txBody>
      </p:sp>
    </p:spTree>
    <p:extLst>
      <p:ext uri="{BB962C8B-B14F-4D97-AF65-F5344CB8AC3E}">
        <p14:creationId xmlns:p14="http://schemas.microsoft.com/office/powerpoint/2010/main" val="296668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SECTIONS II-VI</a:t>
            </a:r>
            <a:endParaRPr lang="en-US" sz="4800" b="1" dirty="0">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32</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042090">
            <a:off x="6265282" y="1022006"/>
            <a:ext cx="2416048" cy="1812036"/>
          </a:xfrm>
          <a:prstGeom prst="rect">
            <a:avLst/>
          </a:prstGeom>
          <a:ln>
            <a:noFill/>
          </a:ln>
          <a:effectLst>
            <a:softEdge rad="317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16556">
            <a:off x="3647459" y="2352174"/>
            <a:ext cx="3518791" cy="2620466"/>
          </a:xfrm>
          <a:prstGeom prst="rect">
            <a:avLst/>
          </a:prstGeom>
          <a:ln>
            <a:noFill/>
          </a:ln>
          <a:effectLst>
            <a:outerShdw blurRad="292100" dist="139700" dir="2700000" algn="tl" rotWithShape="0">
              <a:srgbClr val="333333">
                <a:alpha val="65000"/>
              </a:srgbClr>
            </a:outerShdw>
            <a:softEdge rad="317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06183">
            <a:off x="6437728" y="3792801"/>
            <a:ext cx="2125954" cy="2125954"/>
          </a:xfrm>
          <a:prstGeom prst="ellipse">
            <a:avLst/>
          </a:prstGeom>
          <a:ln>
            <a:noFill/>
          </a:ln>
          <a:effectLst>
            <a:softEdge rad="317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02993">
            <a:off x="702575" y="3255654"/>
            <a:ext cx="2857500" cy="2153881"/>
          </a:xfrm>
          <a:prstGeom prst="ellipse">
            <a:avLst/>
          </a:prstGeom>
          <a:ln>
            <a:noFill/>
          </a:ln>
          <a:effectLst>
            <a:softEdge rad="317500"/>
          </a:effectLst>
        </p:spPr>
      </p:pic>
      <p:sp>
        <p:nvSpPr>
          <p:cNvPr id="3" name="Content Placeholder 2"/>
          <p:cNvSpPr>
            <a:spLocks noGrp="1"/>
          </p:cNvSpPr>
          <p:nvPr>
            <p:ph idx="1"/>
          </p:nvPr>
        </p:nvSpPr>
        <p:spPr>
          <a:xfrm>
            <a:off x="716933" y="609600"/>
            <a:ext cx="7543800" cy="3886200"/>
          </a:xfrm>
        </p:spPr>
        <p:txBody>
          <a:bodyPr/>
          <a:lstStyle/>
          <a:p>
            <a:pPr marL="514350" indent="-514350">
              <a:buFont typeface="+mj-lt"/>
              <a:buAutoNum type="romanUcPeriod" startAt="2"/>
            </a:pPr>
            <a:r>
              <a:rPr lang="en-US" dirty="0" smtClean="0">
                <a:latin typeface="Century Gothic" panose="020B0502020202020204" pitchFamily="34" charset="0"/>
              </a:rPr>
              <a:t>LEA Team</a:t>
            </a:r>
          </a:p>
          <a:p>
            <a:pPr marL="514350" indent="-514350">
              <a:buFont typeface="+mj-lt"/>
              <a:buAutoNum type="romanUcPeriod" startAt="2"/>
            </a:pPr>
            <a:r>
              <a:rPr lang="en-US" dirty="0" smtClean="0">
                <a:latin typeface="Century Gothic" panose="020B0502020202020204" pitchFamily="34" charset="0"/>
              </a:rPr>
              <a:t>School/s to be served</a:t>
            </a:r>
          </a:p>
          <a:p>
            <a:pPr marL="514350" indent="-514350">
              <a:buFont typeface="+mj-lt"/>
              <a:buAutoNum type="romanUcPeriod" startAt="2"/>
            </a:pPr>
            <a:r>
              <a:rPr lang="en-US" dirty="0" smtClean="0">
                <a:latin typeface="Century Gothic" panose="020B0502020202020204" pitchFamily="34" charset="0"/>
              </a:rPr>
              <a:t>School Team/s</a:t>
            </a:r>
          </a:p>
          <a:p>
            <a:pPr marL="514350" indent="-514350">
              <a:buFont typeface="+mj-lt"/>
              <a:buAutoNum type="romanUcPeriod" startAt="2"/>
            </a:pPr>
            <a:r>
              <a:rPr lang="en-US" dirty="0" smtClean="0">
                <a:latin typeface="Century Gothic" panose="020B0502020202020204" pitchFamily="34" charset="0"/>
              </a:rPr>
              <a:t>Budget Totals</a:t>
            </a:r>
          </a:p>
          <a:p>
            <a:pPr marL="514350" indent="-514350">
              <a:buFont typeface="+mj-lt"/>
              <a:buAutoNum type="romanUcPeriod" startAt="2"/>
            </a:pPr>
            <a:r>
              <a:rPr lang="en-US" dirty="0" smtClean="0">
                <a:latin typeface="Century Gothic" panose="020B0502020202020204" pitchFamily="34" charset="0"/>
              </a:rPr>
              <a:t>Assurances</a:t>
            </a:r>
          </a:p>
          <a:p>
            <a:pPr marL="0" indent="0">
              <a:buNone/>
            </a:pP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15566" y="95250"/>
            <a:ext cx="1676400" cy="1885950"/>
          </a:xfrm>
          <a:prstGeom prst="rect">
            <a:avLst/>
          </a:prstGeom>
          <a:effectLst>
            <a:softEdge rad="317500"/>
          </a:effectLst>
        </p:spPr>
      </p:pic>
    </p:spTree>
    <p:extLst>
      <p:ext uri="{BB962C8B-B14F-4D97-AF65-F5344CB8AC3E}">
        <p14:creationId xmlns:p14="http://schemas.microsoft.com/office/powerpoint/2010/main" val="4142531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10200"/>
            <a:ext cx="9144000" cy="1447800"/>
          </a:xfrm>
        </p:spPr>
        <p:txBody>
          <a:bodyPr>
            <a:normAutofit fontScale="90000"/>
          </a:bodyPr>
          <a:lstStyle/>
          <a:p>
            <a:r>
              <a:rPr lang="en-US" sz="3600" b="1" smtClean="0">
                <a:latin typeface="Century Gothic" panose="020B0502020202020204" pitchFamily="34" charset="0"/>
              </a:rPr>
              <a:t>REQUIRED APPLICATION  </a:t>
            </a:r>
            <a:r>
              <a:rPr lang="en-US" sz="3600" b="1" dirty="0" smtClean="0">
                <a:latin typeface="Century Gothic" panose="020B0502020202020204" pitchFamily="34" charset="0"/>
              </a:rPr>
              <a:t>INFORMATION</a:t>
            </a:r>
            <a:r>
              <a:rPr lang="en-US" sz="4800" dirty="0">
                <a:latin typeface="Calibri"/>
                <a:ea typeface="Calibri"/>
                <a:cs typeface="Times New Roman"/>
              </a:rPr>
              <a:t/>
            </a:r>
            <a:br>
              <a:rPr lang="en-US" sz="4800" dirty="0">
                <a:latin typeface="Calibri"/>
                <a:ea typeface="Calibri"/>
                <a:cs typeface="Times New Roman"/>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7569390"/>
              </p:ext>
            </p:extLst>
          </p:nvPr>
        </p:nvGraphicFramePr>
        <p:xfrm>
          <a:off x="762000" y="389572"/>
          <a:ext cx="7543800" cy="5090160"/>
        </p:xfrm>
        <a:graphic>
          <a:graphicData uri="http://schemas.openxmlformats.org/drawingml/2006/table">
            <a:tbl>
              <a:tblPr firstRow="1" firstCol="1" bandRow="1">
                <a:tableStyleId>{5C22544A-7EE6-4342-B048-85BDC9FD1C3A}</a:tableStyleId>
              </a:tblPr>
              <a:tblGrid>
                <a:gridCol w="7543800"/>
              </a:tblGrid>
              <a:tr h="152400">
                <a:tc>
                  <a:txBody>
                    <a:bodyPr/>
                    <a:lstStyle/>
                    <a:p>
                      <a:pPr marL="0" marR="0">
                        <a:spcBef>
                          <a:spcPts val="0"/>
                        </a:spcBef>
                        <a:spcAft>
                          <a:spcPts val="0"/>
                        </a:spcAft>
                      </a:pPr>
                      <a:endParaRPr lang="en-US" sz="900" dirty="0">
                        <a:effectLst/>
                        <a:latin typeface="Calibri"/>
                        <a:ea typeface="Calibri"/>
                        <a:cs typeface="Times New Roman"/>
                      </a:endParaRPr>
                    </a:p>
                  </a:txBody>
                  <a:tcPr marL="55742" marR="55742" marT="0" marB="0"/>
                </a:tc>
              </a:tr>
              <a:tr h="282498">
                <a:tc>
                  <a:txBody>
                    <a:bodyPr/>
                    <a:lstStyle/>
                    <a:p>
                      <a:pPr marL="0" marR="0">
                        <a:lnSpc>
                          <a:spcPct val="150000"/>
                        </a:lnSpc>
                        <a:spcBef>
                          <a:spcPts val="0"/>
                        </a:spcBef>
                        <a:spcAft>
                          <a:spcPts val="0"/>
                        </a:spcAft>
                      </a:pPr>
                      <a:r>
                        <a:rPr lang="en-US" sz="2400" b="0" dirty="0" smtClean="0">
                          <a:solidFill>
                            <a:schemeClr val="tx1"/>
                          </a:solidFill>
                          <a:effectLst/>
                          <a:latin typeface="Century Gothic" panose="020B0502020202020204" pitchFamily="34" charset="0"/>
                        </a:rPr>
                        <a:t>I.     Signatures</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II.    LEA Team</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III.    Schools to be served</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IV.   School Team/s</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V.  Yearly budget requests</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VI.   Assurances</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VII. All required documents  </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282498">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VIII. Required Compliance Evidence</a:t>
                      </a:r>
                      <a:endParaRPr lang="en-US" sz="24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2111">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 Required Action Plan </a:t>
                      </a:r>
                      <a:r>
                        <a:rPr lang="en-US" sz="2400" b="0" dirty="0" smtClean="0">
                          <a:solidFill>
                            <a:schemeClr val="tx1"/>
                          </a:solidFill>
                          <a:effectLst/>
                          <a:latin typeface="Century Gothic" panose="020B0502020202020204" pitchFamily="34" charset="0"/>
                        </a:rPr>
                        <a:t> </a:t>
                      </a:r>
                      <a:r>
                        <a:rPr lang="en-US" sz="2000" b="0" i="1" dirty="0" smtClean="0">
                          <a:solidFill>
                            <a:schemeClr val="tx1"/>
                          </a:solidFill>
                          <a:effectLst/>
                          <a:latin typeface="Century Gothic" panose="020B0502020202020204" pitchFamily="34" charset="0"/>
                        </a:rPr>
                        <a:t>Planning or Selected</a:t>
                      </a:r>
                      <a:r>
                        <a:rPr lang="en-US" sz="2000" b="0" i="1" baseline="0" dirty="0" smtClean="0">
                          <a:solidFill>
                            <a:schemeClr val="tx1"/>
                          </a:solidFill>
                          <a:effectLst/>
                          <a:latin typeface="Century Gothic" panose="020B0502020202020204" pitchFamily="34" charset="0"/>
                        </a:rPr>
                        <a:t> Model</a:t>
                      </a:r>
                      <a:endParaRPr lang="en-US" sz="2000" b="0" i="1"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bl>
          </a:graphicData>
        </a:graphic>
      </p:graphicFrame>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33</a:t>
            </a:fld>
            <a:endParaRPr lang="en-US" dirty="0"/>
          </a:p>
        </p:txBody>
      </p:sp>
    </p:spTree>
    <p:extLst>
      <p:ext uri="{BB962C8B-B14F-4D97-AF65-F5344CB8AC3E}">
        <p14:creationId xmlns:p14="http://schemas.microsoft.com/office/powerpoint/2010/main" val="514598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072567659"/>
              </p:ext>
            </p:extLst>
          </p:nvPr>
        </p:nvGraphicFramePr>
        <p:xfrm>
          <a:off x="685800" y="914400"/>
          <a:ext cx="7543800" cy="4294505"/>
        </p:xfrm>
        <a:graphic>
          <a:graphicData uri="http://schemas.openxmlformats.org/drawingml/2006/table">
            <a:tbl>
              <a:tblPr firstRow="1" firstCol="1" bandRow="1">
                <a:tableStyleId>{5C22544A-7EE6-4342-B048-85BDC9FD1C3A}</a:tableStyleId>
              </a:tblPr>
              <a:tblGrid>
                <a:gridCol w="7543800"/>
              </a:tblGrid>
              <a:tr h="196526">
                <a:tc>
                  <a:txBody>
                    <a:bodyPr/>
                    <a:lstStyle/>
                    <a:p>
                      <a:pPr marL="228600" marR="0" algn="ctr">
                        <a:lnSpc>
                          <a:spcPct val="115000"/>
                        </a:lnSpc>
                        <a:spcBef>
                          <a:spcPts val="0"/>
                        </a:spcBef>
                        <a:spcAft>
                          <a:spcPts val="0"/>
                        </a:spcAft>
                      </a:pPr>
                      <a:endParaRPr lang="en-US" sz="1000" dirty="0">
                        <a:effectLst/>
                        <a:latin typeface="Century Gothic" panose="020B0502020202020204" pitchFamily="34" charset="0"/>
                        <a:ea typeface="Calibri"/>
                        <a:cs typeface="Times New Roman"/>
                      </a:endParaRPr>
                    </a:p>
                  </a:txBody>
                  <a:tcPr marL="55811" marR="55811" marT="0" marB="0"/>
                </a:tc>
              </a:tr>
              <a:tr h="641674">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Completed </a:t>
                      </a:r>
                      <a:r>
                        <a:rPr lang="en-US" sz="2400" b="0" dirty="0" smtClean="0">
                          <a:solidFill>
                            <a:schemeClr val="tx1"/>
                          </a:solidFill>
                          <a:effectLst/>
                          <a:latin typeface="Century Gothic" panose="020B0502020202020204" pitchFamily="34" charset="0"/>
                        </a:rPr>
                        <a:t>Application</a:t>
                      </a:r>
                      <a:endParaRPr lang="en-US" sz="2400" b="0" dirty="0">
                        <a:solidFill>
                          <a:schemeClr val="tx1"/>
                        </a:solidFill>
                        <a:effectLst/>
                        <a:latin typeface="Century Gothic" panose="020B0502020202020204" pitchFamily="34" charset="0"/>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886339">
                <a:tc>
                  <a:txBody>
                    <a:bodyPr/>
                    <a:lstStyle/>
                    <a:p>
                      <a:pPr marL="0" marR="0">
                        <a:lnSpc>
                          <a:spcPct val="115000"/>
                        </a:lnSpc>
                        <a:spcBef>
                          <a:spcPts val="0"/>
                        </a:spcBef>
                        <a:spcAft>
                          <a:spcPts val="0"/>
                        </a:spcAft>
                      </a:pPr>
                      <a:r>
                        <a:rPr lang="en-US" sz="2400" b="0" dirty="0">
                          <a:solidFill>
                            <a:schemeClr val="tx1"/>
                          </a:solidFill>
                          <a:effectLst/>
                          <a:latin typeface="Century Gothic" panose="020B0502020202020204" pitchFamily="34" charset="0"/>
                        </a:rPr>
                        <a:t>Needs assessment - </a:t>
                      </a:r>
                      <a:r>
                        <a:rPr lang="en-US" sz="2000" b="0" i="1" dirty="0">
                          <a:solidFill>
                            <a:schemeClr val="tx1"/>
                          </a:solidFill>
                          <a:effectLst/>
                          <a:latin typeface="Century Gothic" panose="020B0502020202020204" pitchFamily="34" charset="0"/>
                        </a:rPr>
                        <a:t>SRA </a:t>
                      </a:r>
                      <a:r>
                        <a:rPr lang="en-US" sz="2000" b="0" i="1" dirty="0" smtClean="0">
                          <a:solidFill>
                            <a:schemeClr val="tx1"/>
                          </a:solidFill>
                          <a:effectLst/>
                          <a:latin typeface="Century Gothic" panose="020B0502020202020204" pitchFamily="34" charset="0"/>
                        </a:rPr>
                        <a:t>assesses </a:t>
                      </a:r>
                      <a:r>
                        <a:rPr lang="en-US" sz="2000" b="0" i="1" dirty="0">
                          <a:solidFill>
                            <a:schemeClr val="tx1"/>
                          </a:solidFill>
                          <a:effectLst/>
                          <a:latin typeface="Century Gothic" panose="020B0502020202020204" pitchFamily="34" charset="0"/>
                        </a:rPr>
                        <a:t>the 7 Turnaround </a:t>
                      </a:r>
                      <a:r>
                        <a:rPr lang="en-US" sz="2000" b="0" i="1" dirty="0" smtClean="0">
                          <a:solidFill>
                            <a:schemeClr val="tx1"/>
                          </a:solidFill>
                          <a:effectLst/>
                          <a:latin typeface="Century Gothic" panose="020B0502020202020204" pitchFamily="34" charset="0"/>
                        </a:rPr>
                        <a:t>Principles and is available on the SI website, </a:t>
                      </a:r>
                      <a:endParaRPr lang="en-US" sz="2000" b="0" i="1" dirty="0">
                        <a:solidFill>
                          <a:schemeClr val="tx1"/>
                        </a:solidFill>
                        <a:effectLst/>
                        <a:latin typeface="Century Gothic" panose="020B0502020202020204" pitchFamily="34" charset="0"/>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75615">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LCIP AND </a:t>
                      </a:r>
                      <a:r>
                        <a:rPr lang="en-US" sz="2400" b="0" dirty="0" smtClean="0">
                          <a:solidFill>
                            <a:schemeClr val="tx1"/>
                          </a:solidFill>
                          <a:effectLst/>
                          <a:latin typeface="Century Gothic" panose="020B0502020202020204" pitchFamily="34" charset="0"/>
                        </a:rPr>
                        <a:t>SCIP</a:t>
                      </a: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625665">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B25% Template-Report tab </a:t>
                      </a:r>
                      <a:r>
                        <a:rPr lang="en-US" sz="2400" b="0" dirty="0" smtClean="0">
                          <a:solidFill>
                            <a:schemeClr val="tx1"/>
                          </a:solidFill>
                          <a:effectLst/>
                          <a:latin typeface="Century Gothic" panose="020B0502020202020204" pitchFamily="34" charset="0"/>
                        </a:rPr>
                        <a:t>page</a:t>
                      </a:r>
                      <a:endParaRPr lang="en-US" sz="2400" b="0" dirty="0">
                        <a:solidFill>
                          <a:schemeClr val="tx1"/>
                        </a:solidFill>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679381">
                <a:tc>
                  <a:txBody>
                    <a:bodyPr/>
                    <a:lstStyle/>
                    <a:p>
                      <a:pPr marL="0" marR="0">
                        <a:lnSpc>
                          <a:spcPct val="150000"/>
                        </a:lnSpc>
                        <a:spcBef>
                          <a:spcPts val="0"/>
                        </a:spcBef>
                        <a:spcAft>
                          <a:spcPts val="0"/>
                        </a:spcAft>
                      </a:pPr>
                      <a:r>
                        <a:rPr lang="en-US" sz="2400" b="0" dirty="0">
                          <a:solidFill>
                            <a:schemeClr val="tx1"/>
                          </a:solidFill>
                          <a:effectLst/>
                          <a:latin typeface="Century Gothic" panose="020B0502020202020204" pitchFamily="34" charset="0"/>
                        </a:rPr>
                        <a:t>Principal Evaluation </a:t>
                      </a:r>
                      <a:r>
                        <a:rPr lang="en-US" sz="2400" b="0" dirty="0" smtClean="0">
                          <a:solidFill>
                            <a:schemeClr val="tx1"/>
                          </a:solidFill>
                          <a:effectLst/>
                          <a:latin typeface="Century Gothic" panose="020B0502020202020204" pitchFamily="34" charset="0"/>
                        </a:rPr>
                        <a:t>Instrument</a:t>
                      </a: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93052">
                <a:tc>
                  <a:txBody>
                    <a:bodyPr/>
                    <a:lstStyle/>
                    <a:p>
                      <a:pPr marL="0" marR="0">
                        <a:lnSpc>
                          <a:spcPct val="100000"/>
                        </a:lnSpc>
                        <a:spcBef>
                          <a:spcPts val="0"/>
                        </a:spcBef>
                        <a:spcAft>
                          <a:spcPts val="0"/>
                        </a:spcAft>
                      </a:pPr>
                      <a:r>
                        <a:rPr lang="en-US" sz="2400" b="0" dirty="0">
                          <a:solidFill>
                            <a:schemeClr val="tx1"/>
                          </a:solidFill>
                          <a:effectLst/>
                          <a:latin typeface="Century Gothic" panose="020B0502020202020204" pitchFamily="34" charset="0"/>
                        </a:rPr>
                        <a:t>Teacher Evaluation Instrument</a:t>
                      </a:r>
                    </a:p>
                    <a:p>
                      <a:pPr marL="0" marR="0">
                        <a:lnSpc>
                          <a:spcPct val="115000"/>
                        </a:lnSpc>
                        <a:spcBef>
                          <a:spcPts val="0"/>
                        </a:spcBef>
                        <a:spcAft>
                          <a:spcPts val="0"/>
                        </a:spcAft>
                      </a:pPr>
                      <a:r>
                        <a:rPr lang="en-US" sz="2000" b="0" dirty="0">
                          <a:solidFill>
                            <a:schemeClr val="tx1"/>
                          </a:solidFill>
                          <a:effectLst/>
                          <a:latin typeface="Century Gothic" panose="020B0502020202020204" pitchFamily="34" charset="0"/>
                        </a:rPr>
                        <a:t> </a:t>
                      </a:r>
                      <a:endParaRPr lang="en-US" sz="2000" b="0" dirty="0">
                        <a:solidFill>
                          <a:schemeClr val="tx1"/>
                        </a:solidFill>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bl>
          </a:graphicData>
        </a:graphic>
      </p:graphicFrame>
      <p:sp>
        <p:nvSpPr>
          <p:cNvPr id="5" name="TextBox 4"/>
          <p:cNvSpPr txBox="1"/>
          <p:nvPr/>
        </p:nvSpPr>
        <p:spPr>
          <a:xfrm>
            <a:off x="685800" y="5486400"/>
            <a:ext cx="7543800" cy="830997"/>
          </a:xfrm>
          <a:prstGeom prst="rect">
            <a:avLst/>
          </a:prstGeom>
          <a:noFill/>
        </p:spPr>
        <p:txBody>
          <a:bodyPr wrap="square" rtlCol="0">
            <a:spAutoFit/>
          </a:bodyPr>
          <a:lstStyle/>
          <a:p>
            <a:r>
              <a:rPr lang="en-US" sz="4800" b="1" dirty="0" smtClean="0">
                <a:latin typeface="Century Gothic" panose="020B0502020202020204" pitchFamily="34" charset="0"/>
              </a:rPr>
              <a:t>REQUIRED DOCUMENTS</a:t>
            </a:r>
            <a:endParaRPr lang="en-US" sz="4800" b="1" dirty="0">
              <a:latin typeface="Century Gothic" panose="020B0502020202020204" pitchFamily="34" charset="0"/>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34</a:t>
            </a:fld>
            <a:endParaRPr lang="en-US" dirty="0"/>
          </a:p>
        </p:txBody>
      </p:sp>
    </p:spTree>
    <p:extLst>
      <p:ext uri="{BB962C8B-B14F-4D97-AF65-F5344CB8AC3E}">
        <p14:creationId xmlns:p14="http://schemas.microsoft.com/office/powerpoint/2010/main" val="2845465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1113781"/>
              </p:ext>
            </p:extLst>
          </p:nvPr>
        </p:nvGraphicFramePr>
        <p:xfrm>
          <a:off x="762000" y="838200"/>
          <a:ext cx="7543800" cy="3733800"/>
        </p:xfrm>
        <a:graphic>
          <a:graphicData uri="http://schemas.openxmlformats.org/drawingml/2006/table">
            <a:tbl>
              <a:tblPr firstRow="1" firstCol="1" bandRow="1">
                <a:tableStyleId>{5C22544A-7EE6-4342-B048-85BDC9FD1C3A}</a:tableStyleId>
              </a:tblPr>
              <a:tblGrid>
                <a:gridCol w="7543800"/>
              </a:tblGrid>
              <a:tr h="152399">
                <a:tc>
                  <a:txBody>
                    <a:bodyPr/>
                    <a:lstStyle/>
                    <a:p>
                      <a:pPr marL="0" marR="0" algn="ctr">
                        <a:lnSpc>
                          <a:spcPct val="115000"/>
                        </a:lnSpc>
                        <a:spcBef>
                          <a:spcPts val="0"/>
                        </a:spcBef>
                        <a:spcAft>
                          <a:spcPts val="0"/>
                        </a:spcAft>
                      </a:pPr>
                      <a:endParaRPr lang="en-US" sz="800" b="0" dirty="0">
                        <a:effectLst/>
                        <a:latin typeface="Century Gothic" panose="020B0502020202020204" pitchFamily="34" charset="0"/>
                        <a:ea typeface="Calibri"/>
                        <a:cs typeface="Times New Roman"/>
                      </a:endParaRPr>
                    </a:p>
                  </a:txBody>
                  <a:tcPr marL="55811" marR="55811" marT="0" marB="0"/>
                </a:tc>
              </a:tr>
              <a:tr h="914401">
                <a:tc>
                  <a:txBody>
                    <a:bodyPr/>
                    <a:lstStyle/>
                    <a:p>
                      <a:pPr marL="0" marR="0">
                        <a:lnSpc>
                          <a:spcPct val="100000"/>
                        </a:lnSpc>
                        <a:spcBef>
                          <a:spcPts val="0"/>
                        </a:spcBef>
                        <a:spcAft>
                          <a:spcPts val="0"/>
                        </a:spcAft>
                      </a:pPr>
                      <a:r>
                        <a:rPr lang="en-US" sz="2000" b="0" dirty="0">
                          <a:solidFill>
                            <a:schemeClr val="tx1"/>
                          </a:solidFill>
                          <a:effectLst/>
                          <a:latin typeface="Century Gothic" panose="020B0502020202020204" pitchFamily="34" charset="0"/>
                        </a:rPr>
                        <a:t>Written procedures to implement the requirements of minimizing the time elapsing between receipt and expenditure of federal funds. </a:t>
                      </a:r>
                      <a:endParaRPr lang="en-US" sz="2000" b="0" dirty="0">
                        <a:solidFill>
                          <a:schemeClr val="tx1"/>
                        </a:solidFill>
                        <a:effectLst/>
                        <a:latin typeface="Century Gothic" panose="020B0502020202020204" pitchFamily="34" charset="0"/>
                        <a:ea typeface="Calibri"/>
                        <a:cs typeface="Gotham Book"/>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455575">
                <a:tc>
                  <a:txBody>
                    <a:bodyPr/>
                    <a:lstStyle/>
                    <a:p>
                      <a:pPr marL="0" marR="0">
                        <a:lnSpc>
                          <a:spcPct val="150000"/>
                        </a:lnSpc>
                        <a:spcBef>
                          <a:spcPts val="0"/>
                        </a:spcBef>
                        <a:spcAft>
                          <a:spcPts val="0"/>
                        </a:spcAft>
                      </a:pPr>
                      <a:r>
                        <a:rPr lang="en-US" sz="2000" b="0" dirty="0">
                          <a:solidFill>
                            <a:schemeClr val="tx1"/>
                          </a:solidFill>
                          <a:effectLst/>
                          <a:latin typeface="Century Gothic" panose="020B0502020202020204" pitchFamily="34" charset="0"/>
                        </a:rPr>
                        <a:t>Written procedures for determining the allowability of costs. </a:t>
                      </a:r>
                      <a:endParaRPr lang="en-US" sz="2000" b="0" dirty="0">
                        <a:solidFill>
                          <a:schemeClr val="tx1"/>
                        </a:solidFill>
                        <a:effectLst/>
                        <a:latin typeface="Century Gothic" panose="020B0502020202020204" pitchFamily="34" charset="0"/>
                        <a:ea typeface="Calibri"/>
                        <a:cs typeface="Gotham Book"/>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685530">
                <a:tc>
                  <a:txBody>
                    <a:bodyPr/>
                    <a:lstStyle/>
                    <a:p>
                      <a:pPr marL="0" marR="0">
                        <a:lnSpc>
                          <a:spcPct val="100000"/>
                        </a:lnSpc>
                        <a:spcBef>
                          <a:spcPts val="0"/>
                        </a:spcBef>
                        <a:spcAft>
                          <a:spcPts val="0"/>
                        </a:spcAft>
                      </a:pPr>
                      <a:r>
                        <a:rPr lang="en-US" sz="2000" b="0" dirty="0">
                          <a:solidFill>
                            <a:schemeClr val="tx1"/>
                          </a:solidFill>
                          <a:effectLst/>
                          <a:latin typeface="Century Gothic" panose="020B0502020202020204" pitchFamily="34" charset="0"/>
                        </a:rPr>
                        <a:t>Provide evidence of required Programmatic Compliance for last two years*. </a:t>
                      </a:r>
                      <a:endParaRPr lang="en-US" sz="2000" b="0" dirty="0">
                        <a:solidFill>
                          <a:schemeClr val="tx1"/>
                        </a:solidFill>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685530">
                <a:tc>
                  <a:txBody>
                    <a:bodyPr/>
                    <a:lstStyle/>
                    <a:p>
                      <a:pPr marL="0" marR="0">
                        <a:lnSpc>
                          <a:spcPct val="100000"/>
                        </a:lnSpc>
                        <a:spcBef>
                          <a:spcPts val="0"/>
                        </a:spcBef>
                        <a:spcAft>
                          <a:spcPts val="0"/>
                        </a:spcAft>
                      </a:pPr>
                      <a:r>
                        <a:rPr lang="en-US" sz="2000" b="0" dirty="0">
                          <a:solidFill>
                            <a:schemeClr val="tx1"/>
                          </a:solidFill>
                          <a:effectLst/>
                          <a:latin typeface="Century Gothic" panose="020B0502020202020204" pitchFamily="34" charset="0"/>
                        </a:rPr>
                        <a:t>Provide evidence of required Fiscal Compliance for last two years*. </a:t>
                      </a:r>
                      <a:endParaRPr lang="en-US" sz="2000" b="0" dirty="0">
                        <a:solidFill>
                          <a:schemeClr val="tx1"/>
                        </a:solidFill>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838740">
                <a:tc>
                  <a:txBody>
                    <a:bodyPr/>
                    <a:lstStyle/>
                    <a:p>
                      <a:pPr marL="0" marR="0">
                        <a:lnSpc>
                          <a:spcPct val="100000"/>
                        </a:lnSpc>
                        <a:spcBef>
                          <a:spcPts val="0"/>
                        </a:spcBef>
                        <a:spcAft>
                          <a:spcPts val="0"/>
                        </a:spcAft>
                      </a:pPr>
                      <a:r>
                        <a:rPr lang="en-US" sz="2000" b="0" dirty="0">
                          <a:solidFill>
                            <a:schemeClr val="tx1"/>
                          </a:solidFill>
                          <a:effectLst/>
                          <a:latin typeface="Century Gothic" panose="020B0502020202020204" pitchFamily="34" charset="0"/>
                        </a:rPr>
                        <a:t>Provide evidence of accurate and timely submission of all required programmatic reports to program areas in ADE.</a:t>
                      </a:r>
                      <a:endParaRPr lang="en-US" sz="2000" b="0" dirty="0">
                        <a:solidFill>
                          <a:schemeClr val="tx1"/>
                        </a:solidFill>
                        <a:effectLst/>
                        <a:latin typeface="Century Gothic" panose="020B0502020202020204" pitchFamily="34" charset="0"/>
                        <a:ea typeface="Calibri"/>
                        <a:cs typeface="Times New Roman"/>
                      </a:endParaRPr>
                    </a:p>
                  </a:txBody>
                  <a:tcPr marL="55811" marR="55811"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bl>
          </a:graphicData>
        </a:graphic>
      </p:graphicFrame>
      <p:sp>
        <p:nvSpPr>
          <p:cNvPr id="6" name="TextBox 5"/>
          <p:cNvSpPr txBox="1"/>
          <p:nvPr/>
        </p:nvSpPr>
        <p:spPr>
          <a:xfrm>
            <a:off x="685800" y="5486400"/>
            <a:ext cx="7696200" cy="707886"/>
          </a:xfrm>
          <a:prstGeom prst="rect">
            <a:avLst/>
          </a:prstGeom>
          <a:noFill/>
        </p:spPr>
        <p:txBody>
          <a:bodyPr wrap="square" rtlCol="0">
            <a:spAutoFit/>
          </a:bodyPr>
          <a:lstStyle/>
          <a:p>
            <a:r>
              <a:rPr lang="en-US" sz="4000" b="1" dirty="0" smtClean="0">
                <a:latin typeface="Century Gothic" panose="020B0502020202020204" pitchFamily="34" charset="0"/>
              </a:rPr>
              <a:t>Required Evidence</a:t>
            </a:r>
            <a:endParaRPr lang="en-US" sz="4000" b="1" dirty="0">
              <a:latin typeface="Century Gothic" panose="020B0502020202020204" pitchFamily="34" charset="0"/>
            </a:endParaRPr>
          </a:p>
        </p:txBody>
      </p:sp>
      <p:sp>
        <p:nvSpPr>
          <p:cNvPr id="7" name="Footer Placeholder 6"/>
          <p:cNvSpPr>
            <a:spLocks noGrp="1"/>
          </p:cNvSpPr>
          <p:nvPr>
            <p:ph type="ftr" sz="quarter" idx="11"/>
          </p:nvPr>
        </p:nvSpPr>
        <p:spPr/>
        <p:txBody>
          <a:bodyPr/>
          <a:lstStyle/>
          <a:p>
            <a:r>
              <a:rPr lang="en-US" dirty="0" smtClean="0"/>
              <a:t>SI_ADE_SIG COHORT 4</a:t>
            </a:r>
            <a:endParaRPr lang="en-US" dirty="0"/>
          </a:p>
        </p:txBody>
      </p:sp>
      <p:sp>
        <p:nvSpPr>
          <p:cNvPr id="8" name="Slide Number Placeholder 7"/>
          <p:cNvSpPr>
            <a:spLocks noGrp="1"/>
          </p:cNvSpPr>
          <p:nvPr>
            <p:ph type="sldNum" sz="quarter" idx="12"/>
          </p:nvPr>
        </p:nvSpPr>
        <p:spPr/>
        <p:txBody>
          <a:bodyPr/>
          <a:lstStyle/>
          <a:p>
            <a:fld id="{93BD3CB4-6542-45AD-8EB6-25243F0877FC}" type="slidenum">
              <a:rPr lang="en-US" smtClean="0"/>
              <a:t>35</a:t>
            </a:fld>
            <a:endParaRPr lang="en-US" dirty="0"/>
          </a:p>
        </p:txBody>
      </p:sp>
      <p:sp>
        <p:nvSpPr>
          <p:cNvPr id="2" name="TextBox 1"/>
          <p:cNvSpPr txBox="1"/>
          <p:nvPr/>
        </p:nvSpPr>
        <p:spPr>
          <a:xfrm rot="20632244">
            <a:off x="2476499" y="3379704"/>
            <a:ext cx="4114800" cy="1569660"/>
          </a:xfrm>
          <a:prstGeom prst="rect">
            <a:avLst/>
          </a:prstGeom>
          <a:solidFill>
            <a:schemeClr val="accent1"/>
          </a:solidFill>
          <a:ln>
            <a:solidFill>
              <a:schemeClr val="bg1"/>
            </a:solidFill>
          </a:ln>
        </p:spPr>
        <p:txBody>
          <a:bodyPr wrap="square" rtlCol="0">
            <a:spAutoFit/>
          </a:bodyPr>
          <a:lstStyle/>
          <a:p>
            <a:r>
              <a:rPr lang="en-US" sz="2400" b="1" i="1" dirty="0">
                <a:solidFill>
                  <a:schemeClr val="bg1"/>
                </a:solidFill>
                <a:latin typeface="Century Gothic" panose="020B0502020202020204" pitchFamily="34" charset="0"/>
              </a:rPr>
              <a:t>*If LEA administration has changed in the last two years, an exception can be requested</a:t>
            </a:r>
            <a:endParaRPr lang="en-US" sz="24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0096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2">
              <a:lumMod val="60000"/>
              <a:lumOff val="40000"/>
            </a:schemeClr>
          </a:solidFill>
          <a:effectLst>
            <a:softEdge rad="317500"/>
          </a:effectLst>
        </p:spPr>
        <p:txBody>
          <a:bodyPr>
            <a:normAutofit/>
          </a:bodyPr>
          <a:lstStyle/>
          <a:p>
            <a:pPr marL="0" indent="0" algn="ctr">
              <a:buNone/>
            </a:pPr>
            <a:r>
              <a:rPr lang="en-US" sz="4000" b="1" dirty="0" smtClean="0">
                <a:solidFill>
                  <a:schemeClr val="accent1"/>
                </a:solidFill>
                <a:latin typeface="Century Gothic" panose="020B0502020202020204" pitchFamily="34" charset="0"/>
              </a:rPr>
              <a:t>Complete </a:t>
            </a:r>
          </a:p>
          <a:p>
            <a:pPr marL="0" indent="0" algn="ctr">
              <a:buNone/>
            </a:pPr>
            <a:r>
              <a:rPr lang="en-US" sz="4000" b="1" dirty="0" smtClean="0">
                <a:solidFill>
                  <a:schemeClr val="accent1"/>
                </a:solidFill>
                <a:latin typeface="Century Gothic" panose="020B0502020202020204" pitchFamily="34" charset="0"/>
              </a:rPr>
              <a:t>sub-sections</a:t>
            </a:r>
          </a:p>
          <a:p>
            <a:pPr marL="0" indent="0" algn="ctr">
              <a:buNone/>
            </a:pPr>
            <a:r>
              <a:rPr lang="en-US" sz="4000" b="1" dirty="0" smtClean="0">
                <a:solidFill>
                  <a:schemeClr val="accent1"/>
                </a:solidFill>
                <a:latin typeface="Century Gothic" panose="020B0502020202020204" pitchFamily="34" charset="0"/>
              </a:rPr>
              <a:t>A through I </a:t>
            </a:r>
          </a:p>
          <a:p>
            <a:pPr marL="0" indent="0" algn="ctr">
              <a:buNone/>
            </a:pPr>
            <a:r>
              <a:rPr lang="en-US" sz="4000" b="1" dirty="0" smtClean="0">
                <a:solidFill>
                  <a:schemeClr val="accent1"/>
                </a:solidFill>
                <a:latin typeface="Century Gothic" panose="020B0502020202020204" pitchFamily="34" charset="0"/>
              </a:rPr>
              <a:t>for </a:t>
            </a:r>
            <a:r>
              <a:rPr lang="en-US" sz="4000" b="1" dirty="0">
                <a:solidFill>
                  <a:schemeClr val="accent1"/>
                </a:solidFill>
                <a:latin typeface="Century Gothic" panose="020B0502020202020204" pitchFamily="34" charset="0"/>
              </a:rPr>
              <a:t>each school</a:t>
            </a:r>
            <a:endParaRPr lang="en-US" sz="4000" dirty="0">
              <a:solidFill>
                <a:schemeClr val="accent1"/>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36</a:t>
            </a:fld>
            <a:endParaRPr lang="en-US" dirty="0"/>
          </a:p>
        </p:txBody>
      </p:sp>
      <p:sp>
        <p:nvSpPr>
          <p:cNvPr id="7" name="TextBox 6"/>
          <p:cNvSpPr txBox="1"/>
          <p:nvPr/>
        </p:nvSpPr>
        <p:spPr>
          <a:xfrm>
            <a:off x="685800" y="5410199"/>
            <a:ext cx="5486400" cy="1107996"/>
          </a:xfrm>
          <a:prstGeom prst="rect">
            <a:avLst/>
          </a:prstGeom>
          <a:noFill/>
        </p:spPr>
        <p:txBody>
          <a:bodyPr wrap="square" rtlCol="0">
            <a:spAutoFit/>
          </a:bodyPr>
          <a:lstStyle/>
          <a:p>
            <a:r>
              <a:rPr lang="en-US" sz="4800" b="1" dirty="0" smtClean="0">
                <a:latin typeface="Century Gothic" panose="020B0502020202020204" pitchFamily="34" charset="0"/>
              </a:rPr>
              <a:t>SECTION IX </a:t>
            </a:r>
            <a:endParaRPr lang="en-US" sz="4800" b="1" dirty="0">
              <a:latin typeface="Century Gothic" panose="020B0502020202020204" pitchFamily="34" charset="0"/>
            </a:endParaRPr>
          </a:p>
          <a:p>
            <a:endParaRPr lang="en-US" dirty="0"/>
          </a:p>
        </p:txBody>
      </p:sp>
    </p:spTree>
    <p:extLst>
      <p:ext uri="{BB962C8B-B14F-4D97-AF65-F5344CB8AC3E}">
        <p14:creationId xmlns:p14="http://schemas.microsoft.com/office/powerpoint/2010/main" val="15833912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4677406"/>
              </p:ext>
            </p:extLst>
          </p:nvPr>
        </p:nvGraphicFramePr>
        <p:xfrm>
          <a:off x="762000" y="-320040"/>
          <a:ext cx="7543800" cy="6583680"/>
        </p:xfrm>
        <a:graphic>
          <a:graphicData uri="http://schemas.openxmlformats.org/drawingml/2006/table">
            <a:tbl>
              <a:tblPr firstRow="1" firstCol="1" bandRow="1">
                <a:tableStyleId>{5C22544A-7EE6-4342-B048-85BDC9FD1C3A}</a:tableStyleId>
              </a:tblPr>
              <a:tblGrid>
                <a:gridCol w="7543800"/>
              </a:tblGrid>
              <a:tr h="396240">
                <a:tc>
                  <a:txBody>
                    <a:bodyPr/>
                    <a:lstStyle/>
                    <a:p>
                      <a:pPr marL="0" marR="0">
                        <a:spcBef>
                          <a:spcPts val="0"/>
                        </a:spcBef>
                        <a:spcAft>
                          <a:spcPts val="0"/>
                        </a:spcAft>
                      </a:pPr>
                      <a:endParaRPr lang="en-US" sz="1000" dirty="0">
                        <a:effectLst/>
                        <a:latin typeface="Century Gothic"/>
                        <a:ea typeface="Calibri"/>
                        <a:cs typeface="Times New Roman"/>
                      </a:endParaRPr>
                    </a:p>
                  </a:txBody>
                  <a:tcPr marL="55742" marR="55742" marT="0" marB="0"/>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A.  Needs </a:t>
                      </a:r>
                      <a:r>
                        <a:rPr lang="en-US" sz="2800" b="0" dirty="0">
                          <a:solidFill>
                            <a:schemeClr val="tx1"/>
                          </a:solidFill>
                          <a:effectLst/>
                          <a:latin typeface="Century Gothic" panose="020B0502020202020204" pitchFamily="34" charset="0"/>
                        </a:rPr>
                        <a:t>Assessment</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B.  Primary </a:t>
                      </a:r>
                      <a:r>
                        <a:rPr lang="en-US" sz="2800" b="0" dirty="0">
                          <a:solidFill>
                            <a:schemeClr val="tx1"/>
                          </a:solidFill>
                          <a:effectLst/>
                          <a:latin typeface="Century Gothic" panose="020B0502020202020204" pitchFamily="34" charset="0"/>
                        </a:rPr>
                        <a:t>Concerns and Root Causes</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C.  Planning (including action plan)</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D.  LEA </a:t>
                      </a:r>
                      <a:r>
                        <a:rPr lang="en-US" sz="2800" b="0" dirty="0">
                          <a:solidFill>
                            <a:schemeClr val="tx1"/>
                          </a:solidFill>
                          <a:effectLst/>
                          <a:latin typeface="Century Gothic" panose="020B0502020202020204" pitchFamily="34" charset="0"/>
                        </a:rPr>
                        <a:t>Support</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E.  External </a:t>
                      </a:r>
                      <a:r>
                        <a:rPr lang="en-US" sz="2800" b="0" dirty="0">
                          <a:solidFill>
                            <a:schemeClr val="tx1"/>
                          </a:solidFill>
                          <a:effectLst/>
                          <a:latin typeface="Century Gothic" panose="020B0502020202020204" pitchFamily="34" charset="0"/>
                        </a:rPr>
                        <a:t>Providers</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F.  Culture</a:t>
                      </a:r>
                      <a:r>
                        <a:rPr lang="en-US" sz="2800" b="0" dirty="0">
                          <a:solidFill>
                            <a:schemeClr val="tx1"/>
                          </a:solidFill>
                          <a:effectLst/>
                          <a:latin typeface="Century Gothic" panose="020B0502020202020204" pitchFamily="34" charset="0"/>
                        </a:rPr>
                        <a:t>, Capacity and Commitment</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G. Professional </a:t>
                      </a:r>
                      <a:r>
                        <a:rPr lang="en-US" sz="2800" b="0" dirty="0">
                          <a:solidFill>
                            <a:schemeClr val="tx1"/>
                          </a:solidFill>
                          <a:effectLst/>
                          <a:latin typeface="Century Gothic" panose="020B0502020202020204" pitchFamily="34" charset="0"/>
                        </a:rPr>
                        <a:t>Learning</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H.  Sustainability</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360218">
                <a:tc>
                  <a:txBody>
                    <a:bodyPr/>
                    <a:lstStyle/>
                    <a:p>
                      <a:pPr marL="0" marR="0" lvl="0" indent="0">
                        <a:lnSpc>
                          <a:spcPct val="150000"/>
                        </a:lnSpc>
                        <a:spcBef>
                          <a:spcPts val="0"/>
                        </a:spcBef>
                        <a:spcAft>
                          <a:spcPts val="0"/>
                        </a:spcAft>
                        <a:buFontTx/>
                        <a:buNone/>
                      </a:pPr>
                      <a:r>
                        <a:rPr lang="en-US" sz="2800" b="0" dirty="0" smtClean="0">
                          <a:solidFill>
                            <a:schemeClr val="tx1"/>
                          </a:solidFill>
                          <a:effectLst/>
                          <a:latin typeface="Century Gothic" panose="020B0502020202020204" pitchFamily="34" charset="0"/>
                        </a:rPr>
                        <a:t>I.   Performance </a:t>
                      </a:r>
                      <a:r>
                        <a:rPr lang="en-US" sz="2800" b="0" dirty="0">
                          <a:solidFill>
                            <a:schemeClr val="tx1"/>
                          </a:solidFill>
                          <a:effectLst/>
                          <a:latin typeface="Century Gothic" panose="020B0502020202020204" pitchFamily="34" charset="0"/>
                        </a:rPr>
                        <a:t>Goals</a:t>
                      </a:r>
                      <a:endParaRPr lang="en-US" sz="2800" b="0" dirty="0">
                        <a:solidFill>
                          <a:schemeClr val="tx1"/>
                        </a:solidFill>
                        <a:effectLst/>
                        <a:latin typeface="Century Gothic" panose="020B0502020202020204" pitchFamily="34" charset="0"/>
                        <a:ea typeface="Calibri"/>
                        <a:cs typeface="Times New Roman"/>
                      </a:endParaRPr>
                    </a:p>
                  </a:txBody>
                  <a:tcPr marL="55742" marR="55742"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120535">
                <a:tc>
                  <a:txBody>
                    <a:bodyPr/>
                    <a:lstStyle/>
                    <a:p>
                      <a:pPr marL="0" marR="0">
                        <a:spcBef>
                          <a:spcPts val="0"/>
                        </a:spcBef>
                        <a:spcAft>
                          <a:spcPts val="0"/>
                        </a:spcAft>
                      </a:pPr>
                      <a:r>
                        <a:rPr lang="en-US" sz="2800" dirty="0" smtClean="0">
                          <a:effectLst/>
                          <a:latin typeface="Century Gothic" panose="020B0502020202020204" pitchFamily="34" charset="0"/>
                        </a:rPr>
                        <a:t>APPLICATION SUB-SECTIONS</a:t>
                      </a:r>
                    </a:p>
                  </a:txBody>
                  <a:tcPr marL="55742" marR="55742" marT="0" marB="0"/>
                </a:tc>
              </a:tr>
            </a:tbl>
          </a:graphicData>
        </a:graphic>
      </p:graphicFrame>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a:xfrm>
            <a:off x="8229600" y="5638800"/>
            <a:ext cx="762000" cy="365125"/>
          </a:xfrm>
        </p:spPr>
        <p:txBody>
          <a:bodyPr/>
          <a:lstStyle/>
          <a:p>
            <a:fld id="{93BD3CB4-6542-45AD-8EB6-25243F0877FC}" type="slidenum">
              <a:rPr lang="en-US" smtClean="0"/>
              <a:t>37</a:t>
            </a:fld>
            <a:endParaRPr lang="en-US" dirty="0"/>
          </a:p>
        </p:txBody>
      </p:sp>
    </p:spTree>
    <p:extLst>
      <p:ext uri="{BB962C8B-B14F-4D97-AF65-F5344CB8AC3E}">
        <p14:creationId xmlns:p14="http://schemas.microsoft.com/office/powerpoint/2010/main" val="7909170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73009979"/>
              </p:ext>
            </p:extLst>
          </p:nvPr>
        </p:nvGraphicFramePr>
        <p:xfrm>
          <a:off x="914400" y="838200"/>
          <a:ext cx="7543800" cy="3783842"/>
        </p:xfrm>
        <a:graphic>
          <a:graphicData uri="http://schemas.openxmlformats.org/drawingml/2006/table">
            <a:tbl>
              <a:tblPr firstRow="1" firstCol="1" bandRow="1">
                <a:tableStyleId>{5C22544A-7EE6-4342-B048-85BDC9FD1C3A}</a:tableStyleId>
              </a:tblPr>
              <a:tblGrid>
                <a:gridCol w="7543800"/>
              </a:tblGrid>
              <a:tr h="685800">
                <a:tc>
                  <a:txBody>
                    <a:bodyPr/>
                    <a:lstStyle/>
                    <a:p>
                      <a:pPr marL="0" marR="0" algn="ctr">
                        <a:lnSpc>
                          <a:spcPct val="150000"/>
                        </a:lnSpc>
                        <a:spcBef>
                          <a:spcPts val="0"/>
                        </a:spcBef>
                        <a:spcAft>
                          <a:spcPts val="0"/>
                        </a:spcAft>
                      </a:pPr>
                      <a:r>
                        <a:rPr lang="en-US" sz="2800" b="0" dirty="0" smtClean="0">
                          <a:solidFill>
                            <a:schemeClr val="tx1"/>
                          </a:solidFill>
                          <a:effectLst/>
                          <a:latin typeface="Century Gothic" panose="020B0502020202020204" pitchFamily="34" charset="0"/>
                        </a:rPr>
                        <a:t>Additional Criteria                   </a:t>
                      </a:r>
                      <a:r>
                        <a:rPr lang="en-US" sz="2800" b="0" dirty="0">
                          <a:solidFill>
                            <a:schemeClr val="tx1"/>
                          </a:solidFill>
                          <a:effectLst/>
                          <a:latin typeface="Century Gothic" panose="020B0502020202020204" pitchFamily="34" charset="0"/>
                        </a:rPr>
                        <a:t>N/A</a:t>
                      </a:r>
                      <a:endParaRPr lang="en-US" sz="2800" b="0" dirty="0">
                        <a:solidFill>
                          <a:schemeClr val="tx1"/>
                        </a:solidFill>
                        <a:effectLst/>
                        <a:latin typeface="Century Gothic" panose="020B0502020202020204" pitchFamily="34" charset="0"/>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559558">
                <a:tc>
                  <a:txBody>
                    <a:bodyPr/>
                    <a:lstStyle/>
                    <a:p>
                      <a:pPr marL="0" marR="0">
                        <a:lnSpc>
                          <a:spcPct val="150000"/>
                        </a:lnSpc>
                        <a:spcBef>
                          <a:spcPts val="0"/>
                        </a:spcBef>
                        <a:spcAft>
                          <a:spcPts val="0"/>
                        </a:spcAft>
                      </a:pPr>
                      <a:r>
                        <a:rPr lang="en-US" sz="2800" b="0" dirty="0">
                          <a:solidFill>
                            <a:schemeClr val="tx1"/>
                          </a:solidFill>
                          <a:effectLst/>
                          <a:latin typeface="Century Gothic" panose="020B0502020202020204" pitchFamily="34" charset="0"/>
                        </a:rPr>
                        <a:t>If using rural flexibility</a:t>
                      </a:r>
                      <a:endParaRPr lang="en-US" sz="2800" b="0" dirty="0">
                        <a:solidFill>
                          <a:schemeClr val="tx1"/>
                        </a:solidFill>
                        <a:effectLst/>
                        <a:latin typeface="Century Gothic" panose="020B0502020202020204" pitchFamily="34" charset="0"/>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807720">
                <a:tc>
                  <a:txBody>
                    <a:bodyPr/>
                    <a:lstStyle/>
                    <a:p>
                      <a:pPr marL="0" marR="0">
                        <a:lnSpc>
                          <a:spcPct val="150000"/>
                        </a:lnSpc>
                        <a:spcBef>
                          <a:spcPts val="0"/>
                        </a:spcBef>
                        <a:spcAft>
                          <a:spcPts val="0"/>
                        </a:spcAft>
                      </a:pPr>
                      <a:r>
                        <a:rPr lang="en-US" sz="2800" b="0" dirty="0">
                          <a:solidFill>
                            <a:schemeClr val="tx1"/>
                          </a:solidFill>
                          <a:effectLst/>
                          <a:latin typeface="Century Gothic" panose="020B0502020202020204" pitchFamily="34" charset="0"/>
                        </a:rPr>
                        <a:t>If implementing Early Learning Model</a:t>
                      </a:r>
                      <a:endParaRPr lang="en-US" sz="2800" b="0" dirty="0">
                        <a:solidFill>
                          <a:schemeClr val="tx1"/>
                        </a:solidFill>
                        <a:effectLst/>
                        <a:latin typeface="Century Gothic" panose="020B0502020202020204" pitchFamily="34" charset="0"/>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914400">
                <a:tc>
                  <a:txBody>
                    <a:bodyPr/>
                    <a:lstStyle/>
                    <a:p>
                      <a:pPr marL="0" marR="0">
                        <a:lnSpc>
                          <a:spcPct val="100000"/>
                        </a:lnSpc>
                        <a:spcBef>
                          <a:spcPts val="0"/>
                        </a:spcBef>
                        <a:spcAft>
                          <a:spcPts val="0"/>
                        </a:spcAft>
                      </a:pPr>
                      <a:r>
                        <a:rPr lang="en-US" sz="2800" b="0" dirty="0">
                          <a:solidFill>
                            <a:schemeClr val="tx1"/>
                          </a:solidFill>
                          <a:effectLst/>
                          <a:latin typeface="Century Gothic" panose="020B0502020202020204" pitchFamily="34" charset="0"/>
                        </a:rPr>
                        <a:t>If implementing Evidenced-based Whole School Model</a:t>
                      </a:r>
                      <a:endParaRPr lang="en-US" sz="2800" b="0" dirty="0">
                        <a:solidFill>
                          <a:schemeClr val="tx1"/>
                        </a:solidFill>
                        <a:effectLst/>
                        <a:latin typeface="Century Gothic" panose="020B0502020202020204" pitchFamily="34" charset="0"/>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r h="735842">
                <a:tc>
                  <a:txBody>
                    <a:bodyPr/>
                    <a:lstStyle/>
                    <a:p>
                      <a:pPr marL="0" marR="0">
                        <a:lnSpc>
                          <a:spcPct val="150000"/>
                        </a:lnSpc>
                        <a:spcBef>
                          <a:spcPts val="0"/>
                        </a:spcBef>
                        <a:spcAft>
                          <a:spcPts val="0"/>
                        </a:spcAft>
                      </a:pPr>
                      <a:r>
                        <a:rPr lang="en-US" sz="2800" b="0" dirty="0">
                          <a:solidFill>
                            <a:schemeClr val="tx1"/>
                          </a:solidFill>
                          <a:effectLst/>
                          <a:latin typeface="Century Gothic" panose="020B0502020202020204" pitchFamily="34" charset="0"/>
                        </a:rPr>
                        <a:t>If implementing  Restart Model</a:t>
                      </a:r>
                      <a:endParaRPr lang="en-US" sz="2800" b="0" dirty="0">
                        <a:solidFill>
                          <a:schemeClr val="tx1"/>
                        </a:solidFill>
                        <a:effectLst/>
                        <a:latin typeface="Century Gothic" panose="020B0502020202020204" pitchFamily="34" charset="0"/>
                        <a:ea typeface="Calibri"/>
                        <a:cs typeface="Times New Roman"/>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r="100000" b="100000"/>
                      </a:path>
                      <a:tileRect l="-100000" t="-100000"/>
                    </a:gradFill>
                  </a:tcPr>
                </a:tc>
              </a:tr>
            </a:tbl>
          </a:graphicData>
        </a:graphic>
      </p:graphicFrame>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38</a:t>
            </a:fld>
            <a:endParaRPr lang="en-US" dirty="0"/>
          </a:p>
        </p:txBody>
      </p:sp>
    </p:spTree>
    <p:extLst>
      <p:ext uri="{BB962C8B-B14F-4D97-AF65-F5344CB8AC3E}">
        <p14:creationId xmlns:p14="http://schemas.microsoft.com/office/powerpoint/2010/main" val="2051056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ACTION PLAN</a:t>
            </a:r>
            <a:endParaRPr lang="en-US" sz="4800" b="1" dirty="0">
              <a:latin typeface="Century Gothic" panose="020B0502020202020204" pitchFamily="34" charset="0"/>
            </a:endParaRPr>
          </a:p>
        </p:txBody>
      </p:sp>
      <p:sp>
        <p:nvSpPr>
          <p:cNvPr id="5" name="Content Placeholder 4"/>
          <p:cNvSpPr>
            <a:spLocks noGrp="1"/>
          </p:cNvSpPr>
          <p:nvPr>
            <p:ph idx="1"/>
          </p:nvPr>
        </p:nvSpPr>
        <p:spPr>
          <a:solidFill>
            <a:schemeClr val="accent2">
              <a:lumMod val="60000"/>
              <a:lumOff val="40000"/>
            </a:schemeClr>
          </a:solidFill>
          <a:effectLst>
            <a:softEdge rad="317500"/>
          </a:effectLst>
        </p:spPr>
        <p:txBody>
          <a:bodyPr>
            <a:normAutofit/>
          </a:bodyPr>
          <a:lstStyle/>
          <a:p>
            <a:pPr marL="0" indent="0" algn="ctr">
              <a:spcBef>
                <a:spcPts val="0"/>
              </a:spcBef>
              <a:buNone/>
            </a:pPr>
            <a:r>
              <a:rPr lang="en-US" sz="3600" b="1" dirty="0" smtClean="0">
                <a:solidFill>
                  <a:schemeClr val="accent1"/>
                </a:solidFill>
                <a:latin typeface="Century Gothic" panose="020B0502020202020204" pitchFamily="34" charset="0"/>
              </a:rPr>
              <a:t>Complete Planning Action Plan or </a:t>
            </a:r>
          </a:p>
          <a:p>
            <a:pPr marL="0" indent="0" algn="ctr">
              <a:spcBef>
                <a:spcPts val="0"/>
              </a:spcBef>
              <a:buNone/>
            </a:pPr>
            <a:r>
              <a:rPr lang="en-US" sz="3600" b="1" dirty="0" smtClean="0">
                <a:solidFill>
                  <a:schemeClr val="accent1"/>
                </a:solidFill>
                <a:latin typeface="Century Gothic" panose="020B0502020202020204" pitchFamily="34" charset="0"/>
              </a:rPr>
              <a:t>Selected Intervention Model Action Plan</a:t>
            </a:r>
            <a:endParaRPr lang="en-US" sz="3600" b="1" dirty="0">
              <a:solidFill>
                <a:schemeClr val="accent1"/>
              </a:solidFill>
              <a:latin typeface="Century Gothic" panose="020B0502020202020204" pitchFamily="34" charset="0"/>
            </a:endParaRPr>
          </a:p>
        </p:txBody>
      </p:sp>
      <p:sp>
        <p:nvSpPr>
          <p:cNvPr id="7" name="Footer Placeholder 6"/>
          <p:cNvSpPr>
            <a:spLocks noGrp="1"/>
          </p:cNvSpPr>
          <p:nvPr>
            <p:ph type="ftr" sz="quarter" idx="11"/>
          </p:nvPr>
        </p:nvSpPr>
        <p:spPr/>
        <p:txBody>
          <a:bodyPr/>
          <a:lstStyle/>
          <a:p>
            <a:r>
              <a:rPr lang="en-US" dirty="0" smtClean="0"/>
              <a:t>SI_ADE_SIG COHORT 4</a:t>
            </a:r>
            <a:endParaRPr lang="en-US" dirty="0"/>
          </a:p>
        </p:txBody>
      </p:sp>
      <p:sp>
        <p:nvSpPr>
          <p:cNvPr id="8" name="Slide Number Placeholder 7"/>
          <p:cNvSpPr>
            <a:spLocks noGrp="1"/>
          </p:cNvSpPr>
          <p:nvPr>
            <p:ph type="sldNum" sz="quarter" idx="12"/>
          </p:nvPr>
        </p:nvSpPr>
        <p:spPr/>
        <p:txBody>
          <a:bodyPr/>
          <a:lstStyle/>
          <a:p>
            <a:fld id="{93BD3CB4-6542-45AD-8EB6-25243F0877FC}" type="slidenum">
              <a:rPr lang="en-US" smtClean="0"/>
              <a:t>39</a:t>
            </a:fld>
            <a:endParaRPr lang="en-US" dirty="0"/>
          </a:p>
        </p:txBody>
      </p:sp>
    </p:spTree>
    <p:extLst>
      <p:ext uri="{BB962C8B-B14F-4D97-AF65-F5344CB8AC3E}">
        <p14:creationId xmlns:p14="http://schemas.microsoft.com/office/powerpoint/2010/main" val="2691968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371600"/>
            <a:ext cx="7543800" cy="1676400"/>
          </a:xfrm>
        </p:spPr>
        <p:txBody>
          <a:bodyPr>
            <a:normAutofit fontScale="90000"/>
          </a:bodyPr>
          <a:lstStyle/>
          <a:p>
            <a:pPr algn="ctr"/>
            <a:r>
              <a:rPr lang="en-US" sz="4800" b="1" dirty="0" smtClean="0">
                <a:solidFill>
                  <a:schemeClr val="bg1"/>
                </a:solidFill>
                <a:latin typeface="Century Gothic" panose="020B0502020202020204" pitchFamily="34" charset="0"/>
              </a:rPr>
              <a:t/>
            </a:r>
            <a:br>
              <a:rPr lang="en-US" sz="4800" b="1" dirty="0" smtClean="0">
                <a:solidFill>
                  <a:schemeClr val="bg1"/>
                </a:solidFill>
                <a:latin typeface="Century Gothic" panose="020B0502020202020204" pitchFamily="34" charset="0"/>
              </a:rPr>
            </a:br>
            <a:r>
              <a:rPr lang="en-US" sz="4800" b="1" dirty="0">
                <a:solidFill>
                  <a:schemeClr val="bg1"/>
                </a:solidFill>
                <a:latin typeface="Century Gothic" panose="020B0502020202020204" pitchFamily="34" charset="0"/>
              </a:rPr>
              <a:t/>
            </a:r>
            <a:br>
              <a:rPr lang="en-US" sz="4800" b="1" dirty="0">
                <a:solidFill>
                  <a:schemeClr val="bg1"/>
                </a:solidFill>
                <a:latin typeface="Century Gothic" panose="020B0502020202020204" pitchFamily="34" charset="0"/>
              </a:rPr>
            </a:br>
            <a:r>
              <a:rPr lang="en-US" sz="4800" b="1" dirty="0" smtClean="0">
                <a:solidFill>
                  <a:schemeClr val="bg1"/>
                </a:solidFill>
                <a:latin typeface="Century Gothic" panose="020B0502020202020204" pitchFamily="34" charset="0"/>
              </a:rPr>
              <a:t>Grant </a:t>
            </a:r>
            <a:br>
              <a:rPr lang="en-US" sz="4800" b="1" dirty="0" smtClean="0">
                <a:solidFill>
                  <a:schemeClr val="bg1"/>
                </a:solidFill>
                <a:latin typeface="Century Gothic" panose="020B0502020202020204" pitchFamily="34" charset="0"/>
              </a:rPr>
            </a:br>
            <a:r>
              <a:rPr lang="en-US" sz="4800" b="1" dirty="0" smtClean="0">
                <a:solidFill>
                  <a:schemeClr val="bg1"/>
                </a:solidFill>
                <a:latin typeface="Century Gothic" panose="020B0502020202020204" pitchFamily="34" charset="0"/>
              </a:rPr>
              <a:t>Purpose</a:t>
            </a:r>
            <a:endParaRPr lang="en-US" sz="4800" b="1" dirty="0">
              <a:solidFill>
                <a:schemeClr val="bg1"/>
              </a:solidFill>
              <a:latin typeface="Century Gothic" panose="020B0502020202020204" pitchFamily="34" charset="0"/>
            </a:endParaRPr>
          </a:p>
        </p:txBody>
      </p:sp>
      <p:sp>
        <p:nvSpPr>
          <p:cNvPr id="3" name="Text Placeholder 2"/>
          <p:cNvSpPr>
            <a:spLocks noGrp="1"/>
          </p:cNvSpPr>
          <p:nvPr>
            <p:ph type="body" idx="1"/>
          </p:nvPr>
        </p:nvSpPr>
        <p:spPr>
          <a:xfrm>
            <a:off x="762000" y="3048000"/>
            <a:ext cx="7543800" cy="3124200"/>
          </a:xfrm>
        </p:spPr>
        <p:txBody>
          <a:bodyPr>
            <a:noAutofit/>
          </a:bodyPr>
          <a:lstStyle/>
          <a:p>
            <a:r>
              <a:rPr lang="en-US" sz="2000" dirty="0">
                <a:latin typeface="Century Gothic" panose="020B0502020202020204" pitchFamily="34" charset="0"/>
              </a:rPr>
              <a:t>The purpose of the 1003(g) School Improvement Grant (SIG) is to provide local educational agencies (LEAs) that demonstrate the greatest need for the funds and the strongest commitment to use the funds to provide adequate resources in order to substantially raise the achievement of students in their lowest-performing schools and with the right investments, can serve as learning labs for the LEA to pilot and implement practices that could eventually have system-wide impact.</a:t>
            </a:r>
          </a:p>
          <a:p>
            <a:endParaRPr lang="en-US" sz="2400" dirty="0"/>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0"/>
            <a:ext cx="4216400" cy="1676400"/>
          </a:xfrm>
          <a:prstGeom prst="rect">
            <a:avLst/>
          </a:prstGeom>
          <a:effectLst>
            <a:softEdge rad="317500"/>
          </a:effectLst>
        </p:spPr>
      </p:pic>
    </p:spTree>
    <p:extLst>
      <p:ext uri="{BB962C8B-B14F-4D97-AF65-F5344CB8AC3E}">
        <p14:creationId xmlns:p14="http://schemas.microsoft.com/office/powerpoint/2010/main" val="34178954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Proposed Budget</a:t>
            </a:r>
            <a:endParaRPr lang="en-US" sz="4800" b="1" dirty="0">
              <a:latin typeface="Century Gothic" panose="020B0502020202020204" pitchFamily="34" charset="0"/>
            </a:endParaRPr>
          </a:p>
        </p:txBody>
      </p:sp>
      <p:sp>
        <p:nvSpPr>
          <p:cNvPr id="5" name="Content Placeholder 4"/>
          <p:cNvSpPr>
            <a:spLocks noGrp="1"/>
          </p:cNvSpPr>
          <p:nvPr>
            <p:ph idx="1"/>
          </p:nvPr>
        </p:nvSpPr>
        <p:spPr>
          <a:solidFill>
            <a:schemeClr val="accent2">
              <a:lumMod val="60000"/>
              <a:lumOff val="40000"/>
            </a:schemeClr>
          </a:solidFill>
          <a:ln>
            <a:solidFill>
              <a:schemeClr val="accent1"/>
            </a:solidFill>
          </a:ln>
          <a:effectLst>
            <a:softEdge rad="317500"/>
          </a:effectLst>
        </p:spPr>
        <p:txBody>
          <a:bodyPr>
            <a:normAutofit/>
          </a:bodyPr>
          <a:lstStyle/>
          <a:p>
            <a:pPr marL="0" indent="0" algn="ctr">
              <a:buNone/>
            </a:pPr>
            <a:r>
              <a:rPr lang="en-US" sz="4000" b="1" dirty="0" smtClean="0">
                <a:solidFill>
                  <a:schemeClr val="accent1"/>
                </a:solidFill>
                <a:latin typeface="Century Gothic" panose="020B0502020202020204" pitchFamily="34" charset="0"/>
              </a:rPr>
              <a:t>Complete budget template with detailed narrative</a:t>
            </a:r>
            <a:endParaRPr lang="en-US" sz="4000" b="1" dirty="0">
              <a:solidFill>
                <a:schemeClr val="accent1"/>
              </a:solidFill>
              <a:latin typeface="Century Gothic" panose="020B0502020202020204" pitchFamily="34" charset="0"/>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40</a:t>
            </a:fld>
            <a:endParaRPr lang="en-US" dirty="0"/>
          </a:p>
        </p:txBody>
      </p:sp>
    </p:spTree>
    <p:extLst>
      <p:ext uri="{BB962C8B-B14F-4D97-AF65-F5344CB8AC3E}">
        <p14:creationId xmlns:p14="http://schemas.microsoft.com/office/powerpoint/2010/main" val="3800030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SCORING</a:t>
            </a:r>
            <a:endParaRPr lang="en-US" sz="4800" b="1" dirty="0">
              <a:latin typeface="Century Gothic" panose="020B0502020202020204" pitchFamily="34" charset="0"/>
            </a:endParaRPr>
          </a:p>
        </p:txBody>
      </p:sp>
      <p:sp>
        <p:nvSpPr>
          <p:cNvPr id="3" name="Content Placeholder 2"/>
          <p:cNvSpPr>
            <a:spLocks noGrp="1"/>
          </p:cNvSpPr>
          <p:nvPr>
            <p:ph idx="1"/>
          </p:nvPr>
        </p:nvSpPr>
        <p:spPr>
          <a:solidFill>
            <a:schemeClr val="accent2">
              <a:lumMod val="60000"/>
              <a:lumOff val="40000"/>
            </a:schemeClr>
          </a:solidFill>
          <a:effectLst>
            <a:softEdge rad="317500"/>
          </a:effectLst>
        </p:spPr>
        <p:txBody>
          <a:bodyPr>
            <a:normAutofit/>
          </a:bodyPr>
          <a:lstStyle/>
          <a:p>
            <a:pPr marL="0" indent="0">
              <a:buNone/>
            </a:pPr>
            <a:r>
              <a:rPr lang="en-US" sz="3600" b="1" dirty="0" smtClean="0">
                <a:solidFill>
                  <a:schemeClr val="accent1"/>
                </a:solidFill>
                <a:latin typeface="Century Gothic" panose="020B0502020202020204" pitchFamily="34" charset="0"/>
              </a:rPr>
              <a:t>Rubric</a:t>
            </a:r>
          </a:p>
          <a:p>
            <a:pPr lvl="1"/>
            <a:r>
              <a:rPr lang="en-US" sz="3200" b="1" dirty="0" smtClean="0">
                <a:solidFill>
                  <a:schemeClr val="accent1"/>
                </a:solidFill>
                <a:latin typeface="Century Gothic" panose="020B0502020202020204" pitchFamily="34" charset="0"/>
              </a:rPr>
              <a:t>Questions </a:t>
            </a:r>
          </a:p>
          <a:p>
            <a:pPr lvl="3"/>
            <a:r>
              <a:rPr lang="en-US" sz="3200" b="1" dirty="0" smtClean="0">
                <a:solidFill>
                  <a:schemeClr val="accent1"/>
                </a:solidFill>
                <a:latin typeface="Century Gothic" panose="020B0502020202020204" pitchFamily="34" charset="0"/>
              </a:rPr>
              <a:t>0-30 Points each</a:t>
            </a:r>
          </a:p>
          <a:p>
            <a:pPr lvl="1"/>
            <a:r>
              <a:rPr lang="en-US" sz="3200" b="1" dirty="0" smtClean="0">
                <a:solidFill>
                  <a:schemeClr val="accent1"/>
                </a:solidFill>
                <a:latin typeface="Century Gothic" panose="020B0502020202020204" pitchFamily="34" charset="0"/>
              </a:rPr>
              <a:t>Key </a:t>
            </a:r>
            <a:r>
              <a:rPr lang="en-US" sz="3200" b="1" dirty="0">
                <a:solidFill>
                  <a:schemeClr val="accent1"/>
                </a:solidFill>
                <a:latin typeface="Century Gothic" panose="020B0502020202020204" pitchFamily="34" charset="0"/>
              </a:rPr>
              <a:t>components for </a:t>
            </a:r>
            <a:r>
              <a:rPr lang="en-US" sz="3200" b="1" dirty="0" smtClean="0">
                <a:solidFill>
                  <a:schemeClr val="accent1"/>
                </a:solidFill>
                <a:latin typeface="Century Gothic" panose="020B0502020202020204" pitchFamily="34" charset="0"/>
              </a:rPr>
              <a:t>new </a:t>
            </a:r>
            <a:r>
              <a:rPr lang="en-US" sz="3200" b="1" dirty="0">
                <a:solidFill>
                  <a:schemeClr val="accent1"/>
                </a:solidFill>
                <a:latin typeface="Century Gothic" panose="020B0502020202020204" pitchFamily="34" charset="0"/>
              </a:rPr>
              <a:t>amended SIG </a:t>
            </a:r>
            <a:r>
              <a:rPr lang="en-US" sz="3200" b="1" dirty="0" smtClean="0">
                <a:solidFill>
                  <a:schemeClr val="accent1"/>
                </a:solidFill>
                <a:latin typeface="Century Gothic" panose="020B0502020202020204" pitchFamily="34" charset="0"/>
              </a:rPr>
              <a:t>Requirements </a:t>
            </a:r>
          </a:p>
          <a:p>
            <a:pPr lvl="4"/>
            <a:r>
              <a:rPr lang="en-US" sz="3200" b="1" dirty="0" smtClean="0">
                <a:solidFill>
                  <a:schemeClr val="accent1"/>
                </a:solidFill>
                <a:latin typeface="Century Gothic" panose="020B0502020202020204" pitchFamily="34" charset="0"/>
              </a:rPr>
              <a:t>20 points if applicable</a:t>
            </a:r>
          </a:p>
          <a:p>
            <a:pPr marL="1143000" lvl="4" indent="0">
              <a:buNone/>
            </a:pPr>
            <a:endParaRPr lang="en-US" sz="2800" b="1" dirty="0" smtClean="0">
              <a:solidFill>
                <a:srgbClr val="B4600C"/>
              </a:solidFill>
              <a:latin typeface="Century Gothic" panose="020B0502020202020204" pitchFamily="34" charset="0"/>
            </a:endParaRP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41</a:t>
            </a:fld>
            <a:endParaRPr lang="en-US" dirty="0"/>
          </a:p>
        </p:txBody>
      </p:sp>
    </p:spTree>
    <p:extLst>
      <p:ext uri="{BB962C8B-B14F-4D97-AF65-F5344CB8AC3E}">
        <p14:creationId xmlns:p14="http://schemas.microsoft.com/office/powerpoint/2010/main" val="4796980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entury Gothic" panose="020B0502020202020204" pitchFamily="34" charset="0"/>
              </a:rPr>
              <a:t>SITE VISITS</a:t>
            </a:r>
            <a:endParaRPr lang="en-US" sz="4800" b="1" dirty="0">
              <a:latin typeface="Century Gothic" panose="020B0502020202020204" pitchFamily="34" charset="0"/>
            </a:endParaRPr>
          </a:p>
        </p:txBody>
      </p:sp>
      <p:sp>
        <p:nvSpPr>
          <p:cNvPr id="3" name="Content Placeholder 2"/>
          <p:cNvSpPr>
            <a:spLocks noGrp="1"/>
          </p:cNvSpPr>
          <p:nvPr>
            <p:ph idx="1"/>
          </p:nvPr>
        </p:nvSpPr>
        <p:spPr>
          <a:solidFill>
            <a:schemeClr val="accent2">
              <a:lumMod val="60000"/>
              <a:lumOff val="40000"/>
            </a:schemeClr>
          </a:solidFill>
          <a:effectLst>
            <a:softEdge rad="317500"/>
          </a:effectLst>
        </p:spPr>
        <p:txBody>
          <a:bodyPr>
            <a:normAutofit/>
          </a:bodyPr>
          <a:lstStyle/>
          <a:p>
            <a:pPr marL="0" lvl="0" indent="0">
              <a:buNone/>
            </a:pPr>
            <a:r>
              <a:rPr lang="en-US" sz="2800" b="1" dirty="0" smtClean="0">
                <a:solidFill>
                  <a:schemeClr val="accent1"/>
                </a:solidFill>
                <a:latin typeface="Century Gothic" panose="020B0502020202020204" pitchFamily="34" charset="0"/>
              </a:rPr>
              <a:t>Site </a:t>
            </a:r>
            <a:r>
              <a:rPr lang="en-US" sz="2800" b="1" dirty="0">
                <a:solidFill>
                  <a:schemeClr val="accent1"/>
                </a:solidFill>
                <a:latin typeface="Century Gothic" panose="020B0502020202020204" pitchFamily="34" charset="0"/>
              </a:rPr>
              <a:t>visits will be made week of July 25, 2016 for schools receiving a minimum of 75% of </a:t>
            </a:r>
            <a:r>
              <a:rPr lang="en-US" sz="2800" b="1" dirty="0" smtClean="0">
                <a:solidFill>
                  <a:schemeClr val="accent1"/>
                </a:solidFill>
                <a:latin typeface="Century Gothic" panose="020B0502020202020204" pitchFamily="34" charset="0"/>
              </a:rPr>
              <a:t>applicable points.</a:t>
            </a:r>
          </a:p>
          <a:p>
            <a:pPr marL="0" lvl="0" indent="0">
              <a:buNone/>
            </a:pPr>
            <a:endParaRPr lang="en-US" sz="2800" b="1" dirty="0">
              <a:solidFill>
                <a:schemeClr val="accent1"/>
              </a:solidFill>
              <a:latin typeface="Century Gothic" panose="020B0502020202020204" pitchFamily="34" charset="0"/>
            </a:endParaRPr>
          </a:p>
          <a:p>
            <a:pPr lvl="1"/>
            <a:r>
              <a:rPr lang="en-US" sz="2800" b="1" dirty="0" smtClean="0">
                <a:solidFill>
                  <a:schemeClr val="accent1"/>
                </a:solidFill>
                <a:latin typeface="Century Gothic" panose="020B0502020202020204" pitchFamily="34" charset="0"/>
              </a:rPr>
              <a:t>Meeting with </a:t>
            </a:r>
            <a:r>
              <a:rPr lang="en-US" sz="2800" b="1" dirty="0">
                <a:solidFill>
                  <a:schemeClr val="accent1"/>
                </a:solidFill>
                <a:latin typeface="Century Gothic" panose="020B0502020202020204" pitchFamily="34" charset="0"/>
              </a:rPr>
              <a:t>Superintendent</a:t>
            </a:r>
          </a:p>
          <a:p>
            <a:pPr lvl="1"/>
            <a:r>
              <a:rPr lang="en-US" sz="2800" b="1" dirty="0" smtClean="0">
                <a:solidFill>
                  <a:schemeClr val="accent1"/>
                </a:solidFill>
                <a:latin typeface="Century Gothic" panose="020B0502020202020204" pitchFamily="34" charset="0"/>
              </a:rPr>
              <a:t>Meeting  </a:t>
            </a:r>
            <a:r>
              <a:rPr lang="en-US" sz="2800" b="1" dirty="0">
                <a:solidFill>
                  <a:schemeClr val="accent1"/>
                </a:solidFill>
                <a:latin typeface="Century Gothic" panose="020B0502020202020204" pitchFamily="34" charset="0"/>
              </a:rPr>
              <a:t>with site Principal/s</a:t>
            </a:r>
          </a:p>
          <a:p>
            <a:pPr lvl="1"/>
            <a:r>
              <a:rPr lang="en-US" sz="2800" b="1" dirty="0" smtClean="0">
                <a:solidFill>
                  <a:schemeClr val="accent1"/>
                </a:solidFill>
                <a:latin typeface="Century Gothic" panose="020B0502020202020204" pitchFamily="34" charset="0"/>
              </a:rPr>
              <a:t>Meeting </a:t>
            </a:r>
            <a:r>
              <a:rPr lang="en-US" sz="2800" b="1" dirty="0">
                <a:solidFill>
                  <a:schemeClr val="accent1"/>
                </a:solidFill>
                <a:latin typeface="Century Gothic" panose="020B0502020202020204" pitchFamily="34" charset="0"/>
              </a:rPr>
              <a:t>with LEA Leadership team</a:t>
            </a:r>
          </a:p>
        </p:txBody>
      </p:sp>
      <p:sp>
        <p:nvSpPr>
          <p:cNvPr id="4" name="Footer Placeholder 3"/>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p:txBody>
          <a:bodyPr/>
          <a:lstStyle/>
          <a:p>
            <a:fld id="{93BD3CB4-6542-45AD-8EB6-25243F0877FC}" type="slidenum">
              <a:rPr lang="en-US" smtClean="0"/>
              <a:t>42</a:t>
            </a:fld>
            <a:endParaRPr lang="en-US" dirty="0"/>
          </a:p>
        </p:txBody>
      </p:sp>
    </p:spTree>
    <p:extLst>
      <p:ext uri="{BB962C8B-B14F-4D97-AF65-F5344CB8AC3E}">
        <p14:creationId xmlns:p14="http://schemas.microsoft.com/office/powerpoint/2010/main" val="873437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t="21194" b="21194"/>
          <a:stretch>
            <a:fillRect/>
          </a:stretch>
        </p:blipFill>
        <p:spPr>
          <a:prstGeom prst="rect">
            <a:avLst/>
          </a:prstGeom>
          <a:ln>
            <a:noFill/>
          </a:ln>
          <a:effectLst>
            <a:outerShdw blurRad="292100" dist="139700" dir="2700000" algn="tl" rotWithShape="0">
              <a:srgbClr val="333333">
                <a:alpha val="65000"/>
              </a:srgbClr>
            </a:outerShdw>
            <a:softEdge rad="317500"/>
          </a:effectLst>
        </p:spPr>
      </p:pic>
      <p:sp>
        <p:nvSpPr>
          <p:cNvPr id="4" name="Text Placeholder 3"/>
          <p:cNvSpPr>
            <a:spLocks noGrp="1"/>
          </p:cNvSpPr>
          <p:nvPr>
            <p:ph type="body" sz="half" idx="2"/>
          </p:nvPr>
        </p:nvSpPr>
        <p:spPr>
          <a:xfrm>
            <a:off x="850392" y="3505200"/>
            <a:ext cx="7391400" cy="1447800"/>
          </a:xfrm>
        </p:spPr>
        <p:txBody>
          <a:bodyPr>
            <a:normAutofit fontScale="92500" lnSpcReduction="20000"/>
          </a:bodyPr>
          <a:lstStyle/>
          <a:p>
            <a:pPr algn="ctr"/>
            <a:r>
              <a:rPr lang="en-US" sz="5200" b="1" dirty="0">
                <a:solidFill>
                  <a:schemeClr val="accent1"/>
                </a:solidFill>
                <a:latin typeface="Century Gothic" panose="020B0502020202020204" pitchFamily="34" charset="0"/>
              </a:rPr>
              <a:t>Award </a:t>
            </a:r>
            <a:r>
              <a:rPr lang="en-US" sz="5200" b="1" dirty="0" smtClean="0">
                <a:solidFill>
                  <a:schemeClr val="accent1"/>
                </a:solidFill>
                <a:latin typeface="Century Gothic" panose="020B0502020202020204" pitchFamily="34" charset="0"/>
              </a:rPr>
              <a:t>Notification </a:t>
            </a:r>
            <a:endParaRPr lang="en-US" sz="5200" b="1" dirty="0">
              <a:solidFill>
                <a:schemeClr val="accent1"/>
              </a:solidFill>
              <a:latin typeface="Century Gothic" panose="020B0502020202020204" pitchFamily="34" charset="0"/>
            </a:endParaRPr>
          </a:p>
          <a:p>
            <a:pPr algn="ctr"/>
            <a:r>
              <a:rPr lang="en-US" sz="5200" b="1" dirty="0">
                <a:solidFill>
                  <a:schemeClr val="accent1"/>
                </a:solidFill>
                <a:latin typeface="Century Gothic" panose="020B0502020202020204" pitchFamily="34" charset="0"/>
              </a:rPr>
              <a:t>August 3, 2016</a:t>
            </a:r>
          </a:p>
          <a:p>
            <a:endParaRPr lang="en-US" dirty="0"/>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43</a:t>
            </a:fld>
            <a:endParaRPr lang="en-US" dirty="0"/>
          </a:p>
        </p:txBody>
      </p:sp>
    </p:spTree>
    <p:extLst>
      <p:ext uri="{BB962C8B-B14F-4D97-AF65-F5344CB8AC3E}">
        <p14:creationId xmlns:p14="http://schemas.microsoft.com/office/powerpoint/2010/main" val="117252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800" decel="100000"/>
                                        <p:tgtEl>
                                          <p:spTgt spid="4">
                                            <p:txEl>
                                              <p:pRg st="0" end="0"/>
                                            </p:txEl>
                                          </p:spTgt>
                                        </p:tgtEl>
                                      </p:cBhvr>
                                    </p:animEffect>
                                    <p:anim calcmode="lin" valueType="num">
                                      <p:cBhvr>
                                        <p:cTn id="8"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800" decel="100000"/>
                                        <p:tgtEl>
                                          <p:spTgt spid="4">
                                            <p:txEl>
                                              <p:pRg st="1" end="1"/>
                                            </p:txEl>
                                          </p:spTgt>
                                        </p:tgtEl>
                                      </p:cBhvr>
                                    </p:animEffect>
                                    <p:anim calcmode="lin" valueType="num">
                                      <p:cBhvr>
                                        <p:cTn id="1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rot="440031">
            <a:off x="4385981" y="4463711"/>
            <a:ext cx="4419600" cy="2290915"/>
          </a:xfrm>
          <a:solidFill>
            <a:srgbClr val="B2B2B2"/>
          </a:solidFill>
        </p:spPr>
        <p:style>
          <a:lnRef idx="2">
            <a:schemeClr val="accent6"/>
          </a:lnRef>
          <a:fillRef idx="1">
            <a:schemeClr val="lt1"/>
          </a:fillRef>
          <a:effectRef idx="0">
            <a:schemeClr val="accent6"/>
          </a:effectRef>
          <a:fontRef idx="minor">
            <a:schemeClr val="dk1"/>
          </a:fontRef>
        </p:style>
        <p:txBody>
          <a:bodyPr>
            <a:normAutofit fontScale="92500" lnSpcReduction="20000"/>
          </a:bodyPr>
          <a:lstStyle/>
          <a:p>
            <a:pPr marL="0" indent="0" algn="ctr">
              <a:buNone/>
            </a:pPr>
            <a:endParaRPr lang="en-US" b="1" dirty="0" smtClean="0"/>
          </a:p>
          <a:p>
            <a:pPr marL="0" indent="0" algn="ctr">
              <a:buNone/>
            </a:pPr>
            <a:r>
              <a:rPr lang="en-US" b="1" dirty="0" smtClean="0"/>
              <a:t>Arizona </a:t>
            </a:r>
            <a:r>
              <a:rPr lang="en-US" b="1" dirty="0"/>
              <a:t>Department of Education</a:t>
            </a:r>
            <a:endParaRPr lang="en-US" dirty="0"/>
          </a:p>
          <a:p>
            <a:pPr marL="0" indent="0" algn="ctr">
              <a:buNone/>
            </a:pPr>
            <a:r>
              <a:rPr lang="en-US" b="1" dirty="0"/>
              <a:t>School Improvement Grant 1003(g) Application Scoring Rubric </a:t>
            </a:r>
            <a:endParaRPr lang="en-US" dirty="0"/>
          </a:p>
          <a:p>
            <a:endParaRPr lang="en-US" dirty="0"/>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94068" y="602241"/>
            <a:ext cx="3252765" cy="3283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99725">
            <a:off x="3031193" y="861181"/>
            <a:ext cx="5279620" cy="338863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37" y="4038600"/>
            <a:ext cx="4191000" cy="26534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665869">
            <a:off x="6121460" y="158983"/>
            <a:ext cx="3428487"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rot="544257">
            <a:off x="5029200" y="3238381"/>
            <a:ext cx="4250388" cy="1600438"/>
          </a:xfrm>
          <a:prstGeom prst="rect">
            <a:avLst/>
          </a:prstGeom>
          <a:solidFill>
            <a:srgbClr val="B4600C"/>
          </a:solidFill>
        </p:spPr>
        <p:txBody>
          <a:bodyPr wrap="square" rtlCol="0">
            <a:spAutoFit/>
          </a:bodyPr>
          <a:lstStyle/>
          <a:p>
            <a:pPr algn="ctr"/>
            <a:r>
              <a:rPr lang="en-US" sz="4000" b="1" dirty="0" smtClean="0">
                <a:solidFill>
                  <a:schemeClr val="bg1"/>
                </a:solidFill>
                <a:latin typeface="Century Gothic" panose="020B0502020202020204" pitchFamily="34" charset="0"/>
              </a:rPr>
              <a:t>Documents on Website</a:t>
            </a:r>
          </a:p>
          <a:p>
            <a:endParaRPr lang="en-US" dirty="0">
              <a:latin typeface="Century Gothic" panose="020B0502020202020204" pitchFamily="34" charset="0"/>
            </a:endParaRPr>
          </a:p>
        </p:txBody>
      </p:sp>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9412" y="-1"/>
            <a:ext cx="4714918" cy="1219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00" y="0"/>
            <a:ext cx="1759171" cy="646331"/>
          </a:xfrm>
          <a:prstGeom prst="rect">
            <a:avLst/>
          </a:prstGeom>
          <a:noFill/>
        </p:spPr>
        <p:txBody>
          <a:bodyPr wrap="square" rtlCol="0">
            <a:spAutoFit/>
          </a:bodyPr>
          <a:lstStyle/>
          <a:p>
            <a:pPr algn="ctr"/>
            <a:r>
              <a:rPr lang="en-US" b="1" dirty="0" smtClean="0">
                <a:latin typeface="Century Gothic" panose="020B0502020202020204" pitchFamily="34" charset="0"/>
              </a:rPr>
              <a:t>B25 Report Tab</a:t>
            </a:r>
            <a:endParaRPr lang="en-US" b="1" dirty="0">
              <a:latin typeface="Century Gothic" panose="020B0502020202020204" pitchFamily="34" charset="0"/>
            </a:endParaRPr>
          </a:p>
        </p:txBody>
      </p:sp>
    </p:spTree>
    <p:extLst>
      <p:ext uri="{BB962C8B-B14F-4D97-AF65-F5344CB8AC3E}">
        <p14:creationId xmlns:p14="http://schemas.microsoft.com/office/powerpoint/2010/main" val="144404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 calcmode="lin" valueType="num">
                                      <p:cBhvr>
                                        <p:cTn id="7" dur="1000" fill="hold"/>
                                        <p:tgtEl>
                                          <p:spTgt spid="10243"/>
                                        </p:tgtEl>
                                        <p:attrNameLst>
                                          <p:attrName>ppt_w</p:attrName>
                                        </p:attrNameLst>
                                      </p:cBhvr>
                                      <p:tavLst>
                                        <p:tav tm="0">
                                          <p:val>
                                            <p:fltVal val="0"/>
                                          </p:val>
                                        </p:tav>
                                        <p:tav tm="100000">
                                          <p:val>
                                            <p:strVal val="#ppt_w"/>
                                          </p:val>
                                        </p:tav>
                                      </p:tavLst>
                                    </p:anim>
                                    <p:anim calcmode="lin" valueType="num">
                                      <p:cBhvr>
                                        <p:cTn id="8" dur="1000" fill="hold"/>
                                        <p:tgtEl>
                                          <p:spTgt spid="10243"/>
                                        </p:tgtEl>
                                        <p:attrNameLst>
                                          <p:attrName>ppt_h</p:attrName>
                                        </p:attrNameLst>
                                      </p:cBhvr>
                                      <p:tavLst>
                                        <p:tav tm="0">
                                          <p:val>
                                            <p:fltVal val="0"/>
                                          </p:val>
                                        </p:tav>
                                        <p:tav tm="100000">
                                          <p:val>
                                            <p:strVal val="#ppt_h"/>
                                          </p:val>
                                        </p:tav>
                                      </p:tavLst>
                                    </p:anim>
                                    <p:anim calcmode="lin" valueType="num">
                                      <p:cBhvr>
                                        <p:cTn id="9" dur="1000" fill="hold"/>
                                        <p:tgtEl>
                                          <p:spTgt spid="10243"/>
                                        </p:tgtEl>
                                        <p:attrNameLst>
                                          <p:attrName>style.rotation</p:attrName>
                                        </p:attrNameLst>
                                      </p:cBhvr>
                                      <p:tavLst>
                                        <p:tav tm="0">
                                          <p:val>
                                            <p:fltVal val="90"/>
                                          </p:val>
                                        </p:tav>
                                        <p:tav tm="100000">
                                          <p:val>
                                            <p:fltVal val="0"/>
                                          </p:val>
                                        </p:tav>
                                      </p:tavLst>
                                    </p:anim>
                                    <p:animEffect transition="in" filter="fade">
                                      <p:cBhvr>
                                        <p:cTn id="10" dur="1000"/>
                                        <p:tgtEl>
                                          <p:spTgt spid="1024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10242"/>
                                        </p:tgtEl>
                                        <p:attrNameLst>
                                          <p:attrName>style.visibility</p:attrName>
                                        </p:attrNameLst>
                                      </p:cBhvr>
                                      <p:to>
                                        <p:strVal val="visible"/>
                                      </p:to>
                                    </p:set>
                                    <p:anim calcmode="lin" valueType="num">
                                      <p:cBhvr>
                                        <p:cTn id="31" dur="1000" fill="hold"/>
                                        <p:tgtEl>
                                          <p:spTgt spid="10242"/>
                                        </p:tgtEl>
                                        <p:attrNameLst>
                                          <p:attrName>ppt_w</p:attrName>
                                        </p:attrNameLst>
                                      </p:cBhvr>
                                      <p:tavLst>
                                        <p:tav tm="0">
                                          <p:val>
                                            <p:fltVal val="0"/>
                                          </p:val>
                                        </p:tav>
                                        <p:tav tm="100000">
                                          <p:val>
                                            <p:strVal val="#ppt_w"/>
                                          </p:val>
                                        </p:tav>
                                      </p:tavLst>
                                    </p:anim>
                                    <p:anim calcmode="lin" valueType="num">
                                      <p:cBhvr>
                                        <p:cTn id="32" dur="1000" fill="hold"/>
                                        <p:tgtEl>
                                          <p:spTgt spid="10242"/>
                                        </p:tgtEl>
                                        <p:attrNameLst>
                                          <p:attrName>ppt_h</p:attrName>
                                        </p:attrNameLst>
                                      </p:cBhvr>
                                      <p:tavLst>
                                        <p:tav tm="0">
                                          <p:val>
                                            <p:fltVal val="0"/>
                                          </p:val>
                                        </p:tav>
                                        <p:tav tm="100000">
                                          <p:val>
                                            <p:strVal val="#ppt_h"/>
                                          </p:val>
                                        </p:tav>
                                      </p:tavLst>
                                    </p:anim>
                                    <p:anim calcmode="lin" valueType="num">
                                      <p:cBhvr>
                                        <p:cTn id="33" dur="1000" fill="hold"/>
                                        <p:tgtEl>
                                          <p:spTgt spid="10242"/>
                                        </p:tgtEl>
                                        <p:attrNameLst>
                                          <p:attrName>style.rotation</p:attrName>
                                        </p:attrNameLst>
                                      </p:cBhvr>
                                      <p:tavLst>
                                        <p:tav tm="0">
                                          <p:val>
                                            <p:fltVal val="90"/>
                                          </p:val>
                                        </p:tav>
                                        <p:tav tm="100000">
                                          <p:val>
                                            <p:fltVal val="0"/>
                                          </p:val>
                                        </p:tav>
                                      </p:tavLst>
                                    </p:anim>
                                    <p:animEffect transition="in" filter="fade">
                                      <p:cBhvr>
                                        <p:cTn id="34" dur="1000"/>
                                        <p:tgtEl>
                                          <p:spTgt spid="1024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p:cTn id="3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1" end="1"/>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p:cTn id="57" dur="1000" fill="hold"/>
                                        <p:tgtEl>
                                          <p:spTgt spid="4"/>
                                        </p:tgtEl>
                                        <p:attrNameLst>
                                          <p:attrName>ppt_w</p:attrName>
                                        </p:attrNameLst>
                                      </p:cBhvr>
                                      <p:tavLst>
                                        <p:tav tm="0">
                                          <p:val>
                                            <p:fltVal val="0"/>
                                          </p:val>
                                        </p:tav>
                                        <p:tav tm="100000">
                                          <p:val>
                                            <p:strVal val="#ppt_w"/>
                                          </p:val>
                                        </p:tav>
                                      </p:tavLst>
                                    </p:anim>
                                    <p:anim calcmode="lin" valueType="num">
                                      <p:cBhvr>
                                        <p:cTn id="58" dur="1000" fill="hold"/>
                                        <p:tgtEl>
                                          <p:spTgt spid="4"/>
                                        </p:tgtEl>
                                        <p:attrNameLst>
                                          <p:attrName>ppt_h</p:attrName>
                                        </p:attrNameLst>
                                      </p:cBhvr>
                                      <p:tavLst>
                                        <p:tav tm="0">
                                          <p:val>
                                            <p:fltVal val="0"/>
                                          </p:val>
                                        </p:tav>
                                        <p:tav tm="100000">
                                          <p:val>
                                            <p:strVal val="#ppt_h"/>
                                          </p:val>
                                        </p:tav>
                                      </p:tavLst>
                                    </p:anim>
                                    <p:anim calcmode="lin" valueType="num">
                                      <p:cBhvr>
                                        <p:cTn id="59" dur="1000" fill="hold"/>
                                        <p:tgtEl>
                                          <p:spTgt spid="4"/>
                                        </p:tgtEl>
                                        <p:attrNameLst>
                                          <p:attrName>style.rotation</p:attrName>
                                        </p:attrNameLst>
                                      </p:cBhvr>
                                      <p:tavLst>
                                        <p:tav tm="0">
                                          <p:val>
                                            <p:fltVal val="90"/>
                                          </p:val>
                                        </p:tav>
                                        <p:tav tm="100000">
                                          <p:val>
                                            <p:fltVal val="0"/>
                                          </p:val>
                                        </p:tav>
                                      </p:tavLst>
                                    </p:anim>
                                    <p:animEffect transition="in" filter="fade">
                                      <p:cBhvr>
                                        <p:cTn id="6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SI_ADE_SIG COHORT 4</a:t>
            </a:r>
            <a:endParaRPr lang="en-US" dirty="0"/>
          </a:p>
        </p:txBody>
      </p:sp>
      <p:sp>
        <p:nvSpPr>
          <p:cNvPr id="3" name="Slide Number Placeholder 2"/>
          <p:cNvSpPr>
            <a:spLocks noGrp="1"/>
          </p:cNvSpPr>
          <p:nvPr>
            <p:ph type="sldNum" sz="quarter" idx="12"/>
          </p:nvPr>
        </p:nvSpPr>
        <p:spPr/>
        <p:txBody>
          <a:bodyPr/>
          <a:lstStyle/>
          <a:p>
            <a:fld id="{93BD3CB4-6542-45AD-8EB6-25243F0877FC}" type="slidenum">
              <a:rPr lang="en-US" smtClean="0"/>
              <a:t>45</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690562"/>
            <a:ext cx="7391400" cy="4872038"/>
          </a:xfrm>
          <a:prstGeom prst="rect">
            <a:avLst/>
          </a:prstGeom>
          <a:effectLst>
            <a:softEdge rad="635000"/>
          </a:effectLst>
        </p:spPr>
      </p:pic>
    </p:spTree>
    <p:extLst>
      <p:ext uri="{BB962C8B-B14F-4D97-AF65-F5344CB8AC3E}">
        <p14:creationId xmlns:p14="http://schemas.microsoft.com/office/powerpoint/2010/main" val="407837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SI_ADE_SIG COHORT 4</a:t>
            </a:r>
            <a:endParaRPr lang="en-US" dirty="0"/>
          </a:p>
        </p:txBody>
      </p:sp>
      <p:sp>
        <p:nvSpPr>
          <p:cNvPr id="3" name="Slide Number Placeholder 2"/>
          <p:cNvSpPr>
            <a:spLocks noGrp="1"/>
          </p:cNvSpPr>
          <p:nvPr>
            <p:ph type="sldNum" sz="quarter" idx="12"/>
          </p:nvPr>
        </p:nvSpPr>
        <p:spPr/>
        <p:txBody>
          <a:bodyPr/>
          <a:lstStyle/>
          <a:p>
            <a:fld id="{93BD3CB4-6542-45AD-8EB6-25243F0877FC}" type="slidenum">
              <a:rPr lang="en-US" smtClean="0"/>
              <a:t>46</a:t>
            </a:fld>
            <a:endParaRPr lang="en-US" dirty="0"/>
          </a:p>
        </p:txBody>
      </p:sp>
      <p:pic>
        <p:nvPicPr>
          <p:cNvPr id="9222" name="Picture 6" descr="C:\Users\disherw\AppData\Local\Microsoft\Windows\Temporary Internet Files\Content.IE5\YMP3VKQY\SAP-HANA-Questions[1].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38200" y="656063"/>
            <a:ext cx="7103893" cy="4713642"/>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4246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SI_ADE_SIG COHORT 4</a:t>
            </a:r>
            <a:endParaRPr lang="en-US" dirty="0"/>
          </a:p>
        </p:txBody>
      </p:sp>
      <p:sp>
        <p:nvSpPr>
          <p:cNvPr id="3" name="Slide Number Placeholder 2"/>
          <p:cNvSpPr>
            <a:spLocks noGrp="1"/>
          </p:cNvSpPr>
          <p:nvPr>
            <p:ph type="sldNum" sz="quarter" idx="12"/>
          </p:nvPr>
        </p:nvSpPr>
        <p:spPr/>
        <p:txBody>
          <a:bodyPr/>
          <a:lstStyle/>
          <a:p>
            <a:fld id="{93BD3CB4-6542-45AD-8EB6-25243F0877FC}" type="slidenum">
              <a:rPr lang="en-US" smtClean="0"/>
              <a:t>47</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868"/>
            <a:ext cx="8229600" cy="6098868"/>
          </a:xfrm>
          <a:prstGeom prst="rect">
            <a:avLst/>
          </a:prstGeom>
        </p:spPr>
      </p:pic>
    </p:spTree>
    <p:extLst>
      <p:ext uri="{BB962C8B-B14F-4D97-AF65-F5344CB8AC3E}">
        <p14:creationId xmlns:p14="http://schemas.microsoft.com/office/powerpoint/2010/main" val="2566185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SI_ADE_SIG COHORT 4</a:t>
            </a:r>
            <a:endParaRPr lang="en-US" dirty="0"/>
          </a:p>
        </p:txBody>
      </p:sp>
      <p:sp>
        <p:nvSpPr>
          <p:cNvPr id="3" name="Slide Number Placeholder 2"/>
          <p:cNvSpPr>
            <a:spLocks noGrp="1"/>
          </p:cNvSpPr>
          <p:nvPr>
            <p:ph type="sldNum" sz="quarter" idx="12"/>
          </p:nvPr>
        </p:nvSpPr>
        <p:spPr/>
        <p:txBody>
          <a:bodyPr/>
          <a:lstStyle/>
          <a:p>
            <a:fld id="{93BD3CB4-6542-45AD-8EB6-25243F0877FC}" type="slidenum">
              <a:rPr lang="en-US" smtClean="0"/>
              <a:t>48</a:t>
            </a:fld>
            <a:endParaRPr lang="en-US" dirty="0"/>
          </a:p>
        </p:txBody>
      </p:sp>
      <p:sp>
        <p:nvSpPr>
          <p:cNvPr id="4" name="TextBox 3"/>
          <p:cNvSpPr txBox="1"/>
          <p:nvPr/>
        </p:nvSpPr>
        <p:spPr>
          <a:xfrm>
            <a:off x="-76200" y="1524000"/>
            <a:ext cx="9144000" cy="4647426"/>
          </a:xfrm>
          <a:prstGeom prst="rect">
            <a:avLst/>
          </a:prstGeom>
          <a:noFill/>
        </p:spPr>
        <p:txBody>
          <a:bodyPr wrap="square" rtlCol="0">
            <a:spAutoFit/>
          </a:bodyPr>
          <a:lstStyle/>
          <a:p>
            <a:pPr lvl="0"/>
            <a:r>
              <a:rPr lang="en-US" dirty="0" smtClean="0"/>
              <a:t>	</a:t>
            </a:r>
            <a:r>
              <a:rPr lang="en-US" sz="2000" dirty="0" smtClean="0">
                <a:latin typeface="Century Gothic" panose="020B0502020202020204" pitchFamily="34" charset="0"/>
              </a:rPr>
              <a:t>Devon </a:t>
            </a:r>
            <a:r>
              <a:rPr lang="en-US" sz="2000" dirty="0">
                <a:latin typeface="Century Gothic" panose="020B0502020202020204" pitchFamily="34" charset="0"/>
              </a:rPr>
              <a:t>Isherwood, Director, Support and Innovation Unit</a:t>
            </a:r>
          </a:p>
          <a:p>
            <a:pPr lvl="0"/>
            <a:r>
              <a:rPr lang="en-US" sz="2000" dirty="0" smtClean="0">
                <a:latin typeface="Century Gothic" panose="020B0502020202020204" pitchFamily="34" charset="0"/>
              </a:rPr>
              <a:t>	Robert </a:t>
            </a:r>
            <a:r>
              <a:rPr lang="en-US" sz="2000" dirty="0">
                <a:latin typeface="Century Gothic" panose="020B0502020202020204" pitchFamily="34" charset="0"/>
              </a:rPr>
              <a:t>Gray, Director, Support and Innovation Unit</a:t>
            </a:r>
          </a:p>
          <a:p>
            <a:pPr lvl="0"/>
            <a:r>
              <a:rPr lang="en-US" sz="2000" dirty="0" smtClean="0">
                <a:latin typeface="Century Gothic" panose="020B0502020202020204" pitchFamily="34" charset="0"/>
              </a:rPr>
              <a:t>	Scott </a:t>
            </a:r>
            <a:r>
              <a:rPr lang="en-US" sz="2000" dirty="0">
                <a:latin typeface="Century Gothic" panose="020B0502020202020204" pitchFamily="34" charset="0"/>
              </a:rPr>
              <a:t>Maxwell, Director of Evaluation and Cross-Divisional </a:t>
            </a:r>
            <a:r>
              <a:rPr lang="en-US" sz="2000" dirty="0" smtClean="0">
                <a:latin typeface="Century Gothic" panose="020B0502020202020204" pitchFamily="34" charset="0"/>
              </a:rPr>
              <a:t>		Collaboration</a:t>
            </a:r>
            <a:endParaRPr lang="en-US" sz="2000" dirty="0">
              <a:latin typeface="Century Gothic" panose="020B0502020202020204" pitchFamily="34" charset="0"/>
            </a:endParaRPr>
          </a:p>
          <a:p>
            <a:pPr lvl="1"/>
            <a:r>
              <a:rPr lang="en-US" sz="2000" dirty="0" smtClean="0">
                <a:latin typeface="Century Gothic" panose="020B0502020202020204" pitchFamily="34" charset="0"/>
              </a:rPr>
              <a:t>	John </a:t>
            </a:r>
            <a:r>
              <a:rPr lang="en-US" sz="2000" dirty="0">
                <a:latin typeface="Century Gothic" panose="020B0502020202020204" pitchFamily="34" charset="0"/>
              </a:rPr>
              <a:t>Cortez, Education Program Specialist			</a:t>
            </a:r>
          </a:p>
          <a:p>
            <a:pPr lvl="1"/>
            <a:r>
              <a:rPr lang="en-US" sz="2000" dirty="0" smtClean="0">
                <a:latin typeface="Century Gothic" panose="020B0502020202020204" pitchFamily="34" charset="0"/>
              </a:rPr>
              <a:t>	Susan </a:t>
            </a:r>
            <a:r>
              <a:rPr lang="en-US" sz="2000" dirty="0">
                <a:latin typeface="Century Gothic" panose="020B0502020202020204" pitchFamily="34" charset="0"/>
              </a:rPr>
              <a:t>Poole, Education Program </a:t>
            </a:r>
            <a:r>
              <a:rPr lang="en-US" sz="2000" dirty="0" smtClean="0">
                <a:latin typeface="Century Gothic" panose="020B0502020202020204" pitchFamily="34" charset="0"/>
              </a:rPr>
              <a:t>Specialist</a:t>
            </a:r>
          </a:p>
          <a:p>
            <a:pPr lvl="1"/>
            <a:r>
              <a:rPr lang="en-US" sz="2000" dirty="0" smtClean="0">
                <a:latin typeface="Century Gothic" panose="020B0502020202020204" pitchFamily="34" charset="0"/>
              </a:rPr>
              <a:t>	Ericka </a:t>
            </a:r>
            <a:r>
              <a:rPr lang="en-US" sz="2000" dirty="0">
                <a:latin typeface="Century Gothic" panose="020B0502020202020204" pitchFamily="34" charset="0"/>
              </a:rPr>
              <a:t>Ciganek, Education Program Specialist</a:t>
            </a:r>
          </a:p>
          <a:p>
            <a:pPr lvl="1"/>
            <a:r>
              <a:rPr lang="en-US" sz="2000" dirty="0" smtClean="0">
                <a:latin typeface="Century Gothic" panose="020B0502020202020204" pitchFamily="34" charset="0"/>
              </a:rPr>
              <a:t>	Jan </a:t>
            </a:r>
            <a:r>
              <a:rPr lang="en-US" sz="2000" dirty="0">
                <a:latin typeface="Century Gothic" panose="020B0502020202020204" pitchFamily="34" charset="0"/>
              </a:rPr>
              <a:t>Pender, Education Program </a:t>
            </a:r>
            <a:r>
              <a:rPr lang="en-US" sz="2000" dirty="0" smtClean="0">
                <a:latin typeface="Century Gothic" panose="020B0502020202020204" pitchFamily="34" charset="0"/>
              </a:rPr>
              <a:t>Specialist</a:t>
            </a:r>
          </a:p>
          <a:p>
            <a:pPr lvl="1"/>
            <a:r>
              <a:rPr lang="en-US" sz="2000" dirty="0" smtClean="0">
                <a:latin typeface="Century Gothic" panose="020B0502020202020204" pitchFamily="34" charset="0"/>
              </a:rPr>
              <a:t>	Elizabeth </a:t>
            </a:r>
            <a:r>
              <a:rPr lang="en-US" sz="2000" dirty="0">
                <a:latin typeface="Century Gothic" panose="020B0502020202020204" pitchFamily="34" charset="0"/>
              </a:rPr>
              <a:t>Allen, Education Program </a:t>
            </a:r>
            <a:r>
              <a:rPr lang="en-US" sz="2000" dirty="0" smtClean="0">
                <a:latin typeface="Century Gothic" panose="020B0502020202020204" pitchFamily="34" charset="0"/>
              </a:rPr>
              <a:t>Specialist</a:t>
            </a:r>
          </a:p>
          <a:p>
            <a:pPr lvl="1"/>
            <a:r>
              <a:rPr lang="en-US" sz="2000" dirty="0" smtClean="0">
                <a:latin typeface="Century Gothic" panose="020B0502020202020204" pitchFamily="34" charset="0"/>
              </a:rPr>
              <a:t>	Steve </a:t>
            </a:r>
            <a:r>
              <a:rPr lang="en-US" sz="2000" dirty="0">
                <a:latin typeface="Century Gothic" panose="020B0502020202020204" pitchFamily="34" charset="0"/>
              </a:rPr>
              <a:t>Henneberg, Education Program Specialist</a:t>
            </a:r>
          </a:p>
          <a:p>
            <a:pPr lvl="1"/>
            <a:r>
              <a:rPr lang="en-US" sz="2000" dirty="0" smtClean="0">
                <a:latin typeface="Century Gothic" panose="020B0502020202020204" pitchFamily="34" charset="0"/>
              </a:rPr>
              <a:t>	Cindy </a:t>
            </a:r>
            <a:r>
              <a:rPr lang="en-US" sz="2000" dirty="0">
                <a:latin typeface="Century Gothic" panose="020B0502020202020204" pitchFamily="34" charset="0"/>
              </a:rPr>
              <a:t>Richards, Administrative Assistant			</a:t>
            </a:r>
            <a:endParaRPr lang="en-US" sz="2000" b="1" dirty="0">
              <a:latin typeface="Century Gothic" panose="020B0502020202020204" pitchFamily="34" charset="0"/>
              <a:sym typeface="Symbol"/>
            </a:endParaRPr>
          </a:p>
          <a:p>
            <a:pPr lvl="1"/>
            <a:r>
              <a:rPr lang="en-US" sz="2000" b="1" dirty="0" smtClean="0">
                <a:latin typeface="Century Gothic" panose="020B0502020202020204" pitchFamily="34" charset="0"/>
              </a:rPr>
              <a:t>	</a:t>
            </a:r>
            <a:r>
              <a:rPr lang="en-US" sz="2000" dirty="0" smtClean="0">
                <a:latin typeface="Century Gothic" panose="020B0502020202020204" pitchFamily="34" charset="0"/>
              </a:rPr>
              <a:t>Felicia </a:t>
            </a:r>
            <a:r>
              <a:rPr lang="en-US" sz="2000" dirty="0">
                <a:latin typeface="Century Gothic" panose="020B0502020202020204" pitchFamily="34" charset="0"/>
              </a:rPr>
              <a:t>Francis, Program Project Specialist</a:t>
            </a:r>
          </a:p>
          <a:p>
            <a:r>
              <a:rPr lang="en-US" dirty="0"/>
              <a:t> </a:t>
            </a:r>
            <a:endParaRPr lang="en-US" sz="1600" dirty="0"/>
          </a:p>
          <a:p>
            <a:r>
              <a:rPr lang="en-US" dirty="0" smtClean="0"/>
              <a:t>			  </a:t>
            </a:r>
            <a:r>
              <a:rPr lang="en-US" sz="2000" dirty="0" smtClean="0">
                <a:latin typeface="Century Gothic" panose="020B0502020202020204" pitchFamily="34" charset="0"/>
              </a:rPr>
              <a:t>Email</a:t>
            </a:r>
            <a:r>
              <a:rPr lang="en-US" sz="2000" dirty="0">
                <a:latin typeface="Century Gothic" panose="020B0502020202020204" pitchFamily="34" charset="0"/>
              </a:rPr>
              <a:t>: first.last@azed.gov</a:t>
            </a:r>
          </a:p>
          <a:p>
            <a:endParaRPr lang="en-US" dirty="0"/>
          </a:p>
        </p:txBody>
      </p:sp>
      <p:sp>
        <p:nvSpPr>
          <p:cNvPr id="5" name="TextBox 4"/>
          <p:cNvSpPr txBox="1"/>
          <p:nvPr/>
        </p:nvSpPr>
        <p:spPr>
          <a:xfrm>
            <a:off x="0" y="0"/>
            <a:ext cx="9144000" cy="954107"/>
          </a:xfrm>
          <a:prstGeom prst="rect">
            <a:avLst/>
          </a:prstGeom>
          <a:solidFill>
            <a:schemeClr val="accent1"/>
          </a:solidFill>
        </p:spPr>
        <p:txBody>
          <a:bodyPr wrap="square" rtlCol="0">
            <a:spAutoFit/>
          </a:bodyPr>
          <a:lstStyle/>
          <a:p>
            <a:pPr algn="ctr"/>
            <a:r>
              <a:rPr lang="en-US" sz="2800" b="1" dirty="0">
                <a:solidFill>
                  <a:schemeClr val="bg1"/>
                </a:solidFill>
                <a:latin typeface="Century Gothic" panose="020B0502020202020204" pitchFamily="34" charset="0"/>
              </a:rPr>
              <a:t>Support and Innovation Unit	</a:t>
            </a:r>
            <a:endParaRPr lang="en-US" sz="2800" b="1" dirty="0" smtClean="0">
              <a:solidFill>
                <a:schemeClr val="bg1"/>
              </a:solidFill>
              <a:latin typeface="Century Gothic" panose="020B0502020202020204" pitchFamily="34" charset="0"/>
            </a:endParaRPr>
          </a:p>
          <a:p>
            <a:pPr algn="ctr"/>
            <a:r>
              <a:rPr lang="en-US" sz="2800" b="1" dirty="0" smtClean="0">
                <a:solidFill>
                  <a:schemeClr val="bg1"/>
                </a:solidFill>
                <a:latin typeface="Century Gothic" panose="020B0502020202020204" pitchFamily="34" charset="0"/>
              </a:rPr>
              <a:t>Contact </a:t>
            </a:r>
            <a:r>
              <a:rPr lang="en-US" sz="2800" b="1" dirty="0">
                <a:solidFill>
                  <a:schemeClr val="bg1"/>
                </a:solidFill>
                <a:latin typeface="Century Gothic" panose="020B0502020202020204" pitchFamily="34" charset="0"/>
              </a:rPr>
              <a:t>Information </a:t>
            </a:r>
            <a:endParaRPr lang="en-US" sz="2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841842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a:solidFill>
            <a:schemeClr val="accent1"/>
          </a:solidFill>
        </p:spPr>
        <p:txBody>
          <a:bodyPr>
            <a:normAutofit/>
          </a:bodyPr>
          <a:lstStyle/>
          <a:p>
            <a:pPr algn="ctr"/>
            <a:r>
              <a:rPr lang="en-US" sz="4800" dirty="0" smtClean="0">
                <a:solidFill>
                  <a:schemeClr val="bg1"/>
                </a:solidFill>
                <a:latin typeface="Century Gothic" panose="020B0502020202020204" pitchFamily="34" charset="0"/>
              </a:rPr>
              <a:t>SIG Cohort 4</a:t>
            </a:r>
            <a:br>
              <a:rPr lang="en-US" sz="4800" dirty="0" smtClean="0">
                <a:solidFill>
                  <a:schemeClr val="bg1"/>
                </a:solidFill>
                <a:latin typeface="Century Gothic" panose="020B0502020202020204" pitchFamily="34" charset="0"/>
              </a:rPr>
            </a:br>
            <a:r>
              <a:rPr lang="en-US" sz="4800" dirty="0" smtClean="0">
                <a:solidFill>
                  <a:schemeClr val="bg1"/>
                </a:solidFill>
                <a:latin typeface="Century Gothic" panose="020B0502020202020204" pitchFamily="34" charset="0"/>
              </a:rPr>
              <a:t>Timeline</a:t>
            </a:r>
            <a:endParaRPr lang="en-US" sz="4800" dirty="0">
              <a:solidFill>
                <a:schemeClr val="bg1"/>
              </a:solidFill>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1548399"/>
              </p:ext>
            </p:extLst>
          </p:nvPr>
        </p:nvGraphicFramePr>
        <p:xfrm>
          <a:off x="762000" y="685800"/>
          <a:ext cx="75438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a:xfrm>
            <a:off x="8229600" y="5715000"/>
            <a:ext cx="762000" cy="365125"/>
          </a:xfrm>
        </p:spPr>
        <p:txBody>
          <a:bodyPr/>
          <a:lstStyle/>
          <a:p>
            <a:fld id="{93BD3CB4-6542-45AD-8EB6-25243F0877FC}" type="slidenum">
              <a:rPr lang="en-US" smtClean="0"/>
              <a:t>5</a:t>
            </a:fld>
            <a:endParaRPr lang="en-US" dirty="0"/>
          </a:p>
        </p:txBody>
      </p:sp>
    </p:spTree>
    <p:extLst>
      <p:ext uri="{BB962C8B-B14F-4D97-AF65-F5344CB8AC3E}">
        <p14:creationId xmlns:p14="http://schemas.microsoft.com/office/powerpoint/2010/main" val="2803752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0999" y="1229618"/>
            <a:ext cx="4166755" cy="4942582"/>
          </a:xfrm>
          <a:ln>
            <a:solidFill>
              <a:schemeClr val="accent1"/>
            </a:solidFill>
          </a:ln>
        </p:spPr>
        <p:txBody>
          <a:bodyPr>
            <a:noAutofit/>
          </a:bodyPr>
          <a:lstStyle/>
          <a:p>
            <a:r>
              <a:rPr lang="en-US" sz="2400" dirty="0">
                <a:latin typeface="Century Gothic" panose="020B0502020202020204" pitchFamily="34" charset="0"/>
              </a:rPr>
              <a:t>Eligible applicants are current Priority and Focus Schools that are not currently receiving and have not previously received SIG funding</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sp>
        <p:nvSpPr>
          <p:cNvPr id="4" name="Content Placeholder 3"/>
          <p:cNvSpPr>
            <a:spLocks noGrp="1"/>
          </p:cNvSpPr>
          <p:nvPr>
            <p:ph sz="half" idx="2"/>
          </p:nvPr>
        </p:nvSpPr>
        <p:spPr>
          <a:xfrm>
            <a:off x="4533900" y="1229618"/>
            <a:ext cx="4076700" cy="4942582"/>
          </a:xfrm>
          <a:ln>
            <a:solidFill>
              <a:schemeClr val="accent1"/>
            </a:solidFill>
          </a:ln>
        </p:spPr>
        <p:txBody>
          <a:bodyPr>
            <a:noAutofit/>
          </a:bodyPr>
          <a:lstStyle/>
          <a:p>
            <a:endParaRPr lang="en-US" sz="2400" dirty="0" smtClean="0">
              <a:latin typeface="Century Gothic" panose="020B0502020202020204" pitchFamily="34" charset="0"/>
            </a:endParaRPr>
          </a:p>
          <a:p>
            <a:endParaRPr lang="en-US" sz="2400" dirty="0">
              <a:latin typeface="Century Gothic" panose="020B0502020202020204" pitchFamily="34" charset="0"/>
            </a:endParaRPr>
          </a:p>
          <a:p>
            <a:r>
              <a:rPr lang="en-US" sz="2400" dirty="0" smtClean="0">
                <a:latin typeface="Century Gothic" panose="020B0502020202020204" pitchFamily="34" charset="0"/>
              </a:rPr>
              <a:t>Grant </a:t>
            </a:r>
            <a:r>
              <a:rPr lang="en-US" sz="2400" dirty="0">
                <a:latin typeface="Century Gothic" panose="020B0502020202020204" pitchFamily="34" charset="0"/>
              </a:rPr>
              <a:t>awards will not be made to Local Education Agencies (LEAs) that are out of compliance with state or federal requirements, fiscal or </a:t>
            </a:r>
            <a:r>
              <a:rPr lang="en-US" sz="2400" dirty="0" smtClean="0">
                <a:latin typeface="Century Gothic" panose="020B0502020202020204" pitchFamily="34" charset="0"/>
              </a:rPr>
              <a:t>programmatic (Example: LEAs on High Risk).</a:t>
            </a:r>
            <a:endParaRPr lang="en-US" sz="2400" dirty="0">
              <a:latin typeface="Century Gothic" panose="020B0502020202020204" pitchFamily="34" charset="0"/>
            </a:endParaRPr>
          </a:p>
          <a:p>
            <a:endParaRPr lang="en-US" sz="2400" dirty="0" smtClean="0">
              <a:latin typeface="Century Gothic" panose="020B0502020202020204" pitchFamily="34" charset="0"/>
            </a:endParaRPr>
          </a:p>
          <a:p>
            <a:endParaRPr lang="en-US" sz="1800" dirty="0"/>
          </a:p>
        </p:txBody>
      </p:sp>
      <p:sp>
        <p:nvSpPr>
          <p:cNvPr id="2" name="TextBox 1"/>
          <p:cNvSpPr txBox="1"/>
          <p:nvPr/>
        </p:nvSpPr>
        <p:spPr>
          <a:xfrm>
            <a:off x="775855" y="180109"/>
            <a:ext cx="7543800" cy="1077218"/>
          </a:xfrm>
          <a:prstGeom prst="rect">
            <a:avLst/>
          </a:prstGeom>
          <a:solidFill>
            <a:schemeClr val="accent1"/>
          </a:solidFill>
        </p:spPr>
        <p:txBody>
          <a:bodyPr wrap="square" rtlCol="0">
            <a:spAutoFit/>
          </a:bodyPr>
          <a:lstStyle/>
          <a:p>
            <a:pPr algn="ctr"/>
            <a:r>
              <a:rPr lang="en-US" sz="4000" dirty="0" smtClean="0">
                <a:solidFill>
                  <a:schemeClr val="bg1"/>
                </a:solidFill>
              </a:rPr>
              <a:t>SIG COHORT 4</a:t>
            </a:r>
          </a:p>
          <a:p>
            <a:pPr algn="ctr"/>
            <a:r>
              <a:rPr lang="en-US" sz="2400" b="1" dirty="0">
                <a:solidFill>
                  <a:schemeClr val="bg1"/>
                </a:solidFill>
                <a:latin typeface="Century Gothic" panose="020B0502020202020204" pitchFamily="34" charset="0"/>
              </a:rPr>
              <a:t>This is a </a:t>
            </a:r>
            <a:r>
              <a:rPr lang="en-US" sz="2400" b="1" dirty="0" smtClean="0">
                <a:solidFill>
                  <a:schemeClr val="bg1"/>
                </a:solidFill>
                <a:latin typeface="Century Gothic" panose="020B0502020202020204" pitchFamily="34" charset="0"/>
              </a:rPr>
              <a:t>rigorous </a:t>
            </a:r>
            <a:r>
              <a:rPr lang="en-US" sz="2400" b="1" dirty="0">
                <a:solidFill>
                  <a:schemeClr val="bg1"/>
                </a:solidFill>
                <a:latin typeface="Century Gothic" panose="020B0502020202020204" pitchFamily="34" charset="0"/>
              </a:rPr>
              <a:t>competitive </a:t>
            </a:r>
            <a:r>
              <a:rPr lang="en-US" sz="2400" b="1" dirty="0" smtClean="0">
                <a:solidFill>
                  <a:schemeClr val="bg1"/>
                </a:solidFill>
                <a:latin typeface="Century Gothic" panose="020B0502020202020204" pitchFamily="34" charset="0"/>
              </a:rPr>
              <a:t>grant process</a:t>
            </a:r>
            <a:endParaRPr lang="en-US" sz="2400" b="1" dirty="0">
              <a:solidFill>
                <a:schemeClr val="bg1"/>
              </a:solidFill>
            </a:endParaRPr>
          </a:p>
        </p:txBody>
      </p:sp>
      <p:sp>
        <p:nvSpPr>
          <p:cNvPr id="6" name="Footer Placeholder 5"/>
          <p:cNvSpPr>
            <a:spLocks noGrp="1"/>
          </p:cNvSpPr>
          <p:nvPr>
            <p:ph type="ftr" sz="quarter" idx="11"/>
          </p:nvPr>
        </p:nvSpPr>
        <p:spPr/>
        <p:txBody>
          <a:bodyPr/>
          <a:lstStyle/>
          <a:p>
            <a:r>
              <a:rPr lang="en-US" dirty="0" smtClean="0"/>
              <a:t>SI_ADE_SIG COHORT 4</a:t>
            </a:r>
            <a:endParaRPr lang="en-US" dirty="0"/>
          </a:p>
        </p:txBody>
      </p:sp>
      <p:sp>
        <p:nvSpPr>
          <p:cNvPr id="7" name="Slide Number Placeholder 6"/>
          <p:cNvSpPr>
            <a:spLocks noGrp="1"/>
          </p:cNvSpPr>
          <p:nvPr>
            <p:ph type="sldNum" sz="quarter" idx="12"/>
          </p:nvPr>
        </p:nvSpPr>
        <p:spPr/>
        <p:txBody>
          <a:bodyPr/>
          <a:lstStyle/>
          <a:p>
            <a:fld id="{93BD3CB4-6542-45AD-8EB6-25243F0877FC}" type="slidenum">
              <a:rPr lang="en-US" smtClean="0"/>
              <a:t>6</a:t>
            </a:fld>
            <a:endParaRPr lang="en-US" dirty="0"/>
          </a:p>
        </p:txBody>
      </p:sp>
    </p:spTree>
    <p:extLst>
      <p:ext uri="{BB962C8B-B14F-4D97-AF65-F5344CB8AC3E}">
        <p14:creationId xmlns:p14="http://schemas.microsoft.com/office/powerpoint/2010/main" val="150563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xEl>
                                              <p:pRg st="1" end="1"/>
                                            </p:txEl>
                                          </p:spTgt>
                                        </p:tgtEl>
                                      </p:cBhvr>
                                    </p:animEffect>
                                    <p:animScale>
                                      <p:cBhvr>
                                        <p:cTn id="7" dur="250" autoRev="1" fill="hold"/>
                                        <p:tgtEl>
                                          <p:spTgt spid="2">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620000" cy="1600200"/>
          </a:xfrm>
          <a:solidFill>
            <a:schemeClr val="accent1"/>
          </a:solidFill>
        </p:spPr>
        <p:txBody>
          <a:bodyPr>
            <a:normAutofit/>
          </a:bodyPr>
          <a:lstStyle/>
          <a:p>
            <a:pPr algn="ctr"/>
            <a:r>
              <a:rPr lang="en-US" sz="4800" b="1" dirty="0" smtClean="0">
                <a:solidFill>
                  <a:schemeClr val="bg1"/>
                </a:solidFill>
                <a:latin typeface="Century Gothic" panose="020B0502020202020204" pitchFamily="34" charset="0"/>
              </a:rPr>
              <a:t>New</a:t>
            </a:r>
            <a:br>
              <a:rPr lang="en-US" sz="4800" b="1" dirty="0" smtClean="0">
                <a:solidFill>
                  <a:schemeClr val="bg1"/>
                </a:solidFill>
                <a:latin typeface="Century Gothic" panose="020B0502020202020204" pitchFamily="34" charset="0"/>
              </a:rPr>
            </a:br>
            <a:r>
              <a:rPr lang="en-US" sz="4800" b="1" dirty="0" smtClean="0">
                <a:solidFill>
                  <a:schemeClr val="bg1"/>
                </a:solidFill>
                <a:latin typeface="Century Gothic" panose="020B0502020202020204" pitchFamily="34" charset="0"/>
              </a:rPr>
              <a:t>Requirements</a:t>
            </a:r>
            <a:endParaRPr lang="en-US" sz="4800" b="1" dirty="0">
              <a:solidFill>
                <a:schemeClr val="bg1"/>
              </a:solidFill>
              <a:latin typeface="Century Gothic" panose="020B0502020202020204" pitchFamily="34" charset="0"/>
            </a:endParaRPr>
          </a:p>
        </p:txBody>
      </p:sp>
      <p:sp>
        <p:nvSpPr>
          <p:cNvPr id="4" name="Content Placeholder 3"/>
          <p:cNvSpPr>
            <a:spLocks noGrp="1"/>
          </p:cNvSpPr>
          <p:nvPr>
            <p:ph sz="half" idx="2"/>
          </p:nvPr>
        </p:nvSpPr>
        <p:spPr>
          <a:xfrm>
            <a:off x="1905000" y="1295400"/>
            <a:ext cx="5334000" cy="3048000"/>
          </a:xfrm>
        </p:spPr>
        <p:txBody>
          <a:bodyPr>
            <a:normAutofit/>
          </a:bodyPr>
          <a:lstStyle/>
          <a:p>
            <a:r>
              <a:rPr lang="en-US" sz="3200" dirty="0" smtClean="0">
                <a:latin typeface="Century Gothic" panose="020B0502020202020204" pitchFamily="34" charset="0"/>
              </a:rPr>
              <a:t>Planning Year 1</a:t>
            </a:r>
          </a:p>
          <a:p>
            <a:r>
              <a:rPr lang="en-US" sz="3200" dirty="0" smtClean="0">
                <a:latin typeface="Century Gothic" panose="020B0502020202020204" pitchFamily="34" charset="0"/>
              </a:rPr>
              <a:t>Sustainability Year/s</a:t>
            </a:r>
          </a:p>
          <a:p>
            <a:r>
              <a:rPr lang="en-US" sz="3200" dirty="0" smtClean="0">
                <a:latin typeface="Century Gothic" panose="020B0502020202020204" pitchFamily="34" charset="0"/>
              </a:rPr>
              <a:t>Additional Models</a:t>
            </a:r>
          </a:p>
          <a:p>
            <a:r>
              <a:rPr lang="en-US" sz="3200" dirty="0" smtClean="0">
                <a:latin typeface="Century Gothic" panose="020B0502020202020204" pitchFamily="34" charset="0"/>
              </a:rPr>
              <a:t>Strengthened Requirements</a:t>
            </a:r>
          </a:p>
          <a:p>
            <a:pPr marL="0" indent="0">
              <a:buNone/>
            </a:pPr>
            <a:endParaRPr lang="en-US" dirty="0"/>
          </a:p>
        </p:txBody>
      </p:sp>
      <p:sp>
        <p:nvSpPr>
          <p:cNvPr id="3" name="Footer Placeholder 2"/>
          <p:cNvSpPr>
            <a:spLocks noGrp="1"/>
          </p:cNvSpPr>
          <p:nvPr>
            <p:ph type="ftr" sz="quarter" idx="11"/>
          </p:nvPr>
        </p:nvSpPr>
        <p:spPr/>
        <p:txBody>
          <a:bodyPr/>
          <a:lstStyle/>
          <a:p>
            <a:r>
              <a:rPr lang="en-US" dirty="0" smtClean="0"/>
              <a:t>SI_ADE_SIG COHORT 4</a:t>
            </a:r>
            <a:endParaRPr lang="en-US" dirty="0"/>
          </a:p>
        </p:txBody>
      </p:sp>
      <p:sp>
        <p:nvSpPr>
          <p:cNvPr id="5" name="Slide Number Placeholder 4"/>
          <p:cNvSpPr>
            <a:spLocks noGrp="1"/>
          </p:cNvSpPr>
          <p:nvPr>
            <p:ph type="sldNum" sz="quarter" idx="12"/>
          </p:nvPr>
        </p:nvSpPr>
        <p:spPr>
          <a:xfrm>
            <a:off x="8153400" y="5791200"/>
            <a:ext cx="762000" cy="365125"/>
          </a:xfrm>
        </p:spPr>
        <p:txBody>
          <a:bodyPr/>
          <a:lstStyle/>
          <a:p>
            <a:fld id="{93BD3CB4-6542-45AD-8EB6-25243F0877FC}" type="slidenum">
              <a:rPr lang="en-US" smtClean="0"/>
              <a:t>7</a:t>
            </a:fld>
            <a:endParaRPr lang="en-US" dirty="0"/>
          </a:p>
        </p:txBody>
      </p:sp>
    </p:spTree>
    <p:extLst>
      <p:ext uri="{BB962C8B-B14F-4D97-AF65-F5344CB8AC3E}">
        <p14:creationId xmlns:p14="http://schemas.microsoft.com/office/powerpoint/2010/main" val="338502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59" y="3992403"/>
            <a:ext cx="7178039" cy="427197"/>
          </a:xfrm>
          <a:custGeom>
            <a:avLst/>
            <a:gdLst/>
            <a:ahLst/>
            <a:cxnLst/>
            <a:rect l="l" t="t" r="r" b="b"/>
            <a:pathLst>
              <a:path w="5772784" h="274320">
                <a:moveTo>
                  <a:pt x="5727039" y="0"/>
                </a:moveTo>
                <a:lnTo>
                  <a:pt x="44368" y="19"/>
                </a:lnTo>
                <a:lnTo>
                  <a:pt x="8526" y="19127"/>
                </a:lnTo>
                <a:lnTo>
                  <a:pt x="0" y="45719"/>
                </a:lnTo>
                <a:lnTo>
                  <a:pt x="19" y="229951"/>
                </a:lnTo>
                <a:lnTo>
                  <a:pt x="19127" y="265793"/>
                </a:lnTo>
                <a:lnTo>
                  <a:pt x="45720" y="274319"/>
                </a:lnTo>
                <a:lnTo>
                  <a:pt x="5728391" y="274300"/>
                </a:lnTo>
                <a:lnTo>
                  <a:pt x="5764233" y="255192"/>
                </a:lnTo>
                <a:lnTo>
                  <a:pt x="5772759" y="228599"/>
                </a:lnTo>
                <a:lnTo>
                  <a:pt x="5772739" y="44368"/>
                </a:lnTo>
                <a:lnTo>
                  <a:pt x="5753631" y="8526"/>
                </a:lnTo>
                <a:lnTo>
                  <a:pt x="5727039" y="0"/>
                </a:lnTo>
                <a:close/>
              </a:path>
            </a:pathLst>
          </a:custGeom>
          <a:solidFill>
            <a:schemeClr val="accent1"/>
          </a:solidFill>
        </p:spPr>
        <p:txBody>
          <a:bodyPr wrap="square" lIns="0" tIns="0" rIns="0" bIns="0" rtlCol="0"/>
          <a:lstStyle/>
          <a:p>
            <a:endParaRPr dirty="0"/>
          </a:p>
        </p:txBody>
      </p:sp>
      <p:sp>
        <p:nvSpPr>
          <p:cNvPr id="4" name="object 4"/>
          <p:cNvSpPr/>
          <p:nvPr/>
        </p:nvSpPr>
        <p:spPr>
          <a:xfrm>
            <a:off x="1154084" y="4117095"/>
            <a:ext cx="3108960" cy="0"/>
          </a:xfrm>
          <a:custGeom>
            <a:avLst/>
            <a:gdLst/>
            <a:ahLst/>
            <a:cxnLst/>
            <a:rect l="l" t="t" r="r" b="b"/>
            <a:pathLst>
              <a:path w="3108960">
                <a:moveTo>
                  <a:pt x="0" y="0"/>
                </a:moveTo>
                <a:lnTo>
                  <a:pt x="3108960" y="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8" name="object 8"/>
          <p:cNvSpPr txBox="1"/>
          <p:nvPr/>
        </p:nvSpPr>
        <p:spPr>
          <a:xfrm>
            <a:off x="734059" y="1399345"/>
            <a:ext cx="7495541" cy="2215991"/>
          </a:xfrm>
          <a:prstGeom prst="rect">
            <a:avLst/>
          </a:prstGeom>
        </p:spPr>
        <p:txBody>
          <a:bodyPr vert="horz" wrap="square" lIns="0" tIns="0" rIns="0" bIns="0" rtlCol="0">
            <a:spAutoFit/>
          </a:bodyPr>
          <a:lstStyle/>
          <a:p>
            <a:pPr marL="287020" marR="17780" indent="-274320">
              <a:lnSpc>
                <a:spcPct val="100000"/>
              </a:lnSpc>
              <a:buClr>
                <a:srgbClr val="038A00"/>
              </a:buClr>
              <a:buFont typeface="Wingdings"/>
              <a:buChar char=""/>
              <a:tabLst>
                <a:tab pos="287020" algn="l"/>
              </a:tabLst>
            </a:pPr>
            <a:r>
              <a:rPr sz="2400" dirty="0">
                <a:solidFill>
                  <a:srgbClr val="303030"/>
                </a:solidFill>
                <a:latin typeface="Century Gothic" panose="020B0502020202020204" pitchFamily="34" charset="0"/>
                <a:cs typeface="Tw Cen MT"/>
              </a:rPr>
              <a:t>S</a:t>
            </a:r>
            <a:r>
              <a:rPr sz="2400" spc="-10" dirty="0">
                <a:solidFill>
                  <a:srgbClr val="303030"/>
                </a:solidFill>
                <a:latin typeface="Century Gothic" panose="020B0502020202020204" pitchFamily="34" charset="0"/>
                <a:cs typeface="Tw Cen MT"/>
              </a:rPr>
              <a:t>E</a:t>
            </a:r>
            <a:r>
              <a:rPr sz="2400" dirty="0">
                <a:solidFill>
                  <a:srgbClr val="303030"/>
                </a:solidFill>
                <a:latin typeface="Century Gothic" panose="020B0502020202020204" pitchFamily="34" charset="0"/>
                <a:cs typeface="Tw Cen MT"/>
              </a:rPr>
              <a:t>As</a:t>
            </a:r>
            <a:r>
              <a:rPr sz="2400" spc="-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m</a:t>
            </a:r>
            <a:r>
              <a:rPr sz="2400" spc="-6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y</a:t>
            </a:r>
            <a:r>
              <a:rPr sz="2400" spc="-1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m</a:t>
            </a:r>
            <a:r>
              <a:rPr sz="2400" spc="-5" dirty="0">
                <a:solidFill>
                  <a:srgbClr val="303030"/>
                </a:solidFill>
                <a:latin typeface="Century Gothic" panose="020B0502020202020204" pitchFamily="34" charset="0"/>
                <a:cs typeface="Tw Cen MT"/>
              </a:rPr>
              <a:t>a</a:t>
            </a:r>
            <a:r>
              <a:rPr sz="2400" spc="-75" dirty="0">
                <a:solidFill>
                  <a:srgbClr val="303030"/>
                </a:solidFill>
                <a:latin typeface="Century Gothic" panose="020B0502020202020204" pitchFamily="34" charset="0"/>
                <a:cs typeface="Tw Cen MT"/>
              </a:rPr>
              <a:t>k</a:t>
            </a:r>
            <a:r>
              <a:rPr sz="2400" dirty="0">
                <a:solidFill>
                  <a:srgbClr val="303030"/>
                </a:solidFill>
                <a:latin typeface="Century Gothic" panose="020B0502020202020204" pitchFamily="34" charset="0"/>
                <a:cs typeface="Tw Cen MT"/>
              </a:rPr>
              <a:t>e </a:t>
            </a:r>
            <a:r>
              <a:rPr sz="2400" spc="-5" dirty="0">
                <a:solidFill>
                  <a:srgbClr val="303030"/>
                </a:solidFill>
                <a:latin typeface="Century Gothic" panose="020B0502020202020204" pitchFamily="34" charset="0"/>
                <a:cs typeface="Tw Cen MT"/>
              </a:rPr>
              <a:t>a</a:t>
            </a:r>
            <a:r>
              <a:rPr sz="2400" spc="-1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SIG </a:t>
            </a:r>
            <a:r>
              <a:rPr sz="2400" spc="-5" dirty="0">
                <a:solidFill>
                  <a:srgbClr val="303030"/>
                </a:solidFill>
                <a:latin typeface="Century Gothic" panose="020B0502020202020204" pitchFamily="34" charset="0"/>
                <a:cs typeface="Tw Cen MT"/>
              </a:rPr>
              <a:t>a</a:t>
            </a:r>
            <a:r>
              <a:rPr sz="2400" spc="-120" dirty="0">
                <a:solidFill>
                  <a:srgbClr val="303030"/>
                </a:solidFill>
                <a:latin typeface="Century Gothic" panose="020B0502020202020204" pitchFamily="34" charset="0"/>
                <a:cs typeface="Tw Cen MT"/>
              </a:rPr>
              <a:t>w</a:t>
            </a:r>
            <a:r>
              <a:rPr sz="2400" spc="-5" dirty="0">
                <a:solidFill>
                  <a:srgbClr val="303030"/>
                </a:solidFill>
                <a:latin typeface="Century Gothic" panose="020B0502020202020204" pitchFamily="34" charset="0"/>
                <a:cs typeface="Tw Cen MT"/>
              </a:rPr>
              <a:t>a</a:t>
            </a:r>
            <a:r>
              <a:rPr sz="2400" spc="-10" dirty="0">
                <a:solidFill>
                  <a:srgbClr val="303030"/>
                </a:solidFill>
                <a:latin typeface="Century Gothic" panose="020B0502020202020204" pitchFamily="34" charset="0"/>
                <a:cs typeface="Tw Cen MT"/>
              </a:rPr>
              <a:t>r</a:t>
            </a:r>
            <a:r>
              <a:rPr sz="2400" spc="-5" dirty="0">
                <a:solidFill>
                  <a:srgbClr val="303030"/>
                </a:solidFill>
                <a:latin typeface="Century Gothic" panose="020B0502020202020204" pitchFamily="34" charset="0"/>
                <a:cs typeface="Tw Cen MT"/>
              </a:rPr>
              <a:t>d</a:t>
            </a:r>
            <a:r>
              <a:rPr sz="2400" spc="-2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to</a:t>
            </a:r>
            <a:r>
              <a:rPr sz="2400" spc="-1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an</a:t>
            </a:r>
            <a:r>
              <a:rPr sz="2400" spc="-10" dirty="0">
                <a:solidFill>
                  <a:srgbClr val="303030"/>
                </a:solidFill>
                <a:latin typeface="Century Gothic" panose="020B0502020202020204" pitchFamily="34" charset="0"/>
                <a:cs typeface="Tw Cen MT"/>
              </a:rPr>
              <a:t> LE</a:t>
            </a:r>
            <a:r>
              <a:rPr sz="2400" dirty="0">
                <a:solidFill>
                  <a:srgbClr val="303030"/>
                </a:solidFill>
                <a:latin typeface="Century Gothic" panose="020B0502020202020204" pitchFamily="34" charset="0"/>
                <a:cs typeface="Tw Cen MT"/>
              </a:rPr>
              <a:t>A </a:t>
            </a:r>
            <a:r>
              <a:rPr sz="2400" spc="-65" dirty="0">
                <a:solidFill>
                  <a:srgbClr val="303030"/>
                </a:solidFill>
                <a:latin typeface="Century Gothic" panose="020B0502020202020204" pitchFamily="34" charset="0"/>
                <a:cs typeface="Tw Cen MT"/>
              </a:rPr>
              <a:t>f</a:t>
            </a:r>
            <a:r>
              <a:rPr sz="2400" dirty="0">
                <a:solidFill>
                  <a:srgbClr val="303030"/>
                </a:solidFill>
                <a:latin typeface="Century Gothic" panose="020B0502020202020204" pitchFamily="34" charset="0"/>
                <a:cs typeface="Tw Cen MT"/>
              </a:rPr>
              <a:t>or</a:t>
            </a:r>
            <a:r>
              <a:rPr sz="2400" spc="-5" dirty="0">
                <a:solidFill>
                  <a:srgbClr val="303030"/>
                </a:solidFill>
                <a:latin typeface="Century Gothic" panose="020B0502020202020204" pitchFamily="34" charset="0"/>
                <a:cs typeface="Tw Cen MT"/>
              </a:rPr>
              <a:t> a s</a:t>
            </a:r>
            <a:r>
              <a:rPr sz="2400" spc="105" dirty="0">
                <a:solidFill>
                  <a:srgbClr val="303030"/>
                </a:solidFill>
                <a:latin typeface="Century Gothic" panose="020B0502020202020204" pitchFamily="34" charset="0"/>
                <a:cs typeface="Tw Cen MT"/>
              </a:rPr>
              <a:t>c</a:t>
            </a:r>
            <a:r>
              <a:rPr sz="2400" spc="-10" dirty="0">
                <a:solidFill>
                  <a:srgbClr val="303030"/>
                </a:solidFill>
                <a:latin typeface="Century Gothic" panose="020B0502020202020204" pitchFamily="34" charset="0"/>
                <a:cs typeface="Tw Cen MT"/>
              </a:rPr>
              <a:t>h</a:t>
            </a:r>
            <a:r>
              <a:rPr sz="2400" dirty="0">
                <a:solidFill>
                  <a:srgbClr val="303030"/>
                </a:solidFill>
                <a:latin typeface="Century Gothic" panose="020B0502020202020204" pitchFamily="34" charset="0"/>
                <a:cs typeface="Tw Cen MT"/>
              </a:rPr>
              <a:t>ool </a:t>
            </a:r>
            <a:r>
              <a:rPr sz="2400" spc="-65" dirty="0">
                <a:solidFill>
                  <a:srgbClr val="303030"/>
                </a:solidFill>
                <a:latin typeface="Century Gothic" panose="020B0502020202020204" pitchFamily="34" charset="0"/>
                <a:cs typeface="Tw Cen MT"/>
              </a:rPr>
              <a:t>f</a:t>
            </a:r>
            <a:r>
              <a:rPr sz="2400" dirty="0">
                <a:solidFill>
                  <a:srgbClr val="303030"/>
                </a:solidFill>
                <a:latin typeface="Century Gothic" panose="020B0502020202020204" pitchFamily="34" charset="0"/>
                <a:cs typeface="Tw Cen MT"/>
              </a:rPr>
              <a:t>or</a:t>
            </a:r>
            <a:r>
              <a:rPr sz="2400" spc="5" dirty="0">
                <a:solidFill>
                  <a:srgbClr val="303030"/>
                </a:solidFill>
                <a:latin typeface="Century Gothic" panose="020B0502020202020204" pitchFamily="34" charset="0"/>
                <a:cs typeface="Tw Cen MT"/>
              </a:rPr>
              <a:t> </a:t>
            </a:r>
            <a:r>
              <a:rPr sz="2400" spc="-10" dirty="0">
                <a:solidFill>
                  <a:srgbClr val="303030"/>
                </a:solidFill>
                <a:latin typeface="Century Gothic" panose="020B0502020202020204" pitchFamily="34" charset="0"/>
                <a:cs typeface="Tw Cen MT"/>
              </a:rPr>
              <a:t>u</a:t>
            </a:r>
            <a:r>
              <a:rPr sz="2400" spc="-5" dirty="0">
                <a:solidFill>
                  <a:srgbClr val="303030"/>
                </a:solidFill>
                <a:latin typeface="Century Gothic" panose="020B0502020202020204" pitchFamily="34" charset="0"/>
                <a:cs typeface="Tw Cen MT"/>
              </a:rPr>
              <a:t>p</a:t>
            </a:r>
            <a:r>
              <a:rPr sz="2400" dirty="0">
                <a:solidFill>
                  <a:srgbClr val="303030"/>
                </a:solidFill>
                <a:latin typeface="Century Gothic" panose="020B0502020202020204" pitchFamily="34" charset="0"/>
                <a:cs typeface="Tw Cen MT"/>
              </a:rPr>
              <a:t> to</a:t>
            </a:r>
            <a:r>
              <a:rPr sz="2400" spc="-1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f</a:t>
            </a:r>
            <a:r>
              <a:rPr sz="2400" dirty="0">
                <a:solidFill>
                  <a:srgbClr val="303030"/>
                </a:solidFill>
                <a:latin typeface="Century Gothic" panose="020B0502020202020204" pitchFamily="34" charset="0"/>
                <a:cs typeface="Tw Cen MT"/>
              </a:rPr>
              <a:t>i</a:t>
            </a:r>
            <a:r>
              <a:rPr sz="2400" spc="-70" dirty="0">
                <a:solidFill>
                  <a:srgbClr val="303030"/>
                </a:solidFill>
                <a:latin typeface="Century Gothic" panose="020B0502020202020204" pitchFamily="34" charset="0"/>
                <a:cs typeface="Tw Cen MT"/>
              </a:rPr>
              <a:t>v</a:t>
            </a:r>
            <a:r>
              <a:rPr sz="2400" dirty="0">
                <a:solidFill>
                  <a:srgbClr val="303030"/>
                </a:solidFill>
                <a:latin typeface="Century Gothic" panose="020B0502020202020204" pitchFamily="34" charset="0"/>
                <a:cs typeface="Tw Cen MT"/>
              </a:rPr>
              <a:t>e</a:t>
            </a:r>
            <a:r>
              <a:rPr sz="2400" spc="10" dirty="0">
                <a:solidFill>
                  <a:srgbClr val="303030"/>
                </a:solidFill>
                <a:latin typeface="Century Gothic" panose="020B0502020202020204" pitchFamily="34" charset="0"/>
                <a:cs typeface="Tw Cen MT"/>
              </a:rPr>
              <a:t> </a:t>
            </a:r>
            <a:r>
              <a:rPr sz="2400" spc="-60" dirty="0">
                <a:solidFill>
                  <a:srgbClr val="303030"/>
                </a:solidFill>
                <a:latin typeface="Century Gothic" panose="020B0502020202020204" pitchFamily="34" charset="0"/>
                <a:cs typeface="Tw Cen MT"/>
              </a:rPr>
              <a:t>y</a:t>
            </a:r>
            <a:r>
              <a:rPr sz="2400" spc="-5" dirty="0">
                <a:solidFill>
                  <a:srgbClr val="303030"/>
                </a:solidFill>
                <a:latin typeface="Century Gothic" panose="020B0502020202020204" pitchFamily="34" charset="0"/>
                <a:cs typeface="Tw Cen MT"/>
              </a:rPr>
              <a:t>ea</a:t>
            </a:r>
            <a:r>
              <a:rPr sz="2400" spc="-10" dirty="0">
                <a:solidFill>
                  <a:srgbClr val="303030"/>
                </a:solidFill>
                <a:latin typeface="Century Gothic" panose="020B0502020202020204" pitchFamily="34" charset="0"/>
                <a:cs typeface="Tw Cen MT"/>
              </a:rPr>
              <a:t>r</a:t>
            </a:r>
            <a:r>
              <a:rPr sz="2400" spc="-30" dirty="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a:t>
            </a:r>
            <a:endParaRPr sz="2400" dirty="0">
              <a:latin typeface="Century Gothic" panose="020B0502020202020204" pitchFamily="34" charset="0"/>
              <a:cs typeface="Tw Cen MT"/>
            </a:endParaRPr>
          </a:p>
          <a:p>
            <a:pPr marL="542925" lvl="1" indent="-182880">
              <a:lnSpc>
                <a:spcPct val="100000"/>
              </a:lnSpc>
              <a:spcBef>
                <a:spcPts val="640"/>
              </a:spcBef>
              <a:buSzPct val="68181"/>
              <a:buFont typeface="Arial"/>
              <a:buChar char="•"/>
              <a:tabLst>
                <a:tab pos="543560" algn="l"/>
              </a:tabLst>
            </a:pPr>
            <a:r>
              <a:rPr b="1" spc="-10" dirty="0">
                <a:solidFill>
                  <a:schemeClr val="accent1"/>
                </a:solidFill>
                <a:latin typeface="Century Gothic" panose="020B0502020202020204" pitchFamily="34" charset="0"/>
                <a:cs typeface="Tw Cen MT"/>
              </a:rPr>
              <a:t>P</a:t>
            </a:r>
            <a:r>
              <a:rPr b="1" dirty="0">
                <a:solidFill>
                  <a:schemeClr val="accent1"/>
                </a:solidFill>
                <a:latin typeface="Century Gothic" panose="020B0502020202020204" pitchFamily="34" charset="0"/>
                <a:cs typeface="Tw Cen MT"/>
              </a:rPr>
              <a:t>l</a:t>
            </a:r>
            <a:r>
              <a:rPr b="1" spc="-5" dirty="0">
                <a:solidFill>
                  <a:schemeClr val="accent1"/>
                </a:solidFill>
                <a:latin typeface="Century Gothic" panose="020B0502020202020204" pitchFamily="34" charset="0"/>
                <a:cs typeface="Tw Cen MT"/>
              </a:rPr>
              <a:t>a</a:t>
            </a:r>
            <a:r>
              <a:rPr b="1" spc="-10" dirty="0">
                <a:solidFill>
                  <a:schemeClr val="accent1"/>
                </a:solidFill>
                <a:latin typeface="Century Gothic" panose="020B0502020202020204" pitchFamily="34" charset="0"/>
                <a:cs typeface="Tw Cen MT"/>
              </a:rPr>
              <a:t>nn</a:t>
            </a:r>
            <a:r>
              <a:rPr b="1" dirty="0">
                <a:solidFill>
                  <a:schemeClr val="accent1"/>
                </a:solidFill>
                <a:latin typeface="Century Gothic" panose="020B0502020202020204" pitchFamily="34" charset="0"/>
                <a:cs typeface="Tw Cen MT"/>
              </a:rPr>
              <a:t>i</a:t>
            </a:r>
            <a:r>
              <a:rPr b="1" spc="-10" dirty="0">
                <a:solidFill>
                  <a:schemeClr val="accent1"/>
                </a:solidFill>
                <a:latin typeface="Century Gothic" panose="020B0502020202020204" pitchFamily="34" charset="0"/>
                <a:cs typeface="Tw Cen MT"/>
              </a:rPr>
              <a:t>n</a:t>
            </a:r>
            <a:r>
              <a:rPr b="1" spc="-5" dirty="0">
                <a:solidFill>
                  <a:schemeClr val="accent1"/>
                </a:solidFill>
                <a:latin typeface="Century Gothic" panose="020B0502020202020204" pitchFamily="34" charset="0"/>
                <a:cs typeface="Tw Cen MT"/>
              </a:rPr>
              <a:t>g:</a:t>
            </a:r>
            <a:r>
              <a:rPr b="1" spc="15" dirty="0">
                <a:solidFill>
                  <a:schemeClr val="accent1"/>
                </a:solidFill>
                <a:latin typeface="Century Gothic" panose="020B0502020202020204" pitchFamily="34" charset="0"/>
                <a:cs typeface="Tw Cen MT"/>
              </a:rPr>
              <a:t> </a:t>
            </a:r>
            <a:r>
              <a:rPr dirty="0">
                <a:solidFill>
                  <a:schemeClr val="accent1"/>
                </a:solidFill>
                <a:latin typeface="Century Gothic" panose="020B0502020202020204" pitchFamily="34" charset="0"/>
                <a:cs typeface="Tw Cen MT"/>
              </a:rPr>
              <a:t>U</a:t>
            </a:r>
            <a:r>
              <a:rPr spc="-5" dirty="0">
                <a:solidFill>
                  <a:schemeClr val="accent1"/>
                </a:solidFill>
                <a:latin typeface="Century Gothic" panose="020B0502020202020204" pitchFamily="34" charset="0"/>
                <a:cs typeface="Tw Cen MT"/>
              </a:rPr>
              <a:t>p</a:t>
            </a:r>
            <a:r>
              <a:rPr spc="5" dirty="0">
                <a:solidFill>
                  <a:schemeClr val="accent1"/>
                </a:solidFill>
                <a:latin typeface="Century Gothic" panose="020B0502020202020204" pitchFamily="34" charset="0"/>
                <a:cs typeface="Tw Cen MT"/>
              </a:rPr>
              <a:t> </a:t>
            </a:r>
            <a:r>
              <a:rPr dirty="0">
                <a:solidFill>
                  <a:schemeClr val="accent1"/>
                </a:solidFill>
                <a:latin typeface="Century Gothic" panose="020B0502020202020204" pitchFamily="34" charset="0"/>
                <a:cs typeface="Tw Cen MT"/>
              </a:rPr>
              <a:t>t</a:t>
            </a:r>
            <a:r>
              <a:rPr spc="-5" dirty="0">
                <a:solidFill>
                  <a:schemeClr val="accent1"/>
                </a:solidFill>
                <a:latin typeface="Century Gothic" panose="020B0502020202020204" pitchFamily="34" charset="0"/>
                <a:cs typeface="Tw Cen MT"/>
              </a:rPr>
              <a:t>o 1</a:t>
            </a:r>
            <a:r>
              <a:rPr spc="5" dirty="0">
                <a:solidFill>
                  <a:schemeClr val="accent1"/>
                </a:solidFill>
                <a:latin typeface="Century Gothic" panose="020B0502020202020204" pitchFamily="34" charset="0"/>
                <a:cs typeface="Tw Cen MT"/>
              </a:rPr>
              <a:t> </a:t>
            </a:r>
            <a:r>
              <a:rPr spc="-50" dirty="0">
                <a:solidFill>
                  <a:schemeClr val="accent1"/>
                </a:solidFill>
                <a:latin typeface="Century Gothic" panose="020B0502020202020204" pitchFamily="34" charset="0"/>
                <a:cs typeface="Tw Cen MT"/>
              </a:rPr>
              <a:t>y</a:t>
            </a:r>
            <a:r>
              <a:rPr dirty="0">
                <a:solidFill>
                  <a:schemeClr val="accent1"/>
                </a:solidFill>
                <a:latin typeface="Century Gothic" panose="020B0502020202020204" pitchFamily="34" charset="0"/>
                <a:cs typeface="Tw Cen MT"/>
              </a:rPr>
              <a:t>e</a:t>
            </a:r>
            <a:r>
              <a:rPr spc="-5" dirty="0">
                <a:solidFill>
                  <a:schemeClr val="accent1"/>
                </a:solidFill>
                <a:latin typeface="Century Gothic" panose="020B0502020202020204" pitchFamily="34" charset="0"/>
                <a:cs typeface="Tw Cen MT"/>
              </a:rPr>
              <a:t>ar</a:t>
            </a:r>
            <a:endParaRPr dirty="0">
              <a:solidFill>
                <a:schemeClr val="accent1"/>
              </a:solidFill>
              <a:latin typeface="Century Gothic" panose="020B0502020202020204" pitchFamily="34" charset="0"/>
              <a:cs typeface="Tw Cen MT"/>
            </a:endParaRPr>
          </a:p>
          <a:p>
            <a:pPr marL="1549400" lvl="2" indent="-182880">
              <a:lnSpc>
                <a:spcPct val="100000"/>
              </a:lnSpc>
              <a:spcBef>
                <a:spcPts val="800"/>
              </a:spcBef>
              <a:buSzPct val="68181"/>
              <a:buFont typeface="Arial"/>
              <a:buChar char="•"/>
              <a:tabLst>
                <a:tab pos="1549400" algn="l"/>
              </a:tabLst>
            </a:pPr>
            <a:r>
              <a:rPr b="1" spc="-5" dirty="0">
                <a:solidFill>
                  <a:schemeClr val="accent1"/>
                </a:solidFill>
                <a:latin typeface="Century Gothic" panose="020B0502020202020204" pitchFamily="34" charset="0"/>
                <a:cs typeface="Tw Cen MT"/>
              </a:rPr>
              <a:t>F</a:t>
            </a:r>
            <a:r>
              <a:rPr b="1" spc="-10" dirty="0">
                <a:solidFill>
                  <a:schemeClr val="accent1"/>
                </a:solidFill>
                <a:latin typeface="Century Gothic" panose="020B0502020202020204" pitchFamily="34" charset="0"/>
                <a:cs typeface="Tw Cen MT"/>
              </a:rPr>
              <a:t>u</a:t>
            </a:r>
            <a:r>
              <a:rPr b="1" dirty="0">
                <a:solidFill>
                  <a:schemeClr val="accent1"/>
                </a:solidFill>
                <a:latin typeface="Century Gothic" panose="020B0502020202020204" pitchFamily="34" charset="0"/>
                <a:cs typeface="Tw Cen MT"/>
              </a:rPr>
              <a:t>l</a:t>
            </a:r>
            <a:r>
              <a:rPr b="1" spc="-5" dirty="0">
                <a:solidFill>
                  <a:schemeClr val="accent1"/>
                </a:solidFill>
                <a:latin typeface="Century Gothic" panose="020B0502020202020204" pitchFamily="34" charset="0"/>
                <a:cs typeface="Tw Cen MT"/>
              </a:rPr>
              <a:t>l </a:t>
            </a:r>
            <a:r>
              <a:rPr b="1" dirty="0">
                <a:solidFill>
                  <a:schemeClr val="accent1"/>
                </a:solidFill>
                <a:latin typeface="Century Gothic" panose="020B0502020202020204" pitchFamily="34" charset="0"/>
                <a:cs typeface="Tw Cen MT"/>
              </a:rPr>
              <a:t>I</a:t>
            </a:r>
            <a:r>
              <a:rPr b="1" spc="-5" dirty="0">
                <a:solidFill>
                  <a:schemeClr val="accent1"/>
                </a:solidFill>
                <a:latin typeface="Century Gothic" panose="020B0502020202020204" pitchFamily="34" charset="0"/>
                <a:cs typeface="Tw Cen MT"/>
              </a:rPr>
              <a:t>m</a:t>
            </a:r>
            <a:r>
              <a:rPr b="1" spc="-10" dirty="0">
                <a:solidFill>
                  <a:schemeClr val="accent1"/>
                </a:solidFill>
                <a:latin typeface="Century Gothic" panose="020B0502020202020204" pitchFamily="34" charset="0"/>
                <a:cs typeface="Tw Cen MT"/>
              </a:rPr>
              <a:t>p</a:t>
            </a:r>
            <a:r>
              <a:rPr b="1" dirty="0">
                <a:solidFill>
                  <a:schemeClr val="accent1"/>
                </a:solidFill>
                <a:latin typeface="Century Gothic" panose="020B0502020202020204" pitchFamily="34" charset="0"/>
                <a:cs typeface="Tw Cen MT"/>
              </a:rPr>
              <a:t>l</a:t>
            </a:r>
            <a:r>
              <a:rPr b="1" spc="-5" dirty="0">
                <a:solidFill>
                  <a:schemeClr val="accent1"/>
                </a:solidFill>
                <a:latin typeface="Century Gothic" panose="020B0502020202020204" pitchFamily="34" charset="0"/>
                <a:cs typeface="Tw Cen MT"/>
              </a:rPr>
              <a:t>eme</a:t>
            </a:r>
            <a:r>
              <a:rPr b="1" spc="-10" dirty="0">
                <a:solidFill>
                  <a:schemeClr val="accent1"/>
                </a:solidFill>
                <a:latin typeface="Century Gothic" panose="020B0502020202020204" pitchFamily="34" charset="0"/>
                <a:cs typeface="Tw Cen MT"/>
              </a:rPr>
              <a:t>n</a:t>
            </a:r>
            <a:r>
              <a:rPr b="1" dirty="0">
                <a:solidFill>
                  <a:schemeClr val="accent1"/>
                </a:solidFill>
                <a:latin typeface="Century Gothic" panose="020B0502020202020204" pitchFamily="34" charset="0"/>
                <a:cs typeface="Tw Cen MT"/>
              </a:rPr>
              <a:t>t</a:t>
            </a:r>
            <a:r>
              <a:rPr b="1" spc="45" dirty="0">
                <a:solidFill>
                  <a:schemeClr val="accent1"/>
                </a:solidFill>
                <a:latin typeface="Century Gothic" panose="020B0502020202020204" pitchFamily="34" charset="0"/>
                <a:cs typeface="Tw Cen MT"/>
              </a:rPr>
              <a:t>a</a:t>
            </a:r>
            <a:r>
              <a:rPr b="1" dirty="0">
                <a:solidFill>
                  <a:schemeClr val="accent1"/>
                </a:solidFill>
                <a:latin typeface="Century Gothic" panose="020B0502020202020204" pitchFamily="34" charset="0"/>
                <a:cs typeface="Tw Cen MT"/>
              </a:rPr>
              <a:t>ti</a:t>
            </a:r>
            <a:r>
              <a:rPr b="1" spc="-10" dirty="0">
                <a:solidFill>
                  <a:schemeClr val="accent1"/>
                </a:solidFill>
                <a:latin typeface="Century Gothic" panose="020B0502020202020204" pitchFamily="34" charset="0"/>
                <a:cs typeface="Tw Cen MT"/>
              </a:rPr>
              <a:t>on</a:t>
            </a:r>
            <a:r>
              <a:rPr b="1" spc="-5" dirty="0">
                <a:solidFill>
                  <a:schemeClr val="accent1"/>
                </a:solidFill>
                <a:latin typeface="Century Gothic" panose="020B0502020202020204" pitchFamily="34" charset="0"/>
                <a:cs typeface="Tw Cen MT"/>
              </a:rPr>
              <a:t>:</a:t>
            </a:r>
            <a:r>
              <a:rPr b="1" spc="-30" dirty="0">
                <a:solidFill>
                  <a:schemeClr val="accent1"/>
                </a:solidFill>
                <a:latin typeface="Century Gothic" panose="020B0502020202020204" pitchFamily="34" charset="0"/>
                <a:cs typeface="Tw Cen MT"/>
              </a:rPr>
              <a:t> </a:t>
            </a:r>
            <a:r>
              <a:rPr spc="-5" dirty="0">
                <a:solidFill>
                  <a:schemeClr val="accent1"/>
                </a:solidFill>
                <a:latin typeface="Century Gothic" panose="020B0502020202020204" pitchFamily="34" charset="0"/>
                <a:cs typeface="Tw Cen MT"/>
              </a:rPr>
              <a:t>3</a:t>
            </a:r>
            <a:r>
              <a:rPr spc="5" dirty="0">
                <a:solidFill>
                  <a:schemeClr val="accent1"/>
                </a:solidFill>
                <a:latin typeface="Century Gothic" panose="020B0502020202020204" pitchFamily="34" charset="0"/>
                <a:cs typeface="Tw Cen MT"/>
              </a:rPr>
              <a:t> </a:t>
            </a:r>
            <a:r>
              <a:rPr spc="-50" dirty="0">
                <a:solidFill>
                  <a:schemeClr val="accent1"/>
                </a:solidFill>
                <a:latin typeface="Century Gothic" panose="020B0502020202020204" pitchFamily="34" charset="0"/>
                <a:cs typeface="Tw Cen MT"/>
              </a:rPr>
              <a:t>y</a:t>
            </a:r>
            <a:r>
              <a:rPr dirty="0">
                <a:solidFill>
                  <a:schemeClr val="accent1"/>
                </a:solidFill>
                <a:latin typeface="Century Gothic" panose="020B0502020202020204" pitchFamily="34" charset="0"/>
                <a:cs typeface="Tw Cen MT"/>
              </a:rPr>
              <a:t>e</a:t>
            </a:r>
            <a:r>
              <a:rPr spc="-5" dirty="0">
                <a:solidFill>
                  <a:schemeClr val="accent1"/>
                </a:solidFill>
                <a:latin typeface="Century Gothic" panose="020B0502020202020204" pitchFamily="34" charset="0"/>
                <a:cs typeface="Tw Cen MT"/>
              </a:rPr>
              <a:t>ars*</a:t>
            </a:r>
            <a:endParaRPr dirty="0">
              <a:solidFill>
                <a:schemeClr val="accent1"/>
              </a:solidFill>
              <a:latin typeface="Century Gothic" panose="020B0502020202020204" pitchFamily="34" charset="0"/>
              <a:cs typeface="Tw Cen MT"/>
            </a:endParaRPr>
          </a:p>
          <a:p>
            <a:pPr marL="4403090" lvl="3" indent="-182880">
              <a:lnSpc>
                <a:spcPts val="2375"/>
              </a:lnSpc>
              <a:spcBef>
                <a:spcPts val="980"/>
              </a:spcBef>
              <a:buSzPct val="68181"/>
              <a:buFont typeface="Arial"/>
              <a:buChar char="•"/>
              <a:tabLst>
                <a:tab pos="4403725" algn="l"/>
              </a:tabLst>
            </a:pPr>
            <a:r>
              <a:rPr b="1" spc="-10" dirty="0">
                <a:solidFill>
                  <a:schemeClr val="accent1"/>
                </a:solidFill>
                <a:latin typeface="Century Gothic" panose="020B0502020202020204" pitchFamily="34" charset="0"/>
                <a:cs typeface="Tw Cen MT"/>
              </a:rPr>
              <a:t>Sus</a:t>
            </a:r>
            <a:r>
              <a:rPr b="1" dirty="0">
                <a:solidFill>
                  <a:schemeClr val="accent1"/>
                </a:solidFill>
                <a:latin typeface="Century Gothic" panose="020B0502020202020204" pitchFamily="34" charset="0"/>
                <a:cs typeface="Tw Cen MT"/>
              </a:rPr>
              <a:t>t</a:t>
            </a:r>
            <a:r>
              <a:rPr b="1" spc="-5" dirty="0">
                <a:solidFill>
                  <a:schemeClr val="accent1"/>
                </a:solidFill>
                <a:latin typeface="Century Gothic" panose="020B0502020202020204" pitchFamily="34" charset="0"/>
                <a:cs typeface="Tw Cen MT"/>
              </a:rPr>
              <a:t>a</a:t>
            </a:r>
            <a:r>
              <a:rPr b="1" dirty="0">
                <a:solidFill>
                  <a:schemeClr val="accent1"/>
                </a:solidFill>
                <a:latin typeface="Century Gothic" panose="020B0502020202020204" pitchFamily="34" charset="0"/>
                <a:cs typeface="Tw Cen MT"/>
              </a:rPr>
              <a:t>i</a:t>
            </a:r>
            <a:r>
              <a:rPr b="1" spc="-10" dirty="0">
                <a:solidFill>
                  <a:schemeClr val="accent1"/>
                </a:solidFill>
                <a:latin typeface="Century Gothic" panose="020B0502020202020204" pitchFamily="34" charset="0"/>
                <a:cs typeface="Tw Cen MT"/>
              </a:rPr>
              <a:t>n</a:t>
            </a:r>
            <a:r>
              <a:rPr b="1" dirty="0">
                <a:solidFill>
                  <a:schemeClr val="accent1"/>
                </a:solidFill>
                <a:latin typeface="Century Gothic" panose="020B0502020202020204" pitchFamily="34" charset="0"/>
                <a:cs typeface="Tw Cen MT"/>
              </a:rPr>
              <a:t>a</a:t>
            </a:r>
            <a:r>
              <a:rPr b="1" spc="-10" dirty="0">
                <a:solidFill>
                  <a:schemeClr val="accent1"/>
                </a:solidFill>
                <a:latin typeface="Century Gothic" panose="020B0502020202020204" pitchFamily="34" charset="0"/>
                <a:cs typeface="Tw Cen MT"/>
              </a:rPr>
              <a:t>b</a:t>
            </a:r>
            <a:r>
              <a:rPr b="1" dirty="0">
                <a:solidFill>
                  <a:schemeClr val="accent1"/>
                </a:solidFill>
                <a:latin typeface="Century Gothic" panose="020B0502020202020204" pitchFamily="34" charset="0"/>
                <a:cs typeface="Tw Cen MT"/>
              </a:rPr>
              <a:t>ilit</a:t>
            </a:r>
            <a:r>
              <a:rPr b="1" spc="-5" dirty="0">
                <a:solidFill>
                  <a:schemeClr val="accent1"/>
                </a:solidFill>
                <a:latin typeface="Century Gothic" panose="020B0502020202020204" pitchFamily="34" charset="0"/>
                <a:cs typeface="Tw Cen MT"/>
              </a:rPr>
              <a:t>y</a:t>
            </a:r>
            <a:r>
              <a:rPr b="1" spc="-15" dirty="0">
                <a:solidFill>
                  <a:schemeClr val="accent1"/>
                </a:solidFill>
                <a:latin typeface="Century Gothic" panose="020B0502020202020204" pitchFamily="34" charset="0"/>
                <a:cs typeface="Tw Cen MT"/>
              </a:rPr>
              <a:t> </a:t>
            </a:r>
            <a:r>
              <a:rPr b="1" dirty="0">
                <a:solidFill>
                  <a:schemeClr val="accent1"/>
                </a:solidFill>
                <a:latin typeface="Century Gothic" panose="020B0502020202020204" pitchFamily="34" charset="0"/>
                <a:cs typeface="Tw Cen MT"/>
              </a:rPr>
              <a:t>a</a:t>
            </a:r>
            <a:r>
              <a:rPr b="1" spc="-5" dirty="0">
                <a:solidFill>
                  <a:schemeClr val="accent1"/>
                </a:solidFill>
                <a:latin typeface="Century Gothic" panose="020B0502020202020204" pitchFamily="34" charset="0"/>
                <a:cs typeface="Tw Cen MT"/>
              </a:rPr>
              <a:t>c</a:t>
            </a:r>
            <a:r>
              <a:rPr b="1" dirty="0">
                <a:solidFill>
                  <a:schemeClr val="accent1"/>
                </a:solidFill>
                <a:latin typeface="Century Gothic" panose="020B0502020202020204" pitchFamily="34" charset="0"/>
                <a:cs typeface="Tw Cen MT"/>
              </a:rPr>
              <a:t>ti</a:t>
            </a:r>
            <a:r>
              <a:rPr b="1" spc="-10" dirty="0">
                <a:solidFill>
                  <a:schemeClr val="accent1"/>
                </a:solidFill>
                <a:latin typeface="Century Gothic" panose="020B0502020202020204" pitchFamily="34" charset="0"/>
                <a:cs typeface="Tw Cen MT"/>
              </a:rPr>
              <a:t>v</a:t>
            </a:r>
            <a:r>
              <a:rPr b="1" dirty="0">
                <a:solidFill>
                  <a:schemeClr val="accent1"/>
                </a:solidFill>
                <a:latin typeface="Century Gothic" panose="020B0502020202020204" pitchFamily="34" charset="0"/>
                <a:cs typeface="Tw Cen MT"/>
              </a:rPr>
              <a:t>iti</a:t>
            </a:r>
            <a:r>
              <a:rPr b="1" spc="-5" dirty="0">
                <a:solidFill>
                  <a:schemeClr val="accent1"/>
                </a:solidFill>
                <a:latin typeface="Century Gothic" panose="020B0502020202020204" pitchFamily="34" charset="0"/>
                <a:cs typeface="Tw Cen MT"/>
              </a:rPr>
              <a:t>e</a:t>
            </a:r>
            <a:r>
              <a:rPr b="1" spc="-10" dirty="0">
                <a:solidFill>
                  <a:schemeClr val="accent1"/>
                </a:solidFill>
                <a:latin typeface="Century Gothic" panose="020B0502020202020204" pitchFamily="34" charset="0"/>
                <a:cs typeface="Tw Cen MT"/>
              </a:rPr>
              <a:t>s</a:t>
            </a:r>
            <a:r>
              <a:rPr b="1" spc="-5" dirty="0">
                <a:solidFill>
                  <a:schemeClr val="accent1"/>
                </a:solidFill>
                <a:latin typeface="Century Gothic" panose="020B0502020202020204" pitchFamily="34" charset="0"/>
                <a:cs typeface="Tw Cen MT"/>
              </a:rPr>
              <a:t>:</a:t>
            </a:r>
            <a:endParaRPr dirty="0">
              <a:solidFill>
                <a:schemeClr val="accent1"/>
              </a:solidFill>
              <a:latin typeface="Century Gothic" panose="020B0502020202020204" pitchFamily="34" charset="0"/>
              <a:cs typeface="Tw Cen MT"/>
            </a:endParaRPr>
          </a:p>
          <a:p>
            <a:pPr marL="4403090">
              <a:lnSpc>
                <a:spcPts val="2375"/>
              </a:lnSpc>
            </a:pPr>
            <a:r>
              <a:rPr dirty="0">
                <a:solidFill>
                  <a:schemeClr val="accent1"/>
                </a:solidFill>
                <a:latin typeface="Century Gothic" panose="020B0502020202020204" pitchFamily="34" charset="0"/>
                <a:cs typeface="Tw Cen MT"/>
              </a:rPr>
              <a:t>U</a:t>
            </a:r>
            <a:r>
              <a:rPr spc="-5" dirty="0">
                <a:solidFill>
                  <a:schemeClr val="accent1"/>
                </a:solidFill>
                <a:latin typeface="Century Gothic" panose="020B0502020202020204" pitchFamily="34" charset="0"/>
                <a:cs typeface="Tw Cen MT"/>
              </a:rPr>
              <a:t>p</a:t>
            </a:r>
            <a:r>
              <a:rPr spc="-10" dirty="0">
                <a:solidFill>
                  <a:schemeClr val="accent1"/>
                </a:solidFill>
                <a:latin typeface="Century Gothic" panose="020B0502020202020204" pitchFamily="34" charset="0"/>
                <a:cs typeface="Tw Cen MT"/>
              </a:rPr>
              <a:t> </a:t>
            </a:r>
            <a:r>
              <a:rPr spc="-5" dirty="0">
                <a:solidFill>
                  <a:schemeClr val="accent1"/>
                </a:solidFill>
                <a:latin typeface="Century Gothic" panose="020B0502020202020204" pitchFamily="34" charset="0"/>
                <a:cs typeface="Tw Cen MT"/>
              </a:rPr>
              <a:t>to</a:t>
            </a:r>
            <a:r>
              <a:rPr spc="10" dirty="0">
                <a:solidFill>
                  <a:schemeClr val="accent1"/>
                </a:solidFill>
                <a:latin typeface="Century Gothic" panose="020B0502020202020204" pitchFamily="34" charset="0"/>
                <a:cs typeface="Tw Cen MT"/>
              </a:rPr>
              <a:t> </a:t>
            </a:r>
            <a:r>
              <a:rPr spc="-5" dirty="0">
                <a:solidFill>
                  <a:schemeClr val="accent1"/>
                </a:solidFill>
                <a:latin typeface="Century Gothic" panose="020B0502020202020204" pitchFamily="34" charset="0"/>
                <a:cs typeface="Tw Cen MT"/>
              </a:rPr>
              <a:t>2</a:t>
            </a:r>
            <a:r>
              <a:rPr spc="5" dirty="0">
                <a:solidFill>
                  <a:schemeClr val="accent1"/>
                </a:solidFill>
                <a:latin typeface="Century Gothic" panose="020B0502020202020204" pitchFamily="34" charset="0"/>
                <a:cs typeface="Tw Cen MT"/>
              </a:rPr>
              <a:t> </a:t>
            </a:r>
            <a:r>
              <a:rPr spc="-50" dirty="0">
                <a:solidFill>
                  <a:schemeClr val="accent1"/>
                </a:solidFill>
                <a:latin typeface="Century Gothic" panose="020B0502020202020204" pitchFamily="34" charset="0"/>
                <a:cs typeface="Tw Cen MT"/>
              </a:rPr>
              <a:t>y</a:t>
            </a:r>
            <a:r>
              <a:rPr dirty="0">
                <a:solidFill>
                  <a:schemeClr val="accent1"/>
                </a:solidFill>
                <a:latin typeface="Century Gothic" panose="020B0502020202020204" pitchFamily="34" charset="0"/>
                <a:cs typeface="Tw Cen MT"/>
              </a:rPr>
              <a:t>e</a:t>
            </a:r>
            <a:r>
              <a:rPr spc="-5" dirty="0">
                <a:solidFill>
                  <a:schemeClr val="accent1"/>
                </a:solidFill>
                <a:latin typeface="Century Gothic" panose="020B0502020202020204" pitchFamily="34" charset="0"/>
                <a:cs typeface="Tw Cen MT"/>
              </a:rPr>
              <a:t>ars</a:t>
            </a:r>
            <a:endParaRPr dirty="0">
              <a:solidFill>
                <a:schemeClr val="accent1"/>
              </a:solidFill>
              <a:latin typeface="Century Gothic" panose="020B0502020202020204" pitchFamily="34" charset="0"/>
              <a:cs typeface="Tw Cen MT"/>
            </a:endParaRPr>
          </a:p>
        </p:txBody>
      </p:sp>
      <p:sp>
        <p:nvSpPr>
          <p:cNvPr id="9" name="object 9"/>
          <p:cNvSpPr/>
          <p:nvPr/>
        </p:nvSpPr>
        <p:spPr>
          <a:xfrm>
            <a:off x="4986252" y="3385574"/>
            <a:ext cx="0" cy="731520"/>
          </a:xfrm>
          <a:custGeom>
            <a:avLst/>
            <a:gdLst/>
            <a:ahLst/>
            <a:cxnLst/>
            <a:rect l="l" t="t" r="r" b="b"/>
            <a:pathLst>
              <a:path h="731520">
                <a:moveTo>
                  <a:pt x="0" y="0"/>
                </a:moveTo>
                <a:lnTo>
                  <a:pt x="0" y="73152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10" name="object 10"/>
          <p:cNvSpPr/>
          <p:nvPr/>
        </p:nvSpPr>
        <p:spPr>
          <a:xfrm>
            <a:off x="2132211" y="2892353"/>
            <a:ext cx="0" cy="1188720"/>
          </a:xfrm>
          <a:custGeom>
            <a:avLst/>
            <a:gdLst/>
            <a:ahLst/>
            <a:cxnLst/>
            <a:rect l="l" t="t" r="r" b="b"/>
            <a:pathLst>
              <a:path h="1188720">
                <a:moveTo>
                  <a:pt x="0" y="0"/>
                </a:moveTo>
                <a:lnTo>
                  <a:pt x="0" y="118872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11" name="object 11"/>
          <p:cNvSpPr/>
          <p:nvPr/>
        </p:nvSpPr>
        <p:spPr>
          <a:xfrm>
            <a:off x="1127760" y="2483643"/>
            <a:ext cx="0" cy="1645920"/>
          </a:xfrm>
          <a:custGeom>
            <a:avLst/>
            <a:gdLst/>
            <a:ahLst/>
            <a:cxnLst/>
            <a:rect l="l" t="t" r="r" b="b"/>
            <a:pathLst>
              <a:path h="1645920">
                <a:moveTo>
                  <a:pt x="0" y="0"/>
                </a:moveTo>
                <a:lnTo>
                  <a:pt x="0" y="164592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12" name="object 12"/>
          <p:cNvSpPr/>
          <p:nvPr/>
        </p:nvSpPr>
        <p:spPr>
          <a:xfrm>
            <a:off x="2895600" y="4117095"/>
            <a:ext cx="3108960" cy="0"/>
          </a:xfrm>
          <a:custGeom>
            <a:avLst/>
            <a:gdLst/>
            <a:ahLst/>
            <a:cxnLst/>
            <a:rect l="l" t="t" r="r" b="b"/>
            <a:pathLst>
              <a:path w="3108960">
                <a:moveTo>
                  <a:pt x="0" y="0"/>
                </a:moveTo>
                <a:lnTo>
                  <a:pt x="3108960" y="0"/>
                </a:lnTo>
              </a:path>
            </a:pathLst>
          </a:custGeom>
          <a:ln/>
        </p:spPr>
        <p:style>
          <a:lnRef idx="1">
            <a:schemeClr val="accent1"/>
          </a:lnRef>
          <a:fillRef idx="0">
            <a:schemeClr val="accent1"/>
          </a:fillRef>
          <a:effectRef idx="0">
            <a:schemeClr val="accent1"/>
          </a:effectRef>
          <a:fontRef idx="minor">
            <a:schemeClr val="tx1"/>
          </a:fontRef>
        </p:style>
        <p:txBody>
          <a:bodyPr wrap="square" lIns="0" tIns="0" rIns="0" bIns="0" rtlCol="0"/>
          <a:lstStyle/>
          <a:p>
            <a:endParaRPr dirty="0"/>
          </a:p>
        </p:txBody>
      </p:sp>
      <p:sp>
        <p:nvSpPr>
          <p:cNvPr id="13" name="object 13"/>
          <p:cNvSpPr txBox="1"/>
          <p:nvPr/>
        </p:nvSpPr>
        <p:spPr>
          <a:xfrm>
            <a:off x="734059" y="4732295"/>
            <a:ext cx="7711440" cy="1197764"/>
          </a:xfrm>
          <a:prstGeom prst="rect">
            <a:avLst/>
          </a:prstGeom>
        </p:spPr>
        <p:txBody>
          <a:bodyPr vert="horz" wrap="square" lIns="0" tIns="0" rIns="0" bIns="0" rtlCol="0">
            <a:spAutoFit/>
          </a:bodyPr>
          <a:lstStyle/>
          <a:p>
            <a:pPr marL="287020" indent="-274320">
              <a:lnSpc>
                <a:spcPct val="100000"/>
              </a:lnSpc>
              <a:buClr>
                <a:srgbClr val="038A00"/>
              </a:buClr>
              <a:buFont typeface="Wingdings"/>
              <a:buChar char=""/>
              <a:tabLst>
                <a:tab pos="287020" algn="l"/>
              </a:tabLst>
            </a:pPr>
            <a:r>
              <a:rPr sz="2400" dirty="0">
                <a:solidFill>
                  <a:srgbClr val="303030"/>
                </a:solidFill>
                <a:latin typeface="Century Gothic" panose="020B0502020202020204" pitchFamily="34" charset="0"/>
                <a:cs typeface="Tw Cen MT"/>
              </a:rPr>
              <a:t>A </a:t>
            </a:r>
            <a:r>
              <a:rPr sz="2400" spc="-5" dirty="0">
                <a:solidFill>
                  <a:srgbClr val="303030"/>
                </a:solidFill>
                <a:latin typeface="Century Gothic" panose="020B0502020202020204" pitchFamily="34" charset="0"/>
                <a:cs typeface="Tw Cen MT"/>
              </a:rPr>
              <a:t>s</a:t>
            </a:r>
            <a:r>
              <a:rPr sz="2400" spc="105" dirty="0">
                <a:solidFill>
                  <a:srgbClr val="303030"/>
                </a:solidFill>
                <a:latin typeface="Century Gothic" panose="020B0502020202020204" pitchFamily="34" charset="0"/>
                <a:cs typeface="Tw Cen MT"/>
              </a:rPr>
              <a:t>c</a:t>
            </a:r>
            <a:r>
              <a:rPr sz="2400" spc="-10" dirty="0">
                <a:solidFill>
                  <a:srgbClr val="303030"/>
                </a:solidFill>
                <a:latin typeface="Century Gothic" panose="020B0502020202020204" pitchFamily="34" charset="0"/>
                <a:cs typeface="Tw Cen MT"/>
              </a:rPr>
              <a:t>h</a:t>
            </a:r>
            <a:r>
              <a:rPr sz="2400" dirty="0">
                <a:solidFill>
                  <a:srgbClr val="303030"/>
                </a:solidFill>
                <a:latin typeface="Century Gothic" panose="020B0502020202020204" pitchFamily="34" charset="0"/>
                <a:cs typeface="Tw Cen MT"/>
              </a:rPr>
              <a:t>ool m</a:t>
            </a:r>
            <a:r>
              <a:rPr sz="2400" spc="-6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y</a:t>
            </a:r>
            <a:r>
              <a:rPr sz="2400" spc="-15" dirty="0">
                <a:solidFill>
                  <a:srgbClr val="303030"/>
                </a:solidFill>
                <a:latin typeface="Century Gothic" panose="020B0502020202020204" pitchFamily="34" charset="0"/>
                <a:cs typeface="Tw Cen MT"/>
              </a:rPr>
              <a:t> </a:t>
            </a:r>
            <a:r>
              <a:rPr sz="2400" spc="-10" dirty="0">
                <a:solidFill>
                  <a:srgbClr val="303030"/>
                </a:solidFill>
                <a:latin typeface="Century Gothic" panose="020B0502020202020204" pitchFamily="34" charset="0"/>
                <a:cs typeface="Tw Cen MT"/>
              </a:rPr>
              <a:t>u</a:t>
            </a:r>
            <a:r>
              <a:rPr sz="2400" spc="-5" dirty="0">
                <a:solidFill>
                  <a:srgbClr val="303030"/>
                </a:solidFill>
                <a:latin typeface="Century Gothic" panose="020B0502020202020204" pitchFamily="34" charset="0"/>
                <a:cs typeface="Tw Cen MT"/>
              </a:rPr>
              <a:t>s</a:t>
            </a:r>
            <a:r>
              <a:rPr sz="2400" dirty="0">
                <a:solidFill>
                  <a:srgbClr val="303030"/>
                </a:solidFill>
                <a:latin typeface="Century Gothic" panose="020B0502020202020204" pitchFamily="34" charset="0"/>
                <a:cs typeface="Tw Cen MT"/>
              </a:rPr>
              <a:t>e</a:t>
            </a:r>
            <a:r>
              <a:rPr sz="2400" spc="1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f</a:t>
            </a:r>
            <a:r>
              <a:rPr sz="2400" spc="-10" dirty="0">
                <a:solidFill>
                  <a:srgbClr val="303030"/>
                </a:solidFill>
                <a:latin typeface="Century Gothic" panose="020B0502020202020204" pitchFamily="34" charset="0"/>
                <a:cs typeface="Tw Cen MT"/>
              </a:rPr>
              <a:t>un</a:t>
            </a:r>
            <a:r>
              <a:rPr sz="2400" spc="-5" dirty="0">
                <a:solidFill>
                  <a:srgbClr val="303030"/>
                </a:solidFill>
                <a:latin typeface="Century Gothic" panose="020B0502020202020204" pitchFamily="34" charset="0"/>
                <a:cs typeface="Tw Cen MT"/>
              </a:rPr>
              <a:t>ds </a:t>
            </a:r>
            <a:r>
              <a:rPr sz="2400" spc="-65" dirty="0">
                <a:solidFill>
                  <a:srgbClr val="303030"/>
                </a:solidFill>
                <a:latin typeface="Century Gothic" panose="020B0502020202020204" pitchFamily="34" charset="0"/>
                <a:cs typeface="Tw Cen MT"/>
              </a:rPr>
              <a:t>f</a:t>
            </a:r>
            <a:r>
              <a:rPr sz="2400" dirty="0">
                <a:solidFill>
                  <a:srgbClr val="303030"/>
                </a:solidFill>
                <a:latin typeface="Century Gothic" panose="020B0502020202020204" pitchFamily="34" charset="0"/>
                <a:cs typeface="Tw Cen MT"/>
              </a:rPr>
              <a:t>or</a:t>
            </a:r>
            <a:r>
              <a:rPr sz="2400" spc="5"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p</a:t>
            </a:r>
            <a:r>
              <a:rPr sz="2400" spc="-10"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e</a:t>
            </a:r>
            <a:r>
              <a:rPr sz="2400" spc="-5" dirty="0">
                <a:solidFill>
                  <a:srgbClr val="303030"/>
                </a:solidFill>
                <a:latin typeface="Century Gothic" panose="020B0502020202020204" pitchFamily="34" charset="0"/>
                <a:cs typeface="Tw Cen MT"/>
              </a:rPr>
              <a:t>-</a:t>
            </a:r>
            <a:r>
              <a:rPr sz="2400" dirty="0">
                <a:solidFill>
                  <a:srgbClr val="303030"/>
                </a:solidFill>
                <a:latin typeface="Century Gothic" panose="020B0502020202020204" pitchFamily="34" charset="0"/>
                <a:cs typeface="Tw Cen MT"/>
              </a:rPr>
              <a:t>implem</a:t>
            </a:r>
            <a:r>
              <a:rPr sz="2400" spc="-5" dirty="0">
                <a:solidFill>
                  <a:srgbClr val="303030"/>
                </a:solidFill>
                <a:latin typeface="Century Gothic" panose="020B0502020202020204" pitchFamily="34" charset="0"/>
                <a:cs typeface="Tw Cen MT"/>
              </a:rPr>
              <a:t>e</a:t>
            </a:r>
            <a:r>
              <a:rPr sz="2400" spc="-10" dirty="0">
                <a:solidFill>
                  <a:srgbClr val="303030"/>
                </a:solidFill>
                <a:latin typeface="Century Gothic" panose="020B0502020202020204" pitchFamily="34" charset="0"/>
                <a:cs typeface="Tw Cen MT"/>
              </a:rPr>
              <a:t>n</a:t>
            </a:r>
            <a:r>
              <a:rPr sz="2400" spc="-5" dirty="0">
                <a:solidFill>
                  <a:srgbClr val="303030"/>
                </a:solidFill>
                <a:latin typeface="Century Gothic" panose="020B0502020202020204" pitchFamily="34" charset="0"/>
                <a:cs typeface="Tw Cen MT"/>
              </a:rPr>
              <a:t>ta</a:t>
            </a:r>
            <a:r>
              <a:rPr sz="2400" dirty="0">
                <a:solidFill>
                  <a:srgbClr val="303030"/>
                </a:solidFill>
                <a:latin typeface="Century Gothic" panose="020B0502020202020204" pitchFamily="34" charset="0"/>
                <a:cs typeface="Tw Cen MT"/>
              </a:rPr>
              <a:t>ti</a:t>
            </a:r>
            <a:r>
              <a:rPr sz="2400" spc="-5" dirty="0">
                <a:solidFill>
                  <a:srgbClr val="303030"/>
                </a:solidFill>
                <a:latin typeface="Century Gothic" panose="020B0502020202020204" pitchFamily="34" charset="0"/>
                <a:cs typeface="Tw Cen MT"/>
              </a:rPr>
              <a:t>o</a:t>
            </a:r>
            <a:r>
              <a:rPr sz="2400" spc="-10" dirty="0">
                <a:solidFill>
                  <a:srgbClr val="303030"/>
                </a:solidFill>
                <a:latin typeface="Century Gothic" panose="020B0502020202020204" pitchFamily="34" charset="0"/>
                <a:cs typeface="Tw Cen MT"/>
              </a:rPr>
              <a:t>n</a:t>
            </a:r>
            <a:r>
              <a:rPr sz="2400" dirty="0">
                <a:solidFill>
                  <a:srgbClr val="303030"/>
                </a:solidFill>
                <a:latin typeface="Century Gothic" panose="020B0502020202020204" pitchFamily="34" charset="0"/>
                <a:cs typeface="Tw Cen MT"/>
              </a:rPr>
              <a:t>.</a:t>
            </a:r>
            <a:endParaRPr sz="2400" dirty="0">
              <a:latin typeface="Century Gothic" panose="020B0502020202020204" pitchFamily="34" charset="0"/>
              <a:cs typeface="Tw Cen MT"/>
            </a:endParaRPr>
          </a:p>
          <a:p>
            <a:pPr marL="287020" marR="5080" indent="-274320">
              <a:lnSpc>
                <a:spcPct val="100000"/>
              </a:lnSpc>
              <a:spcBef>
                <a:spcPts val="720"/>
              </a:spcBef>
              <a:buClr>
                <a:srgbClr val="038A00"/>
              </a:buClr>
              <a:buFont typeface="Wingdings"/>
              <a:buChar char=""/>
              <a:tabLst>
                <a:tab pos="287020" algn="l"/>
              </a:tabLst>
            </a:pPr>
            <a:r>
              <a:rPr sz="2400" dirty="0">
                <a:solidFill>
                  <a:srgbClr val="303030"/>
                </a:solidFill>
                <a:latin typeface="Century Gothic" panose="020B0502020202020204" pitchFamily="34" charset="0"/>
                <a:cs typeface="Tw Cen MT"/>
              </a:rPr>
              <a:t>A </a:t>
            </a:r>
            <a:r>
              <a:rPr sz="2400" spc="-5" dirty="0">
                <a:solidFill>
                  <a:srgbClr val="303030"/>
                </a:solidFill>
                <a:latin typeface="Century Gothic" panose="020B0502020202020204" pitchFamily="34" charset="0"/>
                <a:cs typeface="Tw Cen MT"/>
              </a:rPr>
              <a:t>s</a:t>
            </a:r>
            <a:r>
              <a:rPr sz="2400" spc="105" dirty="0">
                <a:solidFill>
                  <a:srgbClr val="303030"/>
                </a:solidFill>
                <a:latin typeface="Century Gothic" panose="020B0502020202020204" pitchFamily="34" charset="0"/>
                <a:cs typeface="Tw Cen MT"/>
              </a:rPr>
              <a:t>c</a:t>
            </a:r>
            <a:r>
              <a:rPr sz="2400" spc="-10" dirty="0">
                <a:solidFill>
                  <a:srgbClr val="303030"/>
                </a:solidFill>
                <a:latin typeface="Century Gothic" panose="020B0502020202020204" pitchFamily="34" charset="0"/>
                <a:cs typeface="Tw Cen MT"/>
              </a:rPr>
              <a:t>h</a:t>
            </a:r>
            <a:r>
              <a:rPr sz="2400" dirty="0">
                <a:solidFill>
                  <a:srgbClr val="303030"/>
                </a:solidFill>
                <a:latin typeface="Century Gothic" panose="020B0502020202020204" pitchFamily="34" charset="0"/>
                <a:cs typeface="Tw Cen MT"/>
              </a:rPr>
              <a:t>ool m</a:t>
            </a:r>
            <a:r>
              <a:rPr sz="2400" spc="-65" dirty="0">
                <a:solidFill>
                  <a:srgbClr val="303030"/>
                </a:solidFill>
                <a:latin typeface="Century Gothic" panose="020B0502020202020204" pitchFamily="34" charset="0"/>
                <a:cs typeface="Tw Cen MT"/>
              </a:rPr>
              <a:t>a</a:t>
            </a:r>
            <a:r>
              <a:rPr sz="2400" dirty="0">
                <a:solidFill>
                  <a:srgbClr val="303030"/>
                </a:solidFill>
                <a:latin typeface="Century Gothic" panose="020B0502020202020204" pitchFamily="34" charset="0"/>
                <a:cs typeface="Tw Cen MT"/>
              </a:rPr>
              <a:t>y</a:t>
            </a:r>
            <a:r>
              <a:rPr sz="2400" spc="-15" dirty="0">
                <a:solidFill>
                  <a:srgbClr val="303030"/>
                </a:solidFill>
                <a:latin typeface="Century Gothic" panose="020B0502020202020204" pitchFamily="34" charset="0"/>
                <a:cs typeface="Tw Cen MT"/>
              </a:rPr>
              <a:t> </a:t>
            </a:r>
            <a:r>
              <a:rPr sz="2400" u="heavy" spc="-10" dirty="0">
                <a:solidFill>
                  <a:srgbClr val="303030"/>
                </a:solidFill>
                <a:latin typeface="Century Gothic" panose="020B0502020202020204" pitchFamily="34" charset="0"/>
                <a:cs typeface="Tw Cen MT"/>
              </a:rPr>
              <a:t>n</a:t>
            </a:r>
            <a:r>
              <a:rPr sz="2400" u="heavy" dirty="0">
                <a:solidFill>
                  <a:srgbClr val="303030"/>
                </a:solidFill>
                <a:latin typeface="Century Gothic" panose="020B0502020202020204" pitchFamily="34" charset="0"/>
                <a:cs typeface="Tw Cen MT"/>
              </a:rPr>
              <a:t>ot</a:t>
            </a:r>
            <a:r>
              <a:rPr sz="240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re</a:t>
            </a:r>
            <a:r>
              <a:rPr sz="2400" spc="-10" dirty="0">
                <a:solidFill>
                  <a:srgbClr val="303030"/>
                </a:solidFill>
                <a:latin typeface="Century Gothic" panose="020B0502020202020204" pitchFamily="34" charset="0"/>
                <a:cs typeface="Tw Cen MT"/>
              </a:rPr>
              <a:t>c</a:t>
            </a:r>
            <a:r>
              <a:rPr sz="2400" dirty="0">
                <a:solidFill>
                  <a:srgbClr val="303030"/>
                </a:solidFill>
                <a:latin typeface="Century Gothic" panose="020B0502020202020204" pitchFamily="34" charset="0"/>
                <a:cs typeface="Tw Cen MT"/>
              </a:rPr>
              <a:t>ei</a:t>
            </a:r>
            <a:r>
              <a:rPr sz="2400" spc="-70" dirty="0">
                <a:solidFill>
                  <a:srgbClr val="303030"/>
                </a:solidFill>
                <a:latin typeface="Century Gothic" panose="020B0502020202020204" pitchFamily="34" charset="0"/>
                <a:cs typeface="Tw Cen MT"/>
              </a:rPr>
              <a:t>v</a:t>
            </a:r>
            <a:r>
              <a:rPr sz="2400" dirty="0">
                <a:solidFill>
                  <a:srgbClr val="303030"/>
                </a:solidFill>
                <a:latin typeface="Century Gothic" panose="020B0502020202020204" pitchFamily="34" charset="0"/>
                <a:cs typeface="Tw Cen MT"/>
              </a:rPr>
              <a:t>e</a:t>
            </a:r>
            <a:r>
              <a:rPr sz="2400" spc="10"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mo</a:t>
            </a:r>
            <a:r>
              <a:rPr sz="2400" spc="-5"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e</a:t>
            </a:r>
            <a:r>
              <a:rPr sz="2400" spc="-1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t</a:t>
            </a:r>
            <a:r>
              <a:rPr sz="2400" spc="-10" dirty="0">
                <a:solidFill>
                  <a:srgbClr val="303030"/>
                </a:solidFill>
                <a:latin typeface="Century Gothic" panose="020B0502020202020204" pitchFamily="34" charset="0"/>
                <a:cs typeface="Tw Cen MT"/>
              </a:rPr>
              <a:t>h</a:t>
            </a:r>
            <a:r>
              <a:rPr sz="2400" spc="-5" dirty="0">
                <a:solidFill>
                  <a:srgbClr val="303030"/>
                </a:solidFill>
                <a:latin typeface="Century Gothic" panose="020B0502020202020204" pitchFamily="34" charset="0"/>
                <a:cs typeface="Tw Cen MT"/>
              </a:rPr>
              <a:t>an</a:t>
            </a:r>
            <a:r>
              <a:rPr sz="2400" spc="-10" dirty="0">
                <a:solidFill>
                  <a:srgbClr val="303030"/>
                </a:solidFill>
                <a:latin typeface="Century Gothic" panose="020B0502020202020204" pitchFamily="34" charset="0"/>
                <a:cs typeface="Tw Cen MT"/>
              </a:rPr>
              <a:t> </a:t>
            </a:r>
            <a:r>
              <a:rPr sz="2400" spc="-5" dirty="0">
                <a:solidFill>
                  <a:srgbClr val="303030"/>
                </a:solidFill>
                <a:latin typeface="Century Gothic" panose="020B0502020202020204" pitchFamily="34" charset="0"/>
                <a:cs typeface="Tw Cen MT"/>
              </a:rPr>
              <a:t>f</a:t>
            </a:r>
            <a:r>
              <a:rPr sz="2400" dirty="0">
                <a:solidFill>
                  <a:srgbClr val="303030"/>
                </a:solidFill>
                <a:latin typeface="Century Gothic" panose="020B0502020202020204" pitchFamily="34" charset="0"/>
                <a:cs typeface="Tw Cen MT"/>
              </a:rPr>
              <a:t>i</a:t>
            </a:r>
            <a:r>
              <a:rPr sz="2400" spc="-70" dirty="0">
                <a:solidFill>
                  <a:srgbClr val="303030"/>
                </a:solidFill>
                <a:latin typeface="Century Gothic" panose="020B0502020202020204" pitchFamily="34" charset="0"/>
                <a:cs typeface="Tw Cen MT"/>
              </a:rPr>
              <a:t>v</a:t>
            </a:r>
            <a:r>
              <a:rPr sz="2400" dirty="0">
                <a:solidFill>
                  <a:srgbClr val="303030"/>
                </a:solidFill>
                <a:latin typeface="Century Gothic" panose="020B0502020202020204" pitchFamily="34" charset="0"/>
                <a:cs typeface="Tw Cen MT"/>
              </a:rPr>
              <a:t>e</a:t>
            </a:r>
            <a:r>
              <a:rPr sz="2400" spc="10" dirty="0">
                <a:solidFill>
                  <a:srgbClr val="303030"/>
                </a:solidFill>
                <a:latin typeface="Century Gothic" panose="020B0502020202020204" pitchFamily="34" charset="0"/>
                <a:cs typeface="Tw Cen MT"/>
              </a:rPr>
              <a:t> </a:t>
            </a:r>
            <a:r>
              <a:rPr sz="2400" spc="-60" dirty="0">
                <a:solidFill>
                  <a:srgbClr val="303030"/>
                </a:solidFill>
                <a:latin typeface="Century Gothic" panose="020B0502020202020204" pitchFamily="34" charset="0"/>
                <a:cs typeface="Tw Cen MT"/>
              </a:rPr>
              <a:t>y</a:t>
            </a:r>
            <a:r>
              <a:rPr sz="2400" spc="-5" dirty="0">
                <a:solidFill>
                  <a:srgbClr val="303030"/>
                </a:solidFill>
                <a:latin typeface="Century Gothic" panose="020B0502020202020204" pitchFamily="34" charset="0"/>
                <a:cs typeface="Tw Cen MT"/>
              </a:rPr>
              <a:t>ea</a:t>
            </a:r>
            <a:r>
              <a:rPr sz="2400" spc="-10" dirty="0">
                <a:solidFill>
                  <a:srgbClr val="303030"/>
                </a:solidFill>
                <a:latin typeface="Century Gothic" panose="020B0502020202020204" pitchFamily="34" charset="0"/>
                <a:cs typeface="Tw Cen MT"/>
              </a:rPr>
              <a:t>r</a:t>
            </a:r>
            <a:r>
              <a:rPr sz="2400" dirty="0">
                <a:solidFill>
                  <a:srgbClr val="303030"/>
                </a:solidFill>
                <a:latin typeface="Century Gothic" panose="020B0502020202020204" pitchFamily="34" charset="0"/>
                <a:cs typeface="Tw Cen MT"/>
              </a:rPr>
              <a:t>s</a:t>
            </a:r>
            <a:r>
              <a:rPr sz="2400" spc="-5" dirty="0">
                <a:solidFill>
                  <a:srgbClr val="303030"/>
                </a:solidFill>
                <a:latin typeface="Century Gothic" panose="020B0502020202020204" pitchFamily="34" charset="0"/>
                <a:cs typeface="Tw Cen MT"/>
              </a:rPr>
              <a:t> </a:t>
            </a:r>
            <a:r>
              <a:rPr sz="2400" dirty="0">
                <a:solidFill>
                  <a:srgbClr val="303030"/>
                </a:solidFill>
                <a:latin typeface="Century Gothic" panose="020B0502020202020204" pitchFamily="34" charset="0"/>
                <a:cs typeface="Tw Cen MT"/>
              </a:rPr>
              <a:t>of </a:t>
            </a:r>
            <a:r>
              <a:rPr sz="2400" dirty="0" smtClean="0">
                <a:solidFill>
                  <a:srgbClr val="303030"/>
                </a:solidFill>
                <a:latin typeface="Century Gothic" panose="020B0502020202020204" pitchFamily="34" charset="0"/>
                <a:cs typeface="Tw Cen MT"/>
              </a:rPr>
              <a:t>SIG </a:t>
            </a:r>
            <a:r>
              <a:rPr sz="2400" spc="-5" dirty="0">
                <a:solidFill>
                  <a:srgbClr val="303030"/>
                </a:solidFill>
                <a:latin typeface="Century Gothic" panose="020B0502020202020204" pitchFamily="34" charset="0"/>
                <a:cs typeface="Tw Cen MT"/>
              </a:rPr>
              <a:t>f</a:t>
            </a:r>
            <a:r>
              <a:rPr sz="2400" spc="-15" dirty="0">
                <a:solidFill>
                  <a:srgbClr val="303030"/>
                </a:solidFill>
                <a:latin typeface="Century Gothic" panose="020B0502020202020204" pitchFamily="34" charset="0"/>
                <a:cs typeface="Tw Cen MT"/>
              </a:rPr>
              <a:t>un</a:t>
            </a:r>
            <a:r>
              <a:rPr sz="2400" spc="-5" dirty="0">
                <a:solidFill>
                  <a:srgbClr val="303030"/>
                </a:solidFill>
                <a:latin typeface="Century Gothic" panose="020B0502020202020204" pitchFamily="34" charset="0"/>
                <a:cs typeface="Tw Cen MT"/>
              </a:rPr>
              <a:t>d</a:t>
            </a:r>
            <a:r>
              <a:rPr sz="2400" dirty="0">
                <a:solidFill>
                  <a:srgbClr val="303030"/>
                </a:solidFill>
                <a:latin typeface="Century Gothic" panose="020B0502020202020204" pitchFamily="34" charset="0"/>
                <a:cs typeface="Tw Cen MT"/>
              </a:rPr>
              <a:t>i</a:t>
            </a:r>
            <a:r>
              <a:rPr sz="2400" spc="-15" dirty="0">
                <a:solidFill>
                  <a:srgbClr val="303030"/>
                </a:solidFill>
                <a:latin typeface="Century Gothic" panose="020B0502020202020204" pitchFamily="34" charset="0"/>
                <a:cs typeface="Tw Cen MT"/>
              </a:rPr>
              <a:t>n</a:t>
            </a:r>
            <a:r>
              <a:rPr sz="2400" spc="-65" dirty="0">
                <a:solidFill>
                  <a:srgbClr val="303030"/>
                </a:solidFill>
                <a:latin typeface="Century Gothic" panose="020B0502020202020204" pitchFamily="34" charset="0"/>
                <a:cs typeface="Tw Cen MT"/>
              </a:rPr>
              <a:t>g</a:t>
            </a:r>
            <a:r>
              <a:rPr sz="2400" dirty="0">
                <a:solidFill>
                  <a:srgbClr val="303030"/>
                </a:solidFill>
                <a:latin typeface="Century Gothic" panose="020B0502020202020204" pitchFamily="34" charset="0"/>
                <a:cs typeface="Tw Cen MT"/>
              </a:rPr>
              <a:t>.</a:t>
            </a:r>
            <a:endParaRPr sz="2400" dirty="0">
              <a:latin typeface="Century Gothic" panose="020B0502020202020204" pitchFamily="34" charset="0"/>
              <a:cs typeface="Tw Cen MT"/>
            </a:endParaRPr>
          </a:p>
        </p:txBody>
      </p:sp>
      <p:sp>
        <p:nvSpPr>
          <p:cNvPr id="16" name="TextBox 15"/>
          <p:cNvSpPr txBox="1"/>
          <p:nvPr/>
        </p:nvSpPr>
        <p:spPr>
          <a:xfrm>
            <a:off x="788090" y="281783"/>
            <a:ext cx="7517709" cy="1077218"/>
          </a:xfrm>
          <a:prstGeom prst="rect">
            <a:avLst/>
          </a:prstGeom>
          <a:solidFill>
            <a:schemeClr val="accent1"/>
          </a:solidFill>
        </p:spPr>
        <p:txBody>
          <a:bodyPr wrap="square" rtlCol="0">
            <a:spAutoFit/>
          </a:bodyPr>
          <a:lstStyle/>
          <a:p>
            <a:pPr algn="ctr"/>
            <a:r>
              <a:rPr lang="en-US" sz="3200" b="1" spc="-10" dirty="0" smtClean="0">
                <a:solidFill>
                  <a:schemeClr val="bg1"/>
                </a:solidFill>
                <a:latin typeface="Century Gothic" panose="020B0502020202020204" pitchFamily="34" charset="0"/>
              </a:rPr>
              <a:t>PLANN</a:t>
            </a:r>
            <a:r>
              <a:rPr lang="en-US" sz="3200" b="1" spc="-5" dirty="0" smtClean="0">
                <a:solidFill>
                  <a:schemeClr val="bg1"/>
                </a:solidFill>
                <a:latin typeface="Century Gothic" panose="020B0502020202020204" pitchFamily="34" charset="0"/>
              </a:rPr>
              <a:t>IN</a:t>
            </a:r>
            <a:r>
              <a:rPr lang="en-US" sz="3200" b="1" dirty="0" smtClean="0">
                <a:solidFill>
                  <a:schemeClr val="bg1"/>
                </a:solidFill>
                <a:latin typeface="Century Gothic" panose="020B0502020202020204" pitchFamily="34" charset="0"/>
              </a:rPr>
              <a:t>G</a:t>
            </a:r>
            <a:r>
              <a:rPr lang="en-US" sz="3200" b="1" spc="20" dirty="0" smtClean="0">
                <a:solidFill>
                  <a:schemeClr val="bg1"/>
                </a:solidFill>
                <a:latin typeface="Century Gothic" panose="020B0502020202020204" pitchFamily="34" charset="0"/>
              </a:rPr>
              <a:t> </a:t>
            </a:r>
            <a:r>
              <a:rPr lang="en-US" sz="3200" b="1" spc="-10" dirty="0" smtClean="0">
                <a:solidFill>
                  <a:schemeClr val="bg1"/>
                </a:solidFill>
                <a:latin typeface="Century Gothic" panose="020B0502020202020204" pitchFamily="34" charset="0"/>
              </a:rPr>
              <a:t>AN</a:t>
            </a:r>
            <a:r>
              <a:rPr lang="en-US" sz="3200" b="1" spc="-5" dirty="0" smtClean="0">
                <a:solidFill>
                  <a:schemeClr val="bg1"/>
                </a:solidFill>
                <a:latin typeface="Century Gothic" panose="020B0502020202020204" pitchFamily="34" charset="0"/>
              </a:rPr>
              <a:t>D</a:t>
            </a:r>
            <a:r>
              <a:rPr lang="en-US" sz="3200" b="1" spc="5" dirty="0" smtClean="0">
                <a:solidFill>
                  <a:schemeClr val="bg1"/>
                </a:solidFill>
                <a:latin typeface="Century Gothic" panose="020B0502020202020204" pitchFamily="34" charset="0"/>
              </a:rPr>
              <a:t> </a:t>
            </a:r>
            <a:r>
              <a:rPr lang="en-US" sz="3200" b="1" dirty="0" smtClean="0">
                <a:solidFill>
                  <a:schemeClr val="bg1"/>
                </a:solidFill>
                <a:latin typeface="Century Gothic" panose="020B0502020202020204" pitchFamily="34" charset="0"/>
              </a:rPr>
              <a:t>S</a:t>
            </a:r>
            <a:r>
              <a:rPr lang="en-US" sz="3200" b="1" spc="-15" dirty="0" smtClean="0">
                <a:solidFill>
                  <a:schemeClr val="bg1"/>
                </a:solidFill>
                <a:latin typeface="Century Gothic" panose="020B0502020202020204" pitchFamily="34" charset="0"/>
              </a:rPr>
              <a:t>U</a:t>
            </a:r>
            <a:r>
              <a:rPr lang="en-US" sz="3200" b="1" dirty="0" smtClean="0">
                <a:solidFill>
                  <a:schemeClr val="bg1"/>
                </a:solidFill>
                <a:latin typeface="Century Gothic" panose="020B0502020202020204" pitchFamily="34" charset="0"/>
              </a:rPr>
              <a:t>S</a:t>
            </a:r>
            <a:r>
              <a:rPr lang="en-US" sz="3200" b="1" spc="-250" dirty="0" smtClean="0">
                <a:solidFill>
                  <a:schemeClr val="bg1"/>
                </a:solidFill>
                <a:latin typeface="Century Gothic" panose="020B0502020202020204" pitchFamily="34" charset="0"/>
              </a:rPr>
              <a:t>T</a:t>
            </a:r>
            <a:r>
              <a:rPr lang="en-US" sz="3200" b="1" spc="-10" dirty="0" smtClean="0">
                <a:solidFill>
                  <a:schemeClr val="bg1"/>
                </a:solidFill>
                <a:latin typeface="Century Gothic" panose="020B0502020202020204" pitchFamily="34" charset="0"/>
              </a:rPr>
              <a:t>A</a:t>
            </a:r>
            <a:r>
              <a:rPr lang="en-US" sz="3200" b="1" spc="-5" dirty="0" smtClean="0">
                <a:solidFill>
                  <a:schemeClr val="bg1"/>
                </a:solidFill>
                <a:latin typeface="Century Gothic" panose="020B0502020202020204" pitchFamily="34" charset="0"/>
              </a:rPr>
              <a:t>I</a:t>
            </a:r>
            <a:r>
              <a:rPr lang="en-US" sz="3200" b="1" spc="-10" dirty="0" smtClean="0">
                <a:solidFill>
                  <a:schemeClr val="bg1"/>
                </a:solidFill>
                <a:latin typeface="Century Gothic" panose="020B0502020202020204" pitchFamily="34" charset="0"/>
              </a:rPr>
              <a:t>NA</a:t>
            </a:r>
            <a:r>
              <a:rPr lang="en-US" sz="3200" b="1" spc="-5" dirty="0" smtClean="0">
                <a:solidFill>
                  <a:schemeClr val="bg1"/>
                </a:solidFill>
                <a:latin typeface="Century Gothic" panose="020B0502020202020204" pitchFamily="34" charset="0"/>
              </a:rPr>
              <a:t>BI</a:t>
            </a:r>
            <a:r>
              <a:rPr lang="en-US" sz="3200" b="1" spc="-10" dirty="0" smtClean="0">
                <a:solidFill>
                  <a:schemeClr val="bg1"/>
                </a:solidFill>
                <a:latin typeface="Century Gothic" panose="020B0502020202020204" pitchFamily="34" charset="0"/>
              </a:rPr>
              <a:t>L</a:t>
            </a:r>
            <a:r>
              <a:rPr lang="en-US" sz="3200" b="1" spc="-5" dirty="0" smtClean="0">
                <a:solidFill>
                  <a:schemeClr val="bg1"/>
                </a:solidFill>
                <a:latin typeface="Century Gothic" panose="020B0502020202020204" pitchFamily="34" charset="0"/>
              </a:rPr>
              <a:t>I</a:t>
            </a:r>
            <a:r>
              <a:rPr lang="en-US" sz="3200" b="1" dirty="0" smtClean="0">
                <a:solidFill>
                  <a:schemeClr val="bg1"/>
                </a:solidFill>
                <a:latin typeface="Century Gothic" panose="020B0502020202020204" pitchFamily="34" charset="0"/>
              </a:rPr>
              <a:t>TY</a:t>
            </a:r>
            <a:r>
              <a:rPr lang="en-US" sz="3200" b="1" spc="25" dirty="0" smtClean="0">
                <a:solidFill>
                  <a:schemeClr val="bg1"/>
                </a:solidFill>
                <a:latin typeface="Century Gothic" panose="020B0502020202020204" pitchFamily="34" charset="0"/>
              </a:rPr>
              <a:t> </a:t>
            </a:r>
            <a:r>
              <a:rPr lang="en-US" sz="3200" b="1" spc="-5" dirty="0" smtClean="0">
                <a:solidFill>
                  <a:schemeClr val="bg1"/>
                </a:solidFill>
                <a:latin typeface="Century Gothic" panose="020B0502020202020204" pitchFamily="34" charset="0"/>
              </a:rPr>
              <a:t>O</a:t>
            </a:r>
            <a:r>
              <a:rPr lang="en-US" sz="3200" b="1" spc="-10" dirty="0" smtClean="0">
                <a:solidFill>
                  <a:schemeClr val="bg1"/>
                </a:solidFill>
                <a:latin typeface="Century Gothic" panose="020B0502020202020204" pitchFamily="34" charset="0"/>
              </a:rPr>
              <a:t>P</a:t>
            </a:r>
            <a:r>
              <a:rPr lang="en-US" sz="3200" b="1" spc="-5" dirty="0" smtClean="0">
                <a:solidFill>
                  <a:schemeClr val="bg1"/>
                </a:solidFill>
                <a:latin typeface="Century Gothic" panose="020B0502020202020204" pitchFamily="34" charset="0"/>
              </a:rPr>
              <a:t>TIONS</a:t>
            </a:r>
            <a:endParaRPr lang="en-US" sz="3200" b="1" dirty="0">
              <a:solidFill>
                <a:schemeClr val="bg1"/>
              </a:solidFill>
              <a:latin typeface="Century Gothic" panose="020B0502020202020204" pitchFamily="34" charset="0"/>
            </a:endParaRPr>
          </a:p>
        </p:txBody>
      </p:sp>
      <p:sp>
        <p:nvSpPr>
          <p:cNvPr id="3" name="Footer Placeholder 2"/>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8</a:t>
            </a:fld>
            <a:endParaRPr lang="en-US" dirty="0"/>
          </a:p>
        </p:txBody>
      </p:sp>
    </p:spTree>
    <p:extLst>
      <p:ext uri="{BB962C8B-B14F-4D97-AF65-F5344CB8AC3E}">
        <p14:creationId xmlns:p14="http://schemas.microsoft.com/office/powerpoint/2010/main" val="43188945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319445"/>
            <a:ext cx="7543800" cy="615553"/>
          </a:xfrm>
          <a:prstGeom prst="rect">
            <a:avLst/>
          </a:prstGeom>
          <a:solidFill>
            <a:schemeClr val="accent1"/>
          </a:solidFill>
        </p:spPr>
        <p:txBody>
          <a:bodyPr vert="horz" wrap="square" lIns="0" tIns="0" rIns="0" bIns="0" rtlCol="0">
            <a:spAutoFit/>
          </a:bodyPr>
          <a:lstStyle/>
          <a:p>
            <a:pPr marL="122555" marR="5080" algn="ctr">
              <a:lnSpc>
                <a:spcPct val="100000"/>
              </a:lnSpc>
            </a:pPr>
            <a:r>
              <a:rPr lang="en-US" sz="4000" b="1" spc="-10" dirty="0" smtClean="0">
                <a:solidFill>
                  <a:schemeClr val="bg1"/>
                </a:solidFill>
                <a:latin typeface="Century Gothic" panose="020B0502020202020204" pitchFamily="34" charset="0"/>
              </a:rPr>
              <a:t>PLANN</a:t>
            </a:r>
            <a:r>
              <a:rPr lang="en-US" sz="4000" b="1" spc="-5" dirty="0" smtClean="0">
                <a:solidFill>
                  <a:schemeClr val="bg1"/>
                </a:solidFill>
                <a:latin typeface="Century Gothic" panose="020B0502020202020204" pitchFamily="34" charset="0"/>
              </a:rPr>
              <a:t>IN</a:t>
            </a:r>
            <a:r>
              <a:rPr lang="en-US" sz="4000" b="1" dirty="0" smtClean="0">
                <a:solidFill>
                  <a:schemeClr val="bg1"/>
                </a:solidFill>
                <a:latin typeface="Century Gothic" panose="020B0502020202020204" pitchFamily="34" charset="0"/>
              </a:rPr>
              <a:t>G</a:t>
            </a:r>
            <a:r>
              <a:rPr lang="en-US" sz="4000" b="1" spc="20" dirty="0" smtClean="0">
                <a:solidFill>
                  <a:schemeClr val="bg1"/>
                </a:solidFill>
                <a:latin typeface="Century Gothic" panose="020B0502020202020204" pitchFamily="34" charset="0"/>
              </a:rPr>
              <a:t> </a:t>
            </a:r>
            <a:r>
              <a:rPr lang="en-US" sz="4000" b="1" dirty="0">
                <a:solidFill>
                  <a:schemeClr val="bg1"/>
                </a:solidFill>
                <a:latin typeface="Century Gothic" panose="020B0502020202020204" pitchFamily="34" charset="0"/>
              </a:rPr>
              <a:t>YE</a:t>
            </a:r>
            <a:r>
              <a:rPr lang="en-US" sz="4000" b="1" spc="-5" dirty="0">
                <a:solidFill>
                  <a:schemeClr val="bg1"/>
                </a:solidFill>
                <a:latin typeface="Century Gothic" panose="020B0502020202020204" pitchFamily="34" charset="0"/>
              </a:rPr>
              <a:t>AR</a:t>
            </a:r>
            <a:endParaRPr sz="4000" b="1" spc="-5" dirty="0">
              <a:solidFill>
                <a:schemeClr val="bg1"/>
              </a:solidFill>
              <a:latin typeface="Century Gothic" panose="020B0502020202020204" pitchFamily="34" charset="0"/>
            </a:endParaRPr>
          </a:p>
        </p:txBody>
      </p:sp>
      <p:sp>
        <p:nvSpPr>
          <p:cNvPr id="3" name="object 3"/>
          <p:cNvSpPr txBox="1"/>
          <p:nvPr/>
        </p:nvSpPr>
        <p:spPr>
          <a:xfrm>
            <a:off x="581659" y="1541195"/>
            <a:ext cx="8045450" cy="4057521"/>
          </a:xfrm>
          <a:prstGeom prst="rect">
            <a:avLst/>
          </a:prstGeom>
        </p:spPr>
        <p:txBody>
          <a:bodyPr vert="horz" wrap="square" lIns="0" tIns="0" rIns="0" bIns="0" rtlCol="0">
            <a:spAutoFit/>
          </a:bodyPr>
          <a:lstStyle/>
          <a:p>
            <a:pPr marL="287020" indent="-274320">
              <a:lnSpc>
                <a:spcPct val="100000"/>
              </a:lnSpc>
              <a:buClr>
                <a:schemeClr val="accent1"/>
              </a:buClr>
              <a:buFont typeface="Wingdings"/>
              <a:buChar char=""/>
              <a:tabLst>
                <a:tab pos="287020" algn="l"/>
              </a:tabLst>
            </a:pPr>
            <a:r>
              <a:rPr sz="2800" dirty="0">
                <a:solidFill>
                  <a:srgbClr val="303030"/>
                </a:solidFill>
                <a:latin typeface="Century Gothic" panose="020B0502020202020204" pitchFamily="34" charset="0"/>
                <a:cs typeface="Tw Cen MT"/>
              </a:rPr>
              <a:t>S</a:t>
            </a:r>
            <a:r>
              <a:rPr sz="2800" spc="-10" dirty="0">
                <a:solidFill>
                  <a:srgbClr val="303030"/>
                </a:solidFill>
                <a:latin typeface="Century Gothic" panose="020B0502020202020204" pitchFamily="34" charset="0"/>
                <a:cs typeface="Tw Cen MT"/>
              </a:rPr>
              <a:t>I</a:t>
            </a:r>
            <a:r>
              <a:rPr sz="2800" spc="-5" dirty="0">
                <a:solidFill>
                  <a:srgbClr val="303030"/>
                </a:solidFill>
                <a:latin typeface="Century Gothic" panose="020B0502020202020204" pitchFamily="34" charset="0"/>
                <a:cs typeface="Tw Cen MT"/>
              </a:rPr>
              <a:t>G</a:t>
            </a:r>
            <a:r>
              <a:rPr sz="2800" dirty="0">
                <a:solidFill>
                  <a:srgbClr val="303030"/>
                </a:solidFill>
                <a:latin typeface="Century Gothic" panose="020B0502020202020204" pitchFamily="34" charset="0"/>
                <a:cs typeface="Tw Cen MT"/>
              </a:rPr>
              <a:t> f</a:t>
            </a:r>
            <a:r>
              <a:rPr sz="2800" spc="-10" dirty="0">
                <a:solidFill>
                  <a:srgbClr val="303030"/>
                </a:solidFill>
                <a:latin typeface="Century Gothic" panose="020B0502020202020204" pitchFamily="34" charset="0"/>
                <a:cs typeface="Tw Cen MT"/>
              </a:rPr>
              <a:t>un</a:t>
            </a:r>
            <a:r>
              <a:rPr sz="2800" dirty="0">
                <a:solidFill>
                  <a:srgbClr val="303030"/>
                </a:solidFill>
                <a:latin typeface="Century Gothic" panose="020B0502020202020204" pitchFamily="34" charset="0"/>
                <a:cs typeface="Tw Cen MT"/>
              </a:rPr>
              <a:t>d</a:t>
            </a:r>
            <a:r>
              <a:rPr sz="2800" spc="-5" dirty="0">
                <a:solidFill>
                  <a:srgbClr val="303030"/>
                </a:solidFill>
                <a:latin typeface="Century Gothic" panose="020B0502020202020204" pitchFamily="34" charset="0"/>
                <a:cs typeface="Tw Cen MT"/>
              </a:rPr>
              <a:t>s</a:t>
            </a:r>
            <a:r>
              <a:rPr sz="2800" spc="2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m</a:t>
            </a:r>
            <a:r>
              <a:rPr sz="2800" spc="-60" dirty="0">
                <a:solidFill>
                  <a:srgbClr val="303030"/>
                </a:solidFill>
                <a:latin typeface="Century Gothic" panose="020B0502020202020204" pitchFamily="34" charset="0"/>
                <a:cs typeface="Tw Cen MT"/>
              </a:rPr>
              <a:t>a</a:t>
            </a:r>
            <a:r>
              <a:rPr sz="2800" spc="-5" dirty="0">
                <a:solidFill>
                  <a:srgbClr val="303030"/>
                </a:solidFill>
                <a:latin typeface="Century Gothic" panose="020B0502020202020204" pitchFamily="34" charset="0"/>
                <a:cs typeface="Tw Cen MT"/>
              </a:rPr>
              <a:t>y</a:t>
            </a:r>
            <a:r>
              <a:rPr sz="2800" spc="10" dirty="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b</a:t>
            </a:r>
            <a:r>
              <a:rPr sz="2800" spc="-5" dirty="0">
                <a:solidFill>
                  <a:srgbClr val="303030"/>
                </a:solidFill>
                <a:latin typeface="Century Gothic" panose="020B0502020202020204" pitchFamily="34" charset="0"/>
                <a:cs typeface="Tw Cen MT"/>
              </a:rPr>
              <a:t>e</a:t>
            </a:r>
            <a:r>
              <a:rPr sz="2800" dirty="0">
                <a:solidFill>
                  <a:srgbClr val="303030"/>
                </a:solidFill>
                <a:latin typeface="Century Gothic" panose="020B0502020202020204" pitchFamily="34" charset="0"/>
                <a:cs typeface="Tw Cen MT"/>
              </a:rPr>
              <a:t> </a:t>
            </a:r>
            <a:r>
              <a:rPr sz="2800" spc="-10" dirty="0">
                <a:solidFill>
                  <a:srgbClr val="303030"/>
                </a:solidFill>
                <a:latin typeface="Century Gothic" panose="020B0502020202020204" pitchFamily="34" charset="0"/>
                <a:cs typeface="Tw Cen MT"/>
              </a:rPr>
              <a:t>u</a:t>
            </a:r>
            <a:r>
              <a:rPr sz="2800" dirty="0">
                <a:solidFill>
                  <a:srgbClr val="303030"/>
                </a:solidFill>
                <a:latin typeface="Century Gothic" panose="020B0502020202020204" pitchFamily="34" charset="0"/>
                <a:cs typeface="Tw Cen MT"/>
              </a:rPr>
              <a:t>se</a:t>
            </a:r>
            <a:r>
              <a:rPr sz="2800" spc="-5" dirty="0">
                <a:solidFill>
                  <a:srgbClr val="303030"/>
                </a:solidFill>
                <a:latin typeface="Century Gothic" panose="020B0502020202020204" pitchFamily="34" charset="0"/>
                <a:cs typeface="Tw Cen MT"/>
              </a:rPr>
              <a:t>d</a:t>
            </a:r>
            <a:r>
              <a:rPr sz="2800" spc="10" dirty="0">
                <a:solidFill>
                  <a:srgbClr val="303030"/>
                </a:solidFill>
                <a:latin typeface="Century Gothic" panose="020B0502020202020204" pitchFamily="34" charset="0"/>
                <a:cs typeface="Tw Cen MT"/>
              </a:rPr>
              <a:t> </a:t>
            </a:r>
            <a:r>
              <a:rPr sz="2800" spc="-65" dirty="0">
                <a:solidFill>
                  <a:srgbClr val="303030"/>
                </a:solidFill>
                <a:latin typeface="Century Gothic" panose="020B0502020202020204" pitchFamily="34" charset="0"/>
                <a:cs typeface="Tw Cen MT"/>
              </a:rPr>
              <a:t>f</a:t>
            </a:r>
            <a:r>
              <a:rPr sz="2800" dirty="0">
                <a:solidFill>
                  <a:srgbClr val="303030"/>
                </a:solidFill>
                <a:latin typeface="Century Gothic" panose="020B0502020202020204" pitchFamily="34" charset="0"/>
                <a:cs typeface="Tw Cen MT"/>
              </a:rPr>
              <a:t>o</a:t>
            </a:r>
            <a:r>
              <a:rPr sz="2800" spc="-5" dirty="0">
                <a:solidFill>
                  <a:srgbClr val="303030"/>
                </a:solidFill>
                <a:latin typeface="Century Gothic" panose="020B0502020202020204" pitchFamily="34" charset="0"/>
                <a:cs typeface="Tw Cen MT"/>
              </a:rPr>
              <a:t>r</a:t>
            </a:r>
            <a:r>
              <a:rPr sz="2800" spc="10" dirty="0">
                <a:solidFill>
                  <a:srgbClr val="303030"/>
                </a:solidFill>
                <a:latin typeface="Century Gothic" panose="020B0502020202020204" pitchFamily="34" charset="0"/>
                <a:cs typeface="Tw Cen MT"/>
              </a:rPr>
              <a:t> </a:t>
            </a:r>
            <a:r>
              <a:rPr lang="en-US" sz="2800" dirty="0" smtClean="0">
                <a:solidFill>
                  <a:srgbClr val="303030"/>
                </a:solidFill>
                <a:latin typeface="Century Gothic" panose="020B0502020202020204" pitchFamily="34" charset="0"/>
                <a:cs typeface="Tw Cen MT"/>
              </a:rPr>
              <a:t>a </a:t>
            </a:r>
            <a:r>
              <a:rPr sz="2800" dirty="0" smtClean="0">
                <a:solidFill>
                  <a:srgbClr val="303030"/>
                </a:solidFill>
                <a:latin typeface="Century Gothic" panose="020B0502020202020204" pitchFamily="34" charset="0"/>
                <a:cs typeface="Tw Cen MT"/>
              </a:rPr>
              <a:t>p</a:t>
            </a:r>
            <a:r>
              <a:rPr sz="2800" spc="-10" dirty="0" smtClean="0">
                <a:solidFill>
                  <a:srgbClr val="303030"/>
                </a:solidFill>
                <a:latin typeface="Century Gothic" panose="020B0502020202020204" pitchFamily="34" charset="0"/>
                <a:cs typeface="Tw Cen MT"/>
              </a:rPr>
              <a:t>l</a:t>
            </a:r>
            <a:r>
              <a:rPr sz="2800"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nnin</a:t>
            </a:r>
            <a:r>
              <a:rPr sz="2800" spc="-5" dirty="0" smtClean="0">
                <a:solidFill>
                  <a:srgbClr val="303030"/>
                </a:solidFill>
                <a:latin typeface="Century Gothic" panose="020B0502020202020204" pitchFamily="34" charset="0"/>
                <a:cs typeface="Tw Cen MT"/>
              </a:rPr>
              <a:t>g</a:t>
            </a:r>
            <a:r>
              <a:rPr sz="2800" spc="25" dirty="0" smtClean="0">
                <a:solidFill>
                  <a:srgbClr val="303030"/>
                </a:solidFill>
                <a:latin typeface="Century Gothic" panose="020B0502020202020204" pitchFamily="34" charset="0"/>
                <a:cs typeface="Tw Cen MT"/>
              </a:rPr>
              <a:t> </a:t>
            </a:r>
            <a:r>
              <a:rPr sz="2800" spc="-60" dirty="0">
                <a:solidFill>
                  <a:srgbClr val="303030"/>
                </a:solidFill>
                <a:latin typeface="Century Gothic" panose="020B0502020202020204" pitchFamily="34" charset="0"/>
                <a:cs typeface="Tw Cen MT"/>
              </a:rPr>
              <a:t>y</a:t>
            </a:r>
            <a:r>
              <a:rPr sz="2800" dirty="0">
                <a:solidFill>
                  <a:srgbClr val="303030"/>
                </a:solidFill>
                <a:latin typeface="Century Gothic" panose="020B0502020202020204" pitchFamily="34" charset="0"/>
                <a:cs typeface="Tw Cen MT"/>
              </a:rPr>
              <a:t>ea</a:t>
            </a:r>
            <a:r>
              <a:rPr sz="2800" spc="-195" dirty="0">
                <a:solidFill>
                  <a:srgbClr val="303030"/>
                </a:solidFill>
                <a:latin typeface="Century Gothic" panose="020B0502020202020204" pitchFamily="34" charset="0"/>
                <a:cs typeface="Tw Cen MT"/>
              </a:rPr>
              <a:t>r</a:t>
            </a:r>
            <a:r>
              <a:rPr sz="2800" spc="-5" dirty="0">
                <a:solidFill>
                  <a:srgbClr val="303030"/>
                </a:solidFill>
                <a:latin typeface="Century Gothic" panose="020B0502020202020204" pitchFamily="34" charset="0"/>
                <a:cs typeface="Tw Cen MT"/>
              </a:rPr>
              <a:t>.</a:t>
            </a:r>
            <a:endParaRPr sz="2800" dirty="0">
              <a:latin typeface="Century Gothic" panose="020B0502020202020204" pitchFamily="34" charset="0"/>
              <a:cs typeface="Tw Cen MT"/>
            </a:endParaRPr>
          </a:p>
          <a:p>
            <a:pPr marL="287020" marR="51435" indent="-274320">
              <a:lnSpc>
                <a:spcPct val="100000"/>
              </a:lnSpc>
              <a:spcBef>
                <a:spcPts val="670"/>
              </a:spcBef>
              <a:buClr>
                <a:schemeClr val="accent1"/>
              </a:buClr>
              <a:buFont typeface="Wingdings"/>
              <a:buChar char=""/>
              <a:tabLst>
                <a:tab pos="287020" algn="l"/>
              </a:tabLst>
            </a:pPr>
            <a:r>
              <a:rPr lang="en-US" sz="2800" spc="-10" dirty="0">
                <a:solidFill>
                  <a:srgbClr val="303030"/>
                </a:solidFill>
                <a:latin typeface="Century Gothic" panose="020B0502020202020204" pitchFamily="34" charset="0"/>
                <a:cs typeface="Tw Cen MT"/>
              </a:rPr>
              <a:t>T</a:t>
            </a:r>
            <a:r>
              <a:rPr sz="2800" spc="-10" dirty="0" smtClean="0">
                <a:solidFill>
                  <a:srgbClr val="303030"/>
                </a:solidFill>
                <a:latin typeface="Century Gothic" panose="020B0502020202020204" pitchFamily="34" charset="0"/>
                <a:cs typeface="Tw Cen MT"/>
              </a:rPr>
              <a:t>h</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dirty="0">
                <a:solidFill>
                  <a:srgbClr val="303030"/>
                </a:solidFill>
                <a:latin typeface="Century Gothic" panose="020B0502020202020204" pitchFamily="34" charset="0"/>
                <a:cs typeface="Tw Cen MT"/>
              </a:rPr>
              <a:t>sa</a:t>
            </a:r>
            <a:r>
              <a:rPr sz="2800" spc="-10" dirty="0">
                <a:solidFill>
                  <a:srgbClr val="303030"/>
                </a:solidFill>
                <a:latin typeface="Century Gothic" panose="020B0502020202020204" pitchFamily="34" charset="0"/>
                <a:cs typeface="Tw Cen MT"/>
              </a:rPr>
              <a:t>m</a:t>
            </a:r>
            <a:r>
              <a:rPr sz="2800" spc="-5" dirty="0">
                <a:solidFill>
                  <a:srgbClr val="303030"/>
                </a:solidFill>
                <a:latin typeface="Century Gothic" panose="020B0502020202020204" pitchFamily="34" charset="0"/>
                <a:cs typeface="Tw Cen MT"/>
              </a:rPr>
              <a:t>e</a:t>
            </a:r>
            <a:r>
              <a:rPr sz="2800" spc="10" dirty="0">
                <a:solidFill>
                  <a:srgbClr val="303030"/>
                </a:solidFill>
                <a:latin typeface="Century Gothic" panose="020B0502020202020204" pitchFamily="34" charset="0"/>
                <a:cs typeface="Tw Cen MT"/>
              </a:rPr>
              <a:t> </a:t>
            </a:r>
            <a:r>
              <a:rPr lang="en-US" sz="2800" spc="10" dirty="0" smtClean="0">
                <a:solidFill>
                  <a:srgbClr val="303030"/>
                </a:solidFill>
                <a:latin typeface="Century Gothic" panose="020B0502020202020204" pitchFamily="34" charset="0"/>
                <a:cs typeface="Tw Cen MT"/>
              </a:rPr>
              <a:t>budget evaluation </a:t>
            </a:r>
            <a:r>
              <a:rPr sz="2800" spc="-5" dirty="0" smtClean="0">
                <a:solidFill>
                  <a:srgbClr val="303030"/>
                </a:solidFill>
                <a:latin typeface="Century Gothic" panose="020B0502020202020204" pitchFamily="34" charset="0"/>
                <a:cs typeface="Tw Cen MT"/>
              </a:rPr>
              <a:t>c</a:t>
            </a:r>
            <a:r>
              <a:rPr sz="2800" dirty="0" smtClean="0">
                <a:solidFill>
                  <a:srgbClr val="303030"/>
                </a:solidFill>
                <a:latin typeface="Century Gothic" panose="020B0502020202020204" pitchFamily="34" charset="0"/>
                <a:cs typeface="Tw Cen MT"/>
              </a:rPr>
              <a:t>r</a:t>
            </a:r>
            <a:r>
              <a:rPr sz="2800" spc="-10" dirty="0" smtClean="0">
                <a:solidFill>
                  <a:srgbClr val="303030"/>
                </a:solidFill>
                <a:latin typeface="Century Gothic" panose="020B0502020202020204" pitchFamily="34" charset="0"/>
                <a:cs typeface="Tw Cen MT"/>
              </a:rPr>
              <a:t>it</a:t>
            </a:r>
            <a:r>
              <a:rPr sz="2800" dirty="0" smtClean="0">
                <a:solidFill>
                  <a:srgbClr val="303030"/>
                </a:solidFill>
                <a:latin typeface="Century Gothic" panose="020B0502020202020204" pitchFamily="34" charset="0"/>
                <a:cs typeface="Tw Cen MT"/>
              </a:rPr>
              <a:t>er</a:t>
            </a:r>
            <a:r>
              <a:rPr sz="2800" spc="-10" dirty="0" smtClean="0">
                <a:solidFill>
                  <a:srgbClr val="303030"/>
                </a:solidFill>
                <a:latin typeface="Century Gothic" panose="020B0502020202020204" pitchFamily="34" charset="0"/>
                <a:cs typeface="Tw Cen MT"/>
              </a:rPr>
              <a:t>i</a:t>
            </a:r>
            <a:r>
              <a:rPr sz="2800" spc="-5"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 </a:t>
            </a:r>
            <a:r>
              <a:rPr lang="en-US" sz="2800" spc="-10" dirty="0" smtClean="0">
                <a:solidFill>
                  <a:srgbClr val="303030"/>
                </a:solidFill>
                <a:latin typeface="Century Gothic" panose="020B0502020202020204" pitchFamily="34" charset="0"/>
                <a:cs typeface="Tw Cen MT"/>
              </a:rPr>
              <a:t>will be applied</a:t>
            </a:r>
            <a:r>
              <a:rPr sz="2800" spc="-5" dirty="0" smtClean="0">
                <a:solidFill>
                  <a:srgbClr val="303030"/>
                </a:solidFill>
                <a:latin typeface="Century Gothic" panose="020B0502020202020204" pitchFamily="34" charset="0"/>
                <a:cs typeface="Tw Cen MT"/>
              </a:rPr>
              <a:t>.</a:t>
            </a:r>
            <a:endParaRPr sz="2800" dirty="0" smtClean="0">
              <a:latin typeface="Century Gothic" panose="020B0502020202020204" pitchFamily="34" charset="0"/>
              <a:cs typeface="Tw Cen MT"/>
            </a:endParaRPr>
          </a:p>
          <a:p>
            <a:pPr marL="287020" marR="5080" indent="-274320">
              <a:lnSpc>
                <a:spcPct val="100000"/>
              </a:lnSpc>
              <a:spcBef>
                <a:spcPts val="670"/>
              </a:spcBef>
              <a:buClr>
                <a:schemeClr val="accent1"/>
              </a:buClr>
              <a:buFont typeface="Wingdings"/>
              <a:buChar char=""/>
              <a:tabLst>
                <a:tab pos="287020" algn="l"/>
              </a:tabLst>
            </a:pPr>
            <a:r>
              <a:rPr lang="en-US" sz="2800" spc="-30" dirty="0" smtClean="0">
                <a:solidFill>
                  <a:srgbClr val="303030"/>
                </a:solidFill>
                <a:latin typeface="Century Gothic" panose="020B0502020202020204" pitchFamily="34" charset="0"/>
                <a:cs typeface="Tw Cen MT"/>
              </a:rPr>
              <a:t>ADE </a:t>
            </a:r>
            <a:r>
              <a:rPr lang="en-US" sz="2800" spc="50" dirty="0" smtClean="0">
                <a:solidFill>
                  <a:srgbClr val="303030"/>
                </a:solidFill>
                <a:latin typeface="Century Gothic" panose="020B0502020202020204" pitchFamily="34" charset="0"/>
                <a:cs typeface="Tw Cen MT"/>
              </a:rPr>
              <a:t>will</a:t>
            </a:r>
            <a:r>
              <a:rPr sz="2800" spc="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re</a:t>
            </a:r>
            <a:r>
              <a:rPr sz="2800" spc="-10" dirty="0" smtClean="0">
                <a:solidFill>
                  <a:srgbClr val="303030"/>
                </a:solidFill>
                <a:latin typeface="Century Gothic" panose="020B0502020202020204" pitchFamily="34" charset="0"/>
                <a:cs typeface="Tw Cen MT"/>
              </a:rPr>
              <a:t>vi</a:t>
            </a:r>
            <a:r>
              <a:rPr sz="2800" spc="-60"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w </a:t>
            </a: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per</a:t>
            </a:r>
            <a:r>
              <a:rPr sz="2800" spc="-65" dirty="0" smtClean="0">
                <a:solidFill>
                  <a:srgbClr val="303030"/>
                </a:solidFill>
                <a:latin typeface="Century Gothic" panose="020B0502020202020204" pitchFamily="34" charset="0"/>
                <a:cs typeface="Tw Cen MT"/>
              </a:rPr>
              <a:t>f</a:t>
            </a:r>
            <a:r>
              <a:rPr sz="2800" dirty="0" smtClean="0">
                <a:solidFill>
                  <a:srgbClr val="303030"/>
                </a:solidFill>
                <a:latin typeface="Century Gothic" panose="020B0502020202020204" pitchFamily="34" charset="0"/>
                <a:cs typeface="Tw Cen MT"/>
              </a:rPr>
              <a:t>o</a:t>
            </a:r>
            <a:r>
              <a:rPr sz="2800" spc="50" dirty="0" smtClean="0">
                <a:solidFill>
                  <a:srgbClr val="303030"/>
                </a:solidFill>
                <a:latin typeface="Century Gothic" panose="020B0502020202020204" pitchFamily="34" charset="0"/>
                <a:cs typeface="Tw Cen MT"/>
              </a:rPr>
              <a:t>r</a:t>
            </a:r>
            <a:r>
              <a:rPr sz="2800" spc="-10" dirty="0" smtClean="0">
                <a:solidFill>
                  <a:srgbClr val="303030"/>
                </a:solidFill>
                <a:latin typeface="Century Gothic" panose="020B0502020202020204" pitchFamily="34" charset="0"/>
                <a:cs typeface="Tw Cen MT"/>
              </a:rPr>
              <a:t>m</a:t>
            </a:r>
            <a:r>
              <a:rPr sz="2800"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ce</a:t>
            </a:r>
            <a:r>
              <a:rPr sz="2800" dirty="0" smtClean="0">
                <a:solidFill>
                  <a:srgbClr val="303030"/>
                </a:solidFill>
                <a:latin typeface="Century Gothic" panose="020B0502020202020204" pitchFamily="34" charset="0"/>
                <a:cs typeface="Tw Cen MT"/>
              </a:rPr>
              <a:t> o</a:t>
            </a:r>
            <a:r>
              <a:rPr sz="2800" spc="-5" dirty="0" smtClean="0">
                <a:solidFill>
                  <a:srgbClr val="303030"/>
                </a:solidFill>
                <a:latin typeface="Century Gothic" panose="020B0502020202020204" pitchFamily="34" charset="0"/>
                <a:cs typeface="Tw Cen MT"/>
              </a:rPr>
              <a:t>f</a:t>
            </a:r>
            <a:r>
              <a:rPr sz="2800" spc="85"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L</a:t>
            </a:r>
            <a:r>
              <a:rPr sz="2800" spc="-10"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A </a:t>
            </a:r>
            <a:r>
              <a:rPr sz="2800" dirty="0" smtClean="0">
                <a:solidFill>
                  <a:srgbClr val="303030"/>
                </a:solidFill>
                <a:latin typeface="Century Gothic" panose="020B0502020202020204" pitchFamily="34" charset="0"/>
                <a:cs typeface="Tw Cen MT"/>
              </a:rPr>
              <a:t>a</a:t>
            </a:r>
            <a:r>
              <a:rPr sz="2800" spc="-60" dirty="0" smtClean="0">
                <a:solidFill>
                  <a:srgbClr val="303030"/>
                </a:solidFill>
                <a:latin typeface="Century Gothic" panose="020B0502020202020204" pitchFamily="34" charset="0"/>
                <a:cs typeface="Tw Cen MT"/>
              </a:rPr>
              <a:t>g</a:t>
            </a:r>
            <a:r>
              <a:rPr sz="2800"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in</a:t>
            </a:r>
            <a:r>
              <a:rPr sz="2800" dirty="0" smtClean="0">
                <a:solidFill>
                  <a:srgbClr val="303030"/>
                </a:solidFill>
                <a:latin typeface="Century Gothic" panose="020B0502020202020204" pitchFamily="34" charset="0"/>
                <a:cs typeface="Tw Cen MT"/>
              </a:rPr>
              <a:t>s</a:t>
            </a:r>
            <a:r>
              <a:rPr sz="2800" spc="-5" dirty="0" smtClean="0">
                <a:solidFill>
                  <a:srgbClr val="303030"/>
                </a:solidFill>
                <a:latin typeface="Century Gothic" panose="020B0502020202020204" pitchFamily="34" charset="0"/>
                <a:cs typeface="Tw Cen MT"/>
              </a:rPr>
              <a:t>t</a:t>
            </a:r>
            <a:r>
              <a:rPr sz="2800" spc="15"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it</a:t>
            </a:r>
            <a:r>
              <a:rPr sz="2800" spc="-5" dirty="0" smtClean="0">
                <a:solidFill>
                  <a:srgbClr val="303030"/>
                </a:solidFill>
                <a:latin typeface="Century Gothic" panose="020B0502020202020204" pitchFamily="34" charset="0"/>
                <a:cs typeface="Tw Cen MT"/>
              </a:rPr>
              <a:t>s</a:t>
            </a:r>
            <a:r>
              <a:rPr sz="2800" spc="2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app</a:t>
            </a:r>
            <a:r>
              <a:rPr sz="2800" spc="-65" dirty="0" smtClean="0">
                <a:solidFill>
                  <a:srgbClr val="303030"/>
                </a:solidFill>
                <a:latin typeface="Century Gothic" panose="020B0502020202020204" pitchFamily="34" charset="0"/>
                <a:cs typeface="Tw Cen MT"/>
              </a:rPr>
              <a:t>r</a:t>
            </a:r>
            <a:r>
              <a:rPr sz="2800" dirty="0" smtClean="0">
                <a:solidFill>
                  <a:srgbClr val="303030"/>
                </a:solidFill>
                <a:latin typeface="Century Gothic" panose="020B0502020202020204" pitchFamily="34" charset="0"/>
                <a:cs typeface="Tw Cen MT"/>
              </a:rPr>
              <a:t>o</a:t>
            </a:r>
            <a:r>
              <a:rPr sz="2800" spc="-70" dirty="0" smtClean="0">
                <a:solidFill>
                  <a:srgbClr val="303030"/>
                </a:solidFill>
                <a:latin typeface="Century Gothic" panose="020B0502020202020204" pitchFamily="34" charset="0"/>
                <a:cs typeface="Tw Cen MT"/>
              </a:rPr>
              <a:t>v</a:t>
            </a:r>
            <a:r>
              <a:rPr sz="2800" dirty="0" smtClean="0">
                <a:solidFill>
                  <a:srgbClr val="303030"/>
                </a:solidFill>
                <a:latin typeface="Century Gothic" panose="020B0502020202020204" pitchFamily="34" charset="0"/>
                <a:cs typeface="Tw Cen MT"/>
              </a:rPr>
              <a:t>ed app</a:t>
            </a:r>
            <a:r>
              <a:rPr sz="2800" spc="-10" dirty="0" smtClean="0">
                <a:solidFill>
                  <a:srgbClr val="303030"/>
                </a:solidFill>
                <a:latin typeface="Century Gothic" panose="020B0502020202020204" pitchFamily="34" charset="0"/>
                <a:cs typeface="Tw Cen MT"/>
              </a:rPr>
              <a:t>li</a:t>
            </a:r>
            <a:r>
              <a:rPr sz="2800" spc="-5" dirty="0" smtClean="0">
                <a:solidFill>
                  <a:srgbClr val="303030"/>
                </a:solidFill>
                <a:latin typeface="Century Gothic" panose="020B0502020202020204" pitchFamily="34" charset="0"/>
                <a:cs typeface="Tw Cen MT"/>
              </a:rPr>
              <a:t>c</a:t>
            </a:r>
            <a:r>
              <a:rPr sz="2800"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ti</a:t>
            </a:r>
            <a:r>
              <a:rPr sz="2800" dirty="0" smtClean="0">
                <a:solidFill>
                  <a:srgbClr val="303030"/>
                </a:solidFill>
                <a:latin typeface="Century Gothic" panose="020B0502020202020204" pitchFamily="34" charset="0"/>
                <a:cs typeface="Tw Cen MT"/>
              </a:rPr>
              <a:t>o</a:t>
            </a:r>
            <a:r>
              <a:rPr sz="2800" spc="-5"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a</a:t>
            </a:r>
            <a:r>
              <a:rPr sz="2800" spc="-10"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d</a:t>
            </a:r>
            <a:r>
              <a:rPr sz="2800" spc="1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de</a:t>
            </a:r>
            <a:r>
              <a:rPr sz="2800" spc="-10" dirty="0" smtClean="0">
                <a:solidFill>
                  <a:srgbClr val="303030"/>
                </a:solidFill>
                <a:latin typeface="Century Gothic" panose="020B0502020202020204" pitchFamily="34" charset="0"/>
                <a:cs typeface="Tw Cen MT"/>
              </a:rPr>
              <a:t>t</a:t>
            </a:r>
            <a:r>
              <a:rPr sz="2800" dirty="0" smtClean="0">
                <a:solidFill>
                  <a:srgbClr val="303030"/>
                </a:solidFill>
                <a:latin typeface="Century Gothic" panose="020B0502020202020204" pitchFamily="34" charset="0"/>
                <a:cs typeface="Tw Cen MT"/>
              </a:rPr>
              <a:t>e</a:t>
            </a:r>
            <a:r>
              <a:rPr sz="2800" spc="55" dirty="0" smtClean="0">
                <a:solidFill>
                  <a:srgbClr val="303030"/>
                </a:solidFill>
                <a:latin typeface="Century Gothic" panose="020B0502020202020204" pitchFamily="34" charset="0"/>
                <a:cs typeface="Tw Cen MT"/>
              </a:rPr>
              <a:t>r</a:t>
            </a:r>
            <a:r>
              <a:rPr sz="2800" spc="-10" dirty="0" smtClean="0">
                <a:solidFill>
                  <a:srgbClr val="303030"/>
                </a:solidFill>
                <a:latin typeface="Century Gothic" panose="020B0502020202020204" pitchFamily="34" charset="0"/>
                <a:cs typeface="Tw Cen MT"/>
              </a:rPr>
              <a:t>min</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wh</a:t>
            </a:r>
            <a:r>
              <a:rPr sz="2800"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th</a:t>
            </a:r>
            <a:r>
              <a:rPr sz="2800"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r</a:t>
            </a:r>
            <a:r>
              <a:rPr sz="2800" spc="10"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spc="-5" dirty="0" smtClean="0">
                <a:solidFill>
                  <a:srgbClr val="303030"/>
                </a:solidFill>
                <a:latin typeface="Century Gothic" panose="020B0502020202020204" pitchFamily="34" charset="0"/>
                <a:cs typeface="Tw Cen MT"/>
              </a:rPr>
              <a:t>L</a:t>
            </a:r>
            <a:r>
              <a:rPr sz="2800" spc="-10" dirty="0" smtClean="0">
                <a:solidFill>
                  <a:srgbClr val="303030"/>
                </a:solidFill>
                <a:latin typeface="Century Gothic" panose="020B0502020202020204" pitchFamily="34" charset="0"/>
                <a:cs typeface="Tw Cen MT"/>
              </a:rPr>
              <a:t>E</a:t>
            </a:r>
            <a:r>
              <a:rPr sz="2800" spc="-5" dirty="0" smtClean="0">
                <a:solidFill>
                  <a:srgbClr val="303030"/>
                </a:solidFill>
                <a:latin typeface="Century Gothic" panose="020B0502020202020204" pitchFamily="34" charset="0"/>
                <a:cs typeface="Tw Cen MT"/>
              </a:rPr>
              <a:t>A</a:t>
            </a:r>
            <a:r>
              <a:rPr sz="2800" spc="-15"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wil</a:t>
            </a:r>
            <a:r>
              <a:rPr sz="2800" spc="-5" dirty="0" smtClean="0">
                <a:solidFill>
                  <a:srgbClr val="303030"/>
                </a:solidFill>
                <a:latin typeface="Century Gothic" panose="020B0502020202020204" pitchFamily="34" charset="0"/>
                <a:cs typeface="Tw Cen MT"/>
              </a:rPr>
              <a:t>l</a:t>
            </a:r>
            <a:r>
              <a:rPr sz="2800" spc="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be ab</a:t>
            </a:r>
            <a:r>
              <a:rPr sz="2800" spc="-10" dirty="0" smtClean="0">
                <a:solidFill>
                  <a:srgbClr val="303030"/>
                </a:solidFill>
                <a:latin typeface="Century Gothic" panose="020B0502020202020204" pitchFamily="34" charset="0"/>
                <a:cs typeface="Tw Cen MT"/>
              </a:rPr>
              <a:t>l</a:t>
            </a:r>
            <a:r>
              <a:rPr sz="2800" spc="-5"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o</a:t>
            </a:r>
            <a:r>
              <a:rPr sz="2800" dirty="0" smtClean="0">
                <a:solidFill>
                  <a:srgbClr val="303030"/>
                </a:solidFill>
                <a:latin typeface="Century Gothic" panose="020B0502020202020204" pitchFamily="34" charset="0"/>
                <a:cs typeface="Tw Cen MT"/>
              </a:rPr>
              <a:t> f</a:t>
            </a:r>
            <a:r>
              <a:rPr sz="2800" spc="-10" dirty="0" smtClean="0">
                <a:solidFill>
                  <a:srgbClr val="303030"/>
                </a:solidFill>
                <a:latin typeface="Century Gothic" panose="020B0502020202020204" pitchFamily="34" charset="0"/>
                <a:cs typeface="Tw Cen MT"/>
              </a:rPr>
              <a:t>ull</a:t>
            </a:r>
            <a:r>
              <a:rPr sz="2800" spc="-5" dirty="0" smtClean="0">
                <a:solidFill>
                  <a:srgbClr val="303030"/>
                </a:solidFill>
                <a:latin typeface="Century Gothic" panose="020B0502020202020204" pitchFamily="34" charset="0"/>
                <a:cs typeface="Tw Cen MT"/>
              </a:rPr>
              <a:t>y</a:t>
            </a:r>
            <a:r>
              <a:rPr lang="en-US" sz="2800" spc="-5" dirty="0" smtClean="0">
                <a:solidFill>
                  <a:srgbClr val="303030"/>
                </a:solidFill>
                <a:latin typeface="Century Gothic" panose="020B0502020202020204" pitchFamily="34" charset="0"/>
                <a:cs typeface="Tw Cen MT"/>
              </a:rPr>
              <a:t> and effectively</a:t>
            </a:r>
            <a:r>
              <a:rPr sz="2800" spc="10"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im</a:t>
            </a:r>
            <a:r>
              <a:rPr sz="2800" dirty="0" smtClean="0">
                <a:solidFill>
                  <a:srgbClr val="303030"/>
                </a:solidFill>
                <a:latin typeface="Century Gothic" panose="020B0502020202020204" pitchFamily="34" charset="0"/>
                <a:cs typeface="Tw Cen MT"/>
              </a:rPr>
              <a:t>p</a:t>
            </a:r>
            <a:r>
              <a:rPr sz="2800" spc="-10" dirty="0" smtClean="0">
                <a:solidFill>
                  <a:srgbClr val="303030"/>
                </a:solidFill>
                <a:latin typeface="Century Gothic" panose="020B0502020202020204" pitchFamily="34" charset="0"/>
                <a:cs typeface="Tw Cen MT"/>
              </a:rPr>
              <a:t>l</a:t>
            </a:r>
            <a:r>
              <a:rPr sz="2800"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m</a:t>
            </a:r>
            <a:r>
              <a:rPr sz="2800" dirty="0" smtClean="0">
                <a:solidFill>
                  <a:srgbClr val="303030"/>
                </a:solidFill>
                <a:latin typeface="Century Gothic" panose="020B0502020202020204" pitchFamily="34" charset="0"/>
                <a:cs typeface="Tw Cen MT"/>
              </a:rPr>
              <a:t>e</a:t>
            </a:r>
            <a:r>
              <a:rPr sz="2800" spc="-10"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t</a:t>
            </a:r>
            <a:r>
              <a:rPr sz="2800" spc="5" dirty="0" smtClean="0">
                <a:solidFill>
                  <a:srgbClr val="303030"/>
                </a:solidFill>
                <a:latin typeface="Century Gothic" panose="020B0502020202020204" pitchFamily="34" charset="0"/>
                <a:cs typeface="Tw Cen MT"/>
              </a:rPr>
              <a:t> </a:t>
            </a:r>
            <a:r>
              <a:rPr lang="en-US" sz="2800" spc="5" dirty="0" smtClean="0">
                <a:solidFill>
                  <a:srgbClr val="303030"/>
                </a:solidFill>
                <a:latin typeface="Century Gothic" panose="020B0502020202020204" pitchFamily="34" charset="0"/>
                <a:cs typeface="Tw Cen MT"/>
              </a:rPr>
              <a:t>the selected intervention model </a:t>
            </a:r>
            <a:r>
              <a:rPr sz="2800" dirty="0" smtClean="0">
                <a:solidFill>
                  <a:srgbClr val="303030"/>
                </a:solidFill>
                <a:latin typeface="Century Gothic" panose="020B0502020202020204" pitchFamily="34" charset="0"/>
                <a:cs typeface="Tw Cen MT"/>
              </a:rPr>
              <a:t>o</a:t>
            </a:r>
            <a:r>
              <a:rPr sz="2800" spc="-5" dirty="0" smtClean="0">
                <a:solidFill>
                  <a:srgbClr val="303030"/>
                </a:solidFill>
                <a:latin typeface="Century Gothic" panose="020B0502020202020204" pitchFamily="34" charset="0"/>
                <a:cs typeface="Tw Cen MT"/>
              </a:rPr>
              <a:t>n</a:t>
            </a:r>
            <a:r>
              <a:rPr sz="2800" spc="5"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a:t>
            </a:r>
            <a:r>
              <a:rPr sz="2800" dirty="0" smtClean="0">
                <a:solidFill>
                  <a:srgbClr val="303030"/>
                </a:solidFill>
                <a:latin typeface="Century Gothic" panose="020B0502020202020204" pitchFamily="34" charset="0"/>
                <a:cs typeface="Tw Cen MT"/>
              </a:rPr>
              <a:t> f</a:t>
            </a:r>
            <a:r>
              <a:rPr sz="2800" spc="-10" dirty="0" smtClean="0">
                <a:solidFill>
                  <a:srgbClr val="303030"/>
                </a:solidFill>
                <a:latin typeface="Century Gothic" panose="020B0502020202020204" pitchFamily="34" charset="0"/>
                <a:cs typeface="Tw Cen MT"/>
              </a:rPr>
              <a:t>i</a:t>
            </a:r>
            <a:r>
              <a:rPr sz="2800" dirty="0" smtClean="0">
                <a:solidFill>
                  <a:srgbClr val="303030"/>
                </a:solidFill>
                <a:latin typeface="Century Gothic" panose="020B0502020202020204" pitchFamily="34" charset="0"/>
                <a:cs typeface="Tw Cen MT"/>
              </a:rPr>
              <a:t>rs</a:t>
            </a:r>
            <a:r>
              <a:rPr sz="2800" spc="-5" dirty="0" smtClean="0">
                <a:solidFill>
                  <a:srgbClr val="303030"/>
                </a:solidFill>
                <a:latin typeface="Century Gothic" panose="020B0502020202020204" pitchFamily="34" charset="0"/>
                <a:cs typeface="Tw Cen MT"/>
              </a:rPr>
              <a:t>t</a:t>
            </a:r>
            <a:r>
              <a:rPr sz="2800" spc="15"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d</a:t>
            </a:r>
            <a:r>
              <a:rPr sz="2800" spc="-60" dirty="0" smtClean="0">
                <a:solidFill>
                  <a:srgbClr val="303030"/>
                </a:solidFill>
                <a:latin typeface="Century Gothic" panose="020B0502020202020204" pitchFamily="34" charset="0"/>
                <a:cs typeface="Tw Cen MT"/>
              </a:rPr>
              <a:t>a</a:t>
            </a:r>
            <a:r>
              <a:rPr sz="2800" spc="-5" dirty="0" smtClean="0">
                <a:solidFill>
                  <a:srgbClr val="303030"/>
                </a:solidFill>
                <a:latin typeface="Century Gothic" panose="020B0502020202020204" pitchFamily="34" charset="0"/>
                <a:cs typeface="Tw Cen MT"/>
              </a:rPr>
              <a:t>y</a:t>
            </a:r>
            <a:r>
              <a:rPr sz="2800" spc="1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o</a:t>
            </a:r>
            <a:r>
              <a:rPr sz="2800" spc="-5" dirty="0" smtClean="0">
                <a:solidFill>
                  <a:srgbClr val="303030"/>
                </a:solidFill>
                <a:latin typeface="Century Gothic" panose="020B0502020202020204" pitchFamily="34" charset="0"/>
                <a:cs typeface="Tw Cen MT"/>
              </a:rPr>
              <a:t>f</a:t>
            </a:r>
            <a:r>
              <a:rPr sz="2800" spc="80" dirty="0" smtClean="0">
                <a:solidFill>
                  <a:srgbClr val="303030"/>
                </a:solidFill>
                <a:latin typeface="Century Gothic" panose="020B0502020202020204" pitchFamily="34" charset="0"/>
                <a:cs typeface="Tw Cen MT"/>
              </a:rPr>
              <a:t> </a:t>
            </a:r>
            <a:r>
              <a:rPr sz="2800" spc="-10" dirty="0" smtClean="0">
                <a:solidFill>
                  <a:srgbClr val="303030"/>
                </a:solidFill>
                <a:latin typeface="Century Gothic" panose="020B0502020202020204" pitchFamily="34" charset="0"/>
                <a:cs typeface="Tw Cen MT"/>
              </a:rPr>
              <a:t>th</a:t>
            </a:r>
            <a:r>
              <a:rPr sz="2800" spc="-5" dirty="0" smtClean="0">
                <a:solidFill>
                  <a:srgbClr val="303030"/>
                </a:solidFill>
                <a:latin typeface="Century Gothic" panose="020B0502020202020204" pitchFamily="34" charset="0"/>
                <a:cs typeface="Tw Cen MT"/>
              </a:rPr>
              <a:t>e </a:t>
            </a:r>
            <a:r>
              <a:rPr sz="2800" spc="-65" dirty="0" smtClean="0">
                <a:solidFill>
                  <a:srgbClr val="303030"/>
                </a:solidFill>
                <a:latin typeface="Century Gothic" panose="020B0502020202020204" pitchFamily="34" charset="0"/>
                <a:cs typeface="Tw Cen MT"/>
              </a:rPr>
              <a:t>f</a:t>
            </a:r>
            <a:r>
              <a:rPr sz="2800" dirty="0" smtClean="0">
                <a:solidFill>
                  <a:srgbClr val="303030"/>
                </a:solidFill>
                <a:latin typeface="Century Gothic" panose="020B0502020202020204" pitchFamily="34" charset="0"/>
                <a:cs typeface="Tw Cen MT"/>
              </a:rPr>
              <a:t>o</a:t>
            </a:r>
            <a:r>
              <a:rPr sz="2800" spc="-10" dirty="0" smtClean="0">
                <a:solidFill>
                  <a:srgbClr val="303030"/>
                </a:solidFill>
                <a:latin typeface="Century Gothic" panose="020B0502020202020204" pitchFamily="34" charset="0"/>
                <a:cs typeface="Tw Cen MT"/>
              </a:rPr>
              <a:t>ll</a:t>
            </a:r>
            <a:r>
              <a:rPr sz="2800" spc="-85" dirty="0" smtClean="0">
                <a:solidFill>
                  <a:srgbClr val="303030"/>
                </a:solidFill>
                <a:latin typeface="Century Gothic" panose="020B0502020202020204" pitchFamily="34" charset="0"/>
                <a:cs typeface="Tw Cen MT"/>
              </a:rPr>
              <a:t>o</a:t>
            </a:r>
            <a:r>
              <a:rPr sz="2800" spc="-10" dirty="0" smtClean="0">
                <a:solidFill>
                  <a:srgbClr val="303030"/>
                </a:solidFill>
                <a:latin typeface="Century Gothic" panose="020B0502020202020204" pitchFamily="34" charset="0"/>
                <a:cs typeface="Tw Cen MT"/>
              </a:rPr>
              <a:t>win</a:t>
            </a:r>
            <a:r>
              <a:rPr sz="2800" spc="-5" dirty="0" smtClean="0">
                <a:solidFill>
                  <a:srgbClr val="303030"/>
                </a:solidFill>
                <a:latin typeface="Century Gothic" panose="020B0502020202020204" pitchFamily="34" charset="0"/>
                <a:cs typeface="Tw Cen MT"/>
              </a:rPr>
              <a:t>g</a:t>
            </a:r>
            <a:r>
              <a:rPr sz="2800" spc="10" dirty="0" smtClean="0">
                <a:solidFill>
                  <a:srgbClr val="303030"/>
                </a:solidFill>
                <a:latin typeface="Century Gothic" panose="020B0502020202020204" pitchFamily="34" charset="0"/>
                <a:cs typeface="Tw Cen MT"/>
              </a:rPr>
              <a:t> </a:t>
            </a:r>
            <a:r>
              <a:rPr sz="2800" dirty="0" smtClean="0">
                <a:solidFill>
                  <a:srgbClr val="303030"/>
                </a:solidFill>
                <a:latin typeface="Century Gothic" panose="020B0502020202020204" pitchFamily="34" charset="0"/>
                <a:cs typeface="Tw Cen MT"/>
              </a:rPr>
              <a:t>s</a:t>
            </a:r>
            <a:r>
              <a:rPr sz="2800" spc="100" dirty="0" smtClean="0">
                <a:solidFill>
                  <a:srgbClr val="303030"/>
                </a:solidFill>
                <a:latin typeface="Century Gothic" panose="020B0502020202020204" pitchFamily="34" charset="0"/>
                <a:cs typeface="Tw Cen MT"/>
              </a:rPr>
              <a:t>c</a:t>
            </a:r>
            <a:r>
              <a:rPr sz="2800" spc="-10" dirty="0" smtClean="0">
                <a:solidFill>
                  <a:srgbClr val="303030"/>
                </a:solidFill>
                <a:latin typeface="Century Gothic" panose="020B0502020202020204" pitchFamily="34" charset="0"/>
                <a:cs typeface="Tw Cen MT"/>
              </a:rPr>
              <a:t>h</a:t>
            </a:r>
            <a:r>
              <a:rPr sz="2800" dirty="0" smtClean="0">
                <a:solidFill>
                  <a:srgbClr val="303030"/>
                </a:solidFill>
                <a:latin typeface="Century Gothic" panose="020B0502020202020204" pitchFamily="34" charset="0"/>
                <a:cs typeface="Tw Cen MT"/>
              </a:rPr>
              <a:t>oo</a:t>
            </a:r>
            <a:r>
              <a:rPr sz="2800" spc="-5" dirty="0" smtClean="0">
                <a:solidFill>
                  <a:srgbClr val="303030"/>
                </a:solidFill>
                <a:latin typeface="Century Gothic" panose="020B0502020202020204" pitchFamily="34" charset="0"/>
                <a:cs typeface="Tw Cen MT"/>
              </a:rPr>
              <a:t>l </a:t>
            </a:r>
            <a:r>
              <a:rPr sz="2800" spc="-60" dirty="0" smtClean="0">
                <a:solidFill>
                  <a:srgbClr val="303030"/>
                </a:solidFill>
                <a:latin typeface="Century Gothic" panose="020B0502020202020204" pitchFamily="34" charset="0"/>
                <a:cs typeface="Tw Cen MT"/>
              </a:rPr>
              <a:t>y</a:t>
            </a:r>
            <a:r>
              <a:rPr sz="2800" dirty="0" smtClean="0">
                <a:solidFill>
                  <a:srgbClr val="303030"/>
                </a:solidFill>
                <a:latin typeface="Century Gothic" panose="020B0502020202020204" pitchFamily="34" charset="0"/>
                <a:cs typeface="Tw Cen MT"/>
              </a:rPr>
              <a:t>ea</a:t>
            </a:r>
            <a:r>
              <a:rPr sz="2800" spc="-195" dirty="0" smtClean="0">
                <a:solidFill>
                  <a:srgbClr val="303030"/>
                </a:solidFill>
                <a:latin typeface="Century Gothic" panose="020B0502020202020204" pitchFamily="34" charset="0"/>
                <a:cs typeface="Tw Cen MT"/>
              </a:rPr>
              <a:t>r</a:t>
            </a:r>
            <a:r>
              <a:rPr sz="2800" spc="-5" dirty="0" smtClean="0">
                <a:solidFill>
                  <a:srgbClr val="303030"/>
                </a:solidFill>
                <a:latin typeface="Century Gothic" panose="020B0502020202020204" pitchFamily="34" charset="0"/>
                <a:cs typeface="Tw Cen MT"/>
              </a:rPr>
              <a:t>.</a:t>
            </a:r>
            <a:endParaRPr sz="2800" dirty="0">
              <a:latin typeface="Century Gothic" panose="020B0502020202020204" pitchFamily="34" charset="0"/>
              <a:cs typeface="Tw Cen MT"/>
            </a:endParaRPr>
          </a:p>
        </p:txBody>
      </p:sp>
      <p:sp>
        <p:nvSpPr>
          <p:cNvPr id="5" name="Footer Placeholder 4"/>
          <p:cNvSpPr>
            <a:spLocks noGrp="1"/>
          </p:cNvSpPr>
          <p:nvPr>
            <p:ph type="ftr" sz="quarter" idx="11"/>
          </p:nvPr>
        </p:nvSpPr>
        <p:spPr/>
        <p:txBody>
          <a:bodyPr/>
          <a:lstStyle/>
          <a:p>
            <a:r>
              <a:rPr lang="en-US" dirty="0" smtClean="0"/>
              <a:t>SI_ADE_SIG COHORT 4</a:t>
            </a:r>
            <a:endParaRPr lang="en-US" dirty="0"/>
          </a:p>
        </p:txBody>
      </p:sp>
      <p:sp>
        <p:nvSpPr>
          <p:cNvPr id="6" name="Slide Number Placeholder 5"/>
          <p:cNvSpPr>
            <a:spLocks noGrp="1"/>
          </p:cNvSpPr>
          <p:nvPr>
            <p:ph type="sldNum" sz="quarter" idx="12"/>
          </p:nvPr>
        </p:nvSpPr>
        <p:spPr/>
        <p:txBody>
          <a:bodyPr/>
          <a:lstStyle/>
          <a:p>
            <a:fld id="{93BD3CB4-6542-45AD-8EB6-25243F0877FC}" type="slidenum">
              <a:rPr lang="en-US" smtClean="0"/>
              <a:t>9</a:t>
            </a:fld>
            <a:endParaRPr lang="en-US" dirty="0"/>
          </a:p>
        </p:txBody>
      </p:sp>
    </p:spTree>
    <p:extLst>
      <p:ext uri="{BB962C8B-B14F-4D97-AF65-F5344CB8AC3E}">
        <p14:creationId xmlns:p14="http://schemas.microsoft.com/office/powerpoint/2010/main" val="38195883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3972</TotalTime>
  <Words>3023</Words>
  <Application>Microsoft Office PowerPoint</Application>
  <PresentationFormat>On-screen Show (4:3)</PresentationFormat>
  <Paragraphs>567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NewsPrint</vt:lpstr>
      <vt:lpstr>PowerPoint Presentation</vt:lpstr>
      <vt:lpstr>    School  Improvement Grant  1003(g)  Cohort 4</vt:lpstr>
      <vt:lpstr>Webinar Content</vt:lpstr>
      <vt:lpstr>  Grant  Purpose</vt:lpstr>
      <vt:lpstr>SIG Cohort 4 Timeline</vt:lpstr>
      <vt:lpstr>PowerPoint Presentation</vt:lpstr>
      <vt:lpstr>New Requirements</vt:lpstr>
      <vt:lpstr>PowerPoint Presentation</vt:lpstr>
      <vt:lpstr>PLANNING YEAR</vt:lpstr>
      <vt:lpstr>PowerPoint Presentation</vt:lpstr>
      <vt:lpstr>PowerPoint Presentation</vt:lpstr>
      <vt:lpstr>PowerPoint Presentation</vt:lpstr>
      <vt:lpstr>SUSTAINABILITY</vt:lpstr>
      <vt:lpstr>  sig intervention  models</vt:lpstr>
      <vt:lpstr>PowerPoint Presentation</vt:lpstr>
      <vt:lpstr>TURNAROUND </vt:lpstr>
      <vt:lpstr> TRANSFORMATION </vt:lpstr>
      <vt:lpstr>SCHOOL CLOSURE</vt:lpstr>
      <vt:lpstr>RESTART</vt:lpstr>
      <vt:lpstr>PowerPoint Presentation</vt:lpstr>
      <vt:lpstr>EVIDENCE-BASED,  WHOLE-SCHOOL REFORM</vt:lpstr>
      <vt:lpstr>EVIDENCE-BASED, WHOLE-SCHOOL REFORM MODEL: “DEVELOPER” ROLE</vt:lpstr>
      <vt:lpstr>EVIDENCE-BASED, WHOLE-SCHOOL REFORM MODEL: SEA ROLE</vt:lpstr>
      <vt:lpstr>EARLY LEARNING MODEL</vt:lpstr>
      <vt:lpstr>STRENGTHENED   sig REQUIREMENTS</vt:lpstr>
      <vt:lpstr>FAMILY AND COMMUNITY ENGAGEMENT</vt:lpstr>
      <vt:lpstr>LEA MONITORING AND SUPPORT</vt:lpstr>
      <vt:lpstr>PowerPoint Presentation</vt:lpstr>
      <vt:lpstr>CHARTER SCHOOL OPERATORS AND PROVIDERS UNDER THE RESTART MODEL</vt:lpstr>
      <vt:lpstr>Application</vt:lpstr>
      <vt:lpstr>PowerPoint Presentation</vt:lpstr>
      <vt:lpstr>SECTIONS II-VI</vt:lpstr>
      <vt:lpstr>REQUIRED APPLICATION  INFORMATION </vt:lpstr>
      <vt:lpstr>PowerPoint Presentation</vt:lpstr>
      <vt:lpstr>PowerPoint Presentation</vt:lpstr>
      <vt:lpstr>PowerPoint Presentation</vt:lpstr>
      <vt:lpstr>PowerPoint Presentation</vt:lpstr>
      <vt:lpstr>PowerPoint Presentation</vt:lpstr>
      <vt:lpstr>ACTION PLAN</vt:lpstr>
      <vt:lpstr>Proposed Budget</vt:lpstr>
      <vt:lpstr>SCORING</vt:lpstr>
      <vt:lpstr>SITE VISITS</vt:lpstr>
      <vt:lpstr>PowerPoint Presentation</vt:lpstr>
      <vt:lpstr>PowerPoint Presentation</vt:lpstr>
      <vt:lpstr>PowerPoint Presentation</vt:lpstr>
      <vt:lpstr>PowerPoint Presentation</vt:lpstr>
      <vt:lpstr>PowerPoint Presentation</vt:lpstr>
      <vt:lpstr>PowerPoint Presentation</vt:lpstr>
    </vt:vector>
  </TitlesOfParts>
  <Company>Arizona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Isherwood, Devon</dc:creator>
  <cp:lastModifiedBy>Richards, Cindy</cp:lastModifiedBy>
  <cp:revision>192</cp:revision>
  <cp:lastPrinted>2016-05-31T17:03:07Z</cp:lastPrinted>
  <dcterms:created xsi:type="dcterms:W3CDTF">2016-05-26T19:39:36Z</dcterms:created>
  <dcterms:modified xsi:type="dcterms:W3CDTF">2016-06-07T19:57:46Z</dcterms:modified>
</cp:coreProperties>
</file>