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3"/>
  </p:notesMasterIdLst>
  <p:sldIdLst>
    <p:sldId id="265" r:id="rId2"/>
    <p:sldId id="258" r:id="rId3"/>
    <p:sldId id="267" r:id="rId4"/>
    <p:sldId id="266" r:id="rId5"/>
    <p:sldId id="268" r:id="rId6"/>
    <p:sldId id="261" r:id="rId7"/>
    <p:sldId id="271" r:id="rId8"/>
    <p:sldId id="272" r:id="rId9"/>
    <p:sldId id="270" r:id="rId10"/>
    <p:sldId id="273" r:id="rId11"/>
    <p:sldId id="263" r:id="rId12"/>
  </p:sldIdLst>
  <p:sldSz cx="9144000" cy="6858000" type="screen4x3"/>
  <p:notesSz cx="6946900" cy="92837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Corporation" initials="" lastIdx="4" clrIdx="0"/>
  <p:cmAuthor id="2" name="Elisabeth Keating"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4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0847" autoAdjust="0"/>
  </p:normalViewPr>
  <p:slideViewPr>
    <p:cSldViewPr>
      <p:cViewPr varScale="1">
        <p:scale>
          <a:sx n="59" d="100"/>
          <a:sy n="59" d="100"/>
        </p:scale>
        <p:origin x="1716" y="60"/>
      </p:cViewPr>
      <p:guideLst/>
    </p:cSldViewPr>
  </p:slideViewPr>
  <p:outlineViewPr>
    <p:cViewPr>
      <p:scale>
        <a:sx n="33" d="100"/>
        <a:sy n="33" d="100"/>
      </p:scale>
      <p:origin x="0" y="-3180"/>
    </p:cViewPr>
  </p:outlineViewPr>
  <p:notesTextViewPr>
    <p:cViewPr>
      <p:scale>
        <a:sx n="1" d="1"/>
        <a:sy n="1" d="1"/>
      </p:scale>
      <p:origin x="0" y="0"/>
    </p:cViewPr>
  </p:notesTextViewPr>
  <p:notesViewPr>
    <p:cSldViewPr>
      <p:cViewPr varScale="1">
        <p:scale>
          <a:sx n="83" d="100"/>
          <a:sy n="83" d="100"/>
        </p:scale>
        <p:origin x="319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5413" y="0"/>
            <a:ext cx="3009900" cy="465138"/>
          </a:xfrm>
          <a:prstGeom prst="rect">
            <a:avLst/>
          </a:prstGeom>
        </p:spPr>
        <p:txBody>
          <a:bodyPr vert="horz" lIns="91440" tIns="45720" rIns="91440" bIns="45720" rtlCol="0"/>
          <a:lstStyle>
            <a:lvl1pPr algn="r">
              <a:defRPr sz="1200"/>
            </a:lvl1pPr>
          </a:lstStyle>
          <a:p>
            <a:fld id="{C29A1C5D-4FFB-4139-95E2-D8D9AFEAD250}" type="datetimeFigureOut">
              <a:rPr lang="en-US" smtClean="0"/>
              <a:t>3/21/2019</a:t>
            </a:fld>
            <a:endParaRPr lang="en-US"/>
          </a:p>
        </p:txBody>
      </p:sp>
      <p:sp>
        <p:nvSpPr>
          <p:cNvPr id="4" name="Slide Image Placeholder 3"/>
          <p:cNvSpPr>
            <a:spLocks noGrp="1" noRot="1" noChangeAspect="1"/>
          </p:cNvSpPr>
          <p:nvPr>
            <p:ph type="sldImg" idx="2"/>
          </p:nvPr>
        </p:nvSpPr>
        <p:spPr>
          <a:xfrm>
            <a:off x="1384300" y="1160463"/>
            <a:ext cx="4178300"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67225"/>
            <a:ext cx="555625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099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5413" y="8818563"/>
            <a:ext cx="3009900" cy="465137"/>
          </a:xfrm>
          <a:prstGeom prst="rect">
            <a:avLst/>
          </a:prstGeom>
        </p:spPr>
        <p:txBody>
          <a:bodyPr vert="horz" lIns="91440" tIns="45720" rIns="91440" bIns="45720" rtlCol="0" anchor="b"/>
          <a:lstStyle>
            <a:lvl1pPr algn="r">
              <a:defRPr sz="1200"/>
            </a:lvl1pPr>
          </a:lstStyle>
          <a:p>
            <a:fld id="{DE0AD643-5CD7-42C7-8F2D-9BB23EDDE645}" type="slidenum">
              <a:rPr lang="en-US" smtClean="0"/>
              <a:t>‹#›</a:t>
            </a:fld>
            <a:endParaRPr lang="en-US"/>
          </a:p>
        </p:txBody>
      </p:sp>
    </p:spTree>
    <p:extLst>
      <p:ext uri="{BB962C8B-B14F-4D97-AF65-F5344CB8AC3E}">
        <p14:creationId xmlns:p14="http://schemas.microsoft.com/office/powerpoint/2010/main" val="289307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Ins and Outs of Title IV-A webinar</a:t>
            </a:r>
          </a:p>
          <a:p>
            <a:r>
              <a:rPr lang="en-US" dirty="0"/>
              <a:t>My name is Keri Schoeff and I am the Safe &amp; Healthy Students Specialist </a:t>
            </a:r>
          </a:p>
          <a:p>
            <a:r>
              <a:rPr lang="en-US" dirty="0"/>
              <a:t>This webinar is designed to give an overview of the Student Support and Academic Enrichment Grant, otherwise known as Title IV-A</a:t>
            </a:r>
          </a:p>
          <a:p>
            <a:endParaRPr lang="en-US" dirty="0"/>
          </a:p>
        </p:txBody>
      </p:sp>
      <p:sp>
        <p:nvSpPr>
          <p:cNvPr id="4" name="Slide Number Placeholder 3"/>
          <p:cNvSpPr>
            <a:spLocks noGrp="1"/>
          </p:cNvSpPr>
          <p:nvPr>
            <p:ph type="sldNum" sz="quarter" idx="5"/>
          </p:nvPr>
        </p:nvSpPr>
        <p:spPr/>
        <p:txBody>
          <a:bodyPr/>
          <a:lstStyle/>
          <a:p>
            <a:fld id="{DE0AD643-5CD7-42C7-8F2D-9BB23EDDE645}" type="slidenum">
              <a:rPr lang="en-US" smtClean="0"/>
              <a:t>1</a:t>
            </a:fld>
            <a:endParaRPr lang="en-US"/>
          </a:p>
        </p:txBody>
      </p:sp>
    </p:spTree>
    <p:extLst>
      <p:ext uri="{BB962C8B-B14F-4D97-AF65-F5344CB8AC3E}">
        <p14:creationId xmlns:p14="http://schemas.microsoft.com/office/powerpoint/2010/main" val="223277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Assurance #8, please pay specials attention to Yes to all or Yes to following. If your LEA has an allocation over $30,000, you must check Yes to all. If your LEA has an allocation under $30,000, you must check Yes to Following and the appropriate boxes based on what programs you will be funding. 8A is Well-Rounded, 8B is Safe &amp; Healthy Students and 8C is Effective Use of Technology. </a:t>
            </a:r>
          </a:p>
        </p:txBody>
      </p:sp>
      <p:sp>
        <p:nvSpPr>
          <p:cNvPr id="4" name="Slide Number Placeholder 3"/>
          <p:cNvSpPr>
            <a:spLocks noGrp="1"/>
          </p:cNvSpPr>
          <p:nvPr>
            <p:ph type="sldNum" sz="quarter" idx="5"/>
          </p:nvPr>
        </p:nvSpPr>
        <p:spPr/>
        <p:txBody>
          <a:bodyPr/>
          <a:lstStyle/>
          <a:p>
            <a:fld id="{DE0AD643-5CD7-42C7-8F2D-9BB23EDDE645}" type="slidenum">
              <a:rPr lang="en-US" smtClean="0"/>
              <a:t>10</a:t>
            </a:fld>
            <a:endParaRPr lang="en-US"/>
          </a:p>
        </p:txBody>
      </p:sp>
    </p:spTree>
    <p:extLst>
      <p:ext uri="{BB962C8B-B14F-4D97-AF65-F5344CB8AC3E}">
        <p14:creationId xmlns:p14="http://schemas.microsoft.com/office/powerpoint/2010/main" val="16080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Ins and Outs of the Title IV-A program. Thank you for attending and please contact any of us if you have questions. </a:t>
            </a:r>
          </a:p>
        </p:txBody>
      </p:sp>
      <p:sp>
        <p:nvSpPr>
          <p:cNvPr id="4" name="Slide Number Placeholder 3"/>
          <p:cNvSpPr>
            <a:spLocks noGrp="1"/>
          </p:cNvSpPr>
          <p:nvPr>
            <p:ph type="sldNum" sz="quarter" idx="5"/>
          </p:nvPr>
        </p:nvSpPr>
        <p:spPr/>
        <p:txBody>
          <a:bodyPr/>
          <a:lstStyle/>
          <a:p>
            <a:fld id="{DE0AD643-5CD7-42C7-8F2D-9BB23EDDE645}" type="slidenum">
              <a:rPr lang="en-US" smtClean="0"/>
              <a:t>11</a:t>
            </a:fld>
            <a:endParaRPr lang="en-US"/>
          </a:p>
        </p:txBody>
      </p:sp>
    </p:spTree>
    <p:extLst>
      <p:ext uri="{BB962C8B-B14F-4D97-AF65-F5344CB8AC3E}">
        <p14:creationId xmlns:p14="http://schemas.microsoft.com/office/powerpoint/2010/main" val="173867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IV-A grant is an Academic Enrichment grant that is designed to enhance what is already happening at your LEA, or to provide for new programs under any of the three targeted areas. </a:t>
            </a:r>
          </a:p>
        </p:txBody>
      </p:sp>
      <p:sp>
        <p:nvSpPr>
          <p:cNvPr id="4" name="Slide Number Placeholder 3"/>
          <p:cNvSpPr>
            <a:spLocks noGrp="1"/>
          </p:cNvSpPr>
          <p:nvPr>
            <p:ph type="sldNum" sz="quarter" idx="5"/>
          </p:nvPr>
        </p:nvSpPr>
        <p:spPr/>
        <p:txBody>
          <a:bodyPr/>
          <a:lstStyle/>
          <a:p>
            <a:fld id="{DE0AD643-5CD7-42C7-8F2D-9BB23EDDE645}" type="slidenum">
              <a:rPr lang="en-US" smtClean="0"/>
              <a:t>2</a:t>
            </a:fld>
            <a:endParaRPr lang="en-US"/>
          </a:p>
        </p:txBody>
      </p:sp>
    </p:spTree>
    <p:extLst>
      <p:ext uri="{BB962C8B-B14F-4D97-AF65-F5344CB8AC3E}">
        <p14:creationId xmlns:p14="http://schemas.microsoft.com/office/powerpoint/2010/main" val="121142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of your allocation matters for Title IV-A</a:t>
            </a:r>
          </a:p>
          <a:p>
            <a:r>
              <a:rPr lang="en-US" dirty="0"/>
              <a:t>If your LEA received under $30,000, you can spend your funds in any of the 3 aligned program areas- Well-Rounded Education, Safe &amp; Healthy Students and Effective Use of Technology</a:t>
            </a:r>
          </a:p>
          <a:p>
            <a:r>
              <a:rPr lang="en-US" dirty="0"/>
              <a:t>If your LEA received over $30,000, you have to spend a minimum of 20% in Well Rounded, a minimum of 20% in Safe &amp; Healthy Students, and at least a portion of the funds in Effective Use of Technology</a:t>
            </a:r>
          </a:p>
          <a:p>
            <a:r>
              <a:rPr lang="en-US" dirty="0"/>
              <a:t>What does that look like?</a:t>
            </a:r>
          </a:p>
        </p:txBody>
      </p:sp>
      <p:sp>
        <p:nvSpPr>
          <p:cNvPr id="4" name="Slide Number Placeholder 3"/>
          <p:cNvSpPr>
            <a:spLocks noGrp="1"/>
          </p:cNvSpPr>
          <p:nvPr>
            <p:ph type="sldNum" sz="quarter" idx="5"/>
          </p:nvPr>
        </p:nvSpPr>
        <p:spPr/>
        <p:txBody>
          <a:bodyPr/>
          <a:lstStyle/>
          <a:p>
            <a:fld id="{DE0AD643-5CD7-42C7-8F2D-9BB23EDDE645}" type="slidenum">
              <a:rPr lang="en-US" smtClean="0"/>
              <a:t>3</a:t>
            </a:fld>
            <a:endParaRPr lang="en-US"/>
          </a:p>
        </p:txBody>
      </p:sp>
    </p:spTree>
    <p:extLst>
      <p:ext uri="{BB962C8B-B14F-4D97-AF65-F5344CB8AC3E}">
        <p14:creationId xmlns:p14="http://schemas.microsoft.com/office/powerpoint/2010/main" val="386170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Dollar Bill Analogy</a:t>
            </a:r>
          </a:p>
          <a:p>
            <a:r>
              <a:rPr lang="en-US" dirty="0"/>
              <a:t>If you have a dollar bill, at least .20 cents has to be spent on Well-Rounded, at least .20 cents has to be spent on Safe &amp; Healthy, and at least .1 cent has to be spent on Effective Use of Technology. The remaining .59 cents can be spent in any of the categories. There are webinars detailing each of these categories on our website</a:t>
            </a:r>
          </a:p>
        </p:txBody>
      </p:sp>
      <p:sp>
        <p:nvSpPr>
          <p:cNvPr id="4" name="Slide Number Placeholder 3"/>
          <p:cNvSpPr>
            <a:spLocks noGrp="1"/>
          </p:cNvSpPr>
          <p:nvPr>
            <p:ph type="sldNum" sz="quarter" idx="5"/>
          </p:nvPr>
        </p:nvSpPr>
        <p:spPr/>
        <p:txBody>
          <a:bodyPr/>
          <a:lstStyle/>
          <a:p>
            <a:fld id="{DE0AD643-5CD7-42C7-8F2D-9BB23EDDE645}" type="slidenum">
              <a:rPr lang="en-US" smtClean="0"/>
              <a:t>4</a:t>
            </a:fld>
            <a:endParaRPr lang="en-US"/>
          </a:p>
        </p:txBody>
      </p:sp>
    </p:spTree>
    <p:extLst>
      <p:ext uri="{BB962C8B-B14F-4D97-AF65-F5344CB8AC3E}">
        <p14:creationId xmlns:p14="http://schemas.microsoft.com/office/powerpoint/2010/main" val="159201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noted that the Effective Use of Technology category focuses on providing high-quality professional development for educators, school leaders, and administrators to personalize learning and improve academic achievement. Because of this, there is a 15% cap on the purchase of technological infrastructure. Let’s look at the 15% rule a little closer. If the portion that your LEA spends on the EUT category, only 15% can be used for infrastructure. This means that if your LEA spent $1 dollar on EUT, only .15 cents could be for devices, software, hardware, or infrastructure and the remaining .85 cents would need to be spent on PD. Please note that if software or hardware is required to implement a program in another aligned category, like Well-Rounded, it will not count towards the 15% rule. An example is a 3D printer for a STEM program. Because the printer is the only way to implement this program, it aligns to the Well-Rounded category and doesn’t activate the 15% rule. If your LEA is just purchasing laptops, that would activate the rule. </a:t>
            </a:r>
          </a:p>
        </p:txBody>
      </p:sp>
      <p:sp>
        <p:nvSpPr>
          <p:cNvPr id="4" name="Slide Number Placeholder 3"/>
          <p:cNvSpPr>
            <a:spLocks noGrp="1"/>
          </p:cNvSpPr>
          <p:nvPr>
            <p:ph type="sldNum" sz="quarter" idx="5"/>
          </p:nvPr>
        </p:nvSpPr>
        <p:spPr/>
        <p:txBody>
          <a:bodyPr/>
          <a:lstStyle/>
          <a:p>
            <a:fld id="{DE0AD643-5CD7-42C7-8F2D-9BB23EDDE645}" type="slidenum">
              <a:rPr lang="en-US" smtClean="0"/>
              <a:t>5</a:t>
            </a:fld>
            <a:endParaRPr lang="en-US"/>
          </a:p>
        </p:txBody>
      </p:sp>
    </p:spTree>
    <p:extLst>
      <p:ext uri="{BB962C8B-B14F-4D97-AF65-F5344CB8AC3E}">
        <p14:creationId xmlns:p14="http://schemas.microsoft.com/office/powerpoint/2010/main" val="53061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actual application. Here are some common areas to focus on when completing your application.</a:t>
            </a:r>
          </a:p>
          <a:p>
            <a:pPr marL="228600" indent="-228600">
              <a:buAutoNum type="arabicPeriod"/>
            </a:pPr>
            <a:r>
              <a:rPr lang="en-US" dirty="0"/>
              <a:t>Did you allocate all of your funds? LEAs received an increased amount in their final 2018 allocation and several LEAs didn’t allocate those funds until 2019. This holds up the review process as Specialists can’t review a grant that hasn’t allocated all of their funds. </a:t>
            </a:r>
          </a:p>
          <a:p>
            <a:pPr marL="228600" indent="-228600">
              <a:buAutoNum type="arabicPeriod"/>
            </a:pPr>
            <a:r>
              <a:rPr lang="en-US" dirty="0"/>
              <a:t>Do your activities align with Title IV-A? Math and ELA are not focus areas of Title IV-A. The intent of the grant is to enrich your existing programs by providing a well rounded education, focusing on providing safe and healthy environments for students and increasing the effective use of technology by students and staff.</a:t>
            </a:r>
          </a:p>
          <a:p>
            <a:pPr marL="228600" indent="-228600">
              <a:buAutoNum type="arabicPeriod"/>
            </a:pPr>
            <a:r>
              <a:rPr lang="en-US" dirty="0"/>
              <a:t>Have you checked to see if your programs are supplemental and not supplanting? If so, note that in the budget narrative of your programs. All you would need to say is that this is a new program to your LEA and it wouldn’t be possible without Title IV-A funds. For more information please watch our Supplement not Supplant Webinar.</a:t>
            </a:r>
          </a:p>
          <a:p>
            <a:pPr marL="0" indent="0">
              <a:buNone/>
            </a:pPr>
            <a:endParaRPr lang="en-US" dirty="0"/>
          </a:p>
        </p:txBody>
      </p:sp>
      <p:sp>
        <p:nvSpPr>
          <p:cNvPr id="4" name="Slide Number Placeholder 3"/>
          <p:cNvSpPr>
            <a:spLocks noGrp="1"/>
          </p:cNvSpPr>
          <p:nvPr>
            <p:ph type="sldNum" sz="quarter" idx="5"/>
          </p:nvPr>
        </p:nvSpPr>
        <p:spPr/>
        <p:txBody>
          <a:bodyPr/>
          <a:lstStyle/>
          <a:p>
            <a:fld id="{DE0AD643-5CD7-42C7-8F2D-9BB23EDDE645}" type="slidenum">
              <a:rPr lang="en-US" smtClean="0"/>
              <a:t>6</a:t>
            </a:fld>
            <a:endParaRPr lang="en-US"/>
          </a:p>
        </p:txBody>
      </p:sp>
    </p:spTree>
    <p:extLst>
      <p:ext uri="{BB962C8B-B14F-4D97-AF65-F5344CB8AC3E}">
        <p14:creationId xmlns:p14="http://schemas.microsoft.com/office/powerpoint/2010/main" val="60911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checked the USFR codes for your programs? One common coding issue is Public vs Charter for the Furniture and Equipment. Any Furniture and Equipment under $5,000 for a Public LEA is coded as 6731-6733. Any Furniture and Equipment under $5,000 for a Charter is coded as 6600. </a:t>
            </a:r>
          </a:p>
        </p:txBody>
      </p:sp>
      <p:sp>
        <p:nvSpPr>
          <p:cNvPr id="4" name="Slide Number Placeholder 3"/>
          <p:cNvSpPr>
            <a:spLocks noGrp="1"/>
          </p:cNvSpPr>
          <p:nvPr>
            <p:ph type="sldNum" sz="quarter" idx="5"/>
          </p:nvPr>
        </p:nvSpPr>
        <p:spPr/>
        <p:txBody>
          <a:bodyPr/>
          <a:lstStyle/>
          <a:p>
            <a:fld id="{DE0AD643-5CD7-42C7-8F2D-9BB23EDDE645}" type="slidenum">
              <a:rPr lang="en-US" smtClean="0"/>
              <a:t>7</a:t>
            </a:fld>
            <a:endParaRPr lang="en-US"/>
          </a:p>
        </p:txBody>
      </p:sp>
    </p:spTree>
    <p:extLst>
      <p:ext uri="{BB962C8B-B14F-4D97-AF65-F5344CB8AC3E}">
        <p14:creationId xmlns:p14="http://schemas.microsoft.com/office/powerpoint/2010/main" val="189073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Furniture and Equipment over $5,000 for a Public LEA is coded as 6731-6733. Any Furniture and Equipment over $5,000 for a Charter is coded as 0190. </a:t>
            </a:r>
          </a:p>
        </p:txBody>
      </p:sp>
      <p:sp>
        <p:nvSpPr>
          <p:cNvPr id="4" name="Slide Number Placeholder 3"/>
          <p:cNvSpPr>
            <a:spLocks noGrp="1"/>
          </p:cNvSpPr>
          <p:nvPr>
            <p:ph type="sldNum" sz="quarter" idx="5"/>
          </p:nvPr>
        </p:nvSpPr>
        <p:spPr/>
        <p:txBody>
          <a:bodyPr/>
          <a:lstStyle/>
          <a:p>
            <a:fld id="{DE0AD643-5CD7-42C7-8F2D-9BB23EDDE645}" type="slidenum">
              <a:rPr lang="en-US" smtClean="0"/>
              <a:t>8</a:t>
            </a:fld>
            <a:endParaRPr lang="en-US"/>
          </a:p>
        </p:txBody>
      </p:sp>
    </p:spTree>
    <p:extLst>
      <p:ext uri="{BB962C8B-B14F-4D97-AF65-F5344CB8AC3E}">
        <p14:creationId xmlns:p14="http://schemas.microsoft.com/office/powerpoint/2010/main" val="341804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“checklist” for LEAs prior to submitting their Title IV-A application.  </a:t>
            </a:r>
          </a:p>
        </p:txBody>
      </p:sp>
      <p:sp>
        <p:nvSpPr>
          <p:cNvPr id="4" name="Slide Number Placeholder 3"/>
          <p:cNvSpPr>
            <a:spLocks noGrp="1"/>
          </p:cNvSpPr>
          <p:nvPr>
            <p:ph type="sldNum" sz="quarter" idx="5"/>
          </p:nvPr>
        </p:nvSpPr>
        <p:spPr/>
        <p:txBody>
          <a:bodyPr/>
          <a:lstStyle/>
          <a:p>
            <a:fld id="{DE0AD643-5CD7-42C7-8F2D-9BB23EDDE645}" type="slidenum">
              <a:rPr lang="en-US" smtClean="0"/>
              <a:t>9</a:t>
            </a:fld>
            <a:endParaRPr lang="en-US"/>
          </a:p>
        </p:txBody>
      </p:sp>
    </p:spTree>
    <p:extLst>
      <p:ext uri="{BB962C8B-B14F-4D97-AF65-F5344CB8AC3E}">
        <p14:creationId xmlns:p14="http://schemas.microsoft.com/office/powerpoint/2010/main" val="911517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22235B3-4A31-4AEF-8E53-3A72CF0AC58C}"/>
              </a:ext>
            </a:extLst>
          </p:cNvPr>
          <p:cNvSpPr>
            <a:spLocks noGrp="1" noChangeArrowheads="1"/>
          </p:cNvSpPr>
          <p:nvPr>
            <p:ph type="subTitle" idx="1"/>
          </p:nvPr>
        </p:nvSpPr>
        <p:spPr>
          <a:xfrm>
            <a:off x="1752600" y="4953000"/>
            <a:ext cx="5715000" cy="838200"/>
          </a:xfrm>
        </p:spPr>
        <p:txBody>
          <a:bodyPr/>
          <a:lstStyle>
            <a:lvl1pPr marL="0" indent="0" algn="ctr">
              <a:buFontTx/>
              <a:buNone/>
              <a:defRPr/>
            </a:lvl1pPr>
          </a:lstStyle>
          <a:p>
            <a:pPr lvl="0"/>
            <a:r>
              <a:rPr lang="en-US" altLang="en-US" noProof="0"/>
              <a:t>Click to edit Master subtitle style</a:t>
            </a:r>
          </a:p>
        </p:txBody>
      </p:sp>
      <p:sp>
        <p:nvSpPr>
          <p:cNvPr id="12300" name="Rectangle 12">
            <a:extLst>
              <a:ext uri="{FF2B5EF4-FFF2-40B4-BE49-F238E27FC236}">
                <a16:creationId xmlns:a16="http://schemas.microsoft.com/office/drawing/2014/main" id="{B9A9BC9F-A328-4D39-9288-25182FE37BC5}"/>
              </a:ext>
            </a:extLst>
          </p:cNvPr>
          <p:cNvSpPr>
            <a:spLocks noGrp="1" noChangeArrowheads="1"/>
          </p:cNvSpPr>
          <p:nvPr>
            <p:ph type="ctrTitle"/>
          </p:nvPr>
        </p:nvSpPr>
        <p:spPr>
          <a:xfrm>
            <a:off x="1752600" y="3352800"/>
            <a:ext cx="5715000" cy="1600200"/>
          </a:xfrm>
        </p:spPr>
        <p:txBody>
          <a:bodyPr/>
          <a:lstStyle>
            <a:lvl1pPr algn="ctr">
              <a:defRPr sz="4800"/>
            </a:lvl1pPr>
          </a:lstStyle>
          <a:p>
            <a:pPr lvl="0"/>
            <a:r>
              <a:rPr lang="en-US" altLang="en-US" noProof="0"/>
              <a:t>Click to edit Master title style</a:t>
            </a:r>
          </a:p>
        </p:txBody>
      </p:sp>
      <p:sp>
        <p:nvSpPr>
          <p:cNvPr id="12301" name="Rectangle 13">
            <a:extLst>
              <a:ext uri="{FF2B5EF4-FFF2-40B4-BE49-F238E27FC236}">
                <a16:creationId xmlns:a16="http://schemas.microsoft.com/office/drawing/2014/main" id="{91E4FD4E-B21C-421E-9083-BC060A52B83A}"/>
              </a:ext>
            </a:extLst>
          </p:cNvPr>
          <p:cNvSpPr>
            <a:spLocks noGrp="1" noChangeArrowheads="1"/>
          </p:cNvSpPr>
          <p:nvPr>
            <p:ph type="dt" sz="half" idx="2"/>
          </p:nvPr>
        </p:nvSpPr>
        <p:spPr/>
        <p:txBody>
          <a:bodyPr/>
          <a:lstStyle>
            <a:lvl1pPr>
              <a:defRPr/>
            </a:lvl1pPr>
          </a:lstStyle>
          <a:p>
            <a:endParaRPr lang="en-US" altLang="en-US"/>
          </a:p>
        </p:txBody>
      </p:sp>
      <p:sp>
        <p:nvSpPr>
          <p:cNvPr id="12302" name="Rectangle 14">
            <a:extLst>
              <a:ext uri="{FF2B5EF4-FFF2-40B4-BE49-F238E27FC236}">
                <a16:creationId xmlns:a16="http://schemas.microsoft.com/office/drawing/2014/main" id="{303D2241-5ED8-442C-B8EC-84391C03C062}"/>
              </a:ext>
            </a:extLst>
          </p:cNvPr>
          <p:cNvSpPr>
            <a:spLocks noGrp="1" noChangeArrowheads="1"/>
          </p:cNvSpPr>
          <p:nvPr>
            <p:ph type="ftr" sz="quarter" idx="3"/>
          </p:nvPr>
        </p:nvSpPr>
        <p:spPr/>
        <p:txBody>
          <a:bodyPr/>
          <a:lstStyle>
            <a:lvl1pPr>
              <a:defRPr/>
            </a:lvl1pPr>
          </a:lstStyle>
          <a:p>
            <a:endParaRPr lang="en-US" altLang="en-US"/>
          </a:p>
        </p:txBody>
      </p:sp>
      <p:sp>
        <p:nvSpPr>
          <p:cNvPr id="12303" name="Rectangle 15">
            <a:extLst>
              <a:ext uri="{FF2B5EF4-FFF2-40B4-BE49-F238E27FC236}">
                <a16:creationId xmlns:a16="http://schemas.microsoft.com/office/drawing/2014/main" id="{CCFB20FE-E325-49ED-A89D-519433970A54}"/>
              </a:ext>
            </a:extLst>
          </p:cNvPr>
          <p:cNvSpPr>
            <a:spLocks noGrp="1" noChangeArrowheads="1"/>
          </p:cNvSpPr>
          <p:nvPr>
            <p:ph type="sldNum" sz="quarter" idx="4"/>
          </p:nvPr>
        </p:nvSpPr>
        <p:spPr/>
        <p:txBody>
          <a:bodyPr/>
          <a:lstStyle>
            <a:lvl1pPr>
              <a:defRPr/>
            </a:lvl1pPr>
          </a:lstStyle>
          <a:p>
            <a:fld id="{E49E3F82-ACA5-48B9-9EF9-D857CBD0799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A53C-B582-498E-A326-87216187DF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C5D53-C59D-476D-8759-8C725E6A72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61C8D-3EC2-43DA-956C-570BAF2C99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6A9DF-AE35-468F-90E1-B6E5F2ECAF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EEB716-6DFA-4139-9E11-E1DFB0540245}"/>
              </a:ext>
            </a:extLst>
          </p:cNvPr>
          <p:cNvSpPr>
            <a:spLocks noGrp="1"/>
          </p:cNvSpPr>
          <p:nvPr>
            <p:ph type="sldNum" sz="quarter" idx="12"/>
          </p:nvPr>
        </p:nvSpPr>
        <p:spPr/>
        <p:txBody>
          <a:bodyPr/>
          <a:lstStyle>
            <a:lvl1pPr>
              <a:defRPr/>
            </a:lvl1pPr>
          </a:lstStyle>
          <a:p>
            <a:fld id="{B69E3720-9422-4532-BF68-F17DEF3131B0}" type="slidenum">
              <a:rPr lang="en-US" altLang="en-US"/>
              <a:pPr/>
              <a:t>‹#›</a:t>
            </a:fld>
            <a:endParaRPr lang="en-US" altLang="en-US"/>
          </a:p>
        </p:txBody>
      </p:sp>
    </p:spTree>
    <p:extLst>
      <p:ext uri="{BB962C8B-B14F-4D97-AF65-F5344CB8AC3E}">
        <p14:creationId xmlns:p14="http://schemas.microsoft.com/office/powerpoint/2010/main" val="100351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F814E-2BB5-4D50-BF09-80706D5E8FEE}"/>
              </a:ext>
            </a:extLst>
          </p:cNvPr>
          <p:cNvSpPr>
            <a:spLocks noGrp="1"/>
          </p:cNvSpPr>
          <p:nvPr>
            <p:ph type="title" orient="vert"/>
          </p:nvPr>
        </p:nvSpPr>
        <p:spPr>
          <a:xfrm>
            <a:off x="6629400" y="762000"/>
            <a:ext cx="1981200" cy="5029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F2A504-E0EE-451A-B259-466AFA1E0E4F}"/>
              </a:ext>
            </a:extLst>
          </p:cNvPr>
          <p:cNvSpPr>
            <a:spLocks noGrp="1"/>
          </p:cNvSpPr>
          <p:nvPr>
            <p:ph type="body" orient="vert" idx="1"/>
          </p:nvPr>
        </p:nvSpPr>
        <p:spPr>
          <a:xfrm>
            <a:off x="685800" y="762000"/>
            <a:ext cx="5791200" cy="5029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6525E-7F41-455C-A22E-7F7C061461B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1B8841-1B9D-4D78-8714-4DAD1F19FF4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5DD26CB-8D87-4E43-A4B3-97C80B50B553}"/>
              </a:ext>
            </a:extLst>
          </p:cNvPr>
          <p:cNvSpPr>
            <a:spLocks noGrp="1"/>
          </p:cNvSpPr>
          <p:nvPr>
            <p:ph type="sldNum" sz="quarter" idx="12"/>
          </p:nvPr>
        </p:nvSpPr>
        <p:spPr/>
        <p:txBody>
          <a:bodyPr/>
          <a:lstStyle>
            <a:lvl1pPr>
              <a:defRPr/>
            </a:lvl1pPr>
          </a:lstStyle>
          <a:p>
            <a:fld id="{94AE03D8-0F6C-470A-B63C-1CDE864AB5FB}" type="slidenum">
              <a:rPr lang="en-US" altLang="en-US"/>
              <a:pPr/>
              <a:t>‹#›</a:t>
            </a:fld>
            <a:endParaRPr lang="en-US" altLang="en-US"/>
          </a:p>
        </p:txBody>
      </p:sp>
    </p:spTree>
    <p:extLst>
      <p:ext uri="{BB962C8B-B14F-4D97-AF65-F5344CB8AC3E}">
        <p14:creationId xmlns:p14="http://schemas.microsoft.com/office/powerpoint/2010/main" val="26423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50A5-7465-4A83-8AB4-7CA9210DE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F3D37-28C7-471C-BEEE-6326FCDE91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EBB83-61B3-4846-AB9E-EA4FA3477E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71C88C-DF44-4E44-849E-23C64808F18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7DE128-45A0-4B09-802E-E100C983D859}"/>
              </a:ext>
            </a:extLst>
          </p:cNvPr>
          <p:cNvSpPr>
            <a:spLocks noGrp="1"/>
          </p:cNvSpPr>
          <p:nvPr>
            <p:ph type="sldNum" sz="quarter" idx="12"/>
          </p:nvPr>
        </p:nvSpPr>
        <p:spPr/>
        <p:txBody>
          <a:bodyPr/>
          <a:lstStyle>
            <a:lvl1pPr>
              <a:defRPr/>
            </a:lvl1pPr>
          </a:lstStyle>
          <a:p>
            <a:fld id="{41FD83E0-FF77-43C4-A8CA-D346F44DF20F}" type="slidenum">
              <a:rPr lang="en-US" altLang="en-US"/>
              <a:pPr/>
              <a:t>‹#›</a:t>
            </a:fld>
            <a:endParaRPr lang="en-US" altLang="en-US"/>
          </a:p>
        </p:txBody>
      </p:sp>
    </p:spTree>
    <p:extLst>
      <p:ext uri="{BB962C8B-B14F-4D97-AF65-F5344CB8AC3E}">
        <p14:creationId xmlns:p14="http://schemas.microsoft.com/office/powerpoint/2010/main" val="408744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CFC5-73C4-4193-9220-6059E18332F4}"/>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565E86-611C-43A0-82D7-04573075C3B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9F6B323-BEF2-4933-85D0-FCA73ED63A5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C9494D-1630-406D-B277-3F81DD07CF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B08E5D-9837-42B7-9BF6-35DD09C62DD0}"/>
              </a:ext>
            </a:extLst>
          </p:cNvPr>
          <p:cNvSpPr>
            <a:spLocks noGrp="1"/>
          </p:cNvSpPr>
          <p:nvPr>
            <p:ph type="sldNum" sz="quarter" idx="12"/>
          </p:nvPr>
        </p:nvSpPr>
        <p:spPr/>
        <p:txBody>
          <a:bodyPr/>
          <a:lstStyle>
            <a:lvl1pPr>
              <a:defRPr/>
            </a:lvl1pPr>
          </a:lstStyle>
          <a:p>
            <a:fld id="{14685E19-830C-43EA-B066-333EA0BEA2EC}" type="slidenum">
              <a:rPr lang="en-US" altLang="en-US"/>
              <a:pPr/>
              <a:t>‹#›</a:t>
            </a:fld>
            <a:endParaRPr lang="en-US" altLang="en-US"/>
          </a:p>
        </p:txBody>
      </p:sp>
    </p:spTree>
    <p:extLst>
      <p:ext uri="{BB962C8B-B14F-4D97-AF65-F5344CB8AC3E}">
        <p14:creationId xmlns:p14="http://schemas.microsoft.com/office/powerpoint/2010/main" val="54426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7DB5-8605-4DA7-8112-1D14D1B11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43C6D-E6E9-464B-A2B3-C505FF5B508B}"/>
              </a:ext>
            </a:extLst>
          </p:cNvPr>
          <p:cNvSpPr>
            <a:spLocks noGrp="1"/>
          </p:cNvSpPr>
          <p:nvPr>
            <p:ph sz="half" idx="1"/>
          </p:nvPr>
        </p:nvSpPr>
        <p:spPr>
          <a:xfrm>
            <a:off x="685800" y="1676400"/>
            <a:ext cx="38862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825D18-0E0F-406D-97E5-7A6E7CAFE2A0}"/>
              </a:ext>
            </a:extLst>
          </p:cNvPr>
          <p:cNvSpPr>
            <a:spLocks noGrp="1"/>
          </p:cNvSpPr>
          <p:nvPr>
            <p:ph sz="half" idx="2"/>
          </p:nvPr>
        </p:nvSpPr>
        <p:spPr>
          <a:xfrm>
            <a:off x="4724400" y="1676400"/>
            <a:ext cx="38862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36FD2E-BE88-40F9-A292-13F240DD743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EAC0DDA-A69F-4323-814B-257443CE952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B8494F-877E-48FB-AEB4-B4D682C8611D}"/>
              </a:ext>
            </a:extLst>
          </p:cNvPr>
          <p:cNvSpPr>
            <a:spLocks noGrp="1"/>
          </p:cNvSpPr>
          <p:nvPr>
            <p:ph type="sldNum" sz="quarter" idx="12"/>
          </p:nvPr>
        </p:nvSpPr>
        <p:spPr/>
        <p:txBody>
          <a:bodyPr/>
          <a:lstStyle>
            <a:lvl1pPr>
              <a:defRPr/>
            </a:lvl1pPr>
          </a:lstStyle>
          <a:p>
            <a:fld id="{A6EE7003-1C88-4634-AEBB-DDE7D0B7EC3D}" type="slidenum">
              <a:rPr lang="en-US" altLang="en-US"/>
              <a:pPr/>
              <a:t>‹#›</a:t>
            </a:fld>
            <a:endParaRPr lang="en-US" altLang="en-US"/>
          </a:p>
        </p:txBody>
      </p:sp>
    </p:spTree>
    <p:extLst>
      <p:ext uri="{BB962C8B-B14F-4D97-AF65-F5344CB8AC3E}">
        <p14:creationId xmlns:p14="http://schemas.microsoft.com/office/powerpoint/2010/main" val="70134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D4AE-522A-49C4-9932-EA611778798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72A39D-E2D6-447A-A8E1-11C0FA5C305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DD79D-8375-443F-9E73-0E2A030574C5}"/>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4037AE-B607-4016-A5E2-C51096F92BF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1475A-F898-49BC-9719-E3B50CFCE3D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0F8A-D701-4E87-A450-CCDBFA1E511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44E9E9F-BB29-4502-A2AC-36845B2C4FA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C3C3851-DB3D-4461-902D-FD38B58B2B00}"/>
              </a:ext>
            </a:extLst>
          </p:cNvPr>
          <p:cNvSpPr>
            <a:spLocks noGrp="1"/>
          </p:cNvSpPr>
          <p:nvPr>
            <p:ph type="sldNum" sz="quarter" idx="12"/>
          </p:nvPr>
        </p:nvSpPr>
        <p:spPr/>
        <p:txBody>
          <a:bodyPr/>
          <a:lstStyle>
            <a:lvl1pPr>
              <a:defRPr/>
            </a:lvl1pPr>
          </a:lstStyle>
          <a:p>
            <a:fld id="{B322DC9B-001A-4856-B091-871B430FF589}" type="slidenum">
              <a:rPr lang="en-US" altLang="en-US"/>
              <a:pPr/>
              <a:t>‹#›</a:t>
            </a:fld>
            <a:endParaRPr lang="en-US" altLang="en-US"/>
          </a:p>
        </p:txBody>
      </p:sp>
    </p:spTree>
    <p:extLst>
      <p:ext uri="{BB962C8B-B14F-4D97-AF65-F5344CB8AC3E}">
        <p14:creationId xmlns:p14="http://schemas.microsoft.com/office/powerpoint/2010/main" val="292946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97A59-AEEE-4677-8B63-BD0C67B95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CFE85-11CA-454D-B0BB-6AD10EB10D2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EA42E01-D77D-4E8C-A440-5A89F9F102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41BC531-A3DC-4F09-8C00-4CECCE063D6C}"/>
              </a:ext>
            </a:extLst>
          </p:cNvPr>
          <p:cNvSpPr>
            <a:spLocks noGrp="1"/>
          </p:cNvSpPr>
          <p:nvPr>
            <p:ph type="sldNum" sz="quarter" idx="12"/>
          </p:nvPr>
        </p:nvSpPr>
        <p:spPr/>
        <p:txBody>
          <a:bodyPr/>
          <a:lstStyle>
            <a:lvl1pPr>
              <a:defRPr/>
            </a:lvl1pPr>
          </a:lstStyle>
          <a:p>
            <a:fld id="{D81D6BA0-EDF2-4E4D-9D3B-6E446B10631E}" type="slidenum">
              <a:rPr lang="en-US" altLang="en-US"/>
              <a:pPr/>
              <a:t>‹#›</a:t>
            </a:fld>
            <a:endParaRPr lang="en-US" altLang="en-US"/>
          </a:p>
        </p:txBody>
      </p:sp>
    </p:spTree>
    <p:extLst>
      <p:ext uri="{BB962C8B-B14F-4D97-AF65-F5344CB8AC3E}">
        <p14:creationId xmlns:p14="http://schemas.microsoft.com/office/powerpoint/2010/main" val="284210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B4B5A-A43D-4C76-B782-05676178A12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EB4683-50B7-4F9A-9A64-594154BD150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3D708EC-8AE3-4E6D-8DCC-58FD708E2586}"/>
              </a:ext>
            </a:extLst>
          </p:cNvPr>
          <p:cNvSpPr>
            <a:spLocks noGrp="1"/>
          </p:cNvSpPr>
          <p:nvPr>
            <p:ph type="sldNum" sz="quarter" idx="12"/>
          </p:nvPr>
        </p:nvSpPr>
        <p:spPr/>
        <p:txBody>
          <a:bodyPr/>
          <a:lstStyle>
            <a:lvl1pPr>
              <a:defRPr/>
            </a:lvl1pPr>
          </a:lstStyle>
          <a:p>
            <a:fld id="{A692ED89-551D-4FDC-AE8E-9E960A9C122B}" type="slidenum">
              <a:rPr lang="en-US" altLang="en-US"/>
              <a:pPr/>
              <a:t>‹#›</a:t>
            </a:fld>
            <a:endParaRPr lang="en-US" altLang="en-US"/>
          </a:p>
        </p:txBody>
      </p:sp>
    </p:spTree>
    <p:extLst>
      <p:ext uri="{BB962C8B-B14F-4D97-AF65-F5344CB8AC3E}">
        <p14:creationId xmlns:p14="http://schemas.microsoft.com/office/powerpoint/2010/main" val="287052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B40D-2C94-4184-B577-838005E8955B}"/>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A6ED26-D44B-4CBF-A259-7F752A2F442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8755C-B8F5-4C54-BE4C-F78E461E18A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7F015E-F303-4E0B-9850-B41FFA19825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3CD441F-9AD7-4B30-BCC4-56D6F3B404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D1ED9A0-5A2B-4ADA-BD54-DA35A8886B5E}"/>
              </a:ext>
            </a:extLst>
          </p:cNvPr>
          <p:cNvSpPr>
            <a:spLocks noGrp="1"/>
          </p:cNvSpPr>
          <p:nvPr>
            <p:ph type="sldNum" sz="quarter" idx="12"/>
          </p:nvPr>
        </p:nvSpPr>
        <p:spPr/>
        <p:txBody>
          <a:bodyPr/>
          <a:lstStyle>
            <a:lvl1pPr>
              <a:defRPr/>
            </a:lvl1pPr>
          </a:lstStyle>
          <a:p>
            <a:fld id="{2E983A98-9ECF-4785-9BC7-269048E304E1}" type="slidenum">
              <a:rPr lang="en-US" altLang="en-US"/>
              <a:pPr/>
              <a:t>‹#›</a:t>
            </a:fld>
            <a:endParaRPr lang="en-US" altLang="en-US"/>
          </a:p>
        </p:txBody>
      </p:sp>
    </p:spTree>
    <p:extLst>
      <p:ext uri="{BB962C8B-B14F-4D97-AF65-F5344CB8AC3E}">
        <p14:creationId xmlns:p14="http://schemas.microsoft.com/office/powerpoint/2010/main" val="128186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D511-000A-491D-8461-D99DEC02E52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B6131-A85E-4572-9E5F-D8BAF7DD5D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513051-FBFC-4265-8F93-AE6F060635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6A102-F72D-4F2E-A07D-785C07E11DF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BE239C-B921-4AD4-9BBD-E69939F55B1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691D23-C322-48EC-9D42-68A96DD25C66}"/>
              </a:ext>
            </a:extLst>
          </p:cNvPr>
          <p:cNvSpPr>
            <a:spLocks noGrp="1"/>
          </p:cNvSpPr>
          <p:nvPr>
            <p:ph type="sldNum" sz="quarter" idx="12"/>
          </p:nvPr>
        </p:nvSpPr>
        <p:spPr/>
        <p:txBody>
          <a:bodyPr/>
          <a:lstStyle>
            <a:lvl1pPr>
              <a:defRPr/>
            </a:lvl1pPr>
          </a:lstStyle>
          <a:p>
            <a:fld id="{271DCD57-342F-48C6-ACDB-A16530459C41}" type="slidenum">
              <a:rPr lang="en-US" altLang="en-US"/>
              <a:pPr/>
              <a:t>‹#›</a:t>
            </a:fld>
            <a:endParaRPr lang="en-US" altLang="en-US"/>
          </a:p>
        </p:txBody>
      </p:sp>
    </p:spTree>
    <p:extLst>
      <p:ext uri="{BB962C8B-B14F-4D97-AF65-F5344CB8AC3E}">
        <p14:creationId xmlns:p14="http://schemas.microsoft.com/office/powerpoint/2010/main" val="358342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D2AA32D4-AF20-4220-8F5B-50C3F00F3F87}"/>
              </a:ext>
            </a:extLst>
          </p:cNvPr>
          <p:cNvSpPr>
            <a:spLocks noGrp="1" noChangeArrowheads="1"/>
          </p:cNvSpPr>
          <p:nvPr>
            <p:ph type="title"/>
          </p:nvPr>
        </p:nvSpPr>
        <p:spPr bwMode="auto">
          <a:xfrm>
            <a:off x="685800" y="762000"/>
            <a:ext cx="7924800"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69" name="Rectangle 5">
            <a:extLst>
              <a:ext uri="{FF2B5EF4-FFF2-40B4-BE49-F238E27FC236}">
                <a16:creationId xmlns:a16="http://schemas.microsoft.com/office/drawing/2014/main" id="{05AF065A-8435-41F8-A662-E0032BE868EF}"/>
              </a:ext>
            </a:extLst>
          </p:cNvPr>
          <p:cNvSpPr>
            <a:spLocks noGrp="1" noChangeArrowheads="1"/>
          </p:cNvSpPr>
          <p:nvPr>
            <p:ph type="body" idx="1"/>
          </p:nvPr>
        </p:nvSpPr>
        <p:spPr bwMode="auto">
          <a:xfrm>
            <a:off x="685800" y="1676400"/>
            <a:ext cx="792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70" name="Rectangle 6">
            <a:extLst>
              <a:ext uri="{FF2B5EF4-FFF2-40B4-BE49-F238E27FC236}">
                <a16:creationId xmlns:a16="http://schemas.microsoft.com/office/drawing/2014/main" id="{2401C401-86BF-4217-8FC7-3DD0B7E2AD71}"/>
              </a:ext>
            </a:extLst>
          </p:cNvPr>
          <p:cNvSpPr>
            <a:spLocks noGrp="1" noChangeArrowheads="1"/>
          </p:cNvSpPr>
          <p:nvPr>
            <p:ph type="dt" sz="half" idx="2"/>
          </p:nvPr>
        </p:nvSpPr>
        <p:spPr bwMode="auto">
          <a:xfrm>
            <a:off x="685800" y="6248400"/>
            <a:ext cx="216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solidFill>
                  <a:srgbClr val="663300"/>
                </a:solidFill>
                <a:latin typeface="Century Gothic" panose="020B0502020202020204" pitchFamily="34" charset="0"/>
              </a:defRPr>
            </a:lvl1pPr>
          </a:lstStyle>
          <a:p>
            <a:endParaRPr lang="en-US" altLang="en-US"/>
          </a:p>
        </p:txBody>
      </p:sp>
      <p:sp>
        <p:nvSpPr>
          <p:cNvPr id="11271" name="Rectangle 7">
            <a:extLst>
              <a:ext uri="{FF2B5EF4-FFF2-40B4-BE49-F238E27FC236}">
                <a16:creationId xmlns:a16="http://schemas.microsoft.com/office/drawing/2014/main" id="{0FC1B452-F76D-4A3E-A5E8-467F4F048BA0}"/>
              </a:ext>
            </a:extLst>
          </p:cNvPr>
          <p:cNvSpPr>
            <a:spLocks noGrp="1" noChangeArrowheads="1"/>
          </p:cNvSpPr>
          <p:nvPr>
            <p:ph type="ftr" sz="quarter" idx="3"/>
          </p:nvPr>
        </p:nvSpPr>
        <p:spPr bwMode="auto">
          <a:xfrm>
            <a:off x="3254375"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solidFill>
                  <a:srgbClr val="663300"/>
                </a:solidFill>
                <a:latin typeface="Century Gothic" panose="020B0502020202020204" pitchFamily="34" charset="0"/>
              </a:defRPr>
            </a:lvl1pPr>
          </a:lstStyle>
          <a:p>
            <a:endParaRPr lang="en-US" altLang="en-US"/>
          </a:p>
        </p:txBody>
      </p:sp>
      <p:sp>
        <p:nvSpPr>
          <p:cNvPr id="11272" name="Rectangle 8">
            <a:extLst>
              <a:ext uri="{FF2B5EF4-FFF2-40B4-BE49-F238E27FC236}">
                <a16:creationId xmlns:a16="http://schemas.microsoft.com/office/drawing/2014/main" id="{BA6F95B5-A022-468B-8AD1-870A3123D4F8}"/>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663300"/>
                </a:solidFill>
                <a:latin typeface="Century Gothic" panose="020B0502020202020204" pitchFamily="34" charset="0"/>
              </a:defRPr>
            </a:lvl1pPr>
          </a:lstStyle>
          <a:p>
            <a:fld id="{0907B9A3-8B7F-4258-969E-2F883F68CBC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eaLnBrk="1" fontAlgn="base" hangingPunct="1">
        <a:spcBef>
          <a:spcPct val="0"/>
        </a:spcBef>
        <a:spcAft>
          <a:spcPct val="0"/>
        </a:spcAft>
        <a:defRPr sz="3600" b="1" kern="1200">
          <a:solidFill>
            <a:srgbClr val="824100"/>
          </a:solidFill>
          <a:latin typeface="+mj-lt"/>
          <a:ea typeface="+mj-ea"/>
          <a:cs typeface="+mj-cs"/>
        </a:defRPr>
      </a:lvl1pPr>
      <a:lvl2pPr algn="l" rtl="0" eaLnBrk="1" fontAlgn="base" hangingPunct="1">
        <a:spcBef>
          <a:spcPct val="0"/>
        </a:spcBef>
        <a:spcAft>
          <a:spcPct val="0"/>
        </a:spcAft>
        <a:defRPr sz="3600" b="1">
          <a:solidFill>
            <a:srgbClr val="824100"/>
          </a:solidFill>
          <a:latin typeface="Garamond" panose="02020404030301010803" pitchFamily="18" charset="0"/>
        </a:defRPr>
      </a:lvl2pPr>
      <a:lvl3pPr algn="l" rtl="0" eaLnBrk="1" fontAlgn="base" hangingPunct="1">
        <a:spcBef>
          <a:spcPct val="0"/>
        </a:spcBef>
        <a:spcAft>
          <a:spcPct val="0"/>
        </a:spcAft>
        <a:defRPr sz="3600" b="1">
          <a:solidFill>
            <a:srgbClr val="824100"/>
          </a:solidFill>
          <a:latin typeface="Garamond" panose="02020404030301010803" pitchFamily="18" charset="0"/>
        </a:defRPr>
      </a:lvl3pPr>
      <a:lvl4pPr algn="l" rtl="0" eaLnBrk="1" fontAlgn="base" hangingPunct="1">
        <a:spcBef>
          <a:spcPct val="0"/>
        </a:spcBef>
        <a:spcAft>
          <a:spcPct val="0"/>
        </a:spcAft>
        <a:defRPr sz="3600" b="1">
          <a:solidFill>
            <a:srgbClr val="824100"/>
          </a:solidFill>
          <a:latin typeface="Garamond" panose="02020404030301010803" pitchFamily="18" charset="0"/>
        </a:defRPr>
      </a:lvl4pPr>
      <a:lvl5pPr algn="l" rtl="0" eaLnBrk="1" fontAlgn="base" hangingPunct="1">
        <a:spcBef>
          <a:spcPct val="0"/>
        </a:spcBef>
        <a:spcAft>
          <a:spcPct val="0"/>
        </a:spcAft>
        <a:defRPr sz="3600" b="1">
          <a:solidFill>
            <a:srgbClr val="824100"/>
          </a:solidFill>
          <a:latin typeface="Garamond" panose="02020404030301010803" pitchFamily="18" charset="0"/>
        </a:defRPr>
      </a:lvl5pPr>
      <a:lvl6pPr marL="457200" algn="l" rtl="0" eaLnBrk="1" fontAlgn="base" hangingPunct="1">
        <a:spcBef>
          <a:spcPct val="0"/>
        </a:spcBef>
        <a:spcAft>
          <a:spcPct val="0"/>
        </a:spcAft>
        <a:defRPr sz="3600" b="1">
          <a:solidFill>
            <a:srgbClr val="824100"/>
          </a:solidFill>
          <a:latin typeface="Garamond" panose="02020404030301010803" pitchFamily="18" charset="0"/>
        </a:defRPr>
      </a:lvl6pPr>
      <a:lvl7pPr marL="914400" algn="l" rtl="0" eaLnBrk="1" fontAlgn="base" hangingPunct="1">
        <a:spcBef>
          <a:spcPct val="0"/>
        </a:spcBef>
        <a:spcAft>
          <a:spcPct val="0"/>
        </a:spcAft>
        <a:defRPr sz="3600" b="1">
          <a:solidFill>
            <a:srgbClr val="824100"/>
          </a:solidFill>
          <a:latin typeface="Garamond" panose="02020404030301010803" pitchFamily="18" charset="0"/>
        </a:defRPr>
      </a:lvl7pPr>
      <a:lvl8pPr marL="1371600" algn="l" rtl="0" eaLnBrk="1" fontAlgn="base" hangingPunct="1">
        <a:spcBef>
          <a:spcPct val="0"/>
        </a:spcBef>
        <a:spcAft>
          <a:spcPct val="0"/>
        </a:spcAft>
        <a:defRPr sz="3600" b="1">
          <a:solidFill>
            <a:srgbClr val="824100"/>
          </a:solidFill>
          <a:latin typeface="Garamond" panose="02020404030301010803" pitchFamily="18" charset="0"/>
        </a:defRPr>
      </a:lvl8pPr>
      <a:lvl9pPr marL="1828800" algn="l" rtl="0" eaLnBrk="1" fontAlgn="base" hangingPunct="1">
        <a:spcBef>
          <a:spcPct val="0"/>
        </a:spcBef>
        <a:spcAft>
          <a:spcPct val="0"/>
        </a:spcAft>
        <a:defRPr sz="3600" b="1">
          <a:solidFill>
            <a:srgbClr val="824100"/>
          </a:solidFill>
          <a:latin typeface="Garamond" panose="02020404030301010803" pitchFamily="18" charset="0"/>
        </a:defRPr>
      </a:lvl9pPr>
    </p:titleStyle>
    <p:bodyStyle>
      <a:lvl1pPr marL="447675" indent="-447675" algn="l" rtl="0" eaLnBrk="1" fontAlgn="base" hangingPunct="1">
        <a:spcBef>
          <a:spcPct val="60000"/>
        </a:spcBef>
        <a:spcAft>
          <a:spcPct val="0"/>
        </a:spcAft>
        <a:buClr>
          <a:srgbClr val="663300"/>
        </a:buClr>
        <a:buChar char="•"/>
        <a:defRPr sz="2000" kern="12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kern="1200">
          <a:solidFill>
            <a:srgbClr val="824100"/>
          </a:solidFill>
          <a:latin typeface="+mn-lt"/>
          <a:ea typeface="+mn-ea"/>
          <a:cs typeface="+mn-cs"/>
        </a:defRPr>
      </a:lvl2pPr>
      <a:lvl3pPr marL="1293813" indent="-403225" algn="l" rtl="0" eaLnBrk="1" fontAlgn="base" hangingPunct="1">
        <a:spcBef>
          <a:spcPct val="20000"/>
        </a:spcBef>
        <a:spcAft>
          <a:spcPct val="0"/>
        </a:spcAft>
        <a:buClr>
          <a:srgbClr val="663300"/>
        </a:buClr>
        <a:buChar char="•"/>
        <a:defRPr sz="1600" kern="1200">
          <a:solidFill>
            <a:srgbClr val="824100"/>
          </a:solidFill>
          <a:latin typeface="+mn-lt"/>
          <a:ea typeface="+mn-ea"/>
          <a:cs typeface="+mn-cs"/>
        </a:defRPr>
      </a:lvl3pPr>
      <a:lvl4pPr marL="1681163" indent="-385763" algn="l" rtl="0" eaLnBrk="1" fontAlgn="base" hangingPunct="1">
        <a:spcBef>
          <a:spcPct val="20000"/>
        </a:spcBef>
        <a:spcAft>
          <a:spcPct val="0"/>
        </a:spcAft>
        <a:buClr>
          <a:srgbClr val="663300"/>
        </a:buClr>
        <a:buChar char="•"/>
        <a:defRPr sz="1400" kern="1200">
          <a:solidFill>
            <a:srgbClr val="824100"/>
          </a:solidFill>
          <a:latin typeface="+mn-lt"/>
          <a:ea typeface="+mn-ea"/>
          <a:cs typeface="+mn-cs"/>
        </a:defRPr>
      </a:lvl4pPr>
      <a:lvl5pPr marL="2070100" indent="-387350" algn="l" rtl="0" eaLnBrk="1" fontAlgn="base" hangingPunct="1">
        <a:spcBef>
          <a:spcPct val="20000"/>
        </a:spcBef>
        <a:spcAft>
          <a:spcPct val="0"/>
        </a:spcAft>
        <a:buClr>
          <a:srgbClr val="663300"/>
        </a:buClr>
        <a:buChar char="•"/>
        <a:defRPr sz="1400" kern="1200">
          <a:solidFill>
            <a:srgbClr val="8241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mailto:Keri.Schoeff@azed.gov" TargetMode="External"/><Relationship Id="rId3" Type="http://schemas.openxmlformats.org/officeDocument/2006/relationships/slideLayout" Target="../slideLayouts/slideLayout2.xml"/><Relationship Id="rId7" Type="http://schemas.openxmlformats.org/officeDocument/2006/relationships/hyperlink" Target="mailto:Haley.Honeman@azed.gov"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Sandra.Skelton@azed.gov" TargetMode="External"/><Relationship Id="rId5" Type="http://schemas.openxmlformats.org/officeDocument/2006/relationships/hyperlink" Target="mailto:Dustin.Loehr@azed.gov" TargetMode="External"/><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hyperlink" Target="mailto:TitleIV-A@azed.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E9B96552-06C5-4E25-A658-0CBED08C708D}"/>
              </a:ext>
            </a:extLst>
          </p:cNvPr>
          <p:cNvSpPr>
            <a:spLocks noGrp="1" noChangeArrowheads="1"/>
          </p:cNvSpPr>
          <p:nvPr>
            <p:ph type="ctrTitle"/>
          </p:nvPr>
        </p:nvSpPr>
        <p:spPr>
          <a:xfrm>
            <a:off x="1371600" y="1600200"/>
            <a:ext cx="6477000" cy="1143000"/>
          </a:xfrm>
        </p:spPr>
        <p:txBody>
          <a:bodyPr/>
          <a:lstStyle/>
          <a:p>
            <a:r>
              <a:rPr lang="en-US" altLang="en-US" dirty="0"/>
              <a:t>Title IV-A </a:t>
            </a:r>
          </a:p>
        </p:txBody>
      </p:sp>
      <p:sp>
        <p:nvSpPr>
          <p:cNvPr id="23558" name="Rectangle 6">
            <a:extLst>
              <a:ext uri="{FF2B5EF4-FFF2-40B4-BE49-F238E27FC236}">
                <a16:creationId xmlns:a16="http://schemas.microsoft.com/office/drawing/2014/main" id="{86C4AD2A-3DF9-4864-AB91-EDFF63F27433}"/>
              </a:ext>
            </a:extLst>
          </p:cNvPr>
          <p:cNvSpPr>
            <a:spLocks noGrp="1" noChangeArrowheads="1"/>
          </p:cNvSpPr>
          <p:nvPr>
            <p:ph type="subTitle" idx="1"/>
          </p:nvPr>
        </p:nvSpPr>
        <p:spPr>
          <a:xfrm>
            <a:off x="1371600" y="2819400"/>
            <a:ext cx="6477000" cy="2971800"/>
          </a:xfrm>
        </p:spPr>
        <p:txBody>
          <a:bodyPr/>
          <a:lstStyle/>
          <a:p>
            <a:r>
              <a:rPr lang="en-US" altLang="en-US" sz="3200" b="1" dirty="0"/>
              <a:t>The In’s and Out’s of Title IV-A</a:t>
            </a:r>
          </a:p>
          <a:p>
            <a:endParaRPr lang="en-US" altLang="en-US" sz="3200" b="1" dirty="0"/>
          </a:p>
          <a:p>
            <a:r>
              <a:rPr lang="en-US" altLang="en-US" sz="1800" b="1" dirty="0"/>
              <a:t>Keri Schoeff</a:t>
            </a:r>
          </a:p>
          <a:p>
            <a:r>
              <a:rPr lang="en-US" altLang="en-US" sz="1800" b="1" dirty="0"/>
              <a:t>Safe &amp; Healthy Students Specialist</a:t>
            </a:r>
          </a:p>
          <a:p>
            <a:endParaRPr lang="en-US" altLang="en-US" sz="1800" b="1" dirty="0"/>
          </a:p>
        </p:txBody>
      </p:sp>
      <p:pic>
        <p:nvPicPr>
          <p:cNvPr id="5" name="Audio 4">
            <a:hlinkClick r:id="" action="ppaction://media"/>
            <a:extLst>
              <a:ext uri="{FF2B5EF4-FFF2-40B4-BE49-F238E27FC236}">
                <a16:creationId xmlns:a16="http://schemas.microsoft.com/office/drawing/2014/main" id="{BB904B8A-9796-4B9C-A734-A0DC214EDB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67"/>
    </mc:Choice>
    <mc:Fallback xmlns="">
      <p:transition spd="slow" advTm="2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B6C8-7C5F-41F6-9041-20578E5EE854}"/>
              </a:ext>
            </a:extLst>
          </p:cNvPr>
          <p:cNvSpPr>
            <a:spLocks noGrp="1"/>
          </p:cNvSpPr>
          <p:nvPr>
            <p:ph type="title"/>
          </p:nvPr>
        </p:nvSpPr>
        <p:spPr/>
        <p:txBody>
          <a:bodyPr/>
          <a:lstStyle/>
          <a:p>
            <a:r>
              <a:rPr lang="en-US" dirty="0"/>
              <a:t>Assurance # 8</a:t>
            </a:r>
          </a:p>
        </p:txBody>
      </p:sp>
      <p:pic>
        <p:nvPicPr>
          <p:cNvPr id="5" name="Content Placeholder 4">
            <a:extLst>
              <a:ext uri="{FF2B5EF4-FFF2-40B4-BE49-F238E27FC236}">
                <a16:creationId xmlns:a16="http://schemas.microsoft.com/office/drawing/2014/main" id="{29BF2E85-ABE2-46BF-A585-0E70134B7DE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0314" y="1828800"/>
            <a:ext cx="8863372" cy="3429000"/>
          </a:xfrm>
        </p:spPr>
      </p:pic>
      <p:pic>
        <p:nvPicPr>
          <p:cNvPr id="8" name="Audio 7">
            <a:hlinkClick r:id="" action="ppaction://media"/>
            <a:extLst>
              <a:ext uri="{FF2B5EF4-FFF2-40B4-BE49-F238E27FC236}">
                <a16:creationId xmlns:a16="http://schemas.microsoft.com/office/drawing/2014/main" id="{F1D3ED32-D274-48D2-A61C-5421BD31D9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1827070"/>
      </p:ext>
    </p:extLst>
  </p:cSld>
  <p:clrMapOvr>
    <a:masterClrMapping/>
  </p:clrMapOvr>
  <mc:AlternateContent xmlns:mc="http://schemas.openxmlformats.org/markup-compatibility/2006">
    <mc:Choice xmlns:p14="http://schemas.microsoft.com/office/powerpoint/2010/main" Requires="p14">
      <p:transition spd="slow" p14:dur="2000" advTm="52837"/>
    </mc:Choice>
    <mc:Fallback>
      <p:transition spd="slow" advTm="5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B426DFD9-EAD8-4388-8DC6-10E305C0C296}"/>
              </a:ext>
            </a:extLst>
          </p:cNvPr>
          <p:cNvSpPr>
            <a:spLocks noGrp="1" noChangeArrowheads="1"/>
          </p:cNvSpPr>
          <p:nvPr>
            <p:ph type="body" idx="1"/>
          </p:nvPr>
        </p:nvSpPr>
        <p:spPr>
          <a:xfrm>
            <a:off x="685800" y="1524000"/>
            <a:ext cx="7924800" cy="4267200"/>
          </a:xfrm>
        </p:spPr>
        <p:txBody>
          <a:bodyPr/>
          <a:lstStyle/>
          <a:p>
            <a:pPr marL="0" indent="0">
              <a:buNone/>
            </a:pPr>
            <a:r>
              <a:rPr lang="en-US" sz="1800" b="1" dirty="0">
                <a:hlinkClick r:id="rId5"/>
              </a:rPr>
              <a:t>Dustin.Loehr@azed.gov</a:t>
            </a:r>
            <a:br>
              <a:rPr lang="en-US" sz="1800" dirty="0"/>
            </a:br>
            <a:r>
              <a:rPr lang="en-US" sz="1800" dirty="0"/>
              <a:t>Director of Arts Education &amp; Title IV-A </a:t>
            </a:r>
            <a:br>
              <a:rPr lang="en-US" sz="1800" dirty="0"/>
            </a:br>
            <a:r>
              <a:rPr lang="en-US" sz="1800" dirty="0"/>
              <a:t>(602) 364-3015</a:t>
            </a:r>
          </a:p>
          <a:p>
            <a:pPr marL="0" indent="0">
              <a:buNone/>
            </a:pPr>
            <a:r>
              <a:rPr lang="en-US" sz="1800" b="1" dirty="0">
                <a:hlinkClick r:id="rId6"/>
              </a:rPr>
              <a:t>Sandra.Skelton@azed.gov</a:t>
            </a:r>
            <a:br>
              <a:rPr lang="en-US" sz="1800" dirty="0"/>
            </a:br>
            <a:r>
              <a:rPr lang="en-US" sz="1800" dirty="0"/>
              <a:t>Title IV-A Specialist </a:t>
            </a:r>
            <a:br>
              <a:rPr lang="en-US" sz="1800" dirty="0"/>
            </a:br>
            <a:r>
              <a:rPr lang="en-US" sz="1800" dirty="0"/>
              <a:t>(602) 542-4234</a:t>
            </a:r>
          </a:p>
          <a:p>
            <a:pPr marL="0" indent="0">
              <a:buNone/>
            </a:pPr>
            <a:r>
              <a:rPr lang="en-US" sz="1800" b="1" dirty="0">
                <a:hlinkClick r:id="rId7"/>
              </a:rPr>
              <a:t>Haley.Honeman@azed.gov</a:t>
            </a:r>
            <a:br>
              <a:rPr lang="en-US" sz="1800" dirty="0"/>
            </a:br>
            <a:r>
              <a:rPr lang="en-US" sz="1800" dirty="0"/>
              <a:t>Arts Education Specialist</a:t>
            </a:r>
            <a:br>
              <a:rPr lang="en-US" sz="1800" dirty="0"/>
            </a:br>
            <a:r>
              <a:rPr lang="en-US" sz="1800" dirty="0"/>
              <a:t>(602) 542-5179</a:t>
            </a:r>
            <a:br>
              <a:rPr lang="en-US" sz="1800" dirty="0"/>
            </a:br>
            <a:br>
              <a:rPr lang="en-US" sz="1800" dirty="0"/>
            </a:br>
            <a:r>
              <a:rPr lang="en-US" sz="1800" b="1" dirty="0">
                <a:hlinkClick r:id="rId8"/>
              </a:rPr>
              <a:t>Keri.Schoeff@azed.gov</a:t>
            </a:r>
            <a:br>
              <a:rPr lang="en-US" sz="1800" dirty="0"/>
            </a:br>
            <a:r>
              <a:rPr lang="en-US" sz="1800" dirty="0"/>
              <a:t>Safe &amp; Healthy Students Specialist</a:t>
            </a:r>
            <a:br>
              <a:rPr lang="en-US" sz="1800" dirty="0"/>
            </a:br>
            <a:r>
              <a:rPr lang="en-US" sz="1800" dirty="0"/>
              <a:t>(602) 771-5718</a:t>
            </a:r>
            <a:br>
              <a:rPr lang="en-US" sz="1800" dirty="0"/>
            </a:br>
            <a:br>
              <a:rPr lang="en-US" sz="1800" dirty="0"/>
            </a:br>
            <a:br>
              <a:rPr lang="en-US" sz="1800" dirty="0"/>
            </a:br>
            <a:br>
              <a:rPr lang="en-US" sz="1800" dirty="0"/>
            </a:br>
            <a:br>
              <a:rPr lang="en-US" sz="1800" dirty="0"/>
            </a:br>
            <a:br>
              <a:rPr lang="en-US" sz="1800" dirty="0"/>
            </a:br>
            <a:endParaRPr lang="en-US" altLang="en-US" sz="1800" dirty="0"/>
          </a:p>
        </p:txBody>
      </p:sp>
      <p:sp>
        <p:nvSpPr>
          <p:cNvPr id="16389" name="Rectangle 5">
            <a:extLst>
              <a:ext uri="{FF2B5EF4-FFF2-40B4-BE49-F238E27FC236}">
                <a16:creationId xmlns:a16="http://schemas.microsoft.com/office/drawing/2014/main" id="{FEEFC205-F050-46E5-9136-6A925F76B591}"/>
              </a:ext>
            </a:extLst>
          </p:cNvPr>
          <p:cNvSpPr>
            <a:spLocks noGrp="1" noChangeArrowheads="1"/>
          </p:cNvSpPr>
          <p:nvPr>
            <p:ph type="title"/>
          </p:nvPr>
        </p:nvSpPr>
        <p:spPr/>
        <p:txBody>
          <a:bodyPr/>
          <a:lstStyle/>
          <a:p>
            <a:r>
              <a:rPr lang="en-US" altLang="en-US" dirty="0"/>
              <a:t>We Are Here For You</a:t>
            </a:r>
          </a:p>
        </p:txBody>
      </p:sp>
      <p:sp>
        <p:nvSpPr>
          <p:cNvPr id="2" name="TextBox 1">
            <a:extLst>
              <a:ext uri="{FF2B5EF4-FFF2-40B4-BE49-F238E27FC236}">
                <a16:creationId xmlns:a16="http://schemas.microsoft.com/office/drawing/2014/main" id="{096B5CE8-9E88-477A-AC69-BB1CDCB38375}"/>
              </a:ext>
            </a:extLst>
          </p:cNvPr>
          <p:cNvSpPr txBox="1"/>
          <p:nvPr/>
        </p:nvSpPr>
        <p:spPr>
          <a:xfrm>
            <a:off x="4114800" y="2974109"/>
            <a:ext cx="3505200" cy="646331"/>
          </a:xfrm>
          <a:prstGeom prst="rect">
            <a:avLst/>
          </a:prstGeom>
          <a:noFill/>
        </p:spPr>
        <p:txBody>
          <a:bodyPr wrap="square" rtlCol="0">
            <a:spAutoFit/>
          </a:bodyPr>
          <a:lstStyle/>
          <a:p>
            <a:r>
              <a:rPr lang="en-US" dirty="0"/>
              <a:t>For general inquiries, email </a:t>
            </a:r>
            <a:br>
              <a:rPr lang="en-US" dirty="0"/>
            </a:br>
            <a:r>
              <a:rPr lang="en-US" b="1" dirty="0">
                <a:hlinkClick r:id="rId9"/>
              </a:rPr>
              <a:t>TitleIV-A@azed.gov</a:t>
            </a:r>
            <a:endParaRPr lang="en-US" dirty="0"/>
          </a:p>
        </p:txBody>
      </p:sp>
      <p:pic>
        <p:nvPicPr>
          <p:cNvPr id="4" name="Audio 3">
            <a:hlinkClick r:id="" action="ppaction://media"/>
            <a:extLst>
              <a:ext uri="{FF2B5EF4-FFF2-40B4-BE49-F238E27FC236}">
                <a16:creationId xmlns:a16="http://schemas.microsoft.com/office/drawing/2014/main" id="{DAF93F4E-C30B-4FC2-8114-0D552DCE89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21"/>
    </mc:Choice>
    <mc:Fallback>
      <p:transition spd="slow" advTm="2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787907CD-C528-4B6C-B7B2-2B4A96DC7B72}"/>
              </a:ext>
            </a:extLst>
          </p:cNvPr>
          <p:cNvSpPr>
            <a:spLocks noGrp="1" noChangeArrowheads="1"/>
          </p:cNvSpPr>
          <p:nvPr>
            <p:ph type="body" idx="1"/>
          </p:nvPr>
        </p:nvSpPr>
        <p:spPr/>
        <p:txBody>
          <a:bodyPr/>
          <a:lstStyle/>
          <a:p>
            <a:pPr marL="0" indent="0">
              <a:buNone/>
            </a:pPr>
            <a:r>
              <a:rPr lang="en-US" altLang="en-US" dirty="0"/>
              <a:t>The purpose of the Title IV-A </a:t>
            </a:r>
            <a:r>
              <a:rPr lang="en-US" altLang="en-US" b="1" dirty="0"/>
              <a:t>Student Support and Academic Enrichment (SSAE) grant </a:t>
            </a:r>
            <a:r>
              <a:rPr lang="en-US" altLang="en-US" dirty="0"/>
              <a:t>is to improve students’ academic achievement by increasing the capacity of States, local educational agencies, schools, and local communities to provide all students with access to a </a:t>
            </a:r>
            <a:r>
              <a:rPr lang="en-US" altLang="en-US" b="1" dirty="0"/>
              <a:t>well-rounded education</a:t>
            </a:r>
            <a:r>
              <a:rPr lang="en-US" altLang="en-US" dirty="0"/>
              <a:t>, </a:t>
            </a:r>
            <a:r>
              <a:rPr lang="en-US" altLang="en-US" b="1" dirty="0"/>
              <a:t>improve school conditions for student learning, and improve the use of technology in order to improve the academic achievement and digital literacy of all students. </a:t>
            </a:r>
            <a:r>
              <a:rPr lang="en-US" altLang="en-US" dirty="0"/>
              <a:t>(ESSA Sec.4101)</a:t>
            </a:r>
          </a:p>
          <a:p>
            <a:endParaRPr lang="en-US" altLang="en-US" dirty="0"/>
          </a:p>
        </p:txBody>
      </p:sp>
      <p:sp>
        <p:nvSpPr>
          <p:cNvPr id="4101" name="Rectangle 5">
            <a:extLst>
              <a:ext uri="{FF2B5EF4-FFF2-40B4-BE49-F238E27FC236}">
                <a16:creationId xmlns:a16="http://schemas.microsoft.com/office/drawing/2014/main" id="{F9FC2029-7ABC-45CF-B4A4-C4F30D1237D7}"/>
              </a:ext>
            </a:extLst>
          </p:cNvPr>
          <p:cNvSpPr>
            <a:spLocks noGrp="1" noChangeArrowheads="1"/>
          </p:cNvSpPr>
          <p:nvPr>
            <p:ph type="title"/>
          </p:nvPr>
        </p:nvSpPr>
        <p:spPr/>
        <p:txBody>
          <a:bodyPr/>
          <a:lstStyle/>
          <a:p>
            <a:r>
              <a:rPr lang="en-US" altLang="en-US" dirty="0"/>
              <a:t>SSAE Grant</a:t>
            </a:r>
          </a:p>
        </p:txBody>
      </p:sp>
      <p:pic>
        <p:nvPicPr>
          <p:cNvPr id="3" name="Audio 2">
            <a:hlinkClick r:id="" action="ppaction://media"/>
            <a:extLst>
              <a:ext uri="{FF2B5EF4-FFF2-40B4-BE49-F238E27FC236}">
                <a16:creationId xmlns:a16="http://schemas.microsoft.com/office/drawing/2014/main" id="{5A6B7C04-2392-4502-855A-92AADB88C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66"/>
    </mc:Choice>
    <mc:Fallback xmlns="">
      <p:transition spd="slow" advTm="2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787907CD-C528-4B6C-B7B2-2B4A96DC7B72}"/>
              </a:ext>
            </a:extLst>
          </p:cNvPr>
          <p:cNvSpPr>
            <a:spLocks noGrp="1" noChangeArrowheads="1"/>
          </p:cNvSpPr>
          <p:nvPr>
            <p:ph type="body" idx="1"/>
          </p:nvPr>
        </p:nvSpPr>
        <p:spPr/>
        <p:txBody>
          <a:bodyPr/>
          <a:lstStyle/>
          <a:p>
            <a:r>
              <a:rPr lang="en-US" altLang="en-US" b="1" dirty="0"/>
              <a:t>LEAs with an allocation of OVER $30,000 must adhere to the 20/20 Special Rule</a:t>
            </a:r>
          </a:p>
          <a:p>
            <a:pPr lvl="1"/>
            <a:r>
              <a:rPr lang="en-US" altLang="en-US" dirty="0"/>
              <a:t>At least 20% of funds must be spent in </a:t>
            </a:r>
            <a:r>
              <a:rPr lang="en-US" altLang="en-US" b="1" dirty="0"/>
              <a:t>Well-Rounded</a:t>
            </a:r>
            <a:r>
              <a:rPr lang="en-US" altLang="en-US" dirty="0"/>
              <a:t> educational activities</a:t>
            </a:r>
          </a:p>
          <a:p>
            <a:pPr lvl="1"/>
            <a:r>
              <a:rPr lang="en-US" altLang="en-US" dirty="0"/>
              <a:t>At least 20% of funds must be spent in </a:t>
            </a:r>
            <a:r>
              <a:rPr lang="en-US" altLang="en-US" b="1" dirty="0"/>
              <a:t>Safe &amp; Healthy Students </a:t>
            </a:r>
            <a:r>
              <a:rPr lang="en-US" altLang="en-US" dirty="0"/>
              <a:t>activities</a:t>
            </a:r>
          </a:p>
          <a:p>
            <a:pPr lvl="1"/>
            <a:r>
              <a:rPr lang="en-US" altLang="en-US" dirty="0"/>
              <a:t>A portion of the funds must be spent in </a:t>
            </a:r>
            <a:r>
              <a:rPr lang="en-US" altLang="en-US" b="1" dirty="0"/>
              <a:t>Effective Use of Technology </a:t>
            </a:r>
            <a:r>
              <a:rPr lang="en-US" altLang="en-US" dirty="0"/>
              <a:t>activities</a:t>
            </a:r>
          </a:p>
          <a:p>
            <a:pPr marL="449262" lvl="1" indent="0">
              <a:buNone/>
            </a:pPr>
            <a:endParaRPr lang="en-US" altLang="en-US" b="1" dirty="0"/>
          </a:p>
          <a:p>
            <a:pPr marL="0" indent="0">
              <a:buNone/>
            </a:pPr>
            <a:endParaRPr lang="en-US" altLang="en-US" dirty="0"/>
          </a:p>
          <a:p>
            <a:endParaRPr lang="en-US" altLang="en-US" dirty="0"/>
          </a:p>
        </p:txBody>
      </p:sp>
      <p:sp>
        <p:nvSpPr>
          <p:cNvPr id="4101" name="Rectangle 5">
            <a:extLst>
              <a:ext uri="{FF2B5EF4-FFF2-40B4-BE49-F238E27FC236}">
                <a16:creationId xmlns:a16="http://schemas.microsoft.com/office/drawing/2014/main" id="{F9FC2029-7ABC-45CF-B4A4-C4F30D1237D7}"/>
              </a:ext>
            </a:extLst>
          </p:cNvPr>
          <p:cNvSpPr>
            <a:spLocks noGrp="1" noChangeArrowheads="1"/>
          </p:cNvSpPr>
          <p:nvPr>
            <p:ph type="title"/>
          </p:nvPr>
        </p:nvSpPr>
        <p:spPr/>
        <p:txBody>
          <a:bodyPr/>
          <a:lstStyle/>
          <a:p>
            <a:r>
              <a:rPr lang="en-US" altLang="en-US" dirty="0"/>
              <a:t>The Basics</a:t>
            </a:r>
          </a:p>
        </p:txBody>
      </p:sp>
      <p:pic>
        <p:nvPicPr>
          <p:cNvPr id="5" name="Audio 4">
            <a:hlinkClick r:id="" action="ppaction://media"/>
            <a:extLst>
              <a:ext uri="{FF2B5EF4-FFF2-40B4-BE49-F238E27FC236}">
                <a16:creationId xmlns:a16="http://schemas.microsoft.com/office/drawing/2014/main" id="{CBEB58F2-4FA6-4B11-8E75-975B8468A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7140044"/>
      </p:ext>
    </p:extLst>
  </p:cSld>
  <p:clrMapOvr>
    <a:masterClrMapping/>
  </p:clrMapOvr>
  <mc:AlternateContent xmlns:mc="http://schemas.openxmlformats.org/markup-compatibility/2006" xmlns:p14="http://schemas.microsoft.com/office/powerpoint/2010/main">
    <mc:Choice Requires="p14">
      <p:transition spd="slow" p14:dur="2000" advTm="31249"/>
    </mc:Choice>
    <mc:Fallback xmlns="">
      <p:transitio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787907CD-C528-4B6C-B7B2-2B4A96DC7B72}"/>
              </a:ext>
            </a:extLst>
          </p:cNvPr>
          <p:cNvSpPr>
            <a:spLocks noGrp="1" noChangeArrowheads="1"/>
          </p:cNvSpPr>
          <p:nvPr>
            <p:ph type="body" idx="1"/>
          </p:nvPr>
        </p:nvSpPr>
        <p:spPr/>
        <p:txBody>
          <a:bodyPr/>
          <a:lstStyle/>
          <a:p>
            <a:pPr marL="0" indent="0">
              <a:buNone/>
            </a:pPr>
            <a:endParaRPr lang="en-US" altLang="en-US" dirty="0"/>
          </a:p>
          <a:p>
            <a:endParaRPr lang="en-US" altLang="en-US" dirty="0"/>
          </a:p>
        </p:txBody>
      </p:sp>
      <p:pic>
        <p:nvPicPr>
          <p:cNvPr id="3" name="Picture 2">
            <a:extLst>
              <a:ext uri="{FF2B5EF4-FFF2-40B4-BE49-F238E27FC236}">
                <a16:creationId xmlns:a16="http://schemas.microsoft.com/office/drawing/2014/main" id="{F81B8BCD-CA20-4CB8-9255-597216801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1" y="1143000"/>
            <a:ext cx="8968508" cy="4906057"/>
          </a:xfrm>
          <a:prstGeom prst="rect">
            <a:avLst/>
          </a:prstGeom>
        </p:spPr>
      </p:pic>
      <p:pic>
        <p:nvPicPr>
          <p:cNvPr id="6" name="Audio 5">
            <a:hlinkClick r:id="" action="ppaction://media"/>
            <a:extLst>
              <a:ext uri="{FF2B5EF4-FFF2-40B4-BE49-F238E27FC236}">
                <a16:creationId xmlns:a16="http://schemas.microsoft.com/office/drawing/2014/main" id="{5EF8A7B2-371E-4D12-9B5C-BA79A729C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85077"/>
      </p:ext>
    </p:extLst>
  </p:cSld>
  <p:clrMapOvr>
    <a:masterClrMapping/>
  </p:clrMapOvr>
  <mc:AlternateContent xmlns:mc="http://schemas.openxmlformats.org/markup-compatibility/2006">
    <mc:Choice xmlns:p14="http://schemas.microsoft.com/office/powerpoint/2010/main" Requires="p14">
      <p:transition spd="slow" p14:dur="2000" advTm="48626"/>
    </mc:Choice>
    <mc:Fallback>
      <p:transition spd="slow" advTm="4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787907CD-C528-4B6C-B7B2-2B4A96DC7B72}"/>
              </a:ext>
            </a:extLst>
          </p:cNvPr>
          <p:cNvSpPr>
            <a:spLocks noGrp="1" noChangeArrowheads="1"/>
          </p:cNvSpPr>
          <p:nvPr>
            <p:ph type="body" idx="1"/>
          </p:nvPr>
        </p:nvSpPr>
        <p:spPr>
          <a:xfrm>
            <a:off x="304800" y="2286000"/>
            <a:ext cx="3505200" cy="3505200"/>
          </a:xfrm>
        </p:spPr>
        <p:txBody>
          <a:bodyPr/>
          <a:lstStyle/>
          <a:p>
            <a:pPr marL="449262" lvl="1" indent="0">
              <a:buNone/>
            </a:pPr>
            <a:r>
              <a:rPr lang="en-US" altLang="en-US" sz="2800" b="1" dirty="0"/>
              <a:t>The 15% includes devices, hardware, software and infrastructure </a:t>
            </a:r>
          </a:p>
          <a:p>
            <a:pPr marL="0" indent="0">
              <a:buNone/>
            </a:pPr>
            <a:endParaRPr lang="en-US" altLang="en-US" dirty="0"/>
          </a:p>
          <a:p>
            <a:endParaRPr lang="en-US" altLang="en-US" dirty="0"/>
          </a:p>
        </p:txBody>
      </p:sp>
      <p:sp>
        <p:nvSpPr>
          <p:cNvPr id="4101" name="Rectangle 5">
            <a:extLst>
              <a:ext uri="{FF2B5EF4-FFF2-40B4-BE49-F238E27FC236}">
                <a16:creationId xmlns:a16="http://schemas.microsoft.com/office/drawing/2014/main" id="{F9FC2029-7ABC-45CF-B4A4-C4F30D1237D7}"/>
              </a:ext>
            </a:extLst>
          </p:cNvPr>
          <p:cNvSpPr>
            <a:spLocks noGrp="1" noChangeArrowheads="1"/>
          </p:cNvSpPr>
          <p:nvPr>
            <p:ph type="title"/>
          </p:nvPr>
        </p:nvSpPr>
        <p:spPr/>
        <p:txBody>
          <a:bodyPr/>
          <a:lstStyle/>
          <a:p>
            <a:br>
              <a:rPr lang="en-US" altLang="en-US" dirty="0"/>
            </a:br>
            <a:r>
              <a:rPr lang="en-US" altLang="en-US" dirty="0"/>
              <a:t>Technology Special Rule</a:t>
            </a:r>
          </a:p>
        </p:txBody>
      </p:sp>
      <p:pic>
        <p:nvPicPr>
          <p:cNvPr id="3" name="Picture 2">
            <a:extLst>
              <a:ext uri="{FF2B5EF4-FFF2-40B4-BE49-F238E27FC236}">
                <a16:creationId xmlns:a16="http://schemas.microsoft.com/office/drawing/2014/main" id="{F0445D03-1909-4BAC-9BBE-EFA013372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673" y="1611457"/>
            <a:ext cx="4343400" cy="4411089"/>
          </a:xfrm>
          <a:prstGeom prst="rect">
            <a:avLst/>
          </a:prstGeom>
        </p:spPr>
      </p:pic>
      <p:pic>
        <p:nvPicPr>
          <p:cNvPr id="5" name="Audio 4">
            <a:hlinkClick r:id="" action="ppaction://media"/>
            <a:extLst>
              <a:ext uri="{FF2B5EF4-FFF2-40B4-BE49-F238E27FC236}">
                <a16:creationId xmlns:a16="http://schemas.microsoft.com/office/drawing/2014/main" id="{C28CC2DC-91BB-4673-A33F-BA5DDAFA4D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6306458"/>
      </p:ext>
    </p:extLst>
  </p:cSld>
  <p:clrMapOvr>
    <a:masterClrMapping/>
  </p:clrMapOvr>
  <mc:AlternateContent xmlns:mc="http://schemas.openxmlformats.org/markup-compatibility/2006">
    <mc:Choice xmlns:p14="http://schemas.microsoft.com/office/powerpoint/2010/main" Requires="p14">
      <p:transition spd="slow" p14:dur="2000" advTm="93643"/>
    </mc:Choice>
    <mc:Fallback>
      <p:transition spd="slow" advTm="9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738D6777-5DA7-4042-93A4-9281E5461B8D}"/>
              </a:ext>
            </a:extLst>
          </p:cNvPr>
          <p:cNvSpPr>
            <a:spLocks noGrp="1" noChangeArrowheads="1"/>
          </p:cNvSpPr>
          <p:nvPr>
            <p:ph type="body" idx="1"/>
          </p:nvPr>
        </p:nvSpPr>
        <p:spPr>
          <a:xfrm>
            <a:off x="685800" y="1676400"/>
            <a:ext cx="7924800" cy="4114800"/>
          </a:xfrm>
        </p:spPr>
        <p:txBody>
          <a:bodyPr/>
          <a:lstStyle/>
          <a:p>
            <a:r>
              <a:rPr lang="en-US" b="1" dirty="0"/>
              <a:t>Your Final Allocation</a:t>
            </a:r>
          </a:p>
          <a:p>
            <a:r>
              <a:rPr lang="en-US" b="1" dirty="0"/>
              <a:t>Activity Alignment</a:t>
            </a:r>
          </a:p>
          <a:p>
            <a:r>
              <a:rPr lang="en-US" b="1" dirty="0"/>
              <a:t>Supplement Not Supplant</a:t>
            </a:r>
          </a:p>
          <a:p>
            <a:pPr marL="0" indent="0">
              <a:buNone/>
            </a:pPr>
            <a:endParaRPr lang="en-US" dirty="0"/>
          </a:p>
          <a:p>
            <a:endParaRPr lang="en-US" altLang="en-US" dirty="0"/>
          </a:p>
          <a:p>
            <a:endParaRPr lang="en-US" altLang="en-US" dirty="0"/>
          </a:p>
          <a:p>
            <a:endParaRPr lang="en-US" altLang="en-US" dirty="0"/>
          </a:p>
        </p:txBody>
      </p:sp>
      <p:sp>
        <p:nvSpPr>
          <p:cNvPr id="14342" name="Rectangle 6">
            <a:extLst>
              <a:ext uri="{FF2B5EF4-FFF2-40B4-BE49-F238E27FC236}">
                <a16:creationId xmlns:a16="http://schemas.microsoft.com/office/drawing/2014/main" id="{6C67D7E5-6D84-4ACE-982C-048AF9857340}"/>
              </a:ext>
            </a:extLst>
          </p:cNvPr>
          <p:cNvSpPr>
            <a:spLocks noGrp="1" noChangeArrowheads="1"/>
          </p:cNvSpPr>
          <p:nvPr>
            <p:ph type="title"/>
          </p:nvPr>
        </p:nvSpPr>
        <p:spPr>
          <a:xfrm>
            <a:off x="685800" y="762000"/>
            <a:ext cx="7924800" cy="879475"/>
          </a:xfrm>
        </p:spPr>
        <p:txBody>
          <a:bodyPr/>
          <a:lstStyle/>
          <a:p>
            <a:r>
              <a:rPr lang="en-US" altLang="en-US" dirty="0"/>
              <a:t>Have you checked the following;</a:t>
            </a:r>
          </a:p>
        </p:txBody>
      </p:sp>
      <p:pic>
        <p:nvPicPr>
          <p:cNvPr id="3" name="Picture 2">
            <a:extLst>
              <a:ext uri="{FF2B5EF4-FFF2-40B4-BE49-F238E27FC236}">
                <a16:creationId xmlns:a16="http://schemas.microsoft.com/office/drawing/2014/main" id="{04C0EC30-F239-41B5-A528-080833941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82" y="3313509"/>
            <a:ext cx="8077200" cy="2486927"/>
          </a:xfrm>
          <a:prstGeom prst="rect">
            <a:avLst/>
          </a:prstGeom>
        </p:spPr>
      </p:pic>
      <p:pic>
        <p:nvPicPr>
          <p:cNvPr id="15" name="Audio 14">
            <a:hlinkClick r:id="" action="ppaction://media"/>
            <a:extLst>
              <a:ext uri="{FF2B5EF4-FFF2-40B4-BE49-F238E27FC236}">
                <a16:creationId xmlns:a16="http://schemas.microsoft.com/office/drawing/2014/main" id="{A0D0F7F5-6FA2-41A8-98B5-0325B2A9B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944"/>
    </mc:Choice>
    <mc:Fallback>
      <p:transition spd="slow" advTm="7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738D6777-5DA7-4042-93A4-9281E5461B8D}"/>
              </a:ext>
            </a:extLst>
          </p:cNvPr>
          <p:cNvSpPr>
            <a:spLocks noGrp="1" noChangeArrowheads="1"/>
          </p:cNvSpPr>
          <p:nvPr>
            <p:ph type="body" idx="1"/>
          </p:nvPr>
        </p:nvSpPr>
        <p:spPr>
          <a:xfrm>
            <a:off x="685800" y="1676400"/>
            <a:ext cx="7924800" cy="4114800"/>
          </a:xfrm>
        </p:spPr>
        <p:txBody>
          <a:bodyPr/>
          <a:lstStyle/>
          <a:p>
            <a:pPr marL="0" indent="0">
              <a:buNone/>
            </a:pPr>
            <a:r>
              <a:rPr lang="en-US" b="1" dirty="0"/>
              <a:t>USFR Codes- Codes are different for Public vs Charter</a:t>
            </a:r>
          </a:p>
          <a:p>
            <a:pPr marL="0" indent="0">
              <a:buNone/>
            </a:pPr>
            <a:endParaRPr lang="en-US" dirty="0"/>
          </a:p>
          <a:p>
            <a:endParaRPr lang="en-US" altLang="en-US" dirty="0"/>
          </a:p>
          <a:p>
            <a:endParaRPr lang="en-US" altLang="en-US" dirty="0"/>
          </a:p>
          <a:p>
            <a:endParaRPr lang="en-US" altLang="en-US" dirty="0"/>
          </a:p>
        </p:txBody>
      </p:sp>
      <p:sp>
        <p:nvSpPr>
          <p:cNvPr id="14342" name="Rectangle 6">
            <a:extLst>
              <a:ext uri="{FF2B5EF4-FFF2-40B4-BE49-F238E27FC236}">
                <a16:creationId xmlns:a16="http://schemas.microsoft.com/office/drawing/2014/main" id="{6C67D7E5-6D84-4ACE-982C-048AF9857340}"/>
              </a:ext>
            </a:extLst>
          </p:cNvPr>
          <p:cNvSpPr>
            <a:spLocks noGrp="1" noChangeArrowheads="1"/>
          </p:cNvSpPr>
          <p:nvPr>
            <p:ph type="title"/>
          </p:nvPr>
        </p:nvSpPr>
        <p:spPr>
          <a:xfrm>
            <a:off x="685800" y="762000"/>
            <a:ext cx="7924800" cy="879475"/>
          </a:xfrm>
        </p:spPr>
        <p:txBody>
          <a:bodyPr/>
          <a:lstStyle/>
          <a:p>
            <a:r>
              <a:rPr lang="en-US" altLang="en-US" dirty="0"/>
              <a:t>Have you checked the following;</a:t>
            </a:r>
          </a:p>
        </p:txBody>
      </p:sp>
      <p:pic>
        <p:nvPicPr>
          <p:cNvPr id="2" name="Picture 1">
            <a:extLst>
              <a:ext uri="{FF2B5EF4-FFF2-40B4-BE49-F238E27FC236}">
                <a16:creationId xmlns:a16="http://schemas.microsoft.com/office/drawing/2014/main" id="{02C50938-81A8-4618-AA74-425DB6493C1C}"/>
              </a:ext>
            </a:extLst>
          </p:cNvPr>
          <p:cNvPicPr>
            <a:picLocks noChangeAspect="1"/>
          </p:cNvPicPr>
          <p:nvPr/>
        </p:nvPicPr>
        <p:blipFill>
          <a:blip r:embed="rId5"/>
          <a:stretch>
            <a:fillRect/>
          </a:stretch>
        </p:blipFill>
        <p:spPr>
          <a:xfrm>
            <a:off x="456299" y="2436829"/>
            <a:ext cx="8231401" cy="3659171"/>
          </a:xfrm>
          <a:prstGeom prst="rect">
            <a:avLst/>
          </a:prstGeom>
        </p:spPr>
      </p:pic>
      <p:sp>
        <p:nvSpPr>
          <p:cNvPr id="3" name="TextBox 2">
            <a:extLst>
              <a:ext uri="{FF2B5EF4-FFF2-40B4-BE49-F238E27FC236}">
                <a16:creationId xmlns:a16="http://schemas.microsoft.com/office/drawing/2014/main" id="{044FB4BA-04F1-4C99-B933-5E3DDEFA9BC1}"/>
              </a:ext>
            </a:extLst>
          </p:cNvPr>
          <p:cNvSpPr txBox="1"/>
          <p:nvPr/>
        </p:nvSpPr>
        <p:spPr>
          <a:xfrm>
            <a:off x="1915391" y="3276600"/>
            <a:ext cx="1981200" cy="2215991"/>
          </a:xfrm>
          <a:prstGeom prst="rect">
            <a:avLst/>
          </a:prstGeom>
          <a:noFill/>
        </p:spPr>
        <p:txBody>
          <a:bodyPr wrap="square" rtlCol="0">
            <a:spAutoFit/>
          </a:bodyPr>
          <a:lstStyle/>
          <a:p>
            <a:pPr algn="ctr"/>
            <a:r>
              <a:rPr lang="en-US" sz="2400" b="1" dirty="0"/>
              <a:t>Public Schools</a:t>
            </a:r>
          </a:p>
          <a:p>
            <a:pPr algn="ctr"/>
            <a:endParaRPr lang="en-US" sz="2400" b="1" dirty="0"/>
          </a:p>
          <a:p>
            <a:pPr algn="ctr"/>
            <a:r>
              <a:rPr lang="en-US" sz="2400" b="1" dirty="0"/>
              <a:t>Code as 6731-33</a:t>
            </a:r>
          </a:p>
          <a:p>
            <a:endParaRPr lang="en-US" dirty="0"/>
          </a:p>
        </p:txBody>
      </p:sp>
      <p:sp>
        <p:nvSpPr>
          <p:cNvPr id="6" name="TextBox 5">
            <a:extLst>
              <a:ext uri="{FF2B5EF4-FFF2-40B4-BE49-F238E27FC236}">
                <a16:creationId xmlns:a16="http://schemas.microsoft.com/office/drawing/2014/main" id="{B4198ACD-E02E-483D-A14F-D5E3E4FCBA33}"/>
              </a:ext>
            </a:extLst>
          </p:cNvPr>
          <p:cNvSpPr txBox="1"/>
          <p:nvPr/>
        </p:nvSpPr>
        <p:spPr>
          <a:xfrm>
            <a:off x="5235866" y="3276600"/>
            <a:ext cx="1981200" cy="2215991"/>
          </a:xfrm>
          <a:prstGeom prst="rect">
            <a:avLst/>
          </a:prstGeom>
          <a:noFill/>
        </p:spPr>
        <p:txBody>
          <a:bodyPr wrap="square" rtlCol="0">
            <a:spAutoFit/>
          </a:bodyPr>
          <a:lstStyle/>
          <a:p>
            <a:pPr algn="ctr"/>
            <a:r>
              <a:rPr lang="en-US" sz="2400" b="1" dirty="0"/>
              <a:t>Charter Schools</a:t>
            </a:r>
          </a:p>
          <a:p>
            <a:pPr algn="ctr"/>
            <a:endParaRPr lang="en-US" sz="2400" b="1" dirty="0"/>
          </a:p>
          <a:p>
            <a:pPr algn="ctr"/>
            <a:r>
              <a:rPr lang="en-US" sz="2400" b="1" dirty="0"/>
              <a:t>Code as 6600</a:t>
            </a:r>
          </a:p>
          <a:p>
            <a:endParaRPr lang="en-US" dirty="0"/>
          </a:p>
        </p:txBody>
      </p:sp>
      <p:pic>
        <p:nvPicPr>
          <p:cNvPr id="4" name="Audio 3">
            <a:hlinkClick r:id="" action="ppaction://media"/>
            <a:extLst>
              <a:ext uri="{FF2B5EF4-FFF2-40B4-BE49-F238E27FC236}">
                <a16:creationId xmlns:a16="http://schemas.microsoft.com/office/drawing/2014/main" id="{8DDE2089-C010-45FC-A746-B778EA62A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7953201"/>
      </p:ext>
    </p:extLst>
  </p:cSld>
  <p:clrMapOvr>
    <a:masterClrMapping/>
  </p:clrMapOvr>
  <mc:AlternateContent xmlns:mc="http://schemas.openxmlformats.org/markup-compatibility/2006">
    <mc:Choice xmlns:p14="http://schemas.microsoft.com/office/powerpoint/2010/main" Requires="p14">
      <p:transition spd="slow" p14:dur="2000" advTm="31688"/>
    </mc:Choice>
    <mc:Fallback>
      <p:transition spd="slow" advTm="3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738D6777-5DA7-4042-93A4-9281E5461B8D}"/>
              </a:ext>
            </a:extLst>
          </p:cNvPr>
          <p:cNvSpPr>
            <a:spLocks noGrp="1" noChangeArrowheads="1"/>
          </p:cNvSpPr>
          <p:nvPr>
            <p:ph type="body" idx="1"/>
          </p:nvPr>
        </p:nvSpPr>
        <p:spPr>
          <a:xfrm>
            <a:off x="685800" y="1676400"/>
            <a:ext cx="7924800" cy="4114800"/>
          </a:xfrm>
        </p:spPr>
        <p:txBody>
          <a:bodyPr/>
          <a:lstStyle/>
          <a:p>
            <a:pPr marL="0" indent="0">
              <a:buNone/>
            </a:pPr>
            <a:r>
              <a:rPr lang="en-US" b="1" dirty="0"/>
              <a:t>USFR Codes- Codes are different for Public vs Charter</a:t>
            </a:r>
          </a:p>
          <a:p>
            <a:pPr marL="0" indent="0">
              <a:buNone/>
            </a:pPr>
            <a:endParaRPr lang="en-US" dirty="0"/>
          </a:p>
          <a:p>
            <a:endParaRPr lang="en-US" altLang="en-US" dirty="0"/>
          </a:p>
          <a:p>
            <a:endParaRPr lang="en-US" altLang="en-US" dirty="0"/>
          </a:p>
          <a:p>
            <a:endParaRPr lang="en-US" altLang="en-US" dirty="0"/>
          </a:p>
        </p:txBody>
      </p:sp>
      <p:sp>
        <p:nvSpPr>
          <p:cNvPr id="14342" name="Rectangle 6">
            <a:extLst>
              <a:ext uri="{FF2B5EF4-FFF2-40B4-BE49-F238E27FC236}">
                <a16:creationId xmlns:a16="http://schemas.microsoft.com/office/drawing/2014/main" id="{6C67D7E5-6D84-4ACE-982C-048AF9857340}"/>
              </a:ext>
            </a:extLst>
          </p:cNvPr>
          <p:cNvSpPr>
            <a:spLocks noGrp="1" noChangeArrowheads="1"/>
          </p:cNvSpPr>
          <p:nvPr>
            <p:ph type="title"/>
          </p:nvPr>
        </p:nvSpPr>
        <p:spPr>
          <a:xfrm>
            <a:off x="685800" y="762000"/>
            <a:ext cx="7924800" cy="879475"/>
          </a:xfrm>
        </p:spPr>
        <p:txBody>
          <a:bodyPr/>
          <a:lstStyle/>
          <a:p>
            <a:r>
              <a:rPr lang="en-US" altLang="en-US" dirty="0"/>
              <a:t>Have you checked the following;</a:t>
            </a:r>
          </a:p>
        </p:txBody>
      </p:sp>
      <p:pic>
        <p:nvPicPr>
          <p:cNvPr id="2" name="Picture 1">
            <a:extLst>
              <a:ext uri="{FF2B5EF4-FFF2-40B4-BE49-F238E27FC236}">
                <a16:creationId xmlns:a16="http://schemas.microsoft.com/office/drawing/2014/main" id="{02C50938-81A8-4618-AA74-425DB6493C1C}"/>
              </a:ext>
            </a:extLst>
          </p:cNvPr>
          <p:cNvPicPr>
            <a:picLocks noChangeAspect="1"/>
          </p:cNvPicPr>
          <p:nvPr/>
        </p:nvPicPr>
        <p:blipFill>
          <a:blip r:embed="rId5"/>
          <a:stretch>
            <a:fillRect/>
          </a:stretch>
        </p:blipFill>
        <p:spPr>
          <a:xfrm>
            <a:off x="456299" y="2436829"/>
            <a:ext cx="8231401" cy="3659171"/>
          </a:xfrm>
          <a:prstGeom prst="rect">
            <a:avLst/>
          </a:prstGeom>
        </p:spPr>
      </p:pic>
      <p:sp>
        <p:nvSpPr>
          <p:cNvPr id="3" name="TextBox 2">
            <a:extLst>
              <a:ext uri="{FF2B5EF4-FFF2-40B4-BE49-F238E27FC236}">
                <a16:creationId xmlns:a16="http://schemas.microsoft.com/office/drawing/2014/main" id="{044FB4BA-04F1-4C99-B933-5E3DDEFA9BC1}"/>
              </a:ext>
            </a:extLst>
          </p:cNvPr>
          <p:cNvSpPr txBox="1"/>
          <p:nvPr/>
        </p:nvSpPr>
        <p:spPr>
          <a:xfrm>
            <a:off x="1936174" y="3276600"/>
            <a:ext cx="1981200" cy="2215991"/>
          </a:xfrm>
          <a:prstGeom prst="rect">
            <a:avLst/>
          </a:prstGeom>
          <a:noFill/>
        </p:spPr>
        <p:txBody>
          <a:bodyPr wrap="square" rtlCol="0">
            <a:spAutoFit/>
          </a:bodyPr>
          <a:lstStyle/>
          <a:p>
            <a:pPr algn="ctr"/>
            <a:r>
              <a:rPr lang="en-US" sz="2400" b="1" dirty="0"/>
              <a:t>Public Schools</a:t>
            </a:r>
          </a:p>
          <a:p>
            <a:pPr algn="ctr"/>
            <a:endParaRPr lang="en-US" sz="2400" b="1" dirty="0"/>
          </a:p>
          <a:p>
            <a:pPr algn="ctr"/>
            <a:r>
              <a:rPr lang="en-US" sz="2400" b="1" dirty="0"/>
              <a:t>Code as 6731-33</a:t>
            </a:r>
          </a:p>
          <a:p>
            <a:endParaRPr lang="en-US" dirty="0"/>
          </a:p>
        </p:txBody>
      </p:sp>
      <p:sp>
        <p:nvSpPr>
          <p:cNvPr id="6" name="TextBox 5">
            <a:extLst>
              <a:ext uri="{FF2B5EF4-FFF2-40B4-BE49-F238E27FC236}">
                <a16:creationId xmlns:a16="http://schemas.microsoft.com/office/drawing/2014/main" id="{B4198ACD-E02E-483D-A14F-D5E3E4FCBA33}"/>
              </a:ext>
            </a:extLst>
          </p:cNvPr>
          <p:cNvSpPr txBox="1"/>
          <p:nvPr/>
        </p:nvSpPr>
        <p:spPr>
          <a:xfrm>
            <a:off x="5167748" y="3276600"/>
            <a:ext cx="1981200" cy="2954655"/>
          </a:xfrm>
          <a:prstGeom prst="rect">
            <a:avLst/>
          </a:prstGeom>
          <a:noFill/>
        </p:spPr>
        <p:txBody>
          <a:bodyPr wrap="square" rtlCol="0">
            <a:spAutoFit/>
          </a:bodyPr>
          <a:lstStyle/>
          <a:p>
            <a:pPr algn="ctr"/>
            <a:r>
              <a:rPr lang="en-US" sz="2400" b="1" dirty="0"/>
              <a:t>Charter Schools</a:t>
            </a:r>
          </a:p>
          <a:p>
            <a:pPr algn="ctr"/>
            <a:endParaRPr lang="en-US" sz="2400" b="1" dirty="0"/>
          </a:p>
          <a:p>
            <a:pPr algn="ctr"/>
            <a:r>
              <a:rPr lang="en-US" sz="2400" b="1" dirty="0"/>
              <a:t>Code as 0190- Capital Outlay</a:t>
            </a:r>
          </a:p>
          <a:p>
            <a:endParaRPr lang="en-US" dirty="0"/>
          </a:p>
        </p:txBody>
      </p:sp>
      <p:sp>
        <p:nvSpPr>
          <p:cNvPr id="5" name="Rectangle: Rounded Corners 4">
            <a:extLst>
              <a:ext uri="{FF2B5EF4-FFF2-40B4-BE49-F238E27FC236}">
                <a16:creationId xmlns:a16="http://schemas.microsoft.com/office/drawing/2014/main" id="{7B5E05F1-6705-42BA-B568-FE4E728A8085}"/>
              </a:ext>
            </a:extLst>
          </p:cNvPr>
          <p:cNvSpPr/>
          <p:nvPr/>
        </p:nvSpPr>
        <p:spPr bwMode="auto">
          <a:xfrm>
            <a:off x="5878944" y="2479675"/>
            <a:ext cx="1055255" cy="313065"/>
          </a:xfrm>
          <a:prstGeom prst="roundRect">
            <a:avLst/>
          </a:prstGeom>
          <a:solidFill>
            <a:schemeClr val="accent5">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9867FBAE-67D2-4966-98DD-BFEB133F7E7C}"/>
              </a:ext>
            </a:extLst>
          </p:cNvPr>
          <p:cNvSpPr txBox="1"/>
          <p:nvPr/>
        </p:nvSpPr>
        <p:spPr>
          <a:xfrm>
            <a:off x="5943600" y="2374597"/>
            <a:ext cx="1066800" cy="523220"/>
          </a:xfrm>
          <a:prstGeom prst="rect">
            <a:avLst/>
          </a:prstGeom>
          <a:noFill/>
        </p:spPr>
        <p:txBody>
          <a:bodyPr wrap="square" rtlCol="0">
            <a:spAutoFit/>
          </a:bodyPr>
          <a:lstStyle/>
          <a:p>
            <a:r>
              <a:rPr lang="en-US" sz="2800" b="1" dirty="0">
                <a:latin typeface="+mn-lt"/>
              </a:rPr>
              <a:t>Over</a:t>
            </a:r>
          </a:p>
        </p:txBody>
      </p:sp>
      <p:pic>
        <p:nvPicPr>
          <p:cNvPr id="9" name="Audio 8">
            <a:hlinkClick r:id="" action="ppaction://media"/>
            <a:extLst>
              <a:ext uri="{FF2B5EF4-FFF2-40B4-BE49-F238E27FC236}">
                <a16:creationId xmlns:a16="http://schemas.microsoft.com/office/drawing/2014/main" id="{AAEF7F5D-24DD-4CAE-8FEB-EC678D0A63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9723799"/>
      </p:ext>
    </p:extLst>
  </p:cSld>
  <p:clrMapOvr>
    <a:masterClrMapping/>
  </p:clrMapOvr>
  <mc:AlternateContent xmlns:mc="http://schemas.openxmlformats.org/markup-compatibility/2006">
    <mc:Choice xmlns:p14="http://schemas.microsoft.com/office/powerpoint/2010/main" Requires="p14">
      <p:transition spd="slow" p14:dur="2000" advTm="39485"/>
    </mc:Choice>
    <mc:Fallback>
      <p:transition spd="slow" advTm="3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738D6777-5DA7-4042-93A4-9281E5461B8D}"/>
              </a:ext>
            </a:extLst>
          </p:cNvPr>
          <p:cNvSpPr>
            <a:spLocks noGrp="1" noChangeArrowheads="1"/>
          </p:cNvSpPr>
          <p:nvPr>
            <p:ph type="body" idx="1"/>
          </p:nvPr>
        </p:nvSpPr>
        <p:spPr>
          <a:xfrm>
            <a:off x="685800" y="1676400"/>
            <a:ext cx="7924800" cy="4114800"/>
          </a:xfrm>
        </p:spPr>
        <p:txBody>
          <a:bodyPr/>
          <a:lstStyle/>
          <a:p>
            <a:r>
              <a:rPr lang="en-US" b="1" dirty="0"/>
              <a:t>LEA IAP in ALEAT</a:t>
            </a:r>
          </a:p>
          <a:p>
            <a:r>
              <a:rPr lang="en-US" b="1" dirty="0"/>
              <a:t>Your Final Allocation</a:t>
            </a:r>
          </a:p>
          <a:p>
            <a:r>
              <a:rPr lang="en-US" b="1" dirty="0"/>
              <a:t>Activity Alignment</a:t>
            </a:r>
          </a:p>
          <a:p>
            <a:r>
              <a:rPr lang="en-US" b="1" dirty="0"/>
              <a:t>Supplement Not Supplant</a:t>
            </a:r>
          </a:p>
          <a:p>
            <a:r>
              <a:rPr lang="en-US" b="1" dirty="0"/>
              <a:t>USFR Codes</a:t>
            </a:r>
          </a:p>
          <a:p>
            <a:r>
              <a:rPr lang="en-US" b="1" dirty="0"/>
              <a:t>Answered All Required Questions on the Program Details Page</a:t>
            </a:r>
          </a:p>
          <a:p>
            <a:r>
              <a:rPr lang="en-US" b="1" dirty="0"/>
              <a:t>The History Log</a:t>
            </a:r>
          </a:p>
          <a:p>
            <a:endParaRPr lang="en-US" dirty="0"/>
          </a:p>
          <a:p>
            <a:endParaRPr lang="en-US" altLang="en-US" dirty="0"/>
          </a:p>
          <a:p>
            <a:endParaRPr lang="en-US" altLang="en-US" dirty="0"/>
          </a:p>
          <a:p>
            <a:endParaRPr lang="en-US" altLang="en-US" dirty="0"/>
          </a:p>
        </p:txBody>
      </p:sp>
      <p:sp>
        <p:nvSpPr>
          <p:cNvPr id="14342" name="Rectangle 6">
            <a:extLst>
              <a:ext uri="{FF2B5EF4-FFF2-40B4-BE49-F238E27FC236}">
                <a16:creationId xmlns:a16="http://schemas.microsoft.com/office/drawing/2014/main" id="{6C67D7E5-6D84-4ACE-982C-048AF9857340}"/>
              </a:ext>
            </a:extLst>
          </p:cNvPr>
          <p:cNvSpPr>
            <a:spLocks noGrp="1" noChangeArrowheads="1"/>
          </p:cNvSpPr>
          <p:nvPr>
            <p:ph type="title"/>
          </p:nvPr>
        </p:nvSpPr>
        <p:spPr>
          <a:xfrm>
            <a:off x="685800" y="762000"/>
            <a:ext cx="7924800" cy="879475"/>
          </a:xfrm>
        </p:spPr>
        <p:txBody>
          <a:bodyPr/>
          <a:lstStyle/>
          <a:p>
            <a:r>
              <a:rPr lang="en-US" altLang="en-US" dirty="0"/>
              <a:t>Have you checked the following;</a:t>
            </a:r>
          </a:p>
        </p:txBody>
      </p:sp>
      <p:pic>
        <p:nvPicPr>
          <p:cNvPr id="8" name="Audio 7">
            <a:hlinkClick r:id="" action="ppaction://media"/>
            <a:extLst>
              <a:ext uri="{FF2B5EF4-FFF2-40B4-BE49-F238E27FC236}">
                <a16:creationId xmlns:a16="http://schemas.microsoft.com/office/drawing/2014/main" id="{4AF17FB8-68E9-4426-8101-0228D1CE5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0938590"/>
      </p:ext>
    </p:extLst>
  </p:cSld>
  <p:clrMapOvr>
    <a:masterClrMapping/>
  </p:clrMapOvr>
  <mc:AlternateContent xmlns:mc="http://schemas.openxmlformats.org/markup-compatibility/2006">
    <mc:Choice xmlns:p14="http://schemas.microsoft.com/office/powerpoint/2010/main" Requires="p14">
      <p:transition spd="slow" p14:dur="2000" advTm="50448"/>
    </mc:Choice>
    <mc:Fallback>
      <p:transition spd="slow" advTm="5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TF01017125</Template>
  <TotalTime>481</TotalTime>
  <Words>1161</Words>
  <Application>Microsoft Office PowerPoint</Application>
  <PresentationFormat>On-screen Show (4:3)</PresentationFormat>
  <Paragraphs>89</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Garamond</vt:lpstr>
      <vt:lpstr>Axis</vt:lpstr>
      <vt:lpstr>Title IV-A </vt:lpstr>
      <vt:lpstr>SSAE Grant</vt:lpstr>
      <vt:lpstr>The Basics</vt:lpstr>
      <vt:lpstr>PowerPoint Presentation</vt:lpstr>
      <vt:lpstr> Technology Special Rule</vt:lpstr>
      <vt:lpstr>Have you checked the following;</vt:lpstr>
      <vt:lpstr>Have you checked the following;</vt:lpstr>
      <vt:lpstr>Have you checked the following;</vt:lpstr>
      <vt:lpstr>Have you checked the following;</vt:lpstr>
      <vt:lpstr>Assurance # 8</vt:lpstr>
      <vt:lpstr>We Are Here For You</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IV-A</dc:title>
  <dc:subject/>
  <dc:creator>Schoeff, Keri</dc:creator>
  <cp:keywords/>
  <dc:description/>
  <cp:lastModifiedBy>Schoeff, Keri</cp:lastModifiedBy>
  <cp:revision>31</cp:revision>
  <dcterms:created xsi:type="dcterms:W3CDTF">2019-02-22T17:31:29Z</dcterms:created>
  <dcterms:modified xsi:type="dcterms:W3CDTF">2019-03-21T15:42:39Z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TC010171251033</vt:lpwstr>
  </property>
</Properties>
</file>