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93" r:id="rId9"/>
    <p:sldId id="262" r:id="rId10"/>
    <p:sldId id="29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5" r:id="rId37"/>
    <p:sldId id="288" r:id="rId38"/>
    <p:sldId id="289" r:id="rId39"/>
    <p:sldId id="290" r:id="rId40"/>
    <p:sldId id="291" r:id="rId41"/>
    <p:sldId id="29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3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5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9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0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8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1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0DC1-4702-4D24-979E-FA64FC7026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B806-74C4-4072-8EBB-15D39C92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AZELLA TestNav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0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4" y="0"/>
            <a:ext cx="11238365" cy="69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51"/>
            <a:ext cx="12070080" cy="61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6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0"/>
            <a:ext cx="11338560" cy="69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0"/>
            <a:ext cx="11312770" cy="69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0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0"/>
            <a:ext cx="11226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6" y="0"/>
            <a:ext cx="9875520" cy="68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9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16" y="214713"/>
            <a:ext cx="9509760" cy="65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2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14" y="175128"/>
            <a:ext cx="9692640" cy="66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6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44" y="97149"/>
            <a:ext cx="9635225" cy="6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9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11" y="112082"/>
            <a:ext cx="9784080" cy="67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3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709" y="2831465"/>
            <a:ext cx="10515600" cy="1322524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This PowerPoint provides static images of the upcoming TestNav Tutorial.  This PowerPoint is not interactive, so the references to “Try It” will not work at this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2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61" y="0"/>
            <a:ext cx="9875520" cy="68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5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" y="0"/>
            <a:ext cx="11064240" cy="68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70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" y="0"/>
            <a:ext cx="11064240" cy="67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44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1" y="2024743"/>
            <a:ext cx="12007081" cy="27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9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75" y="0"/>
            <a:ext cx="7767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825531"/>
            <a:ext cx="11978640" cy="49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9" y="544321"/>
            <a:ext cx="11942064" cy="58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32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5" y="492071"/>
            <a:ext cx="11942064" cy="58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0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53" y="0"/>
            <a:ext cx="6251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73" y="0"/>
            <a:ext cx="5481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3" y="1052809"/>
            <a:ext cx="11647324" cy="47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8" y="276376"/>
            <a:ext cx="11942064" cy="62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05" y="0"/>
            <a:ext cx="7126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100760"/>
            <a:ext cx="11887200" cy="45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1" y="0"/>
            <a:ext cx="11350537" cy="69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4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1857513"/>
            <a:ext cx="12151235" cy="304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11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0" y="0"/>
            <a:ext cx="10295234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9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11" y="0"/>
            <a:ext cx="9711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89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97" y="0"/>
            <a:ext cx="7096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73" y="0"/>
            <a:ext cx="6865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77" y="0"/>
            <a:ext cx="10392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9" y="952808"/>
            <a:ext cx="11676511" cy="49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62" y="0"/>
            <a:ext cx="10364375" cy="68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02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95" y="214714"/>
            <a:ext cx="9323809" cy="6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8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" y="1371883"/>
            <a:ext cx="11942064" cy="39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0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" y="1882577"/>
            <a:ext cx="11942064" cy="27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4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3" y="0"/>
            <a:ext cx="11064240" cy="69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" y="0"/>
            <a:ext cx="11811700" cy="70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2" y="0"/>
            <a:ext cx="11155680" cy="68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</Words>
  <Application>Microsoft Office PowerPoint</Application>
  <PresentationFormat>Widescreen</PresentationFormat>
  <Paragraphs>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AZELLA TestNav Tutorial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AZELLA TestNav Tutorial</dc:title>
  <dc:creator>Baltierra, Erica</dc:creator>
  <cp:lastModifiedBy>Baltierra, Erica</cp:lastModifiedBy>
  <cp:revision>12</cp:revision>
  <dcterms:created xsi:type="dcterms:W3CDTF">2018-01-22T22:12:52Z</dcterms:created>
  <dcterms:modified xsi:type="dcterms:W3CDTF">2018-01-23T01:34:02Z</dcterms:modified>
</cp:coreProperties>
</file>