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0.xml" ContentType="application/vnd.openxmlformats-officedocument.presentationml.tags+xml"/>
  <Override PartName="/ppt/notesSlides/notesSlide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3.xml" ContentType="application/vnd.openxmlformats-officedocument.presentationml.notesSlide+xml"/>
  <Override PartName="/ppt/tags/tag97.xml" ContentType="application/vnd.openxmlformats-officedocument.presentationml.tags+xml"/>
  <Override PartName="/ppt/notesSlides/notesSlide4.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09" r:id="rId2"/>
    <p:sldId id="342" r:id="rId3"/>
    <p:sldId id="301" r:id="rId4"/>
    <p:sldId id="300" r:id="rId5"/>
    <p:sldId id="264" r:id="rId6"/>
    <p:sldId id="257" r:id="rId7"/>
    <p:sldId id="307" r:id="rId8"/>
    <p:sldId id="343" r:id="rId9"/>
    <p:sldId id="303" r:id="rId10"/>
    <p:sldId id="345" r:id="rId11"/>
    <p:sldId id="344" r:id="rId12"/>
    <p:sldId id="336" r:id="rId13"/>
    <p:sldId id="337" r:id="rId14"/>
    <p:sldId id="338" r:id="rId15"/>
    <p:sldId id="339" r:id="rId16"/>
    <p:sldId id="340" r:id="rId17"/>
    <p:sldId id="341" r:id="rId18"/>
    <p:sldId id="346" r:id="rId19"/>
  </p:sldIdLst>
  <p:sldSz cx="9144000" cy="6858000" type="screen4x3"/>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3192"/>
    <a:srgbClr val="FF3399"/>
    <a:srgbClr val="E7B103"/>
    <a:srgbClr val="FFEC79"/>
    <a:srgbClr val="FDD75D"/>
    <a:srgbClr val="FDCD35"/>
    <a:srgbClr val="FDC40F"/>
    <a:srgbClr val="FFE337"/>
    <a:srgbClr val="ABD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8" autoAdjust="0"/>
    <p:restoredTop sz="70670" autoAdjust="0"/>
  </p:normalViewPr>
  <p:slideViewPr>
    <p:cSldViewPr snapToGrid="0" snapToObjects="1">
      <p:cViewPr varScale="1">
        <p:scale>
          <a:sx n="81" d="100"/>
          <a:sy n="81" d="100"/>
        </p:scale>
        <p:origin x="24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werman, Margaret" userId="a76501d7-c70e-4403-b295-fce718e98e82" providerId="ADAL" clId="{657F0881-2558-4429-BE97-A76EFFC84DC7}"/>
    <pc:docChg chg="custSel addSld modSld sldOrd modMainMaster">
      <pc:chgData name="Bowerman, Margaret" userId="a76501d7-c70e-4403-b295-fce718e98e82" providerId="ADAL" clId="{657F0881-2558-4429-BE97-A76EFFC84DC7}" dt="2019-02-07T17:52:23.260" v="3456"/>
      <pc:docMkLst>
        <pc:docMk/>
      </pc:docMkLst>
      <pc:sldChg chg="addSp modSp modNotesTx">
        <pc:chgData name="Bowerman, Margaret" userId="a76501d7-c70e-4403-b295-fce718e98e82" providerId="ADAL" clId="{657F0881-2558-4429-BE97-A76EFFC84DC7}" dt="2019-02-06T19:19:17.366" v="1157"/>
        <pc:sldMkLst>
          <pc:docMk/>
          <pc:sldMk cId="0" sldId="257"/>
        </pc:sldMkLst>
        <pc:picChg chg="add mod">
          <ac:chgData name="Bowerman, Margaret" userId="a76501d7-c70e-4403-b295-fce718e98e82" providerId="ADAL" clId="{657F0881-2558-4429-BE97-A76EFFC84DC7}" dt="2019-02-06T19:19:17.366" v="1157"/>
          <ac:picMkLst>
            <pc:docMk/>
            <pc:sldMk cId="0" sldId="257"/>
            <ac:picMk id="5" creationId="{7A0CC1B4-BF35-44DD-A637-11E0A397E74F}"/>
          </ac:picMkLst>
        </pc:picChg>
      </pc:sldChg>
      <pc:sldChg chg="addSp modSp">
        <pc:chgData name="Bowerman, Margaret" userId="a76501d7-c70e-4403-b295-fce718e98e82" providerId="ADAL" clId="{657F0881-2558-4429-BE97-A76EFFC84DC7}" dt="2019-02-06T19:18:08.698" v="1156"/>
        <pc:sldMkLst>
          <pc:docMk/>
          <pc:sldMk cId="0" sldId="264"/>
        </pc:sldMkLst>
        <pc:picChg chg="add mod">
          <ac:chgData name="Bowerman, Margaret" userId="a76501d7-c70e-4403-b295-fce718e98e82" providerId="ADAL" clId="{657F0881-2558-4429-BE97-A76EFFC84DC7}" dt="2019-02-06T19:18:08.698" v="1156"/>
          <ac:picMkLst>
            <pc:docMk/>
            <pc:sldMk cId="0" sldId="264"/>
            <ac:picMk id="3" creationId="{F0BA15FB-32EF-4A8E-91B2-C5CD8F61D7CB}"/>
          </ac:picMkLst>
        </pc:picChg>
      </pc:sldChg>
      <pc:sldChg chg="addSp modSp">
        <pc:chgData name="Bowerman, Margaret" userId="a76501d7-c70e-4403-b295-fce718e98e82" providerId="ADAL" clId="{657F0881-2558-4429-BE97-A76EFFC84DC7}" dt="2019-02-06T19:16:57.238" v="1155"/>
        <pc:sldMkLst>
          <pc:docMk/>
          <pc:sldMk cId="2048110292" sldId="300"/>
        </pc:sldMkLst>
        <pc:picChg chg="add mod">
          <ac:chgData name="Bowerman, Margaret" userId="a76501d7-c70e-4403-b295-fce718e98e82" providerId="ADAL" clId="{657F0881-2558-4429-BE97-A76EFFC84DC7}" dt="2019-02-06T19:16:57.238" v="1155"/>
          <ac:picMkLst>
            <pc:docMk/>
            <pc:sldMk cId="2048110292" sldId="300"/>
            <ac:picMk id="6" creationId="{669F84C2-5CF7-49DD-B67A-D53A195CA7F2}"/>
          </ac:picMkLst>
        </pc:picChg>
      </pc:sldChg>
      <pc:sldChg chg="addSp modSp modNotesTx">
        <pc:chgData name="Bowerman, Margaret" userId="a76501d7-c70e-4403-b295-fce718e98e82" providerId="ADAL" clId="{657F0881-2558-4429-BE97-A76EFFC84DC7}" dt="2019-02-06T19:16:16.240" v="1154"/>
        <pc:sldMkLst>
          <pc:docMk/>
          <pc:sldMk cId="3050768256" sldId="301"/>
        </pc:sldMkLst>
        <pc:picChg chg="add mod">
          <ac:chgData name="Bowerman, Margaret" userId="a76501d7-c70e-4403-b295-fce718e98e82" providerId="ADAL" clId="{657F0881-2558-4429-BE97-A76EFFC84DC7}" dt="2019-02-06T19:16:16.240" v="1154"/>
          <ac:picMkLst>
            <pc:docMk/>
            <pc:sldMk cId="3050768256" sldId="301"/>
            <ac:picMk id="6" creationId="{2DB18372-0EB0-48B4-9D44-9231B67C66D6}"/>
          </ac:picMkLst>
        </pc:picChg>
      </pc:sldChg>
      <pc:sldChg chg="addSp modSp ord modNotesTx">
        <pc:chgData name="Bowerman, Margaret" userId="a76501d7-c70e-4403-b295-fce718e98e82" providerId="ADAL" clId="{657F0881-2558-4429-BE97-A76EFFC84DC7}" dt="2019-02-06T19:23:00.745" v="1161"/>
        <pc:sldMkLst>
          <pc:docMk/>
          <pc:sldMk cId="3479365433" sldId="303"/>
        </pc:sldMkLst>
        <pc:picChg chg="add mod">
          <ac:chgData name="Bowerman, Margaret" userId="a76501d7-c70e-4403-b295-fce718e98e82" providerId="ADAL" clId="{657F0881-2558-4429-BE97-A76EFFC84DC7}" dt="2019-02-06T19:23:00.745" v="1161"/>
          <ac:picMkLst>
            <pc:docMk/>
            <pc:sldMk cId="3479365433" sldId="303"/>
            <ac:picMk id="2" creationId="{B26D073F-CCB7-4A26-AC5D-46B2C74A5A48}"/>
          </ac:picMkLst>
        </pc:picChg>
      </pc:sldChg>
      <pc:sldChg chg="addSp delSp modSp modNotesTx">
        <pc:chgData name="Bowerman, Margaret" userId="a76501d7-c70e-4403-b295-fce718e98e82" providerId="ADAL" clId="{657F0881-2558-4429-BE97-A76EFFC84DC7}" dt="2019-02-06T19:20:33.845" v="1159"/>
        <pc:sldMkLst>
          <pc:docMk/>
          <pc:sldMk cId="2868234915" sldId="307"/>
        </pc:sldMkLst>
        <pc:spChg chg="mod">
          <ac:chgData name="Bowerman, Margaret" userId="a76501d7-c70e-4403-b295-fce718e98e82" providerId="ADAL" clId="{657F0881-2558-4429-BE97-A76EFFC84DC7}" dt="2019-02-06T18:18:40.037" v="683" actId="20577"/>
          <ac:spMkLst>
            <pc:docMk/>
            <pc:sldMk cId="2868234915" sldId="307"/>
            <ac:spMk id="3" creationId="{D0705B08-A023-4B75-9733-4B6CEED098CE}"/>
          </ac:spMkLst>
        </pc:spChg>
        <pc:picChg chg="add del mod">
          <ac:chgData name="Bowerman, Margaret" userId="a76501d7-c70e-4403-b295-fce718e98e82" providerId="ADAL" clId="{657F0881-2558-4429-BE97-A76EFFC84DC7}" dt="2019-02-06T19:20:33.845" v="1159"/>
          <ac:picMkLst>
            <pc:docMk/>
            <pc:sldMk cId="2868234915" sldId="307"/>
            <ac:picMk id="4" creationId="{38FC946C-1DC4-4646-B749-0A56C736EBB5}"/>
          </ac:picMkLst>
        </pc:picChg>
        <pc:picChg chg="add mod">
          <ac:chgData name="Bowerman, Margaret" userId="a76501d7-c70e-4403-b295-fce718e98e82" providerId="ADAL" clId="{657F0881-2558-4429-BE97-A76EFFC84DC7}" dt="2019-02-06T19:20:33.845" v="1159"/>
          <ac:picMkLst>
            <pc:docMk/>
            <pc:sldMk cId="2868234915" sldId="307"/>
            <ac:picMk id="5" creationId="{C9B68C34-F6FB-490C-ACF3-53310179B09F}"/>
          </ac:picMkLst>
        </pc:picChg>
      </pc:sldChg>
      <pc:sldChg chg="addSp modSp">
        <pc:chgData name="Bowerman, Margaret" userId="a76501d7-c70e-4403-b295-fce718e98e82" providerId="ADAL" clId="{657F0881-2558-4429-BE97-A76EFFC84DC7}" dt="2019-02-06T19:14:20.660" v="1152"/>
        <pc:sldMkLst>
          <pc:docMk/>
          <pc:sldMk cId="2813704600" sldId="309"/>
        </pc:sldMkLst>
        <pc:spChg chg="mod">
          <ac:chgData name="Bowerman, Margaret" userId="a76501d7-c70e-4403-b295-fce718e98e82" providerId="ADAL" clId="{657F0881-2558-4429-BE97-A76EFFC84DC7}" dt="2019-02-06T19:09:59.094" v="1145" actId="403"/>
          <ac:spMkLst>
            <pc:docMk/>
            <pc:sldMk cId="2813704600" sldId="309"/>
            <ac:spMk id="2" creationId="{9F21338E-D514-4AD3-AA90-40E2B2BF36BB}"/>
          </ac:spMkLst>
        </pc:spChg>
        <pc:picChg chg="add mod">
          <ac:chgData name="Bowerman, Margaret" userId="a76501d7-c70e-4403-b295-fce718e98e82" providerId="ADAL" clId="{657F0881-2558-4429-BE97-A76EFFC84DC7}" dt="2019-02-06T19:14:20.660" v="1152"/>
          <ac:picMkLst>
            <pc:docMk/>
            <pc:sldMk cId="2813704600" sldId="309"/>
            <ac:picMk id="3" creationId="{172C1C51-CE7D-4E2C-AD19-3B1AD7F3414B}"/>
          </ac:picMkLst>
        </pc:picChg>
      </pc:sldChg>
      <pc:sldChg chg="addSp modSp">
        <pc:chgData name="Bowerman, Margaret" userId="a76501d7-c70e-4403-b295-fce718e98e82" providerId="ADAL" clId="{657F0881-2558-4429-BE97-A76EFFC84DC7}" dt="2019-02-06T19:23:26.200" v="1162"/>
        <pc:sldMkLst>
          <pc:docMk/>
          <pc:sldMk cId="1211050883" sldId="336"/>
        </pc:sldMkLst>
        <pc:picChg chg="add mod">
          <ac:chgData name="Bowerman, Margaret" userId="a76501d7-c70e-4403-b295-fce718e98e82" providerId="ADAL" clId="{657F0881-2558-4429-BE97-A76EFFC84DC7}" dt="2019-02-06T19:23:26.200" v="1162"/>
          <ac:picMkLst>
            <pc:docMk/>
            <pc:sldMk cId="1211050883" sldId="336"/>
            <ac:picMk id="2" creationId="{C10BCDD9-F490-4F79-A902-8987C56B1024}"/>
          </ac:picMkLst>
        </pc:picChg>
      </pc:sldChg>
      <pc:sldChg chg="addSp modSp">
        <pc:chgData name="Bowerman, Margaret" userId="a76501d7-c70e-4403-b295-fce718e98e82" providerId="ADAL" clId="{657F0881-2558-4429-BE97-A76EFFC84DC7}" dt="2019-02-06T19:24:06.023" v="1163"/>
        <pc:sldMkLst>
          <pc:docMk/>
          <pc:sldMk cId="2208652169" sldId="337"/>
        </pc:sldMkLst>
        <pc:picChg chg="add mod">
          <ac:chgData name="Bowerman, Margaret" userId="a76501d7-c70e-4403-b295-fce718e98e82" providerId="ADAL" clId="{657F0881-2558-4429-BE97-A76EFFC84DC7}" dt="2019-02-06T19:24:06.023" v="1163"/>
          <ac:picMkLst>
            <pc:docMk/>
            <pc:sldMk cId="2208652169" sldId="337"/>
            <ac:picMk id="2" creationId="{315D9B2E-F3E9-4DC0-B966-01C609D54F39}"/>
          </ac:picMkLst>
        </pc:picChg>
      </pc:sldChg>
      <pc:sldChg chg="addSp modSp">
        <pc:chgData name="Bowerman, Margaret" userId="a76501d7-c70e-4403-b295-fce718e98e82" providerId="ADAL" clId="{657F0881-2558-4429-BE97-A76EFFC84DC7}" dt="2019-02-06T19:24:59.030" v="1164"/>
        <pc:sldMkLst>
          <pc:docMk/>
          <pc:sldMk cId="1081836376" sldId="338"/>
        </pc:sldMkLst>
        <pc:picChg chg="add mod">
          <ac:chgData name="Bowerman, Margaret" userId="a76501d7-c70e-4403-b295-fce718e98e82" providerId="ADAL" clId="{657F0881-2558-4429-BE97-A76EFFC84DC7}" dt="2019-02-06T19:24:59.030" v="1164"/>
          <ac:picMkLst>
            <pc:docMk/>
            <pc:sldMk cId="1081836376" sldId="338"/>
            <ac:picMk id="2" creationId="{37A30614-024A-4B90-AD38-2B6FA4E7B95C}"/>
          </ac:picMkLst>
        </pc:picChg>
      </pc:sldChg>
      <pc:sldChg chg="addSp modSp">
        <pc:chgData name="Bowerman, Margaret" userId="a76501d7-c70e-4403-b295-fce718e98e82" providerId="ADAL" clId="{657F0881-2558-4429-BE97-A76EFFC84DC7}" dt="2019-02-06T19:26:03.946" v="1165"/>
        <pc:sldMkLst>
          <pc:docMk/>
          <pc:sldMk cId="1429020636" sldId="339"/>
        </pc:sldMkLst>
        <pc:picChg chg="add mod">
          <ac:chgData name="Bowerman, Margaret" userId="a76501d7-c70e-4403-b295-fce718e98e82" providerId="ADAL" clId="{657F0881-2558-4429-BE97-A76EFFC84DC7}" dt="2019-02-06T19:26:03.946" v="1165"/>
          <ac:picMkLst>
            <pc:docMk/>
            <pc:sldMk cId="1429020636" sldId="339"/>
            <ac:picMk id="2" creationId="{4B7C2D86-FDDB-4B6E-8B35-B07E11A943CE}"/>
          </ac:picMkLst>
        </pc:picChg>
      </pc:sldChg>
      <pc:sldChg chg="addSp modSp">
        <pc:chgData name="Bowerman, Margaret" userId="a76501d7-c70e-4403-b295-fce718e98e82" providerId="ADAL" clId="{657F0881-2558-4429-BE97-A76EFFC84DC7}" dt="2019-02-06T19:26:39.265" v="1166"/>
        <pc:sldMkLst>
          <pc:docMk/>
          <pc:sldMk cId="3385063440" sldId="340"/>
        </pc:sldMkLst>
        <pc:picChg chg="add mod">
          <ac:chgData name="Bowerman, Margaret" userId="a76501d7-c70e-4403-b295-fce718e98e82" providerId="ADAL" clId="{657F0881-2558-4429-BE97-A76EFFC84DC7}" dt="2019-02-06T19:26:39.265" v="1166"/>
          <ac:picMkLst>
            <pc:docMk/>
            <pc:sldMk cId="3385063440" sldId="340"/>
            <ac:picMk id="5" creationId="{28170C24-B71B-42A5-9597-A559A7DDF4B7}"/>
          </ac:picMkLst>
        </pc:picChg>
      </pc:sldChg>
      <pc:sldChg chg="addSp delSp modSp modNotesTx">
        <pc:chgData name="Bowerman, Margaret" userId="a76501d7-c70e-4403-b295-fce718e98e82" providerId="ADAL" clId="{657F0881-2558-4429-BE97-A76EFFC84DC7}" dt="2019-02-07T17:51:42.455" v="3444"/>
        <pc:sldMkLst>
          <pc:docMk/>
          <pc:sldMk cId="1527033742" sldId="341"/>
        </pc:sldMkLst>
        <pc:picChg chg="add del mod">
          <ac:chgData name="Bowerman, Margaret" userId="a76501d7-c70e-4403-b295-fce718e98e82" providerId="ADAL" clId="{657F0881-2558-4429-BE97-A76EFFC84DC7}" dt="2019-02-07T17:51:42.455" v="3444"/>
          <ac:picMkLst>
            <pc:docMk/>
            <pc:sldMk cId="1527033742" sldId="341"/>
            <ac:picMk id="5" creationId="{3A19F70E-AD26-4733-9C91-67D4B160A672}"/>
          </ac:picMkLst>
        </pc:picChg>
        <pc:picChg chg="add del mod">
          <ac:chgData name="Bowerman, Margaret" userId="a76501d7-c70e-4403-b295-fce718e98e82" providerId="ADAL" clId="{657F0881-2558-4429-BE97-A76EFFC84DC7}" dt="2019-02-06T19:27:43.585" v="1168" actId="20577"/>
          <ac:picMkLst>
            <pc:docMk/>
            <pc:sldMk cId="1527033742" sldId="341"/>
            <ac:picMk id="5" creationId="{D5796A0D-A54E-40FF-BDAD-84CAB4D9D816}"/>
          </ac:picMkLst>
        </pc:picChg>
        <pc:picChg chg="add del mod">
          <ac:chgData name="Bowerman, Margaret" userId="a76501d7-c70e-4403-b295-fce718e98e82" providerId="ADAL" clId="{657F0881-2558-4429-BE97-A76EFFC84DC7}" dt="2019-02-07T17:51:07.335" v="3443"/>
          <ac:picMkLst>
            <pc:docMk/>
            <pc:sldMk cId="1527033742" sldId="341"/>
            <ac:picMk id="6" creationId="{DD081800-449A-42E7-8336-EC851A3916C3}"/>
          </ac:picMkLst>
        </pc:picChg>
        <pc:picChg chg="add mod">
          <ac:chgData name="Bowerman, Margaret" userId="a76501d7-c70e-4403-b295-fce718e98e82" providerId="ADAL" clId="{657F0881-2558-4429-BE97-A76EFFC84DC7}" dt="2019-02-07T17:51:42.455" v="3444"/>
          <ac:picMkLst>
            <pc:docMk/>
            <pc:sldMk cId="1527033742" sldId="341"/>
            <ac:picMk id="7" creationId="{5D9F15A0-4AED-449C-ABF3-93DFF85FE2E2}"/>
          </ac:picMkLst>
        </pc:picChg>
      </pc:sldChg>
      <pc:sldChg chg="addSp delSp modSp add ord modNotesTx">
        <pc:chgData name="Bowerman, Margaret" userId="a76501d7-c70e-4403-b295-fce718e98e82" providerId="ADAL" clId="{657F0881-2558-4429-BE97-A76EFFC84DC7}" dt="2019-02-06T19:15:21.813" v="1153"/>
        <pc:sldMkLst>
          <pc:docMk/>
          <pc:sldMk cId="3617126282" sldId="342"/>
        </pc:sldMkLst>
        <pc:spChg chg="mod">
          <ac:chgData name="Bowerman, Margaret" userId="a76501d7-c70e-4403-b295-fce718e98e82" providerId="ADAL" clId="{657F0881-2558-4429-BE97-A76EFFC84DC7}" dt="2019-02-06T16:42:12.751" v="16" actId="20577"/>
          <ac:spMkLst>
            <pc:docMk/>
            <pc:sldMk cId="3617126282" sldId="342"/>
            <ac:spMk id="2" creationId="{A030A872-3845-435E-8AEA-25408D50AB78}"/>
          </ac:spMkLst>
        </pc:spChg>
        <pc:spChg chg="del mod">
          <ac:chgData name="Bowerman, Margaret" userId="a76501d7-c70e-4403-b295-fce718e98e82" providerId="ADAL" clId="{657F0881-2558-4429-BE97-A76EFFC84DC7}" dt="2019-02-06T16:46:17.666" v="196" actId="478"/>
          <ac:spMkLst>
            <pc:docMk/>
            <pc:sldMk cId="3617126282" sldId="342"/>
            <ac:spMk id="3" creationId="{09CCF4F0-4A6A-4350-B684-2F20F8A25EE2}"/>
          </ac:spMkLst>
        </pc:spChg>
        <pc:spChg chg="mod">
          <ac:chgData name="Bowerman, Margaret" userId="a76501d7-c70e-4403-b295-fce718e98e82" providerId="ADAL" clId="{657F0881-2558-4429-BE97-A76EFFC84DC7}" dt="2019-02-06T16:53:00.336" v="587" actId="27636"/>
          <ac:spMkLst>
            <pc:docMk/>
            <pc:sldMk cId="3617126282" sldId="342"/>
            <ac:spMk id="4" creationId="{B5CBE9BC-0AA6-4160-94DD-9A89E74B66EC}"/>
          </ac:spMkLst>
        </pc:spChg>
        <pc:picChg chg="add mod">
          <ac:chgData name="Bowerman, Margaret" userId="a76501d7-c70e-4403-b295-fce718e98e82" providerId="ADAL" clId="{657F0881-2558-4429-BE97-A76EFFC84DC7}" dt="2019-02-06T19:15:21.813" v="1153"/>
          <ac:picMkLst>
            <pc:docMk/>
            <pc:sldMk cId="3617126282" sldId="342"/>
            <ac:picMk id="5" creationId="{71B2C2FA-A327-43F3-9AEC-6B1408D7725F}"/>
          </ac:picMkLst>
        </pc:picChg>
      </pc:sldChg>
      <pc:sldChg chg="addSp delSp modSp add modNotesTx">
        <pc:chgData name="Bowerman, Margaret" userId="a76501d7-c70e-4403-b295-fce718e98e82" providerId="ADAL" clId="{657F0881-2558-4429-BE97-A76EFFC84DC7}" dt="2019-02-06T20:37:53.885" v="3225"/>
        <pc:sldMkLst>
          <pc:docMk/>
          <pc:sldMk cId="3320356364" sldId="343"/>
        </pc:sldMkLst>
        <pc:spChg chg="mod">
          <ac:chgData name="Bowerman, Margaret" userId="a76501d7-c70e-4403-b295-fce718e98e82" providerId="ADAL" clId="{657F0881-2558-4429-BE97-A76EFFC84DC7}" dt="2019-02-06T18:18:51.969" v="691" actId="20577"/>
          <ac:spMkLst>
            <pc:docMk/>
            <pc:sldMk cId="3320356364" sldId="343"/>
            <ac:spMk id="3" creationId="{D0705B08-A023-4B75-9733-4B6CEED098CE}"/>
          </ac:spMkLst>
        </pc:spChg>
        <pc:spChg chg="mod">
          <ac:chgData name="Bowerman, Margaret" userId="a76501d7-c70e-4403-b295-fce718e98e82" providerId="ADAL" clId="{657F0881-2558-4429-BE97-A76EFFC84DC7}" dt="2019-02-06T19:04:09.320" v="928" actId="14100"/>
          <ac:spMkLst>
            <pc:docMk/>
            <pc:sldMk cId="3320356364" sldId="343"/>
            <ac:spMk id="11" creationId="{4987E72A-A26A-48D4-936B-835D5A9D67E8}"/>
          </ac:spMkLst>
        </pc:spChg>
        <pc:picChg chg="add mod">
          <ac:chgData name="Bowerman, Margaret" userId="a76501d7-c70e-4403-b295-fce718e98e82" providerId="ADAL" clId="{657F0881-2558-4429-BE97-A76EFFC84DC7}" dt="2019-02-06T19:03:56.282" v="926" actId="1076"/>
          <ac:picMkLst>
            <pc:docMk/>
            <pc:sldMk cId="3320356364" sldId="343"/>
            <ac:picMk id="4" creationId="{82C72315-7ADD-48E1-BB3C-6F4F78628D39}"/>
          </ac:picMkLst>
        </pc:picChg>
        <pc:picChg chg="add del mod">
          <ac:chgData name="Bowerman, Margaret" userId="a76501d7-c70e-4403-b295-fce718e98e82" providerId="ADAL" clId="{657F0881-2558-4429-BE97-A76EFFC84DC7}" dt="2019-02-06T20:37:53.885" v="3225"/>
          <ac:picMkLst>
            <pc:docMk/>
            <pc:sldMk cId="3320356364" sldId="343"/>
            <ac:picMk id="5" creationId="{7111478C-F948-4AEA-8277-F0A7260F6E8F}"/>
          </ac:picMkLst>
        </pc:picChg>
        <pc:picChg chg="add del mod">
          <ac:chgData name="Bowerman, Margaret" userId="a76501d7-c70e-4403-b295-fce718e98e82" providerId="ADAL" clId="{657F0881-2558-4429-BE97-A76EFFC84DC7}" dt="2019-02-06T18:25:27.291" v="869" actId="478"/>
          <ac:picMkLst>
            <pc:docMk/>
            <pc:sldMk cId="3320356364" sldId="343"/>
            <ac:picMk id="5" creationId="{0D0E4757-949A-4D1C-B2FE-FE6A5E4F8284}"/>
          </ac:picMkLst>
        </pc:picChg>
        <pc:picChg chg="add mod">
          <ac:chgData name="Bowerman, Margaret" userId="a76501d7-c70e-4403-b295-fce718e98e82" providerId="ADAL" clId="{657F0881-2558-4429-BE97-A76EFFC84DC7}" dt="2019-02-06T19:04:00.286" v="927" actId="1076"/>
          <ac:picMkLst>
            <pc:docMk/>
            <pc:sldMk cId="3320356364" sldId="343"/>
            <ac:picMk id="6" creationId="{D202B876-F32E-4491-90E4-8063E81F7F5C}"/>
          </ac:picMkLst>
        </pc:picChg>
        <pc:picChg chg="add del mod">
          <ac:chgData name="Bowerman, Margaret" userId="a76501d7-c70e-4403-b295-fce718e98e82" providerId="ADAL" clId="{657F0881-2558-4429-BE97-A76EFFC84DC7}" dt="2019-02-06T20:37:25.777" v="3224"/>
          <ac:picMkLst>
            <pc:docMk/>
            <pc:sldMk cId="3320356364" sldId="343"/>
            <ac:picMk id="7" creationId="{40905146-CD40-4A94-8299-74A81501962C}"/>
          </ac:picMkLst>
        </pc:picChg>
        <pc:picChg chg="add mod">
          <ac:chgData name="Bowerman, Margaret" userId="a76501d7-c70e-4403-b295-fce718e98e82" providerId="ADAL" clId="{657F0881-2558-4429-BE97-A76EFFC84DC7}" dt="2019-02-06T20:37:53.885" v="3225"/>
          <ac:picMkLst>
            <pc:docMk/>
            <pc:sldMk cId="3320356364" sldId="343"/>
            <ac:picMk id="8" creationId="{A98F2CF4-EF9A-4668-95DA-721B0A181AB5}"/>
          </ac:picMkLst>
        </pc:picChg>
        <pc:picChg chg="del mod">
          <ac:chgData name="Bowerman, Margaret" userId="a76501d7-c70e-4403-b295-fce718e98e82" providerId="ADAL" clId="{657F0881-2558-4429-BE97-A76EFFC84DC7}" dt="2019-02-06T18:25:41.215" v="875" actId="478"/>
          <ac:picMkLst>
            <pc:docMk/>
            <pc:sldMk cId="3320356364" sldId="343"/>
            <ac:picMk id="8196" creationId="{E86162D1-9C40-4751-8B3D-AFCAC55D1B2D}"/>
          </ac:picMkLst>
        </pc:picChg>
      </pc:sldChg>
      <pc:sldChg chg="addSp delSp modSp add modNotesTx">
        <pc:chgData name="Bowerman, Margaret" userId="a76501d7-c70e-4403-b295-fce718e98e82" providerId="ADAL" clId="{657F0881-2558-4429-BE97-A76EFFC84DC7}" dt="2019-02-06T20:39:40.539" v="3227"/>
        <pc:sldMkLst>
          <pc:docMk/>
          <pc:sldMk cId="3250038057" sldId="344"/>
        </pc:sldMkLst>
        <pc:spChg chg="del">
          <ac:chgData name="Bowerman, Margaret" userId="a76501d7-c70e-4403-b295-fce718e98e82" providerId="ADAL" clId="{657F0881-2558-4429-BE97-A76EFFC84DC7}" dt="2019-02-06T20:02:29.275" v="1300"/>
          <ac:spMkLst>
            <pc:docMk/>
            <pc:sldMk cId="3250038057" sldId="344"/>
            <ac:spMk id="2" creationId="{4C2C6384-0732-4D53-B12D-47E46554C8B5}"/>
          </ac:spMkLst>
        </pc:spChg>
        <pc:spChg chg="mod">
          <ac:chgData name="Bowerman, Margaret" userId="a76501d7-c70e-4403-b295-fce718e98e82" providerId="ADAL" clId="{657F0881-2558-4429-BE97-A76EFFC84DC7}" dt="2019-02-06T20:03:43.659" v="1313" actId="20577"/>
          <ac:spMkLst>
            <pc:docMk/>
            <pc:sldMk cId="3250038057" sldId="344"/>
            <ac:spMk id="3" creationId="{E9A1EED8-CDEA-4A5C-8308-2AEBB6DD5C76}"/>
          </ac:spMkLst>
        </pc:spChg>
        <pc:spChg chg="del mod">
          <ac:chgData name="Bowerman, Margaret" userId="a76501d7-c70e-4403-b295-fce718e98e82" providerId="ADAL" clId="{657F0881-2558-4429-BE97-A76EFFC84DC7}" dt="2019-02-06T20:03:19.457" v="1307" actId="478"/>
          <ac:spMkLst>
            <pc:docMk/>
            <pc:sldMk cId="3250038057" sldId="344"/>
            <ac:spMk id="4" creationId="{D2A49BF8-3A52-49C4-B7FC-70468FCF76D6}"/>
          </ac:spMkLst>
        </pc:spChg>
        <pc:spChg chg="add mod">
          <ac:chgData name="Bowerman, Margaret" userId="a76501d7-c70e-4403-b295-fce718e98e82" providerId="ADAL" clId="{657F0881-2558-4429-BE97-A76EFFC84DC7}" dt="2019-02-06T20:03:52.283" v="1327" actId="20577"/>
          <ac:spMkLst>
            <pc:docMk/>
            <pc:sldMk cId="3250038057" sldId="344"/>
            <ac:spMk id="5" creationId="{1EE5D398-EC29-4BE4-88B4-3C3677719C76}"/>
          </ac:spMkLst>
        </pc:spChg>
        <pc:spChg chg="add mod">
          <ac:chgData name="Bowerman, Margaret" userId="a76501d7-c70e-4403-b295-fce718e98e82" providerId="ADAL" clId="{657F0881-2558-4429-BE97-A76EFFC84DC7}" dt="2019-02-06T20:03:57.608" v="1328" actId="20577"/>
          <ac:spMkLst>
            <pc:docMk/>
            <pc:sldMk cId="3250038057" sldId="344"/>
            <ac:spMk id="6" creationId="{6A246D6E-B3C6-4ADE-9914-0CD930C1F16C}"/>
          </ac:spMkLst>
        </pc:spChg>
        <pc:spChg chg="add mod">
          <ac:chgData name="Bowerman, Margaret" userId="a76501d7-c70e-4403-b295-fce718e98e82" providerId="ADAL" clId="{657F0881-2558-4429-BE97-A76EFFC84DC7}" dt="2019-02-06T20:03:04.899" v="1306"/>
          <ac:spMkLst>
            <pc:docMk/>
            <pc:sldMk cId="3250038057" sldId="344"/>
            <ac:spMk id="7" creationId="{C7380F32-CB37-4558-9720-B3386353CAB6}"/>
          </ac:spMkLst>
        </pc:spChg>
        <pc:picChg chg="add mod">
          <ac:chgData name="Bowerman, Margaret" userId="a76501d7-c70e-4403-b295-fce718e98e82" providerId="ADAL" clId="{657F0881-2558-4429-BE97-A76EFFC84DC7}" dt="2019-02-06T20:39:40.539" v="3227"/>
          <ac:picMkLst>
            <pc:docMk/>
            <pc:sldMk cId="3250038057" sldId="344"/>
            <ac:picMk id="8" creationId="{3437AD8B-1889-4DE7-B214-9E6D22E3F1DC}"/>
          </ac:picMkLst>
        </pc:picChg>
      </pc:sldChg>
      <pc:sldChg chg="addSp modSp add ord modNotesTx">
        <pc:chgData name="Bowerman, Margaret" userId="a76501d7-c70e-4403-b295-fce718e98e82" providerId="ADAL" clId="{657F0881-2558-4429-BE97-A76EFFC84DC7}" dt="2019-02-06T20:38:39.493" v="3226"/>
        <pc:sldMkLst>
          <pc:docMk/>
          <pc:sldMk cId="2551027355" sldId="345"/>
        </pc:sldMkLst>
        <pc:spChg chg="mod">
          <ac:chgData name="Bowerman, Margaret" userId="a76501d7-c70e-4403-b295-fce718e98e82" providerId="ADAL" clId="{657F0881-2558-4429-BE97-A76EFFC84DC7}" dt="2019-02-06T20:24:00.059" v="2650" actId="20577"/>
          <ac:spMkLst>
            <pc:docMk/>
            <pc:sldMk cId="2551027355" sldId="345"/>
            <ac:spMk id="2" creationId="{7AFE673C-6A3A-4A10-A722-9E2736AD8100}"/>
          </ac:spMkLst>
        </pc:spChg>
        <pc:spChg chg="mod">
          <ac:chgData name="Bowerman, Margaret" userId="a76501d7-c70e-4403-b295-fce718e98e82" providerId="ADAL" clId="{657F0881-2558-4429-BE97-A76EFFC84DC7}" dt="2019-02-06T20:21:53.139" v="2562" actId="20577"/>
          <ac:spMkLst>
            <pc:docMk/>
            <pc:sldMk cId="2551027355" sldId="345"/>
            <ac:spMk id="3" creationId="{8CE73410-2453-46FE-9407-85372AD7C1C2}"/>
          </ac:spMkLst>
        </pc:spChg>
        <pc:spChg chg="mod">
          <ac:chgData name="Bowerman, Margaret" userId="a76501d7-c70e-4403-b295-fce718e98e82" providerId="ADAL" clId="{657F0881-2558-4429-BE97-A76EFFC84DC7}" dt="2019-02-06T20:28:14.886" v="2997" actId="20577"/>
          <ac:spMkLst>
            <pc:docMk/>
            <pc:sldMk cId="2551027355" sldId="345"/>
            <ac:spMk id="4" creationId="{014F5D97-9397-469F-97CF-2A38E9BD4CC2}"/>
          </ac:spMkLst>
        </pc:spChg>
        <pc:picChg chg="add mod">
          <ac:chgData name="Bowerman, Margaret" userId="a76501d7-c70e-4403-b295-fce718e98e82" providerId="ADAL" clId="{657F0881-2558-4429-BE97-A76EFFC84DC7}" dt="2019-02-06T20:38:39.493" v="3226"/>
          <ac:picMkLst>
            <pc:docMk/>
            <pc:sldMk cId="2551027355" sldId="345"/>
            <ac:picMk id="5" creationId="{0A6AD2B9-C439-4898-A82B-634B2607EDD1}"/>
          </ac:picMkLst>
        </pc:picChg>
      </pc:sldChg>
      <pc:sldChg chg="addSp modSp add modNotesTx">
        <pc:chgData name="Bowerman, Margaret" userId="a76501d7-c70e-4403-b295-fce718e98e82" providerId="ADAL" clId="{657F0881-2558-4429-BE97-A76EFFC84DC7}" dt="2019-02-06T20:40:06.126" v="3228"/>
        <pc:sldMkLst>
          <pc:docMk/>
          <pc:sldMk cId="1539557796" sldId="346"/>
        </pc:sldMkLst>
        <pc:spChg chg="mod">
          <ac:chgData name="Bowerman, Margaret" userId="a76501d7-c70e-4403-b295-fce718e98e82" providerId="ADAL" clId="{657F0881-2558-4429-BE97-A76EFFC84DC7}" dt="2019-02-06T20:31:27.582" v="3070" actId="20577"/>
          <ac:spMkLst>
            <pc:docMk/>
            <pc:sldMk cId="1539557796" sldId="346"/>
            <ac:spMk id="3" creationId="{7E36CAEB-C170-4023-8298-5EB94CB9A71E}"/>
          </ac:spMkLst>
        </pc:spChg>
        <pc:spChg chg="mod">
          <ac:chgData name="Bowerman, Margaret" userId="a76501d7-c70e-4403-b295-fce718e98e82" providerId="ADAL" clId="{657F0881-2558-4429-BE97-A76EFFC84DC7}" dt="2019-02-06T20:32:16.681" v="3146" actId="403"/>
          <ac:spMkLst>
            <pc:docMk/>
            <pc:sldMk cId="1539557796" sldId="346"/>
            <ac:spMk id="4" creationId="{6461306A-EC9C-4158-A5FF-8917144142D2}"/>
          </ac:spMkLst>
        </pc:spChg>
        <pc:picChg chg="add mod">
          <ac:chgData name="Bowerman, Margaret" userId="a76501d7-c70e-4403-b295-fce718e98e82" providerId="ADAL" clId="{657F0881-2558-4429-BE97-A76EFFC84DC7}" dt="2019-02-06T20:40:06.126" v="3228"/>
          <ac:picMkLst>
            <pc:docMk/>
            <pc:sldMk cId="1539557796" sldId="346"/>
            <ac:picMk id="5" creationId="{6CFDC70B-731B-4A4E-A11F-89D946F68CAB}"/>
          </ac:picMkLst>
        </pc:picChg>
      </pc:sldChg>
      <pc:sldMasterChg chg="modSp">
        <pc:chgData name="Bowerman, Margaret" userId="a76501d7-c70e-4403-b295-fce718e98e82" providerId="ADAL" clId="{657F0881-2558-4429-BE97-A76EFFC84DC7}" dt="2019-02-07T17:52:23.260" v="3456"/>
        <pc:sldMasterMkLst>
          <pc:docMk/>
          <pc:sldMasterMk cId="0" sldId="2147483648"/>
        </pc:sldMasterMkLst>
        <pc:spChg chg="mod">
          <ac:chgData name="Bowerman, Margaret" userId="a76501d7-c70e-4403-b295-fce718e98e82" providerId="ADAL" clId="{657F0881-2558-4429-BE97-A76EFFC84DC7}" dt="2019-02-07T17:52:23.260" v="3456"/>
          <ac:spMkLst>
            <pc:docMk/>
            <pc:sldMasterMk cId="0" sldId="2147483648"/>
            <ac:spMk id="3" creationId="{00000000-0000-0000-0000-000000000000}"/>
          </ac:spMkLst>
        </pc:spChg>
        <pc:spChg chg="mod">
          <ac:chgData name="Bowerman, Margaret" userId="a76501d7-c70e-4403-b295-fce718e98e82" providerId="ADAL" clId="{657F0881-2558-4429-BE97-A76EFFC84DC7}" dt="2019-02-07T17:52:23.248" v="3453"/>
          <ac:spMkLst>
            <pc:docMk/>
            <pc:sldMasterMk cId="0" sldId="2147483648"/>
            <ac:spMk id="7"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AF29FF-C158-1842-81ED-52B0B318E829}" type="datetimeFigureOut">
              <a:rPr lang="en-US" smtClean="0"/>
              <a:pPr/>
              <a:t>2/7/2019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0A8A22-659B-2C45-8A47-008ECE1CE21A}" type="slidenum">
              <a:rPr lang="en-US" smtClean="0"/>
              <a:pPr/>
              <a:t>‹#›</a:t>
            </a:fld>
            <a:endParaRPr lang="en-US" dirty="0"/>
          </a:p>
        </p:txBody>
      </p:sp>
    </p:spTree>
    <p:extLst>
      <p:ext uri="{BB962C8B-B14F-4D97-AF65-F5344CB8AC3E}">
        <p14:creationId xmlns:p14="http://schemas.microsoft.com/office/powerpoint/2010/main" val="1913247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0D9FE-79DA-4348-8F82-7499FF8ADD54}" type="datetimeFigureOut">
              <a:rPr lang="en-US" smtClean="0"/>
              <a:pPr/>
              <a:t>2/7/2019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5A5A4C-7753-1848-843B-0A0703048C11}" type="slidenum">
              <a:rPr lang="en-US" smtClean="0"/>
              <a:pPr/>
              <a:t>‹#›</a:t>
            </a:fld>
            <a:endParaRPr lang="en-US" dirty="0"/>
          </a:p>
        </p:txBody>
      </p:sp>
    </p:spTree>
    <p:extLst>
      <p:ext uri="{BB962C8B-B14F-4D97-AF65-F5344CB8AC3E}">
        <p14:creationId xmlns:p14="http://schemas.microsoft.com/office/powerpoint/2010/main" val="23549178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logs.edweek.org/edweek/curriculum/2018/07/the_state_of_common-core_reading_5_chart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AzMERIT rubric focuses on two main indicators for writing – </a:t>
            </a:r>
            <a:r>
              <a:rPr lang="en-US" i="1" dirty="0"/>
              <a:t>Purpose, Focus, and Organization </a:t>
            </a:r>
            <a:r>
              <a:rPr lang="en-US" dirty="0"/>
              <a:t>and </a:t>
            </a:r>
            <a:r>
              <a:rPr lang="en-US" i="1" dirty="0"/>
              <a:t>Evidence and Elaboration</a:t>
            </a:r>
            <a:r>
              <a:rPr lang="en-US" dirty="0"/>
              <a:t>. There is no requirement on the number of paragraphs in the essay; while many students provide four to five paragraphs, many three-paragraph essays have also received the highest score rating. It is the quality of the response along with support for the main idea that determines the rating the essay receives. </a:t>
            </a:r>
          </a:p>
        </p:txBody>
      </p:sp>
      <p:sp>
        <p:nvSpPr>
          <p:cNvPr id="4" name="Slide Number Placeholder 3"/>
          <p:cNvSpPr>
            <a:spLocks noGrp="1"/>
          </p:cNvSpPr>
          <p:nvPr>
            <p:ph type="sldNum" sz="quarter" idx="10"/>
          </p:nvPr>
        </p:nvSpPr>
        <p:spPr/>
        <p:txBody>
          <a:bodyPr/>
          <a:lstStyle/>
          <a:p>
            <a:fld id="{EF5A5A4C-7753-1848-843B-0A0703048C11}" type="slidenum">
              <a:rPr lang="en-US" smtClean="0"/>
              <a:pPr/>
              <a:t>2</a:t>
            </a:fld>
            <a:endParaRPr lang="en-US" dirty="0"/>
          </a:p>
        </p:txBody>
      </p:sp>
    </p:spTree>
    <p:extLst>
      <p:ext uri="{BB962C8B-B14F-4D97-AF65-F5344CB8AC3E}">
        <p14:creationId xmlns:p14="http://schemas.microsoft.com/office/powerpoint/2010/main" val="4180425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documents for District Test Coordinators and Test Administrators, we write that students must complete the test session by the end of the school day. We recommend that you schedule adequate time for test sessions, particularly those starting in the afternoon, that a student or two who is working productively and may need an additional half hour to work can finish before the end of the regular school day.  </a:t>
            </a:r>
          </a:p>
          <a:p>
            <a:endParaRPr lang="en-US" dirty="0"/>
          </a:p>
          <a:p>
            <a:r>
              <a:rPr lang="en-US" dirty="0"/>
              <a:t>Remember that AzMERIT testing should mimic classroom instruction and students should complete the writing and reading sessions within the allocated timeframe just as they are expected to complete classroom assignments within the ELA block of time. </a:t>
            </a:r>
          </a:p>
        </p:txBody>
      </p:sp>
      <p:sp>
        <p:nvSpPr>
          <p:cNvPr id="4" name="Slide Number Placeholder 3"/>
          <p:cNvSpPr>
            <a:spLocks noGrp="1"/>
          </p:cNvSpPr>
          <p:nvPr>
            <p:ph type="sldNum" sz="quarter" idx="10"/>
          </p:nvPr>
        </p:nvSpPr>
        <p:spPr/>
        <p:txBody>
          <a:bodyPr/>
          <a:lstStyle/>
          <a:p>
            <a:fld id="{EF5A5A4C-7753-1848-843B-0A0703048C11}" type="slidenum">
              <a:rPr lang="en-US" smtClean="0"/>
              <a:pPr/>
              <a:t>11</a:t>
            </a:fld>
            <a:endParaRPr lang="en-US" dirty="0"/>
          </a:p>
        </p:txBody>
      </p:sp>
    </p:spTree>
    <p:extLst>
      <p:ext uri="{BB962C8B-B14F-4D97-AF65-F5344CB8AC3E}">
        <p14:creationId xmlns:p14="http://schemas.microsoft.com/office/powerpoint/2010/main" val="322115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Remind students to include proper citation with any outside evidence, even if they have paraphrased or summarized the work.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EF5A5A4C-7753-1848-843B-0A0703048C11}" type="slidenum">
              <a:rPr lang="en-US" smtClean="0"/>
              <a:pPr/>
              <a:t>12</a:t>
            </a:fld>
            <a:endParaRPr lang="en-US" dirty="0"/>
          </a:p>
        </p:txBody>
      </p:sp>
    </p:spTree>
    <p:extLst>
      <p:ext uri="{BB962C8B-B14F-4D97-AF65-F5344CB8AC3E}">
        <p14:creationId xmlns:p14="http://schemas.microsoft.com/office/powerpoint/2010/main" val="240704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remind students that </a:t>
            </a:r>
            <a:r>
              <a:rPr lang="en-US" sz="1200" b="0" i="0" kern="1200" dirty="0">
                <a:solidFill>
                  <a:schemeClr val="tx1"/>
                </a:solidFill>
                <a:effectLst/>
                <a:latin typeface="+mn-lt"/>
                <a:ea typeface="+mn-ea"/>
                <a:cs typeface="+mn-cs"/>
              </a:rPr>
              <a:t>without proper citation, a paraphrased sentence or paragraph could be construed as plagiarism.</a:t>
            </a:r>
            <a:endParaRPr lang="en-US" dirty="0"/>
          </a:p>
        </p:txBody>
      </p:sp>
      <p:sp>
        <p:nvSpPr>
          <p:cNvPr id="4" name="Slide Number Placeholder 3"/>
          <p:cNvSpPr>
            <a:spLocks noGrp="1"/>
          </p:cNvSpPr>
          <p:nvPr>
            <p:ph type="sldNum" sz="quarter" idx="10"/>
          </p:nvPr>
        </p:nvSpPr>
        <p:spPr/>
        <p:txBody>
          <a:bodyPr/>
          <a:lstStyle/>
          <a:p>
            <a:fld id="{EF5A5A4C-7753-1848-843B-0A0703048C11}" type="slidenum">
              <a:rPr lang="en-US" smtClean="0"/>
              <a:pPr/>
              <a:t>13</a:t>
            </a:fld>
            <a:endParaRPr lang="en-US" dirty="0"/>
          </a:p>
        </p:txBody>
      </p:sp>
    </p:spTree>
    <p:extLst>
      <p:ext uri="{BB962C8B-B14F-4D97-AF65-F5344CB8AC3E}">
        <p14:creationId xmlns:p14="http://schemas.microsoft.com/office/powerpoint/2010/main" val="61034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Summarizing*:  S</a:t>
            </a:r>
            <a:r>
              <a:rPr lang="en-US" dirty="0"/>
              <a:t>tudents will often write essays summarizing the information outlined in each of the provided texts. Remind students that an evidence-based essay isn’t about the texts. It’s about the student’s point of view and analysis; the texts are only there to provide support.</a:t>
            </a:r>
          </a:p>
          <a:p>
            <a:endParaRPr lang="en-US" dirty="0"/>
          </a:p>
          <a:p>
            <a:r>
              <a:rPr lang="en-US" dirty="0"/>
              <a:t>This means no information from the text should be included unless it helps further the student’s overall argument or point.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EF5A5A4C-7753-1848-843B-0A0703048C11}" type="slidenum">
              <a:rPr lang="en-US" smtClean="0"/>
              <a:pPr/>
              <a:t>14</a:t>
            </a:fld>
            <a:endParaRPr lang="en-US" dirty="0"/>
          </a:p>
        </p:txBody>
      </p:sp>
    </p:spTree>
    <p:extLst>
      <p:ext uri="{BB962C8B-B14F-4D97-AF65-F5344CB8AC3E}">
        <p14:creationId xmlns:p14="http://schemas.microsoft.com/office/powerpoint/2010/main" val="2839567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Natural Evidence - When done correctly, if you were to remove the quotation marks, you should not be able to tell where your words end and the evidence begins.  This technique strengthens your writing, and it is the preferred method in college.</a:t>
            </a:r>
          </a:p>
          <a:p>
            <a:endParaRPr lang="en-US" dirty="0"/>
          </a:p>
        </p:txBody>
      </p:sp>
      <p:sp>
        <p:nvSpPr>
          <p:cNvPr id="4" name="Slide Number Placeholder 3"/>
          <p:cNvSpPr>
            <a:spLocks noGrp="1"/>
          </p:cNvSpPr>
          <p:nvPr>
            <p:ph type="sldNum" sz="quarter" idx="10"/>
          </p:nvPr>
        </p:nvSpPr>
        <p:spPr/>
        <p:txBody>
          <a:bodyPr/>
          <a:lstStyle/>
          <a:p>
            <a:fld id="{EF5A5A4C-7753-1848-843B-0A0703048C11}" type="slidenum">
              <a:rPr lang="en-US" smtClean="0"/>
              <a:pPr/>
              <a:t>15</a:t>
            </a:fld>
            <a:endParaRPr lang="en-US" dirty="0"/>
          </a:p>
        </p:txBody>
      </p:sp>
    </p:spTree>
    <p:extLst>
      <p:ext uri="{BB962C8B-B14F-4D97-AF65-F5344CB8AC3E}">
        <p14:creationId xmlns:p14="http://schemas.microsoft.com/office/powerpoint/2010/main" val="1045764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ask us the requirements in AzMERIT for citing sources. There is an expectation that students reference the text but there is not a specific method for doing this. Here are some ideas for citing evidence in writing.  </a:t>
            </a:r>
          </a:p>
        </p:txBody>
      </p:sp>
      <p:sp>
        <p:nvSpPr>
          <p:cNvPr id="4" name="Slide Number Placeholder 3"/>
          <p:cNvSpPr>
            <a:spLocks noGrp="1"/>
          </p:cNvSpPr>
          <p:nvPr>
            <p:ph type="sldNum" sz="quarter" idx="10"/>
          </p:nvPr>
        </p:nvSpPr>
        <p:spPr/>
        <p:txBody>
          <a:bodyPr/>
          <a:lstStyle/>
          <a:p>
            <a:fld id="{EF5A5A4C-7753-1848-843B-0A0703048C11}" type="slidenum">
              <a:rPr lang="en-US" smtClean="0"/>
              <a:pPr/>
              <a:t>16</a:t>
            </a:fld>
            <a:endParaRPr lang="en-US" dirty="0"/>
          </a:p>
        </p:txBody>
      </p:sp>
    </p:spTree>
    <p:extLst>
      <p:ext uri="{BB962C8B-B14F-4D97-AF65-F5344CB8AC3E}">
        <p14:creationId xmlns:p14="http://schemas.microsoft.com/office/powerpoint/2010/main" val="1219196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prior to testing to continue to use whichever method they use regularly during instruction. Also remind students that to receive a score, at least 30% of their response must be original text, so only 70% can be quotes or paraphrasing from the passages or prompt. </a:t>
            </a:r>
          </a:p>
        </p:txBody>
      </p:sp>
      <p:sp>
        <p:nvSpPr>
          <p:cNvPr id="4" name="Slide Number Placeholder 3"/>
          <p:cNvSpPr>
            <a:spLocks noGrp="1"/>
          </p:cNvSpPr>
          <p:nvPr>
            <p:ph type="sldNum" sz="quarter" idx="10"/>
          </p:nvPr>
        </p:nvSpPr>
        <p:spPr/>
        <p:txBody>
          <a:bodyPr/>
          <a:lstStyle/>
          <a:p>
            <a:fld id="{EF5A5A4C-7753-1848-843B-0A0703048C11}" type="slidenum">
              <a:rPr lang="en-US" smtClean="0"/>
              <a:pPr/>
              <a:t>17</a:t>
            </a:fld>
            <a:endParaRPr lang="en-US" dirty="0"/>
          </a:p>
        </p:txBody>
      </p:sp>
    </p:spTree>
    <p:extLst>
      <p:ext uri="{BB962C8B-B14F-4D97-AF65-F5344CB8AC3E}">
        <p14:creationId xmlns:p14="http://schemas.microsoft.com/office/powerpoint/2010/main" val="2350074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contact us at AzMERIT@azed.gov if you have any questions. </a:t>
            </a:r>
          </a:p>
        </p:txBody>
      </p:sp>
      <p:sp>
        <p:nvSpPr>
          <p:cNvPr id="4" name="Slide Number Placeholder 3"/>
          <p:cNvSpPr>
            <a:spLocks noGrp="1"/>
          </p:cNvSpPr>
          <p:nvPr>
            <p:ph type="sldNum" sz="quarter" idx="10"/>
          </p:nvPr>
        </p:nvSpPr>
        <p:spPr/>
        <p:txBody>
          <a:bodyPr/>
          <a:lstStyle/>
          <a:p>
            <a:fld id="{EF5A5A4C-7753-1848-843B-0A0703048C11}" type="slidenum">
              <a:rPr lang="en-US" smtClean="0"/>
              <a:pPr/>
              <a:t>18</a:t>
            </a:fld>
            <a:endParaRPr lang="en-US" dirty="0"/>
          </a:p>
        </p:txBody>
      </p:sp>
    </p:spTree>
    <p:extLst>
      <p:ext uri="{BB962C8B-B14F-4D97-AF65-F5344CB8AC3E}">
        <p14:creationId xmlns:p14="http://schemas.microsoft.com/office/powerpoint/2010/main" val="262229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Using evidence from the text is a key component of the AzMERIT rubric. </a:t>
            </a:r>
          </a:p>
        </p:txBody>
      </p:sp>
      <p:sp>
        <p:nvSpPr>
          <p:cNvPr id="4" name="Slide Number Placeholder 3"/>
          <p:cNvSpPr>
            <a:spLocks noGrp="1"/>
          </p:cNvSpPr>
          <p:nvPr>
            <p:ph type="sldNum" sz="quarter" idx="5"/>
          </p:nvPr>
        </p:nvSpPr>
        <p:spPr/>
        <p:txBody>
          <a:bodyPr/>
          <a:lstStyle/>
          <a:p>
            <a:fld id="{EF5A5A4C-7753-1848-843B-0A0703048C11}" type="slidenum">
              <a:rPr lang="en-US" smtClean="0"/>
              <a:pPr/>
              <a:t>3</a:t>
            </a:fld>
            <a:endParaRPr lang="en-US" dirty="0"/>
          </a:p>
        </p:txBody>
      </p:sp>
    </p:spTree>
    <p:extLst>
      <p:ext uri="{BB962C8B-B14F-4D97-AF65-F5344CB8AC3E}">
        <p14:creationId xmlns:p14="http://schemas.microsoft.com/office/powerpoint/2010/main" val="180486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Whether the prompt is Argumentative or Informative, using information from the text to support ideas is critical.  </a:t>
            </a:r>
          </a:p>
          <a:p>
            <a:endParaRPr lang="en-US" dirty="0"/>
          </a:p>
        </p:txBody>
      </p:sp>
      <p:sp>
        <p:nvSpPr>
          <p:cNvPr id="4" name="Slide Number Placeholder 3"/>
          <p:cNvSpPr>
            <a:spLocks noGrp="1"/>
          </p:cNvSpPr>
          <p:nvPr>
            <p:ph type="sldNum" sz="quarter" idx="10"/>
          </p:nvPr>
        </p:nvSpPr>
        <p:spPr/>
        <p:txBody>
          <a:bodyPr/>
          <a:lstStyle/>
          <a:p>
            <a:fld id="{EF5A5A4C-7753-1848-843B-0A0703048C11}" type="slidenum">
              <a:rPr lang="en-US" smtClean="0"/>
              <a:pPr/>
              <a:t>4</a:t>
            </a:fld>
            <a:endParaRPr lang="en-US" dirty="0"/>
          </a:p>
        </p:txBody>
      </p:sp>
    </p:spTree>
    <p:extLst>
      <p:ext uri="{BB962C8B-B14F-4D97-AF65-F5344CB8AC3E}">
        <p14:creationId xmlns:p14="http://schemas.microsoft.com/office/powerpoint/2010/main" val="57920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Note that the students who are below grade level have less access to writing </a:t>
            </a:r>
            <a:r>
              <a:rPr lang="en-US" sz="1200" b="1" dirty="0"/>
              <a:t>based on a text. </a:t>
            </a:r>
            <a:r>
              <a:rPr lang="en-US" sz="1200" dirty="0"/>
              <a:t>Compare 22% of writing assignments given to students who are below grade level to 60% of the writing assignments given to above grade level students. Providing text sets or your adopted classroom materials for ALL students to refer to will increase everyone’s ability to use evidence from text.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Sawchuk, S. (2018, August 16). The State of Common-Core Reading and Writing in 5 Charts. Retrieved from </a:t>
            </a:r>
            <a:r>
              <a:rPr lang="en-US" sz="1200" dirty="0">
                <a:hlinkClick r:id="rId3"/>
              </a:rPr>
              <a:t>http://blogs.edweek.org/edweek/curriculum/2018/07/the_state_of_common-core_reading_5_charts.html</a:t>
            </a:r>
            <a:r>
              <a:rPr lang="en-US" sz="1200" dirty="0"/>
              <a:t> </a:t>
            </a:r>
            <a:endParaRPr lang="en-US" sz="500" dirty="0"/>
          </a:p>
          <a:p>
            <a:endParaRPr lang="en-US" dirty="0"/>
          </a:p>
        </p:txBody>
      </p:sp>
      <p:sp>
        <p:nvSpPr>
          <p:cNvPr id="4" name="Slide Number Placeholder 3"/>
          <p:cNvSpPr>
            <a:spLocks noGrp="1"/>
          </p:cNvSpPr>
          <p:nvPr>
            <p:ph type="sldNum" sz="quarter" idx="10"/>
          </p:nvPr>
        </p:nvSpPr>
        <p:spPr/>
        <p:txBody>
          <a:bodyPr/>
          <a:lstStyle/>
          <a:p>
            <a:fld id="{EF5A5A4C-7753-1848-843B-0A0703048C11}" type="slidenum">
              <a:rPr lang="en-US" smtClean="0"/>
              <a:pPr/>
              <a:t>5</a:t>
            </a:fld>
            <a:endParaRPr lang="en-US" dirty="0"/>
          </a:p>
        </p:txBody>
      </p:sp>
    </p:spTree>
    <p:extLst>
      <p:ext uri="{BB962C8B-B14F-4D97-AF65-F5344CB8AC3E}">
        <p14:creationId xmlns:p14="http://schemas.microsoft.com/office/powerpoint/2010/main" val="412283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students, having a sentence frame can help them begin in using evidence from the text to support their ideas. </a:t>
            </a:r>
          </a:p>
        </p:txBody>
      </p:sp>
      <p:sp>
        <p:nvSpPr>
          <p:cNvPr id="4" name="Slide Number Placeholder 3"/>
          <p:cNvSpPr>
            <a:spLocks noGrp="1"/>
          </p:cNvSpPr>
          <p:nvPr>
            <p:ph type="sldNum" sz="quarter" idx="10"/>
          </p:nvPr>
        </p:nvSpPr>
        <p:spPr/>
        <p:txBody>
          <a:bodyPr/>
          <a:lstStyle/>
          <a:p>
            <a:fld id="{EF5A5A4C-7753-1848-843B-0A0703048C11}" type="slidenum">
              <a:rPr lang="en-US" smtClean="0"/>
              <a:pPr/>
              <a:t>6</a:t>
            </a:fld>
            <a:endParaRPr lang="en-US" dirty="0"/>
          </a:p>
        </p:txBody>
      </p:sp>
    </p:spTree>
    <p:extLst>
      <p:ext uri="{BB962C8B-B14F-4D97-AF65-F5344CB8AC3E}">
        <p14:creationId xmlns:p14="http://schemas.microsoft.com/office/powerpoint/2010/main" val="199954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solidFill>
                  <a:schemeClr val="tx1"/>
                </a:solidFill>
              </a:rPr>
              <a:t>Getting Started: </a:t>
            </a:r>
            <a:r>
              <a:rPr lang="en-US" sz="1200" b="0" dirty="0">
                <a:solidFill>
                  <a:schemeClr val="tx1"/>
                </a:solidFill>
              </a:rPr>
              <a:t>For a classroom assignment, you might want to use this process. </a:t>
            </a:r>
          </a:p>
          <a:p>
            <a:endParaRPr lang="en-US" sz="1200" b="0" dirty="0">
              <a:solidFill>
                <a:schemeClr val="tx1"/>
              </a:solidFill>
            </a:endParaRPr>
          </a:p>
          <a:p>
            <a:r>
              <a:rPr lang="en-US" sz="1200" dirty="0">
                <a:solidFill>
                  <a:schemeClr val="tx1"/>
                </a:solidFill>
              </a:rPr>
              <a:t>Research a topic and then align with one side. Gather points and counter-points in preparation for building a thesis. </a:t>
            </a:r>
          </a:p>
          <a:p>
            <a:endParaRPr lang="en-US" sz="1200" b="1" dirty="0">
              <a:solidFill>
                <a:schemeClr val="tx1"/>
              </a:solidFill>
            </a:endParaRPr>
          </a:p>
          <a:p>
            <a:r>
              <a:rPr lang="en-US" sz="1200" dirty="0">
                <a:solidFill>
                  <a:schemeClr val="tx1"/>
                </a:solidFill>
              </a:rPr>
              <a:t>Gather sources</a:t>
            </a:r>
          </a:p>
          <a:p>
            <a:endParaRPr lang="en-US" sz="1200" dirty="0">
              <a:solidFill>
                <a:schemeClr val="tx1"/>
              </a:solidFill>
            </a:endParaRPr>
          </a:p>
          <a:p>
            <a:r>
              <a:rPr lang="en-US" sz="1200" dirty="0">
                <a:solidFill>
                  <a:schemeClr val="tx1"/>
                </a:solidFill>
              </a:rPr>
              <a:t>Mark two or three main points that best captures the message of the text </a:t>
            </a:r>
          </a:p>
          <a:p>
            <a:pPr marL="800100" lvl="1" indent="-342900">
              <a:buFont typeface="Arial" panose="020B0604020202020204" pitchFamily="34" charset="0"/>
              <a:buChar char="•"/>
            </a:pPr>
            <a:r>
              <a:rPr lang="en-US" sz="1200" dirty="0">
                <a:solidFill>
                  <a:schemeClr val="tx1"/>
                </a:solidFill>
              </a:rPr>
              <a:t>Sufficient evidence</a:t>
            </a:r>
          </a:p>
          <a:p>
            <a:pPr marL="800100" lvl="1" indent="-342900">
              <a:buFont typeface="Arial" panose="020B0604020202020204" pitchFamily="34" charset="0"/>
              <a:buChar char="•"/>
            </a:pPr>
            <a:r>
              <a:rPr lang="en-US" sz="1200" dirty="0">
                <a:solidFill>
                  <a:schemeClr val="tx1"/>
                </a:solidFill>
              </a:rPr>
              <a:t>Examine, sort, prioritize ideas</a:t>
            </a:r>
          </a:p>
          <a:p>
            <a:endParaRPr lang="en-US" sz="1200" dirty="0">
              <a:solidFill>
                <a:schemeClr val="tx1"/>
              </a:solidFill>
            </a:endParaRPr>
          </a:p>
          <a:p>
            <a:r>
              <a:rPr lang="en-US" sz="1200" dirty="0">
                <a:solidFill>
                  <a:schemeClr val="tx1"/>
                </a:solidFill>
              </a:rPr>
              <a:t>Determine validity of source</a:t>
            </a:r>
          </a:p>
          <a:p>
            <a:pPr marL="800100" lvl="1" indent="-342900">
              <a:buFont typeface="Arial" panose="020B0604020202020204" pitchFamily="34" charset="0"/>
              <a:buChar char="•"/>
            </a:pPr>
            <a:r>
              <a:rPr lang="en-US" sz="1200" dirty="0">
                <a:solidFill>
                  <a:schemeClr val="tx1"/>
                </a:solidFill>
              </a:rPr>
              <a:t>Credibility of author/source</a:t>
            </a:r>
          </a:p>
          <a:p>
            <a:pPr marL="800100" lvl="1" indent="-342900">
              <a:buFont typeface="Arial" panose="020B0604020202020204" pitchFamily="34" charset="0"/>
              <a:buChar char="•"/>
            </a:pPr>
            <a:r>
              <a:rPr lang="en-US" sz="1200" dirty="0">
                <a:solidFill>
                  <a:schemeClr val="tx1"/>
                </a:solidFill>
              </a:rPr>
              <a:t>Purpose of text</a:t>
            </a:r>
          </a:p>
          <a:p>
            <a:pPr marL="800100" lvl="1" indent="-342900">
              <a:buFont typeface="Arial" panose="020B0604020202020204" pitchFamily="34" charset="0"/>
              <a:buChar char="•"/>
            </a:pPr>
            <a:r>
              <a:rPr lang="en-US" sz="1200" dirty="0">
                <a:solidFill>
                  <a:schemeClr val="tx1"/>
                </a:solidFill>
              </a:rPr>
              <a:t>Identify existing biases</a:t>
            </a:r>
          </a:p>
          <a:p>
            <a:endParaRPr lang="en-US" dirty="0"/>
          </a:p>
        </p:txBody>
      </p:sp>
      <p:sp>
        <p:nvSpPr>
          <p:cNvPr id="4" name="Slide Number Placeholder 3"/>
          <p:cNvSpPr>
            <a:spLocks noGrp="1"/>
          </p:cNvSpPr>
          <p:nvPr>
            <p:ph type="sldNum" sz="quarter" idx="10"/>
          </p:nvPr>
        </p:nvSpPr>
        <p:spPr/>
        <p:txBody>
          <a:bodyPr/>
          <a:lstStyle/>
          <a:p>
            <a:fld id="{EF5A5A4C-7753-1848-843B-0A0703048C11}" type="slidenum">
              <a:rPr lang="en-US" smtClean="0"/>
              <a:pPr/>
              <a:t>7</a:t>
            </a:fld>
            <a:endParaRPr lang="en-US" dirty="0"/>
          </a:p>
        </p:txBody>
      </p:sp>
    </p:spTree>
    <p:extLst>
      <p:ext uri="{BB962C8B-B14F-4D97-AF65-F5344CB8AC3E}">
        <p14:creationId xmlns:p14="http://schemas.microsoft.com/office/powerpoint/2010/main" val="129921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solidFill>
                  <a:schemeClr val="tx1"/>
                </a:solidFill>
              </a:rPr>
              <a:t>Getting Started: AzMERIT</a:t>
            </a:r>
            <a:endParaRPr lang="en-US" sz="1200" b="0" dirty="0">
              <a:solidFill>
                <a:schemeClr val="tx1"/>
              </a:solidFill>
            </a:endParaRPr>
          </a:p>
          <a:p>
            <a:r>
              <a:rPr lang="en-US" sz="1200" dirty="0">
                <a:solidFill>
                  <a:schemeClr val="tx1"/>
                </a:solidFill>
              </a:rPr>
              <a:t>For AzMERIT, students are provided with sources so they need to read or listen to the passages and gather points and counter-points in preparation for building a thesis. </a:t>
            </a:r>
          </a:p>
          <a:p>
            <a:endParaRPr lang="en-US" sz="1200" dirty="0">
              <a:solidFill>
                <a:schemeClr val="tx1"/>
              </a:solidFill>
            </a:endParaRPr>
          </a:p>
          <a:p>
            <a:endParaRPr lang="en-US" sz="1200" dirty="0">
              <a:solidFill>
                <a:schemeClr val="tx1"/>
              </a:solidFill>
            </a:endParaRPr>
          </a:p>
          <a:p>
            <a:r>
              <a:rPr lang="en-US" dirty="0"/>
              <a:t>It is up to students if they create a rough draft on paper or begin composing and editing directly on the computer. </a:t>
            </a:r>
          </a:p>
        </p:txBody>
      </p:sp>
      <p:sp>
        <p:nvSpPr>
          <p:cNvPr id="4" name="Slide Number Placeholder 3"/>
          <p:cNvSpPr>
            <a:spLocks noGrp="1"/>
          </p:cNvSpPr>
          <p:nvPr>
            <p:ph type="sldNum" sz="quarter" idx="10"/>
          </p:nvPr>
        </p:nvSpPr>
        <p:spPr/>
        <p:txBody>
          <a:bodyPr/>
          <a:lstStyle/>
          <a:p>
            <a:fld id="{EF5A5A4C-7753-1848-843B-0A0703048C11}" type="slidenum">
              <a:rPr lang="en-US" smtClean="0"/>
              <a:pPr/>
              <a:t>8</a:t>
            </a:fld>
            <a:endParaRPr lang="en-US" dirty="0"/>
          </a:p>
        </p:txBody>
      </p:sp>
    </p:spTree>
    <p:extLst>
      <p:ext uri="{BB962C8B-B14F-4D97-AF65-F5344CB8AC3E}">
        <p14:creationId xmlns:p14="http://schemas.microsoft.com/office/powerpoint/2010/main" val="102078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suggested total time for all three ELA sessions is 2 and ¼ to 4 hours. ADE suggests 75 minutes for Part 1 and Part 2 of the test and 90 minutes for the Writing session. For the last two years, the average time for writing has been 75-80 minutes across the grade levels. </a:t>
            </a:r>
          </a:p>
          <a:p>
            <a:endParaRPr lang="en-US" dirty="0"/>
          </a:p>
          <a:p>
            <a:r>
              <a:rPr lang="en-US" dirty="0"/>
              <a:t>Some students require an additional 30 minutes to an hour for writing and 30 minutes per reading tests. For those students, 5-6 hours for all three sessions may be appropriate if they are working productively.</a:t>
            </a:r>
          </a:p>
          <a:p>
            <a:endParaRPr lang="en-US" dirty="0"/>
          </a:p>
          <a:p>
            <a:r>
              <a:rPr lang="en-US" dirty="0"/>
              <a:t>If you look at the table, you will see the total time that students in grades 3-8 took for the Spring 2018 ELA test. As you see, the average time of students is in alignment with the recommended time. The last column shows the maximum time that a class took for the ELA test. Notice that these are three and a half to four times the state average and are concerning. AzMERIT Writing is an on-demand sample of student’s ability to listen or read a passage and respond to a prompt using evidence from the passages. You can prepare students during instruction by providing time expectations for your students. You might want to start by using one passage and a prompt and build up to using two or more passages or sources (maps, picture, ad, audio, etc.). </a:t>
            </a:r>
          </a:p>
          <a:p>
            <a:endParaRPr lang="en-US" dirty="0"/>
          </a:p>
        </p:txBody>
      </p:sp>
      <p:sp>
        <p:nvSpPr>
          <p:cNvPr id="4" name="Slide Number Placeholder 3"/>
          <p:cNvSpPr>
            <a:spLocks noGrp="1"/>
          </p:cNvSpPr>
          <p:nvPr>
            <p:ph type="sldNum" sz="quarter" idx="10"/>
          </p:nvPr>
        </p:nvSpPr>
        <p:spPr/>
        <p:txBody>
          <a:bodyPr/>
          <a:lstStyle/>
          <a:p>
            <a:fld id="{34E4507B-E182-4DAC-815A-25A6212A8D5B}" type="slidenum">
              <a:rPr lang="en-US" smtClean="0"/>
              <a:t>9</a:t>
            </a:fld>
            <a:endParaRPr lang="en-US" dirty="0"/>
          </a:p>
        </p:txBody>
      </p:sp>
    </p:spTree>
    <p:extLst>
      <p:ext uri="{BB962C8B-B14F-4D97-AF65-F5344CB8AC3E}">
        <p14:creationId xmlns:p14="http://schemas.microsoft.com/office/powerpoint/2010/main" val="130253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writing session of AzMERIT measures many of the writing standards – producing clear and coherent writing  (Standard 4), gather relevant information from print and digital sources (Standard 8), draw evidence from informational texts to support analysis, reflection, and research (Standard 9) – but also requires writing over a single setting of 90 minutes. </a:t>
            </a:r>
          </a:p>
        </p:txBody>
      </p:sp>
      <p:sp>
        <p:nvSpPr>
          <p:cNvPr id="4" name="Slide Number Placeholder 3"/>
          <p:cNvSpPr>
            <a:spLocks noGrp="1"/>
          </p:cNvSpPr>
          <p:nvPr>
            <p:ph type="sldNum" sz="quarter" idx="10"/>
          </p:nvPr>
        </p:nvSpPr>
        <p:spPr/>
        <p:txBody>
          <a:bodyPr/>
          <a:lstStyle/>
          <a:p>
            <a:fld id="{EF5A5A4C-7753-1848-843B-0A0703048C11}" type="slidenum">
              <a:rPr lang="en-US" smtClean="0"/>
              <a:pPr/>
              <a:t>10</a:t>
            </a:fld>
            <a:endParaRPr lang="en-US" dirty="0"/>
          </a:p>
        </p:txBody>
      </p:sp>
    </p:spTree>
    <p:extLst>
      <p:ext uri="{BB962C8B-B14F-4D97-AF65-F5344CB8AC3E}">
        <p14:creationId xmlns:p14="http://schemas.microsoft.com/office/powerpoint/2010/main" val="4032389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Master" Target="../slideMasters/slideMaster1.xml"/><Relationship Id="rId4" Type="http://schemas.openxmlformats.org/officeDocument/2006/relationships/tags" Target="../tags/tag75.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10" Type="http://schemas.openxmlformats.org/officeDocument/2006/relationships/slideMaster" Target="../slideMasters/slideMaster1.xml"/><Relationship Id="rId4" Type="http://schemas.openxmlformats.org/officeDocument/2006/relationships/tags" Target="../tags/tag79.xml"/><Relationship Id="rId9" Type="http://schemas.openxmlformats.org/officeDocument/2006/relationships/tags" Target="../tags/tag8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slideMaster" Target="../slideMasters/slideMaster1.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69079" y="3353900"/>
            <a:ext cx="7772400" cy="1362075"/>
          </a:xfrm>
          <a:prstGeom prst="rect">
            <a:avLst/>
          </a:prstGeom>
        </p:spPr>
        <p:txBody>
          <a:bodyPr anchor="t"/>
          <a:lstStyle>
            <a:lvl1pPr algn="l">
              <a:defRPr sz="4000" b="0" cap="all">
                <a:solidFill>
                  <a:srgbClr val="003192"/>
                </a:solidFill>
              </a:defRPr>
            </a:lvl1pPr>
          </a:lstStyle>
          <a:p>
            <a:r>
              <a:rPr lang="en-US" dirty="0"/>
              <a:t>Click to edit Master title style</a:t>
            </a:r>
          </a:p>
        </p:txBody>
      </p:sp>
      <p:sp>
        <p:nvSpPr>
          <p:cNvPr id="3" name="Text Placeholder 2"/>
          <p:cNvSpPr>
            <a:spLocks noGrp="1"/>
          </p:cNvSpPr>
          <p:nvPr>
            <p:ph type="body" idx="1"/>
            <p:custDataLst>
              <p:tags r:id="rId2"/>
            </p:custDataLst>
          </p:nvPr>
        </p:nvSpPr>
        <p:spPr>
          <a:xfrm>
            <a:off x="669079" y="1853713"/>
            <a:ext cx="7772400" cy="1500187"/>
          </a:xfrm>
        </p:spPr>
        <p:txBody>
          <a:bodyPr anchor="b"/>
          <a:lstStyle>
            <a:lvl1pPr marL="0" indent="0">
              <a:buNone/>
              <a:defRPr sz="2000" b="0">
                <a:solidFill>
                  <a:srgbClr val="0031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11" name="Rectangle 10"/>
          <p:cNvSpPr/>
          <p:nvPr userDrawn="1">
            <p:custDataLst>
              <p:tags r:id="rId1"/>
            </p:custDataLst>
          </p:nvPr>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a:spLocks noGrp="1"/>
          </p:cNvSpPr>
          <p:nvPr>
            <p:ph type="title"/>
            <p:custDataLst>
              <p:tags r:id="rId2"/>
            </p:custDataLst>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13" name="Rectangle 12"/>
          <p:cNvSpPr/>
          <p:nvPr userDrawn="1">
            <p:custDataLst>
              <p:tags r:id="rId3"/>
            </p:custDataLst>
          </p:nvPr>
        </p:nvSpPr>
        <p:spPr>
          <a:xfrm>
            <a:off x="828691" y="1003888"/>
            <a:ext cx="3421578" cy="4669600"/>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31"/>
          <p:cNvSpPr>
            <a:spLocks noGrp="1"/>
          </p:cNvSpPr>
          <p:nvPr>
            <p:ph type="body" sz="quarter" idx="32"/>
            <p:custDataLst>
              <p:tags r:id="rId4"/>
            </p:custDataLst>
          </p:nvPr>
        </p:nvSpPr>
        <p:spPr>
          <a:xfrm>
            <a:off x="976858" y="1159938"/>
            <a:ext cx="3070211" cy="3627962"/>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1" name="Rectangle 10"/>
          <p:cNvSpPr/>
          <p:nvPr userDrawn="1">
            <p:custDataLst>
              <p:tags r:id="rId1"/>
            </p:custDataLst>
          </p:nvPr>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a:spLocks noGrp="1"/>
          </p:cNvSpPr>
          <p:nvPr>
            <p:ph type="title"/>
            <p:custDataLst>
              <p:tags r:id="rId2"/>
            </p:custDataLst>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10" name="Rectangle 9"/>
          <p:cNvSpPr/>
          <p:nvPr userDrawn="1">
            <p:custDataLst>
              <p:tags r:id="rId3"/>
            </p:custDataLst>
          </p:nvPr>
        </p:nvSpPr>
        <p:spPr>
          <a:xfrm>
            <a:off x="268688" y="961553"/>
            <a:ext cx="5033691" cy="5021555"/>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a:scene3d>
            <a:camera prst="perspectiveFront" fov="2280000">
              <a:rot lat="750000" lon="18960000" rev="6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custDataLst>
              <p:tags r:id="rId4"/>
            </p:custDataLst>
          </p:nvPr>
        </p:nvSpPr>
        <p:spPr>
          <a:xfrm>
            <a:off x="3943219" y="919218"/>
            <a:ext cx="5033691" cy="5021555"/>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a:scene3d>
            <a:camera prst="perspectiveFront" fov="2280000">
              <a:rot lat="660000" lon="2640000" rev="2154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31"/>
          <p:cNvSpPr>
            <a:spLocks noGrp="1"/>
          </p:cNvSpPr>
          <p:nvPr>
            <p:ph type="body" sz="quarter" idx="32"/>
            <p:custDataLst>
              <p:tags r:id="rId5"/>
            </p:custDataLst>
          </p:nvPr>
        </p:nvSpPr>
        <p:spPr>
          <a:xfrm>
            <a:off x="976858" y="1159938"/>
            <a:ext cx="3070211" cy="3627962"/>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1"/>
          <p:cNvSpPr>
            <a:spLocks noGrp="1"/>
          </p:cNvSpPr>
          <p:nvPr>
            <p:ph type="body" sz="quarter" idx="33"/>
            <p:custDataLst>
              <p:tags r:id="rId6"/>
            </p:custDataLst>
          </p:nvPr>
        </p:nvSpPr>
        <p:spPr>
          <a:xfrm>
            <a:off x="4968891" y="1159938"/>
            <a:ext cx="3070211" cy="3627962"/>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1" name="Rectangle 10"/>
          <p:cNvSpPr/>
          <p:nvPr userDrawn="1">
            <p:custDataLst>
              <p:tags r:id="rId1"/>
            </p:custDataLst>
          </p:nvPr>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a:spLocks noGrp="1"/>
          </p:cNvSpPr>
          <p:nvPr>
            <p:ph type="title"/>
            <p:custDataLst>
              <p:tags r:id="rId2"/>
            </p:custDataLst>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6" name="Rectangle 5"/>
          <p:cNvSpPr/>
          <p:nvPr userDrawn="1">
            <p:custDataLst>
              <p:tags r:id="rId3"/>
            </p:custDataLst>
          </p:nvPr>
        </p:nvSpPr>
        <p:spPr>
          <a:xfrm>
            <a:off x="209419" y="1236134"/>
            <a:ext cx="9451046" cy="4334934"/>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a:scene3d>
            <a:camera prst="perspectiveFront" fov="2280000">
              <a:rot lat="570000" lon="1896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31"/>
          <p:cNvSpPr>
            <a:spLocks noGrp="1"/>
          </p:cNvSpPr>
          <p:nvPr>
            <p:ph type="body" sz="quarter" idx="32"/>
            <p:custDataLst>
              <p:tags r:id="rId4"/>
            </p:custDataLst>
          </p:nvPr>
        </p:nvSpPr>
        <p:spPr>
          <a:xfrm>
            <a:off x="976858" y="1511300"/>
            <a:ext cx="6516142" cy="3276600"/>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11" name="Rectangle 10"/>
          <p:cNvSpPr/>
          <p:nvPr userDrawn="1">
            <p:custDataLst>
              <p:tags r:id="rId1"/>
            </p:custDataLst>
          </p:nvPr>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a:spLocks noGrp="1"/>
          </p:cNvSpPr>
          <p:nvPr>
            <p:ph type="title"/>
            <p:custDataLst>
              <p:tags r:id="rId2"/>
            </p:custDataLst>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7" name="Rectangle 6"/>
          <p:cNvSpPr/>
          <p:nvPr userDrawn="1">
            <p:custDataLst>
              <p:tags r:id="rId3"/>
            </p:custDataLst>
          </p:nvPr>
        </p:nvSpPr>
        <p:spPr>
          <a:xfrm>
            <a:off x="-561045" y="1224013"/>
            <a:ext cx="9454896" cy="4334256"/>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a:scene3d>
            <a:camera prst="perspectiveFront" fov="2280000">
              <a:rot lat="420000" lon="2640000" rev="21594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31"/>
          <p:cNvSpPr>
            <a:spLocks noGrp="1"/>
          </p:cNvSpPr>
          <p:nvPr>
            <p:ph type="body" sz="quarter" idx="32"/>
            <p:custDataLst>
              <p:tags r:id="rId4"/>
            </p:custDataLst>
          </p:nvPr>
        </p:nvSpPr>
        <p:spPr>
          <a:xfrm>
            <a:off x="1510258" y="1773261"/>
            <a:ext cx="6516142" cy="3276600"/>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8" name="Title 1"/>
          <p:cNvSpPr>
            <a:spLocks noGrp="1"/>
          </p:cNvSpPr>
          <p:nvPr>
            <p:ph type="title"/>
            <p:custDataLst>
              <p:tags r:id="rId1"/>
            </p:custDataLst>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17" name="Rectangle 16"/>
          <p:cNvSpPr/>
          <p:nvPr userDrawn="1">
            <p:custDataLst>
              <p:tags r:id="rId2"/>
            </p:custDataLst>
          </p:nvPr>
        </p:nvSpPr>
        <p:spPr>
          <a:xfrm>
            <a:off x="689113" y="3564465"/>
            <a:ext cx="3722022" cy="2397579"/>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custDataLst>
              <p:tags r:id="rId3"/>
            </p:custDataLst>
          </p:nvPr>
        </p:nvSpPr>
        <p:spPr>
          <a:xfrm>
            <a:off x="4702308" y="3564465"/>
            <a:ext cx="3722022" cy="2397579"/>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custDataLst>
              <p:tags r:id="rId4"/>
            </p:custDataLst>
          </p:nvPr>
        </p:nvSpPr>
        <p:spPr>
          <a:xfrm>
            <a:off x="689113" y="905930"/>
            <a:ext cx="3722022" cy="2397579"/>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custDataLst>
              <p:tags r:id="rId5"/>
            </p:custDataLst>
          </p:nvPr>
        </p:nvSpPr>
        <p:spPr>
          <a:xfrm>
            <a:off x="4702308" y="905930"/>
            <a:ext cx="3722022" cy="2397579"/>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31"/>
          <p:cNvSpPr>
            <a:spLocks noGrp="1"/>
          </p:cNvSpPr>
          <p:nvPr>
            <p:ph type="body" sz="quarter" idx="32"/>
            <p:custDataLst>
              <p:tags r:id="rId6"/>
            </p:custDataLst>
          </p:nvPr>
        </p:nvSpPr>
        <p:spPr>
          <a:xfrm>
            <a:off x="976858" y="1159938"/>
            <a:ext cx="3070211" cy="1964262"/>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1"/>
          <p:cNvSpPr>
            <a:spLocks noGrp="1"/>
          </p:cNvSpPr>
          <p:nvPr>
            <p:ph type="body" sz="quarter" idx="33"/>
            <p:custDataLst>
              <p:tags r:id="rId7"/>
            </p:custDataLst>
          </p:nvPr>
        </p:nvSpPr>
        <p:spPr>
          <a:xfrm>
            <a:off x="4968891" y="1159938"/>
            <a:ext cx="3070211" cy="1964262"/>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1"/>
          <p:cNvSpPr>
            <a:spLocks noGrp="1"/>
          </p:cNvSpPr>
          <p:nvPr>
            <p:ph type="body" sz="quarter" idx="34"/>
            <p:custDataLst>
              <p:tags r:id="rId8"/>
            </p:custDataLst>
          </p:nvPr>
        </p:nvSpPr>
        <p:spPr>
          <a:xfrm>
            <a:off x="976858" y="3784600"/>
            <a:ext cx="3070211" cy="1964262"/>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1"/>
          <p:cNvSpPr>
            <a:spLocks noGrp="1"/>
          </p:cNvSpPr>
          <p:nvPr>
            <p:ph type="body" sz="quarter" idx="35"/>
            <p:custDataLst>
              <p:tags r:id="rId9"/>
            </p:custDataLst>
          </p:nvPr>
        </p:nvSpPr>
        <p:spPr>
          <a:xfrm>
            <a:off x="4968891" y="3784600"/>
            <a:ext cx="3070211" cy="1964262"/>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p:cNvSpPr>
            <a:spLocks noGrp="1"/>
          </p:cNvSpPr>
          <p:nvPr>
            <p:ph type="title"/>
            <p:custDataLst>
              <p:tags r:id="rId1"/>
            </p:custDataLst>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4" name="Text Placeholder 31"/>
          <p:cNvSpPr>
            <a:spLocks noGrp="1"/>
          </p:cNvSpPr>
          <p:nvPr>
            <p:ph type="body" sz="quarter" idx="32"/>
            <p:custDataLst>
              <p:tags r:id="rId2"/>
            </p:custDataLst>
          </p:nvPr>
        </p:nvSpPr>
        <p:spPr>
          <a:xfrm>
            <a:off x="368300" y="762000"/>
            <a:ext cx="8559800" cy="5359400"/>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BAB7CD67-0644-446C-B2AD-1C09BF34F286}" type="datetimeFigureOut">
              <a:rPr lang="en-US" dirty="0"/>
              <a:t>2/7/2019</a:t>
            </a:fld>
            <a:endParaRPr lang="en-US" dirty="0"/>
          </a:p>
        </p:txBody>
      </p:sp>
      <p:sp>
        <p:nvSpPr>
          <p:cNvPr id="3" name="Footer Placeholder 2"/>
          <p:cNvSpPr>
            <a:spLocks noGrp="1"/>
          </p:cNvSpPr>
          <p:nvPr>
            <p:ph type="ftr" sz="quarter" idx="11"/>
            <p:custDataLst>
              <p:tags r:id="rId2"/>
            </p:custDataLst>
          </p:nvPr>
        </p:nvSpPr>
        <p:spPr/>
        <p:txBody>
          <a:bodyPr/>
          <a:lstStyle/>
          <a:p>
            <a:endParaRPr lang="en-US" dirty="0"/>
          </a:p>
        </p:txBody>
      </p:sp>
      <p:sp>
        <p:nvSpPr>
          <p:cNvPr id="4" name="Slide Number Placeholder 3"/>
          <p:cNvSpPr>
            <a:spLocks noGrp="1"/>
          </p:cNvSpPr>
          <p:nvPr>
            <p:ph type="sldNum" sz="quarter" idx="12"/>
            <p:custDataLst>
              <p:tags r:id="rId3"/>
            </p:custDataLst>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6721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5D13CA-B1D3-4E58-BA88-CE1196A2744F}"/>
              </a:ext>
            </a:extLst>
          </p:cNvPr>
          <p:cNvSpPr/>
          <p:nvPr userDrawn="1"/>
        </p:nvSpPr>
        <p:spPr>
          <a:xfrm>
            <a:off x="702385" y="795531"/>
            <a:ext cx="7544495" cy="4990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p:cNvSpPr/>
          <p:nvPr userDrawn="1">
            <p:custDataLst>
              <p:tags r:id="rId1"/>
            </p:custDataLst>
          </p:nvPr>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custDataLst>
              <p:tags r:id="rId2"/>
            </p:custDataLst>
          </p:nvPr>
        </p:nvSpPr>
        <p:spPr>
          <a:xfrm rot="10800000">
            <a:off x="499881" y="1811867"/>
            <a:ext cx="202504" cy="190500"/>
          </a:xfrm>
          <a:prstGeom prst="rtTriangle">
            <a:avLst/>
          </a:prstGeom>
          <a:solidFill>
            <a:srgbClr val="2C6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custDataLst>
              <p:tags r:id="rId3"/>
            </p:custDataLst>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7" name="Rectangle 6"/>
          <p:cNvSpPr/>
          <p:nvPr userDrawn="1">
            <p:custDataLst>
              <p:tags r:id="rId4"/>
            </p:custDataLst>
          </p:nvPr>
        </p:nvSpPr>
        <p:spPr>
          <a:xfrm>
            <a:off x="499881" y="1202855"/>
            <a:ext cx="7747000" cy="609012"/>
          </a:xfrm>
          <a:prstGeom prst="rect">
            <a:avLst/>
          </a:prstGeom>
          <a:solidFill>
            <a:srgbClr val="FDD75D"/>
          </a:solidFill>
          <a:ln>
            <a:noFill/>
          </a:ln>
          <a:effectLst>
            <a:outerShdw blurRad="50800" dist="25400" dir="27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31"/>
          <p:cNvSpPr>
            <a:spLocks noGrp="1"/>
          </p:cNvSpPr>
          <p:nvPr>
            <p:ph type="body" sz="quarter" idx="28"/>
            <p:custDataLst>
              <p:tags r:id="rId5"/>
            </p:custDataLst>
          </p:nvPr>
        </p:nvSpPr>
        <p:spPr>
          <a:xfrm>
            <a:off x="702385" y="1320800"/>
            <a:ext cx="7400215" cy="352425"/>
          </a:xfrm>
          <a:ln>
            <a:noFill/>
          </a:ln>
        </p:spPr>
        <p:txBody>
          <a:bodyPr anchor="ctr">
            <a:noAutofit/>
          </a:bodyPr>
          <a:lstStyle>
            <a:lvl1pPr>
              <a:buNone/>
              <a:defRPr sz="2000" b="1">
                <a:solidFill>
                  <a:srgbClr val="003192"/>
                </a:solidFill>
              </a:defRPr>
            </a:lvl1pPr>
            <a:lvl2pPr>
              <a:buNone/>
              <a:defRPr sz="1800" b="1">
                <a:solidFill>
                  <a:srgbClr val="003192"/>
                </a:solidFill>
              </a:defRPr>
            </a:lvl2pPr>
            <a:lvl3pPr>
              <a:buNone/>
              <a:defRPr sz="1600" b="1">
                <a:solidFill>
                  <a:srgbClr val="003192"/>
                </a:solidFill>
              </a:defRPr>
            </a:lvl3pPr>
            <a:lvl4pPr>
              <a:buNone/>
              <a:defRPr sz="1400" b="1">
                <a:solidFill>
                  <a:srgbClr val="003192"/>
                </a:solidFill>
              </a:defRPr>
            </a:lvl4pPr>
            <a:lvl5pPr>
              <a:buNone/>
              <a:defRPr sz="1400" b="1">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1"/>
          <p:cNvSpPr>
            <a:spLocks noGrp="1"/>
          </p:cNvSpPr>
          <p:nvPr>
            <p:ph type="body" sz="quarter" idx="29"/>
            <p:custDataLst>
              <p:tags r:id="rId6"/>
            </p:custDataLst>
          </p:nvPr>
        </p:nvSpPr>
        <p:spPr>
          <a:xfrm>
            <a:off x="854785" y="2002367"/>
            <a:ext cx="7400215" cy="3433233"/>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11" name="Rectangle 10"/>
          <p:cNvSpPr/>
          <p:nvPr userDrawn="1">
            <p:custDataLst>
              <p:tags r:id="rId1"/>
            </p:custDataLst>
          </p:nvPr>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custDataLst>
              <p:tags r:id="rId2"/>
            </p:custDataLst>
          </p:nvPr>
        </p:nvSpPr>
        <p:spPr>
          <a:xfrm>
            <a:off x="702385" y="1016000"/>
            <a:ext cx="7739230" cy="4732867"/>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custDataLst>
              <p:tags r:id="rId3"/>
            </p:custDataLst>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5" name="Text Placeholder 31"/>
          <p:cNvSpPr>
            <a:spLocks noGrp="1"/>
          </p:cNvSpPr>
          <p:nvPr>
            <p:ph type="body" sz="quarter" idx="29"/>
            <p:custDataLst>
              <p:tags r:id="rId4"/>
            </p:custDataLst>
          </p:nvPr>
        </p:nvSpPr>
        <p:spPr>
          <a:xfrm>
            <a:off x="854785" y="1193801"/>
            <a:ext cx="7400215" cy="4241800"/>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Rectangle 10"/>
          <p:cNvSpPr/>
          <p:nvPr userDrawn="1">
            <p:custDataLst>
              <p:tags r:id="rId1"/>
            </p:custDataLst>
          </p:nvPr>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a:spLocks noGrp="1"/>
          </p:cNvSpPr>
          <p:nvPr>
            <p:ph type="title"/>
            <p:custDataLst>
              <p:tags r:id="rId2"/>
            </p:custDataLst>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16" name="Right Triangle 15"/>
          <p:cNvSpPr/>
          <p:nvPr userDrawn="1">
            <p:custDataLst>
              <p:tags r:id="rId3"/>
            </p:custDataLst>
          </p:nvPr>
        </p:nvSpPr>
        <p:spPr>
          <a:xfrm rot="10800000">
            <a:off x="569657" y="4243933"/>
            <a:ext cx="117836" cy="190500"/>
          </a:xfrm>
          <a:prstGeom prst="rtTriangle">
            <a:avLst/>
          </a:prstGeom>
          <a:solidFill>
            <a:srgbClr val="2C6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custDataLst>
              <p:tags r:id="rId4"/>
            </p:custDataLst>
          </p:nvPr>
        </p:nvSpPr>
        <p:spPr>
          <a:xfrm>
            <a:off x="689111" y="3825421"/>
            <a:ext cx="3722022" cy="1665541"/>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userDrawn="1">
            <p:custDataLst>
              <p:tags r:id="rId5"/>
            </p:custDataLst>
          </p:nvPr>
        </p:nvSpPr>
        <p:spPr>
          <a:xfrm>
            <a:off x="569659" y="3915833"/>
            <a:ext cx="3706007" cy="328100"/>
          </a:xfrm>
          <a:prstGeom prst="rect">
            <a:avLst/>
          </a:prstGeom>
          <a:solidFill>
            <a:srgbClr val="ABDAFF"/>
          </a:solidFill>
          <a:ln>
            <a:noFill/>
          </a:ln>
          <a:effectLst>
            <a:outerShdw blurRad="50800" dist="25400" dir="27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Triangle 12"/>
          <p:cNvSpPr/>
          <p:nvPr userDrawn="1">
            <p:custDataLst>
              <p:tags r:id="rId6"/>
            </p:custDataLst>
          </p:nvPr>
        </p:nvSpPr>
        <p:spPr>
          <a:xfrm rot="10800000">
            <a:off x="4582852" y="4243933"/>
            <a:ext cx="117836" cy="190500"/>
          </a:xfrm>
          <a:prstGeom prst="rtTriangle">
            <a:avLst/>
          </a:prstGeom>
          <a:solidFill>
            <a:srgbClr val="2C6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custDataLst>
              <p:tags r:id="rId7"/>
            </p:custDataLst>
          </p:nvPr>
        </p:nvSpPr>
        <p:spPr>
          <a:xfrm>
            <a:off x="4702306" y="3825421"/>
            <a:ext cx="3722022" cy="1665541"/>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custDataLst>
              <p:tags r:id="rId8"/>
            </p:custDataLst>
          </p:nvPr>
        </p:nvSpPr>
        <p:spPr>
          <a:xfrm>
            <a:off x="4582854" y="3915833"/>
            <a:ext cx="3706007" cy="328100"/>
          </a:xfrm>
          <a:prstGeom prst="rect">
            <a:avLst/>
          </a:prstGeom>
          <a:solidFill>
            <a:srgbClr val="ABDAFF"/>
          </a:solidFill>
          <a:ln>
            <a:noFill/>
          </a:ln>
          <a:effectLst>
            <a:outerShdw blurRad="50800" dist="25400" dir="27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31"/>
          <p:cNvSpPr>
            <a:spLocks noGrp="1"/>
          </p:cNvSpPr>
          <p:nvPr>
            <p:ph type="body" sz="quarter" idx="28"/>
            <p:custDataLst>
              <p:tags r:id="rId9"/>
            </p:custDataLst>
          </p:nvPr>
        </p:nvSpPr>
        <p:spPr>
          <a:xfrm>
            <a:off x="569664" y="3915833"/>
            <a:ext cx="3706006" cy="328100"/>
          </a:xfrm>
          <a:solidFill>
            <a:srgbClr val="FDD75D"/>
          </a:solidFill>
          <a:ln>
            <a:noFill/>
          </a:ln>
        </p:spPr>
        <p:txBody>
          <a:bodyPr anchor="ctr">
            <a:noAutofit/>
          </a:bodyPr>
          <a:lstStyle>
            <a:lvl1pPr algn="ctr">
              <a:buNone/>
              <a:defRPr sz="1600" b="1">
                <a:solidFill>
                  <a:srgbClr val="003192"/>
                </a:solidFill>
              </a:defRPr>
            </a:lvl1pPr>
            <a:lvl2pPr algn="ctr">
              <a:buNone/>
              <a:defRPr sz="1400" b="1">
                <a:solidFill>
                  <a:srgbClr val="003192"/>
                </a:solidFill>
              </a:defRPr>
            </a:lvl2pPr>
            <a:lvl3pPr algn="ctr">
              <a:buNone/>
              <a:defRPr sz="1200" b="1">
                <a:solidFill>
                  <a:srgbClr val="003192"/>
                </a:solidFill>
              </a:defRPr>
            </a:lvl3pPr>
            <a:lvl4pPr algn="ctr">
              <a:buNone/>
              <a:defRPr sz="1100" b="1">
                <a:solidFill>
                  <a:srgbClr val="003192"/>
                </a:solidFill>
              </a:defRPr>
            </a:lvl4pPr>
            <a:lvl5pPr algn="ctr">
              <a:buNone/>
              <a:defRPr sz="1100" b="1">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1"/>
          <p:cNvSpPr>
            <a:spLocks noGrp="1"/>
          </p:cNvSpPr>
          <p:nvPr>
            <p:ph type="body" sz="quarter" idx="29"/>
            <p:custDataLst>
              <p:tags r:id="rId10"/>
            </p:custDataLst>
          </p:nvPr>
        </p:nvSpPr>
        <p:spPr>
          <a:xfrm>
            <a:off x="4582855" y="3915833"/>
            <a:ext cx="3706006" cy="328100"/>
          </a:xfrm>
          <a:solidFill>
            <a:srgbClr val="FDD75D"/>
          </a:solidFill>
          <a:ln>
            <a:noFill/>
          </a:ln>
        </p:spPr>
        <p:txBody>
          <a:bodyPr anchor="ctr">
            <a:noAutofit/>
          </a:bodyPr>
          <a:lstStyle>
            <a:lvl1pPr algn="ctr">
              <a:buNone/>
              <a:defRPr sz="1600" b="1">
                <a:solidFill>
                  <a:srgbClr val="003192"/>
                </a:solidFill>
              </a:defRPr>
            </a:lvl1pPr>
            <a:lvl2pPr algn="ctr">
              <a:buNone/>
              <a:defRPr sz="1400" b="1">
                <a:solidFill>
                  <a:srgbClr val="003192"/>
                </a:solidFill>
              </a:defRPr>
            </a:lvl2pPr>
            <a:lvl3pPr algn="ctr">
              <a:buNone/>
              <a:defRPr sz="1200" b="1">
                <a:solidFill>
                  <a:srgbClr val="003192"/>
                </a:solidFill>
              </a:defRPr>
            </a:lvl3pPr>
            <a:lvl4pPr algn="ctr">
              <a:buNone/>
              <a:defRPr sz="1100" b="1">
                <a:solidFill>
                  <a:srgbClr val="003192"/>
                </a:solidFill>
              </a:defRPr>
            </a:lvl4pPr>
            <a:lvl5pPr algn="ctr">
              <a:buNone/>
              <a:defRPr sz="1100" b="1">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31"/>
          <p:cNvSpPr>
            <a:spLocks noGrp="1"/>
          </p:cNvSpPr>
          <p:nvPr>
            <p:ph type="body" sz="quarter" idx="30"/>
            <p:custDataLst>
              <p:tags r:id="rId11"/>
            </p:custDataLst>
          </p:nvPr>
        </p:nvSpPr>
        <p:spPr>
          <a:xfrm>
            <a:off x="854785" y="4434433"/>
            <a:ext cx="3420881" cy="1001167"/>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31"/>
          <p:cNvSpPr>
            <a:spLocks noGrp="1"/>
          </p:cNvSpPr>
          <p:nvPr>
            <p:ph type="body" sz="quarter" idx="31"/>
            <p:custDataLst>
              <p:tags r:id="rId12"/>
            </p:custDataLst>
          </p:nvPr>
        </p:nvSpPr>
        <p:spPr>
          <a:xfrm>
            <a:off x="4855280" y="4434433"/>
            <a:ext cx="3420881" cy="1001167"/>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11" name="Rectangle 10"/>
          <p:cNvSpPr/>
          <p:nvPr userDrawn="1">
            <p:custDataLst>
              <p:tags r:id="rId1"/>
            </p:custDataLst>
          </p:nvPr>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a:spLocks noGrp="1"/>
          </p:cNvSpPr>
          <p:nvPr>
            <p:ph type="title"/>
            <p:custDataLst>
              <p:tags r:id="rId2"/>
            </p:custDataLst>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17" name="Rectangle 16"/>
          <p:cNvSpPr/>
          <p:nvPr userDrawn="1">
            <p:custDataLst>
              <p:tags r:id="rId3"/>
            </p:custDataLst>
          </p:nvPr>
        </p:nvSpPr>
        <p:spPr>
          <a:xfrm>
            <a:off x="689110" y="3825421"/>
            <a:ext cx="7743689" cy="1665541"/>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31"/>
          <p:cNvSpPr>
            <a:spLocks noGrp="1"/>
          </p:cNvSpPr>
          <p:nvPr>
            <p:ph type="body" sz="quarter" idx="30"/>
            <p:custDataLst>
              <p:tags r:id="rId4"/>
            </p:custDataLst>
          </p:nvPr>
        </p:nvSpPr>
        <p:spPr>
          <a:xfrm>
            <a:off x="854785" y="4000501"/>
            <a:ext cx="7412915" cy="1435100"/>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8" name="Title 1"/>
          <p:cNvSpPr>
            <a:spLocks noGrp="1"/>
          </p:cNvSpPr>
          <p:nvPr>
            <p:ph type="title"/>
            <p:custDataLst>
              <p:tags r:id="rId1"/>
            </p:custDataLst>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17" name="Rectangle 16"/>
          <p:cNvSpPr/>
          <p:nvPr userDrawn="1">
            <p:custDataLst>
              <p:tags r:id="rId2"/>
            </p:custDataLst>
          </p:nvPr>
        </p:nvSpPr>
        <p:spPr>
          <a:xfrm>
            <a:off x="732360" y="625021"/>
            <a:ext cx="7743689" cy="1665541"/>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custDataLst>
              <p:tags r:id="rId3"/>
            </p:custDataLst>
          </p:nvPr>
        </p:nvSpPr>
        <p:spPr>
          <a:xfrm>
            <a:off x="730743" y="2572354"/>
            <a:ext cx="7743689" cy="1665541"/>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custDataLst>
              <p:tags r:id="rId4"/>
            </p:custDataLst>
          </p:nvPr>
        </p:nvSpPr>
        <p:spPr>
          <a:xfrm>
            <a:off x="729127" y="4519690"/>
            <a:ext cx="7743689" cy="1665541"/>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31"/>
          <p:cNvSpPr>
            <a:spLocks noGrp="1"/>
          </p:cNvSpPr>
          <p:nvPr>
            <p:ph type="body" sz="quarter" idx="30"/>
            <p:custDataLst>
              <p:tags r:id="rId5"/>
            </p:custDataLst>
          </p:nvPr>
        </p:nvSpPr>
        <p:spPr>
          <a:xfrm>
            <a:off x="854785" y="741162"/>
            <a:ext cx="7412915" cy="1435100"/>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1"/>
          <p:cNvSpPr>
            <a:spLocks noGrp="1"/>
          </p:cNvSpPr>
          <p:nvPr>
            <p:ph type="body" sz="quarter" idx="31"/>
            <p:custDataLst>
              <p:tags r:id="rId6"/>
            </p:custDataLst>
          </p:nvPr>
        </p:nvSpPr>
        <p:spPr>
          <a:xfrm>
            <a:off x="854785" y="2688495"/>
            <a:ext cx="7412915" cy="1435100"/>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1"/>
          <p:cNvSpPr>
            <a:spLocks noGrp="1"/>
          </p:cNvSpPr>
          <p:nvPr>
            <p:ph type="body" sz="quarter" idx="32"/>
            <p:custDataLst>
              <p:tags r:id="rId7"/>
            </p:custDataLst>
          </p:nvPr>
        </p:nvSpPr>
        <p:spPr>
          <a:xfrm>
            <a:off x="854785" y="4621290"/>
            <a:ext cx="7412915" cy="1435100"/>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10" name="Right Triangle 9"/>
          <p:cNvSpPr/>
          <p:nvPr userDrawn="1">
            <p:custDataLst>
              <p:tags r:id="rId1"/>
            </p:custDataLst>
          </p:nvPr>
        </p:nvSpPr>
        <p:spPr>
          <a:xfrm rot="10800000">
            <a:off x="626186" y="1655238"/>
            <a:ext cx="202504" cy="190500"/>
          </a:xfrm>
          <a:prstGeom prst="rtTriangle">
            <a:avLst/>
          </a:prstGeom>
          <a:solidFill>
            <a:srgbClr val="2C6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custDataLst>
              <p:tags r:id="rId2"/>
            </p:custDataLst>
          </p:nvPr>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a:spLocks noGrp="1"/>
          </p:cNvSpPr>
          <p:nvPr>
            <p:ph type="title"/>
            <p:custDataLst>
              <p:tags r:id="rId3"/>
            </p:custDataLst>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13" name="Rectangle 12"/>
          <p:cNvSpPr/>
          <p:nvPr userDrawn="1">
            <p:custDataLst>
              <p:tags r:id="rId4"/>
            </p:custDataLst>
          </p:nvPr>
        </p:nvSpPr>
        <p:spPr>
          <a:xfrm>
            <a:off x="801174" y="1017749"/>
            <a:ext cx="3421578" cy="4669600"/>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custDataLst>
              <p:tags r:id="rId5"/>
            </p:custDataLst>
          </p:nvPr>
        </p:nvSpPr>
        <p:spPr>
          <a:xfrm>
            <a:off x="626187" y="1189570"/>
            <a:ext cx="3420882" cy="465667"/>
          </a:xfrm>
          <a:prstGeom prst="rect">
            <a:avLst/>
          </a:prstGeom>
          <a:solidFill>
            <a:srgbClr val="ABDAFF"/>
          </a:solidFill>
          <a:ln>
            <a:noFill/>
          </a:ln>
          <a:effectLst>
            <a:outerShdw blurRad="50800" dist="25400" dir="27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Triangle 15"/>
          <p:cNvSpPr/>
          <p:nvPr userDrawn="1">
            <p:custDataLst>
              <p:tags r:id="rId6"/>
            </p:custDataLst>
          </p:nvPr>
        </p:nvSpPr>
        <p:spPr>
          <a:xfrm rot="10800000" flipH="1">
            <a:off x="8187269" y="1655238"/>
            <a:ext cx="202504" cy="190500"/>
          </a:xfrm>
          <a:prstGeom prst="rtTriangle">
            <a:avLst/>
          </a:prstGeom>
          <a:solidFill>
            <a:srgbClr val="2C6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custDataLst>
              <p:tags r:id="rId7"/>
            </p:custDataLst>
          </p:nvPr>
        </p:nvSpPr>
        <p:spPr>
          <a:xfrm>
            <a:off x="4765691" y="1003888"/>
            <a:ext cx="3421578" cy="4669600"/>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userDrawn="1">
            <p:custDataLst>
              <p:tags r:id="rId8"/>
            </p:custDataLst>
          </p:nvPr>
        </p:nvSpPr>
        <p:spPr>
          <a:xfrm>
            <a:off x="4968891" y="1189571"/>
            <a:ext cx="3420882" cy="465667"/>
          </a:xfrm>
          <a:prstGeom prst="rect">
            <a:avLst/>
          </a:prstGeom>
          <a:solidFill>
            <a:srgbClr val="ABDAFF"/>
          </a:solidFill>
          <a:ln>
            <a:noFill/>
          </a:ln>
          <a:effectLst>
            <a:outerShdw blurRad="50800" dist="25400" dir="27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31"/>
          <p:cNvSpPr>
            <a:spLocks noGrp="1"/>
          </p:cNvSpPr>
          <p:nvPr>
            <p:ph type="body" sz="quarter" idx="30"/>
            <p:custDataLst>
              <p:tags r:id="rId9"/>
            </p:custDataLst>
          </p:nvPr>
        </p:nvSpPr>
        <p:spPr>
          <a:xfrm>
            <a:off x="626187" y="1189569"/>
            <a:ext cx="3420882" cy="465668"/>
          </a:xfrm>
          <a:solidFill>
            <a:srgbClr val="FDD75D"/>
          </a:solidFill>
          <a:ln>
            <a:noFill/>
          </a:ln>
        </p:spPr>
        <p:txBody>
          <a:bodyPr anchor="ctr">
            <a:noAutofit/>
          </a:bodyPr>
          <a:lstStyle>
            <a:lvl1pPr algn="l">
              <a:buNone/>
              <a:defRPr sz="1800" b="1">
                <a:solidFill>
                  <a:srgbClr val="003192"/>
                </a:solidFill>
              </a:defRPr>
            </a:lvl1pPr>
            <a:lvl2pPr algn="l">
              <a:buNone/>
              <a:defRPr sz="1600" b="1">
                <a:solidFill>
                  <a:srgbClr val="003192"/>
                </a:solidFill>
              </a:defRPr>
            </a:lvl2pPr>
            <a:lvl3pPr algn="l">
              <a:buNone/>
              <a:defRPr sz="1400" b="1">
                <a:solidFill>
                  <a:srgbClr val="003192"/>
                </a:solidFill>
              </a:defRPr>
            </a:lvl3pPr>
            <a:lvl4pPr algn="l">
              <a:buNone/>
              <a:defRPr sz="1200" b="1">
                <a:solidFill>
                  <a:srgbClr val="003192"/>
                </a:solidFill>
              </a:defRPr>
            </a:lvl4pPr>
            <a:lvl5pPr algn="l">
              <a:buNone/>
              <a:defRPr sz="1200" b="1">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1"/>
          <p:cNvSpPr>
            <a:spLocks noGrp="1"/>
          </p:cNvSpPr>
          <p:nvPr>
            <p:ph type="body" sz="quarter" idx="31"/>
            <p:custDataLst>
              <p:tags r:id="rId10"/>
            </p:custDataLst>
          </p:nvPr>
        </p:nvSpPr>
        <p:spPr>
          <a:xfrm>
            <a:off x="4968891" y="1189568"/>
            <a:ext cx="3420882" cy="465668"/>
          </a:xfrm>
          <a:solidFill>
            <a:srgbClr val="FDD75D"/>
          </a:solidFill>
          <a:ln>
            <a:noFill/>
          </a:ln>
        </p:spPr>
        <p:txBody>
          <a:bodyPr anchor="ctr">
            <a:noAutofit/>
          </a:bodyPr>
          <a:lstStyle>
            <a:lvl1pPr algn="l">
              <a:buNone/>
              <a:defRPr sz="1800" b="1">
                <a:solidFill>
                  <a:srgbClr val="003192"/>
                </a:solidFill>
              </a:defRPr>
            </a:lvl1pPr>
            <a:lvl2pPr algn="l">
              <a:buNone/>
              <a:defRPr sz="1600" b="1">
                <a:solidFill>
                  <a:srgbClr val="003192"/>
                </a:solidFill>
              </a:defRPr>
            </a:lvl2pPr>
            <a:lvl3pPr algn="l">
              <a:buNone/>
              <a:defRPr sz="1400" b="1">
                <a:solidFill>
                  <a:srgbClr val="003192"/>
                </a:solidFill>
              </a:defRPr>
            </a:lvl3pPr>
            <a:lvl4pPr algn="l">
              <a:buNone/>
              <a:defRPr sz="1200" b="1">
                <a:solidFill>
                  <a:srgbClr val="003192"/>
                </a:solidFill>
              </a:defRPr>
            </a:lvl4pPr>
            <a:lvl5pPr algn="l">
              <a:buNone/>
              <a:defRPr sz="1200" b="1">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31"/>
          <p:cNvSpPr>
            <a:spLocks noGrp="1"/>
          </p:cNvSpPr>
          <p:nvPr>
            <p:ph type="body" sz="quarter" idx="32"/>
            <p:custDataLst>
              <p:tags r:id="rId11"/>
            </p:custDataLst>
          </p:nvPr>
        </p:nvSpPr>
        <p:spPr>
          <a:xfrm>
            <a:off x="976858" y="1845738"/>
            <a:ext cx="3070211" cy="3627962"/>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31"/>
          <p:cNvSpPr>
            <a:spLocks noGrp="1"/>
          </p:cNvSpPr>
          <p:nvPr>
            <p:ph type="body" sz="quarter" idx="33"/>
            <p:custDataLst>
              <p:tags r:id="rId12"/>
            </p:custDataLst>
          </p:nvPr>
        </p:nvSpPr>
        <p:spPr>
          <a:xfrm>
            <a:off x="4968891" y="1845738"/>
            <a:ext cx="3070211" cy="3627962"/>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C3F3A8C1-1D61-4F4F-A2E7-4120EEE07EFC}"/>
              </a:ext>
            </a:extLst>
          </p:cNvPr>
          <p:cNvPicPr>
            <a:picLocks noChangeAspect="1"/>
          </p:cNvPicPr>
          <p:nvPr userDrawn="1"/>
        </p:nvPicPr>
        <p:blipFill>
          <a:blip r:embed="rId14"/>
          <a:stretch>
            <a:fillRect/>
          </a:stretch>
        </p:blipFill>
        <p:spPr>
          <a:xfrm>
            <a:off x="0" y="5956779"/>
            <a:ext cx="9144000" cy="9426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11" name="Rectangle 10"/>
          <p:cNvSpPr/>
          <p:nvPr userDrawn="1">
            <p:custDataLst>
              <p:tags r:id="rId1"/>
            </p:custDataLst>
          </p:nvPr>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a:spLocks noGrp="1"/>
          </p:cNvSpPr>
          <p:nvPr>
            <p:ph type="title"/>
            <p:custDataLst>
              <p:tags r:id="rId2"/>
            </p:custDataLst>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13" name="Rectangle 12"/>
          <p:cNvSpPr/>
          <p:nvPr userDrawn="1">
            <p:custDataLst>
              <p:tags r:id="rId3"/>
            </p:custDataLst>
          </p:nvPr>
        </p:nvSpPr>
        <p:spPr>
          <a:xfrm>
            <a:off x="828691" y="1003888"/>
            <a:ext cx="3421578" cy="4669600"/>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custDataLst>
              <p:tags r:id="rId4"/>
            </p:custDataLst>
          </p:nvPr>
        </p:nvSpPr>
        <p:spPr>
          <a:xfrm>
            <a:off x="4765691" y="1003888"/>
            <a:ext cx="3421578" cy="4669600"/>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31"/>
          <p:cNvSpPr>
            <a:spLocks noGrp="1"/>
          </p:cNvSpPr>
          <p:nvPr>
            <p:ph type="body" sz="quarter" idx="32"/>
            <p:custDataLst>
              <p:tags r:id="rId5"/>
            </p:custDataLst>
          </p:nvPr>
        </p:nvSpPr>
        <p:spPr>
          <a:xfrm>
            <a:off x="976858" y="1159938"/>
            <a:ext cx="3070211" cy="3627962"/>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1"/>
          <p:cNvSpPr>
            <a:spLocks noGrp="1"/>
          </p:cNvSpPr>
          <p:nvPr>
            <p:ph type="body" sz="quarter" idx="33"/>
            <p:custDataLst>
              <p:tags r:id="rId6"/>
            </p:custDataLst>
          </p:nvPr>
        </p:nvSpPr>
        <p:spPr>
          <a:xfrm>
            <a:off x="4968891" y="1159938"/>
            <a:ext cx="3070211" cy="3627962"/>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11" name="Rectangle 10"/>
          <p:cNvSpPr/>
          <p:nvPr userDrawn="1"/>
        </p:nvSpPr>
        <p:spPr>
          <a:xfrm>
            <a:off x="0" y="5049861"/>
            <a:ext cx="9144000" cy="1808138"/>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a:spLocks noGrp="1"/>
          </p:cNvSpPr>
          <p:nvPr>
            <p:ph type="title"/>
          </p:nvPr>
        </p:nvSpPr>
        <p:spPr>
          <a:xfrm>
            <a:off x="0" y="15211"/>
            <a:ext cx="9144000" cy="433498"/>
          </a:xfrm>
          <a:prstGeom prst="rect">
            <a:avLst/>
          </a:prstGeom>
        </p:spPr>
        <p:txBody>
          <a:bodyPr/>
          <a:lstStyle>
            <a:lvl1pPr>
              <a:defRPr sz="1800">
                <a:solidFill>
                  <a:srgbClr val="003192"/>
                </a:solidFill>
              </a:defRPr>
            </a:lvl1pPr>
          </a:lstStyle>
          <a:p>
            <a:r>
              <a:rPr lang="en-US" dirty="0"/>
              <a:t>Click to edit Master title style</a:t>
            </a:r>
          </a:p>
        </p:txBody>
      </p:sp>
      <p:sp>
        <p:nvSpPr>
          <p:cNvPr id="18" name="Rectangle 17"/>
          <p:cNvSpPr/>
          <p:nvPr userDrawn="1"/>
        </p:nvSpPr>
        <p:spPr>
          <a:xfrm>
            <a:off x="4765691" y="1003888"/>
            <a:ext cx="3421578" cy="4669600"/>
          </a:xfrm>
          <a:prstGeom prst="rect">
            <a:avLst/>
          </a:prstGeom>
          <a:solidFill>
            <a:schemeClr val="bg1"/>
          </a:solidFill>
          <a:ln w="63500" cap="flat" cmpd="sng" algn="ctr">
            <a:solidFill>
              <a:srgbClr val="DDD9C3"/>
            </a:solidFill>
            <a:prstDash val="solid"/>
            <a:round/>
            <a:headEnd type="none" w="med" len="med"/>
            <a:tailEnd type="none" w="med" len="med"/>
          </a:ln>
          <a:effectLst>
            <a:outerShdw blurRad="40000" dist="23000" dir="5400000" rotWithShape="0">
              <a:srgbClr val="000000">
                <a:alpha val="35000"/>
              </a:srgbClr>
            </a:outerShdw>
            <a:reflection stA="27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31"/>
          <p:cNvSpPr>
            <a:spLocks noGrp="1"/>
          </p:cNvSpPr>
          <p:nvPr>
            <p:ph type="body" sz="quarter" idx="33"/>
          </p:nvPr>
        </p:nvSpPr>
        <p:spPr>
          <a:xfrm>
            <a:off x="4968891" y="1159938"/>
            <a:ext cx="3070211" cy="3627962"/>
          </a:xfrm>
          <a:ln>
            <a:noFill/>
          </a:ln>
        </p:spPr>
        <p:txBody>
          <a:bodyPr anchor="t">
            <a:noAutofit/>
          </a:bodyPr>
          <a:lstStyle>
            <a:lvl1pPr>
              <a:buNone/>
              <a:defRPr sz="2000" b="0">
                <a:solidFill>
                  <a:srgbClr val="003192"/>
                </a:solidFill>
              </a:defRPr>
            </a:lvl1pPr>
            <a:lvl2pPr>
              <a:buNone/>
              <a:defRPr sz="1800" b="0">
                <a:solidFill>
                  <a:srgbClr val="003192"/>
                </a:solidFill>
              </a:defRPr>
            </a:lvl2pPr>
            <a:lvl3pPr>
              <a:buNone/>
              <a:defRPr sz="1600" b="0">
                <a:solidFill>
                  <a:srgbClr val="003192"/>
                </a:solidFill>
              </a:defRPr>
            </a:lvl3pPr>
            <a:lvl4pPr>
              <a:buNone/>
              <a:defRPr sz="1400" b="0">
                <a:solidFill>
                  <a:srgbClr val="003192"/>
                </a:solidFill>
              </a:defRPr>
            </a:lvl4pPr>
            <a:lvl5pPr>
              <a:buNone/>
              <a:defRPr sz="1400" b="0">
                <a:solidFill>
                  <a:srgbClr val="0031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D75D"/>
        </a:solidFill>
        <a:effectLst/>
      </p:bgPr>
    </p:bg>
    <p:spTree>
      <p:nvGrpSpPr>
        <p:cNvPr id="1" name=""/>
        <p:cNvGrpSpPr/>
        <p:nvPr/>
      </p:nvGrpSpPr>
      <p:grpSpPr>
        <a:xfrm>
          <a:off x="0" y="0"/>
          <a:ext cx="0" cy="0"/>
          <a:chOff x="0" y="0"/>
          <a:chExt cx="0" cy="0"/>
        </a:xfrm>
      </p:grpSpPr>
      <p:sp>
        <p:nvSpPr>
          <p:cNvPr id="6" name="Rectangle 5"/>
          <p:cNvSpPr/>
          <p:nvPr userDrawn="1">
            <p:custDataLst>
              <p:tags r:id="rId18"/>
            </p:custDataLst>
          </p:nvPr>
        </p:nvSpPr>
        <p:spPr>
          <a:xfrm>
            <a:off x="0" y="0"/>
            <a:ext cx="9144000" cy="6858000"/>
          </a:xfrm>
          <a:prstGeom prst="rect">
            <a:avLst/>
          </a:prstGeom>
          <a:gradFill flip="none" rotWithShape="1">
            <a:gsLst>
              <a:gs pos="65000">
                <a:srgbClr val="E7B103"/>
              </a:gs>
              <a:gs pos="96000">
                <a:schemeClr val="accent6">
                  <a:lumMod val="75000"/>
                </a:scheme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 name="Text Placeholder 2"/>
          <p:cNvSpPr>
            <a:spLocks noGrp="1"/>
          </p:cNvSpPr>
          <p:nvPr>
            <p:ph type="body" idx="1"/>
            <p:custDataLst>
              <p:tags r:id="rId19"/>
            </p:custDataLst>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custDataLst>
              <p:tags r:id="rId20"/>
            </p:custDataLst>
          </p:nvPr>
        </p:nvSpPr>
        <p:spPr>
          <a:xfrm>
            <a:off x="0" y="15210"/>
            <a:ext cx="8686799" cy="723809"/>
          </a:xfrm>
          <a:prstGeom prst="rect">
            <a:avLst/>
          </a:prstGeom>
        </p:spPr>
        <p:txBody>
          <a:bodyPr vert="horz" lIns="91440" tIns="45720" rIns="91440" bIns="45720" rtlCol="0" anchor="ctr">
            <a:noAutofit/>
          </a:bodyPr>
          <a:lstStyle/>
          <a:p>
            <a:r>
              <a:rPr lang="en-US" dirty="0"/>
              <a:t>Click to edit Master title style</a:t>
            </a:r>
          </a:p>
        </p:txBody>
      </p:sp>
      <p:pic>
        <p:nvPicPr>
          <p:cNvPr id="5" name="Picture 4">
            <a:extLst>
              <a:ext uri="{FF2B5EF4-FFF2-40B4-BE49-F238E27FC236}">
                <a16:creationId xmlns:a16="http://schemas.microsoft.com/office/drawing/2014/main" id="{E8321B83-ACFE-4EB6-AC2C-FA33DF9AE5F4}"/>
              </a:ext>
            </a:extLst>
          </p:cNvPr>
          <p:cNvPicPr>
            <a:picLocks noChangeAspect="1"/>
          </p:cNvPicPr>
          <p:nvPr userDrawn="1"/>
        </p:nvPicPr>
        <p:blipFill>
          <a:blip r:embed="rId21"/>
          <a:stretch>
            <a:fillRect/>
          </a:stretch>
        </p:blipFill>
        <p:spPr>
          <a:xfrm>
            <a:off x="0" y="5930530"/>
            <a:ext cx="9144000" cy="94268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0" r:id="rId2"/>
    <p:sldLayoutId id="2147483795" r:id="rId3"/>
    <p:sldLayoutId id="2147483809" r:id="rId4"/>
    <p:sldLayoutId id="2147483812" r:id="rId5"/>
    <p:sldLayoutId id="2147483814" r:id="rId6"/>
    <p:sldLayoutId id="2147483825" r:id="rId7"/>
    <p:sldLayoutId id="2147483798" r:id="rId8"/>
    <p:sldLayoutId id="2147483800" r:id="rId9"/>
    <p:sldLayoutId id="2147483799" r:id="rId10"/>
    <p:sldLayoutId id="2147483774" r:id="rId11"/>
    <p:sldLayoutId id="2147483772" r:id="rId12"/>
    <p:sldLayoutId id="2147483773" r:id="rId13"/>
    <p:sldLayoutId id="2147483819" r:id="rId14"/>
    <p:sldLayoutId id="2147483701" r:id="rId15"/>
    <p:sldLayoutId id="2147483829" r:id="rId16"/>
  </p:sldLayoutIdLst>
  <p:txStyles>
    <p:titleStyle>
      <a:lvl1pPr algn="l" defTabSz="457200" rtl="0" eaLnBrk="1" latinLnBrk="0" hangingPunct="1">
        <a:spcBef>
          <a:spcPct val="0"/>
        </a:spcBef>
        <a:buNone/>
        <a:defRPr sz="2500" b="0" i="0" u="none" kern="1200">
          <a:solidFill>
            <a:srgbClr val="003192"/>
          </a:solidFill>
          <a:latin typeface="+mj-lt"/>
          <a:ea typeface="+mj-ea"/>
          <a:cs typeface="+mj-cs"/>
        </a:defRPr>
      </a:lvl1pPr>
    </p:titleStyle>
    <p:bodyStyle>
      <a:lvl1pPr marL="342900" indent="-342900" algn="l" defTabSz="457200" rtl="0" eaLnBrk="1" latinLnBrk="0" hangingPunct="1">
        <a:spcBef>
          <a:spcPct val="20000"/>
        </a:spcBef>
        <a:buFont typeface="Arial"/>
        <a:buNone/>
        <a:defRPr sz="3200" b="0" kern="1200">
          <a:solidFill>
            <a:srgbClr val="003192"/>
          </a:solidFill>
          <a:latin typeface="+mn-lt"/>
          <a:ea typeface="+mn-ea"/>
          <a:cs typeface="+mn-cs"/>
        </a:defRPr>
      </a:lvl1pPr>
      <a:lvl2pPr marL="742950" indent="-285750" algn="l" defTabSz="457200" rtl="0" eaLnBrk="1" latinLnBrk="0" hangingPunct="1">
        <a:spcBef>
          <a:spcPct val="20000"/>
        </a:spcBef>
        <a:buFont typeface="Arial"/>
        <a:buNone/>
        <a:defRPr sz="2800" b="0" i="0" u="none" kern="1200">
          <a:solidFill>
            <a:srgbClr val="003192"/>
          </a:solidFill>
          <a:latin typeface="+mn-lt"/>
          <a:ea typeface="+mn-ea"/>
          <a:cs typeface="+mn-cs"/>
        </a:defRPr>
      </a:lvl2pPr>
      <a:lvl3pPr marL="1143000" indent="-228600" algn="l" defTabSz="457200" rtl="0" eaLnBrk="1" latinLnBrk="0" hangingPunct="1">
        <a:spcBef>
          <a:spcPct val="20000"/>
        </a:spcBef>
        <a:buFont typeface="Arial"/>
        <a:buNone/>
        <a:defRPr sz="2400" b="0" kern="1200">
          <a:solidFill>
            <a:srgbClr val="003192"/>
          </a:solidFill>
          <a:latin typeface="+mn-lt"/>
          <a:ea typeface="+mn-ea"/>
          <a:cs typeface="+mn-cs"/>
        </a:defRPr>
      </a:lvl3pPr>
      <a:lvl4pPr marL="1600200" indent="-228600" algn="l" defTabSz="457200" rtl="0" eaLnBrk="1" latinLnBrk="0" hangingPunct="1">
        <a:spcBef>
          <a:spcPct val="20000"/>
        </a:spcBef>
        <a:buFont typeface="Arial"/>
        <a:buNone/>
        <a:defRPr sz="2000" b="0" kern="1200">
          <a:solidFill>
            <a:srgbClr val="003192"/>
          </a:solidFill>
          <a:latin typeface="+mn-lt"/>
          <a:ea typeface="+mn-ea"/>
          <a:cs typeface="+mn-cs"/>
        </a:defRPr>
      </a:lvl4pPr>
      <a:lvl5pPr marL="2057400" indent="-228600" algn="l" defTabSz="457200" rtl="0" eaLnBrk="1" latinLnBrk="0" hangingPunct="1">
        <a:spcBef>
          <a:spcPct val="20000"/>
        </a:spcBef>
        <a:buFont typeface="Arial"/>
        <a:buNone/>
        <a:defRPr sz="2000" b="0" kern="1200">
          <a:solidFill>
            <a:srgbClr val="00319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90.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png"/><Relationship Id="rId5" Type="http://schemas.openxmlformats.org/officeDocument/2006/relationships/hyperlink" Target="mailto:AzMERIT@azed.gov" TargetMode="Externa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3.xml"/><Relationship Id="rId7" Type="http://schemas.openxmlformats.org/officeDocument/2006/relationships/notesSlide" Target="../notesSlides/notesSlide2.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5" Type="http://schemas.openxmlformats.org/officeDocument/2006/relationships/audio" Target="../media/media3.m4a"/><Relationship Id="rId4" Type="http://schemas.microsoft.com/office/2007/relationships/media" Target="../media/media3.m4a"/></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6.xml"/><Relationship Id="rId7" Type="http://schemas.openxmlformats.org/officeDocument/2006/relationships/notesSlide" Target="../notesSlides/notesSlide3.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audio" Target="../media/media4.m4a"/><Relationship Id="rId4" Type="http://schemas.microsoft.com/office/2007/relationships/media" Target="../media/media4.m4a"/></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2.png"/><Relationship Id="rId2" Type="http://schemas.microsoft.com/office/2007/relationships/media" Target="../media/media5.m4a"/><Relationship Id="rId1" Type="http://schemas.openxmlformats.org/officeDocument/2006/relationships/tags" Target="../tags/tag97.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00.xml"/><Relationship Id="rId7"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audio" Target="../media/media6.m4a"/><Relationship Id="rId11" Type="http://schemas.openxmlformats.org/officeDocument/2006/relationships/image" Target="../media/image2.png"/><Relationship Id="rId5" Type="http://schemas.microsoft.com/office/2007/relationships/media" Target="../media/media6.m4a"/><Relationship Id="rId10" Type="http://schemas.openxmlformats.org/officeDocument/2006/relationships/hyperlink" Target="http://www.futuristgerd.com/2015/01/14/%e2%96%b6-excerpts-from-a-conversation-on-the-future-of-work-learning-training-at-lsg13-with-donald-taylor-i-want-to-do-more-sessions-like-this-going-forward/" TargetMode="External"/><Relationship Id="rId4" Type="http://schemas.openxmlformats.org/officeDocument/2006/relationships/tags" Target="../tags/tag101.xml"/><Relationship Id="rId9"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4.xml"/><Relationship Id="rId7" Type="http://schemas.openxmlformats.org/officeDocument/2006/relationships/notesSlide" Target="../notesSlides/notesSlide6.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2.xml"/><Relationship Id="rId5" Type="http://schemas.openxmlformats.org/officeDocument/2006/relationships/audio" Target="../media/media7.m4a"/><Relationship Id="rId4" Type="http://schemas.microsoft.com/office/2007/relationships/media" Target="../media/media7.m4a"/><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07.xml"/><Relationship Id="rId7" Type="http://schemas.openxmlformats.org/officeDocument/2006/relationships/notesSlide" Target="../notesSlides/notesSlide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Layout" Target="../slideLayouts/slideLayout2.xml"/><Relationship Id="rId5" Type="http://schemas.openxmlformats.org/officeDocument/2006/relationships/audio" Target="../media/media8.m4a"/><Relationship Id="rId10" Type="http://schemas.openxmlformats.org/officeDocument/2006/relationships/image" Target="../media/image2.png"/><Relationship Id="rId4" Type="http://schemas.microsoft.com/office/2007/relationships/media" Target="../media/media8.m4a"/><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110.xml"/><Relationship Id="rId7" Type="http://schemas.openxmlformats.org/officeDocument/2006/relationships/slideLayout" Target="../slideLayouts/slideLayout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audio" Target="../media/media9.m4a"/><Relationship Id="rId5" Type="http://schemas.microsoft.com/office/2007/relationships/media" Target="../media/media9.m4a"/><Relationship Id="rId10" Type="http://schemas.openxmlformats.org/officeDocument/2006/relationships/image" Target="../media/image2.png"/><Relationship Id="rId4" Type="http://schemas.openxmlformats.org/officeDocument/2006/relationships/tags" Target="../tags/tag111.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338E-D514-4AD3-AA90-40E2B2BF36BB}"/>
              </a:ext>
            </a:extLst>
          </p:cNvPr>
          <p:cNvSpPr>
            <a:spLocks noGrp="1"/>
          </p:cNvSpPr>
          <p:nvPr>
            <p:ph type="title"/>
            <p:custDataLst>
              <p:tags r:id="rId1"/>
            </p:custDataLst>
          </p:nvPr>
        </p:nvSpPr>
        <p:spPr>
          <a:xfrm>
            <a:off x="669079" y="1703229"/>
            <a:ext cx="7772400" cy="4044428"/>
          </a:xfrm>
        </p:spPr>
        <p:txBody>
          <a:bodyPr/>
          <a:lstStyle/>
          <a:p>
            <a:pPr algn="ctr"/>
            <a:r>
              <a:rPr lang="en-US" sz="4800" dirty="0"/>
              <a:t>Evidence-Based Writing</a:t>
            </a:r>
            <a:br>
              <a:rPr lang="en-US" dirty="0"/>
            </a:br>
            <a:br>
              <a:rPr lang="en-US" dirty="0"/>
            </a:br>
            <a:r>
              <a:rPr lang="en-US" sz="2800" dirty="0"/>
              <a:t>Arizona Department of education</a:t>
            </a:r>
            <a:br>
              <a:rPr lang="en-US" sz="2800" dirty="0"/>
            </a:br>
            <a:r>
              <a:rPr lang="en-US" sz="2800" dirty="0"/>
              <a:t>Assessment Section</a:t>
            </a:r>
            <a:br>
              <a:rPr lang="en-US" sz="2800" dirty="0"/>
            </a:br>
            <a:br>
              <a:rPr lang="en-US" sz="2800" dirty="0"/>
            </a:br>
            <a:br>
              <a:rPr lang="en-US" sz="2800" dirty="0"/>
            </a:br>
            <a:r>
              <a:rPr lang="en-US" sz="2400" dirty="0"/>
              <a:t>January 2019</a:t>
            </a:r>
            <a:endParaRPr lang="en-US" dirty="0"/>
          </a:p>
        </p:txBody>
      </p:sp>
      <p:pic>
        <p:nvPicPr>
          <p:cNvPr id="3" name="Audio 2">
            <a:hlinkClick r:id="" action="ppaction://media"/>
            <a:extLst>
              <a:ext uri="{FF2B5EF4-FFF2-40B4-BE49-F238E27FC236}">
                <a16:creationId xmlns:a16="http://schemas.microsoft.com/office/drawing/2014/main" id="{172C1C51-CE7D-4E2C-AD19-3B1AD7F3414B}"/>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13704600"/>
      </p:ext>
    </p:extLst>
  </p:cSld>
  <p:clrMapOvr>
    <a:masterClrMapping/>
  </p:clrMapOvr>
  <mc:AlternateContent xmlns:mc="http://schemas.openxmlformats.org/markup-compatibility/2006" xmlns:p14="http://schemas.microsoft.com/office/powerpoint/2010/main">
    <mc:Choice Requires="p14">
      <p:transition spd="slow" p14:dur="2000" advTm="8959"/>
    </mc:Choice>
    <mc:Fallback xmlns="">
      <p:transition spd="slow" advTm="89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E673C-6A3A-4A10-A722-9E2736AD8100}"/>
              </a:ext>
            </a:extLst>
          </p:cNvPr>
          <p:cNvSpPr>
            <a:spLocks noGrp="1"/>
          </p:cNvSpPr>
          <p:nvPr>
            <p:ph type="title"/>
          </p:nvPr>
        </p:nvSpPr>
        <p:spPr/>
        <p:txBody>
          <a:bodyPr/>
          <a:lstStyle/>
          <a:p>
            <a:r>
              <a:rPr lang="en-US" dirty="0"/>
              <a:t>State Standards</a:t>
            </a:r>
          </a:p>
        </p:txBody>
      </p:sp>
      <p:sp>
        <p:nvSpPr>
          <p:cNvPr id="3" name="Text Placeholder 2">
            <a:extLst>
              <a:ext uri="{FF2B5EF4-FFF2-40B4-BE49-F238E27FC236}">
                <a16:creationId xmlns:a16="http://schemas.microsoft.com/office/drawing/2014/main" id="{8CE73410-2453-46FE-9407-85372AD7C1C2}"/>
              </a:ext>
            </a:extLst>
          </p:cNvPr>
          <p:cNvSpPr>
            <a:spLocks noGrp="1"/>
          </p:cNvSpPr>
          <p:nvPr>
            <p:ph type="body" sz="quarter" idx="28"/>
          </p:nvPr>
        </p:nvSpPr>
        <p:spPr/>
        <p:txBody>
          <a:bodyPr/>
          <a:lstStyle/>
          <a:p>
            <a:r>
              <a:rPr lang="en-US" dirty="0"/>
              <a:t>Writing Standard 10</a:t>
            </a:r>
          </a:p>
        </p:txBody>
      </p:sp>
      <p:sp>
        <p:nvSpPr>
          <p:cNvPr id="4" name="Text Placeholder 3">
            <a:extLst>
              <a:ext uri="{FF2B5EF4-FFF2-40B4-BE49-F238E27FC236}">
                <a16:creationId xmlns:a16="http://schemas.microsoft.com/office/drawing/2014/main" id="{014F5D97-9397-469F-97CF-2A38E9BD4CC2}"/>
              </a:ext>
            </a:extLst>
          </p:cNvPr>
          <p:cNvSpPr>
            <a:spLocks noGrp="1"/>
          </p:cNvSpPr>
          <p:nvPr>
            <p:ph type="body" sz="quarter" idx="29"/>
          </p:nvPr>
        </p:nvSpPr>
        <p:spPr/>
        <p:txBody>
          <a:bodyPr/>
          <a:lstStyle/>
          <a:p>
            <a:r>
              <a:rPr lang="en-US" i="1" dirty="0"/>
              <a:t>Write routinely over extended time frames (time for research, reflection, and revision) and shorter time frames (a single sitting or a day or two) for a range of discipline‐specific tasks, purposes, and audiences.</a:t>
            </a:r>
          </a:p>
          <a:p>
            <a:endParaRPr lang="en-US" dirty="0"/>
          </a:p>
          <a:p>
            <a:r>
              <a:rPr lang="en-US" sz="2400" dirty="0" err="1"/>
              <a:t>AzMERIT’s</a:t>
            </a:r>
            <a:r>
              <a:rPr lang="en-US" sz="2400" dirty="0"/>
              <a:t> range of writing fits in the shorter time frame of a single sitting “for a range of discipline‐specific tasks, purposes, and audiences.”</a:t>
            </a:r>
          </a:p>
        </p:txBody>
      </p:sp>
      <p:pic>
        <p:nvPicPr>
          <p:cNvPr id="5" name="Audio 4">
            <a:hlinkClick r:id="" action="ppaction://media"/>
            <a:extLst>
              <a:ext uri="{FF2B5EF4-FFF2-40B4-BE49-F238E27FC236}">
                <a16:creationId xmlns:a16="http://schemas.microsoft.com/office/drawing/2014/main" id="{0A6AD2B9-C439-4898-A82B-634B2607ED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51027355"/>
      </p:ext>
    </p:extLst>
  </p:cSld>
  <p:clrMapOvr>
    <a:masterClrMapping/>
  </p:clrMapOvr>
  <mc:AlternateContent xmlns:mc="http://schemas.openxmlformats.org/markup-compatibility/2006" xmlns:p14="http://schemas.microsoft.com/office/powerpoint/2010/main">
    <mc:Choice Requires="p14">
      <p:transition spd="slow" p14:dur="2000" advTm="24534"/>
    </mc:Choice>
    <mc:Fallback xmlns="">
      <p:transition spd="slow" advTm="245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E5D398-EC29-4BE4-88B4-3C3677719C76}"/>
              </a:ext>
            </a:extLst>
          </p:cNvPr>
          <p:cNvSpPr>
            <a:spLocks noGrp="1"/>
          </p:cNvSpPr>
          <p:nvPr>
            <p:ph type="title"/>
          </p:nvPr>
        </p:nvSpPr>
        <p:spPr/>
        <p:txBody>
          <a:bodyPr/>
          <a:lstStyle/>
          <a:p>
            <a:r>
              <a:rPr lang="en-US" dirty="0"/>
              <a:t>Testing Time</a:t>
            </a:r>
          </a:p>
        </p:txBody>
      </p:sp>
      <p:sp>
        <p:nvSpPr>
          <p:cNvPr id="3" name="Text Placeholder 2">
            <a:extLst>
              <a:ext uri="{FF2B5EF4-FFF2-40B4-BE49-F238E27FC236}">
                <a16:creationId xmlns:a16="http://schemas.microsoft.com/office/drawing/2014/main" id="{E9A1EED8-CDEA-4A5C-8308-2AEBB6DD5C76}"/>
              </a:ext>
            </a:extLst>
          </p:cNvPr>
          <p:cNvSpPr>
            <a:spLocks noGrp="1"/>
          </p:cNvSpPr>
          <p:nvPr>
            <p:ph type="body" sz="quarter" idx="30"/>
          </p:nvPr>
        </p:nvSpPr>
        <p:spPr>
          <a:xfrm>
            <a:off x="626186" y="1189569"/>
            <a:ext cx="7739891" cy="465668"/>
          </a:xfrm>
        </p:spPr>
        <p:txBody>
          <a:bodyPr/>
          <a:lstStyle/>
          <a:p>
            <a:r>
              <a:rPr lang="en-US" i="1" dirty="0"/>
              <a:t>I thought students could test until the end of the school day.</a:t>
            </a:r>
          </a:p>
        </p:txBody>
      </p:sp>
      <p:sp>
        <p:nvSpPr>
          <p:cNvPr id="6" name="Text Placeholder 5">
            <a:extLst>
              <a:ext uri="{FF2B5EF4-FFF2-40B4-BE49-F238E27FC236}">
                <a16:creationId xmlns:a16="http://schemas.microsoft.com/office/drawing/2014/main" id="{6A246D6E-B3C6-4ADE-9914-0CD930C1F16C}"/>
              </a:ext>
            </a:extLst>
          </p:cNvPr>
          <p:cNvSpPr>
            <a:spLocks noGrp="1"/>
          </p:cNvSpPr>
          <p:nvPr>
            <p:ph type="body" sz="quarter" idx="32"/>
          </p:nvPr>
        </p:nvSpPr>
        <p:spPr/>
        <p:txBody>
          <a:bodyPr/>
          <a:lstStyle/>
          <a:p>
            <a:r>
              <a:rPr lang="en-US" dirty="0"/>
              <a:t>While students can have until the end of the school to finish the test, this direction was to provide schools with flexibility in case there was a fire drill, students needed to go to the nurse, or there were technology issues. </a:t>
            </a:r>
          </a:p>
          <a:p>
            <a:endParaRPr lang="en-US" dirty="0"/>
          </a:p>
        </p:txBody>
      </p:sp>
      <p:sp>
        <p:nvSpPr>
          <p:cNvPr id="7" name="Text Placeholder 6">
            <a:extLst>
              <a:ext uri="{FF2B5EF4-FFF2-40B4-BE49-F238E27FC236}">
                <a16:creationId xmlns:a16="http://schemas.microsoft.com/office/drawing/2014/main" id="{C7380F32-CB37-4558-9720-B3386353CAB6}"/>
              </a:ext>
            </a:extLst>
          </p:cNvPr>
          <p:cNvSpPr>
            <a:spLocks noGrp="1"/>
          </p:cNvSpPr>
          <p:nvPr>
            <p:ph type="body" sz="quarter" idx="33"/>
          </p:nvPr>
        </p:nvSpPr>
        <p:spPr/>
        <p:txBody>
          <a:bodyPr/>
          <a:lstStyle/>
          <a:p>
            <a:r>
              <a:rPr lang="en-US" dirty="0"/>
              <a:t>This flexibility for school schedules was not intended to be interpreted as students working productively on a test session for more than the suggested times. </a:t>
            </a:r>
          </a:p>
          <a:p>
            <a:endParaRPr lang="en-US" dirty="0"/>
          </a:p>
        </p:txBody>
      </p:sp>
      <p:pic>
        <p:nvPicPr>
          <p:cNvPr id="8" name="Audio 7">
            <a:hlinkClick r:id="" action="ppaction://media"/>
            <a:extLst>
              <a:ext uri="{FF2B5EF4-FFF2-40B4-BE49-F238E27FC236}">
                <a16:creationId xmlns:a16="http://schemas.microsoft.com/office/drawing/2014/main" id="{3437AD8B-1889-4DE7-B214-9E6D22E3F1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50038057"/>
      </p:ext>
    </p:extLst>
  </p:cSld>
  <p:clrMapOvr>
    <a:masterClrMapping/>
  </p:clrMapOvr>
  <mc:AlternateContent xmlns:mc="http://schemas.openxmlformats.org/markup-compatibility/2006" xmlns:p14="http://schemas.microsoft.com/office/powerpoint/2010/main">
    <mc:Choice Requires="p14">
      <p:transition spd="slow" p14:dur="2000" advTm="36640"/>
    </mc:Choice>
    <mc:Fallback xmlns="">
      <p:transition spd="slow" advTm="36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05F90A-8EC2-4811-8684-DD46F57D7F35}"/>
              </a:ext>
            </a:extLst>
          </p:cNvPr>
          <p:cNvSpPr>
            <a:spLocks noGrp="1"/>
          </p:cNvSpPr>
          <p:nvPr>
            <p:ph type="body" sz="quarter" idx="28"/>
          </p:nvPr>
        </p:nvSpPr>
        <p:spPr/>
        <p:txBody>
          <a:bodyPr/>
          <a:lstStyle/>
          <a:p>
            <a:r>
              <a:rPr lang="en-US" dirty="0"/>
              <a:t>Integrating Evidence</a:t>
            </a:r>
          </a:p>
        </p:txBody>
      </p:sp>
      <p:sp>
        <p:nvSpPr>
          <p:cNvPr id="6" name="Rectangle: Rounded Corners 5">
            <a:extLst>
              <a:ext uri="{FF2B5EF4-FFF2-40B4-BE49-F238E27FC236}">
                <a16:creationId xmlns:a16="http://schemas.microsoft.com/office/drawing/2014/main" id="{8AB95BC2-8FBD-45A6-9F29-53AEE57945AC}"/>
              </a:ext>
            </a:extLst>
          </p:cNvPr>
          <p:cNvSpPr/>
          <p:nvPr/>
        </p:nvSpPr>
        <p:spPr>
          <a:xfrm>
            <a:off x="1045029" y="2876797"/>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Paraphrasing</a:t>
            </a:r>
          </a:p>
        </p:txBody>
      </p:sp>
      <p:sp>
        <p:nvSpPr>
          <p:cNvPr id="9" name="Rectangle: Rounded Corners 8">
            <a:extLst>
              <a:ext uri="{FF2B5EF4-FFF2-40B4-BE49-F238E27FC236}">
                <a16:creationId xmlns:a16="http://schemas.microsoft.com/office/drawing/2014/main" id="{1B85D8EB-3868-42A3-B9F7-842E2D6AD5D6}"/>
              </a:ext>
            </a:extLst>
          </p:cNvPr>
          <p:cNvSpPr/>
          <p:nvPr/>
        </p:nvSpPr>
        <p:spPr>
          <a:xfrm>
            <a:off x="1045029" y="2107870"/>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Quoting</a:t>
            </a:r>
          </a:p>
        </p:txBody>
      </p:sp>
      <p:sp>
        <p:nvSpPr>
          <p:cNvPr id="10" name="Rectangle: Rounded Corners 9">
            <a:extLst>
              <a:ext uri="{FF2B5EF4-FFF2-40B4-BE49-F238E27FC236}">
                <a16:creationId xmlns:a16="http://schemas.microsoft.com/office/drawing/2014/main" id="{0515EACE-5FEF-483A-B6BB-60F955EA6999}"/>
              </a:ext>
            </a:extLst>
          </p:cNvPr>
          <p:cNvSpPr/>
          <p:nvPr/>
        </p:nvSpPr>
        <p:spPr>
          <a:xfrm>
            <a:off x="1045029" y="4514025"/>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Natural Evidence</a:t>
            </a:r>
          </a:p>
        </p:txBody>
      </p:sp>
      <p:sp>
        <p:nvSpPr>
          <p:cNvPr id="11" name="Rectangle: Rounded Corners 10">
            <a:extLst>
              <a:ext uri="{FF2B5EF4-FFF2-40B4-BE49-F238E27FC236}">
                <a16:creationId xmlns:a16="http://schemas.microsoft.com/office/drawing/2014/main" id="{8738FF42-DF59-423E-8E0D-06A257E6C2DB}"/>
              </a:ext>
            </a:extLst>
          </p:cNvPr>
          <p:cNvSpPr/>
          <p:nvPr/>
        </p:nvSpPr>
        <p:spPr>
          <a:xfrm>
            <a:off x="1045028" y="3685721"/>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Summarizing*</a:t>
            </a:r>
          </a:p>
        </p:txBody>
      </p:sp>
      <p:sp>
        <p:nvSpPr>
          <p:cNvPr id="12" name="Rectangle: Rounded Corners 11">
            <a:extLst>
              <a:ext uri="{FF2B5EF4-FFF2-40B4-BE49-F238E27FC236}">
                <a16:creationId xmlns:a16="http://schemas.microsoft.com/office/drawing/2014/main" id="{B6BC1548-3ECB-45B9-8C13-A153B9AB8454}"/>
              </a:ext>
            </a:extLst>
          </p:cNvPr>
          <p:cNvSpPr/>
          <p:nvPr/>
        </p:nvSpPr>
        <p:spPr>
          <a:xfrm>
            <a:off x="4389120" y="1966768"/>
            <a:ext cx="3696479" cy="3099460"/>
          </a:xfrm>
          <a:prstGeom prst="roundRect">
            <a:avLst/>
          </a:prstGeom>
          <a:solidFill>
            <a:srgbClr val="E7B103"/>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002060"/>
                </a:solidFill>
              </a:rPr>
              <a:t>Quoting</a:t>
            </a:r>
          </a:p>
          <a:p>
            <a:r>
              <a:rPr lang="en-US" dirty="0">
                <a:solidFill>
                  <a:srgbClr val="002060"/>
                </a:solidFill>
              </a:rPr>
              <a:t>Use a direct quote from the original source.</a:t>
            </a:r>
          </a:p>
          <a:p>
            <a:endParaRPr lang="en-US" dirty="0">
              <a:solidFill>
                <a:srgbClr val="002060"/>
              </a:solidFill>
            </a:endParaRPr>
          </a:p>
          <a:p>
            <a:r>
              <a:rPr lang="en-US" dirty="0">
                <a:solidFill>
                  <a:srgbClr val="002060"/>
                </a:solidFill>
              </a:rPr>
              <a:t>Example:</a:t>
            </a:r>
          </a:p>
          <a:p>
            <a:r>
              <a:rPr lang="en-US" dirty="0">
                <a:solidFill>
                  <a:srgbClr val="002060"/>
                </a:solidFill>
              </a:rPr>
              <a:t>According to the article, "Your helmet should have a sticker that says it meets standards set by the Consumer Product Safety Commission” (</a:t>
            </a:r>
            <a:r>
              <a:rPr lang="en-US" dirty="0" err="1">
                <a:solidFill>
                  <a:srgbClr val="002060"/>
                </a:solidFill>
              </a:rPr>
              <a:t>Dowshen</a:t>
            </a:r>
            <a:r>
              <a:rPr lang="en-US" dirty="0">
                <a:solidFill>
                  <a:srgbClr val="002060"/>
                </a:solidFill>
              </a:rPr>
              <a:t>, 2014).</a:t>
            </a:r>
          </a:p>
        </p:txBody>
      </p:sp>
      <p:pic>
        <p:nvPicPr>
          <p:cNvPr id="2" name="Audio 1">
            <a:hlinkClick r:id="" action="ppaction://media"/>
            <a:extLst>
              <a:ext uri="{FF2B5EF4-FFF2-40B4-BE49-F238E27FC236}">
                <a16:creationId xmlns:a16="http://schemas.microsoft.com/office/drawing/2014/main" id="{C10BCDD9-F490-4F79-A902-8987C56B10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11050883"/>
      </p:ext>
    </p:extLst>
  </p:cSld>
  <p:clrMapOvr>
    <a:masterClrMapping/>
  </p:clrMapOvr>
  <mc:AlternateContent xmlns:mc="http://schemas.openxmlformats.org/markup-compatibility/2006" xmlns:p14="http://schemas.microsoft.com/office/powerpoint/2010/main">
    <mc:Choice Requires="p14">
      <p:transition spd="slow" p14:dur="2000" advTm="9148"/>
    </mc:Choice>
    <mc:Fallback xmlns="">
      <p:transition spd="slow" advTm="91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05F90A-8EC2-4811-8684-DD46F57D7F35}"/>
              </a:ext>
            </a:extLst>
          </p:cNvPr>
          <p:cNvSpPr>
            <a:spLocks noGrp="1"/>
          </p:cNvSpPr>
          <p:nvPr>
            <p:ph type="body" sz="quarter" idx="28"/>
          </p:nvPr>
        </p:nvSpPr>
        <p:spPr/>
        <p:txBody>
          <a:bodyPr/>
          <a:lstStyle/>
          <a:p>
            <a:r>
              <a:rPr lang="en-US" dirty="0"/>
              <a:t>Integrating Evidence</a:t>
            </a:r>
          </a:p>
        </p:txBody>
      </p:sp>
      <p:sp>
        <p:nvSpPr>
          <p:cNvPr id="6" name="Rectangle: Rounded Corners 5">
            <a:extLst>
              <a:ext uri="{FF2B5EF4-FFF2-40B4-BE49-F238E27FC236}">
                <a16:creationId xmlns:a16="http://schemas.microsoft.com/office/drawing/2014/main" id="{8AB95BC2-8FBD-45A6-9F29-53AEE57945AC}"/>
              </a:ext>
            </a:extLst>
          </p:cNvPr>
          <p:cNvSpPr/>
          <p:nvPr/>
        </p:nvSpPr>
        <p:spPr>
          <a:xfrm>
            <a:off x="1045029" y="2876797"/>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Paraphrasing</a:t>
            </a:r>
          </a:p>
        </p:txBody>
      </p:sp>
      <p:sp>
        <p:nvSpPr>
          <p:cNvPr id="9" name="Rectangle: Rounded Corners 8">
            <a:extLst>
              <a:ext uri="{FF2B5EF4-FFF2-40B4-BE49-F238E27FC236}">
                <a16:creationId xmlns:a16="http://schemas.microsoft.com/office/drawing/2014/main" id="{1B85D8EB-3868-42A3-B9F7-842E2D6AD5D6}"/>
              </a:ext>
            </a:extLst>
          </p:cNvPr>
          <p:cNvSpPr/>
          <p:nvPr/>
        </p:nvSpPr>
        <p:spPr>
          <a:xfrm>
            <a:off x="1045029" y="2107870"/>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Quoting</a:t>
            </a:r>
          </a:p>
        </p:txBody>
      </p:sp>
      <p:sp>
        <p:nvSpPr>
          <p:cNvPr id="10" name="Rectangle: Rounded Corners 9">
            <a:extLst>
              <a:ext uri="{FF2B5EF4-FFF2-40B4-BE49-F238E27FC236}">
                <a16:creationId xmlns:a16="http://schemas.microsoft.com/office/drawing/2014/main" id="{0515EACE-5FEF-483A-B6BB-60F955EA6999}"/>
              </a:ext>
            </a:extLst>
          </p:cNvPr>
          <p:cNvSpPr/>
          <p:nvPr/>
        </p:nvSpPr>
        <p:spPr>
          <a:xfrm>
            <a:off x="1045029" y="4514025"/>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Natural Evidence</a:t>
            </a:r>
          </a:p>
        </p:txBody>
      </p:sp>
      <p:sp>
        <p:nvSpPr>
          <p:cNvPr id="11" name="Rectangle: Rounded Corners 10">
            <a:extLst>
              <a:ext uri="{FF2B5EF4-FFF2-40B4-BE49-F238E27FC236}">
                <a16:creationId xmlns:a16="http://schemas.microsoft.com/office/drawing/2014/main" id="{8738FF42-DF59-423E-8E0D-06A257E6C2DB}"/>
              </a:ext>
            </a:extLst>
          </p:cNvPr>
          <p:cNvSpPr/>
          <p:nvPr/>
        </p:nvSpPr>
        <p:spPr>
          <a:xfrm>
            <a:off x="1045028" y="3685721"/>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Summarizing*</a:t>
            </a:r>
          </a:p>
        </p:txBody>
      </p:sp>
      <p:sp>
        <p:nvSpPr>
          <p:cNvPr id="13" name="Rectangle: Rounded Corners 12">
            <a:extLst>
              <a:ext uri="{FF2B5EF4-FFF2-40B4-BE49-F238E27FC236}">
                <a16:creationId xmlns:a16="http://schemas.microsoft.com/office/drawing/2014/main" id="{A78E6D5D-5777-4726-8C27-5A7D60D02191}"/>
              </a:ext>
            </a:extLst>
          </p:cNvPr>
          <p:cNvSpPr/>
          <p:nvPr/>
        </p:nvSpPr>
        <p:spPr>
          <a:xfrm>
            <a:off x="4389120" y="1966768"/>
            <a:ext cx="3696479" cy="3099460"/>
          </a:xfrm>
          <a:prstGeom prst="roundRect">
            <a:avLst/>
          </a:prstGeom>
          <a:solidFill>
            <a:srgbClr val="E7B103"/>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002060"/>
                </a:solidFill>
              </a:rPr>
              <a:t>Paraphrasing</a:t>
            </a:r>
          </a:p>
          <a:p>
            <a:r>
              <a:rPr lang="en-US" dirty="0">
                <a:solidFill>
                  <a:srgbClr val="002060"/>
                </a:solidFill>
              </a:rPr>
              <a:t>Rephrase the quote in your own words.</a:t>
            </a:r>
          </a:p>
          <a:p>
            <a:r>
              <a:rPr lang="en-US" dirty="0">
                <a:solidFill>
                  <a:srgbClr val="002060"/>
                </a:solidFill>
              </a:rPr>
              <a:t> </a:t>
            </a:r>
          </a:p>
          <a:p>
            <a:r>
              <a:rPr lang="en-US" dirty="0">
                <a:solidFill>
                  <a:srgbClr val="002060"/>
                </a:solidFill>
              </a:rPr>
              <a:t>Example:</a:t>
            </a:r>
          </a:p>
          <a:p>
            <a:r>
              <a:rPr lang="en-US" dirty="0">
                <a:solidFill>
                  <a:srgbClr val="002060"/>
                </a:solidFill>
              </a:rPr>
              <a:t>The KidsHealth article states that you should look for a helmet with a sticker from the Consumer Product Safety Commission (CPSC).</a:t>
            </a:r>
          </a:p>
        </p:txBody>
      </p:sp>
      <p:pic>
        <p:nvPicPr>
          <p:cNvPr id="2" name="Audio 1">
            <a:hlinkClick r:id="" action="ppaction://media"/>
            <a:extLst>
              <a:ext uri="{FF2B5EF4-FFF2-40B4-BE49-F238E27FC236}">
                <a16:creationId xmlns:a16="http://schemas.microsoft.com/office/drawing/2014/main" id="{315D9B2E-F3E9-4DC0-B966-01C609D54F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08652169"/>
      </p:ext>
    </p:extLst>
  </p:cSld>
  <p:clrMapOvr>
    <a:masterClrMapping/>
  </p:clrMapOvr>
  <mc:AlternateContent xmlns:mc="http://schemas.openxmlformats.org/markup-compatibility/2006" xmlns:p14="http://schemas.microsoft.com/office/powerpoint/2010/main">
    <mc:Choice Requires="p14">
      <p:transition spd="slow" p14:dur="2000" advTm="11322"/>
    </mc:Choice>
    <mc:Fallback xmlns="">
      <p:transition spd="slow" advTm="113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05F90A-8EC2-4811-8684-DD46F57D7F35}"/>
              </a:ext>
            </a:extLst>
          </p:cNvPr>
          <p:cNvSpPr>
            <a:spLocks noGrp="1"/>
          </p:cNvSpPr>
          <p:nvPr>
            <p:ph type="body" sz="quarter" idx="28"/>
          </p:nvPr>
        </p:nvSpPr>
        <p:spPr/>
        <p:txBody>
          <a:bodyPr/>
          <a:lstStyle/>
          <a:p>
            <a:r>
              <a:rPr lang="en-US" dirty="0"/>
              <a:t>Integrating Evidence</a:t>
            </a:r>
          </a:p>
        </p:txBody>
      </p:sp>
      <p:sp>
        <p:nvSpPr>
          <p:cNvPr id="6" name="Rectangle: Rounded Corners 5">
            <a:extLst>
              <a:ext uri="{FF2B5EF4-FFF2-40B4-BE49-F238E27FC236}">
                <a16:creationId xmlns:a16="http://schemas.microsoft.com/office/drawing/2014/main" id="{8AB95BC2-8FBD-45A6-9F29-53AEE57945AC}"/>
              </a:ext>
            </a:extLst>
          </p:cNvPr>
          <p:cNvSpPr/>
          <p:nvPr/>
        </p:nvSpPr>
        <p:spPr>
          <a:xfrm>
            <a:off x="1045029" y="2876797"/>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Paraphrasing</a:t>
            </a:r>
          </a:p>
        </p:txBody>
      </p:sp>
      <p:sp>
        <p:nvSpPr>
          <p:cNvPr id="9" name="Rectangle: Rounded Corners 8">
            <a:extLst>
              <a:ext uri="{FF2B5EF4-FFF2-40B4-BE49-F238E27FC236}">
                <a16:creationId xmlns:a16="http://schemas.microsoft.com/office/drawing/2014/main" id="{1B85D8EB-3868-42A3-B9F7-842E2D6AD5D6}"/>
              </a:ext>
            </a:extLst>
          </p:cNvPr>
          <p:cNvSpPr/>
          <p:nvPr/>
        </p:nvSpPr>
        <p:spPr>
          <a:xfrm>
            <a:off x="1045029" y="2107870"/>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Quoting</a:t>
            </a:r>
          </a:p>
        </p:txBody>
      </p:sp>
      <p:sp>
        <p:nvSpPr>
          <p:cNvPr id="10" name="Rectangle: Rounded Corners 9">
            <a:extLst>
              <a:ext uri="{FF2B5EF4-FFF2-40B4-BE49-F238E27FC236}">
                <a16:creationId xmlns:a16="http://schemas.microsoft.com/office/drawing/2014/main" id="{0515EACE-5FEF-483A-B6BB-60F955EA6999}"/>
              </a:ext>
            </a:extLst>
          </p:cNvPr>
          <p:cNvSpPr/>
          <p:nvPr/>
        </p:nvSpPr>
        <p:spPr>
          <a:xfrm>
            <a:off x="1045029" y="4514025"/>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Natural Evidence</a:t>
            </a:r>
          </a:p>
        </p:txBody>
      </p:sp>
      <p:sp>
        <p:nvSpPr>
          <p:cNvPr id="11" name="Rectangle: Rounded Corners 10">
            <a:extLst>
              <a:ext uri="{FF2B5EF4-FFF2-40B4-BE49-F238E27FC236}">
                <a16:creationId xmlns:a16="http://schemas.microsoft.com/office/drawing/2014/main" id="{8738FF42-DF59-423E-8E0D-06A257E6C2DB}"/>
              </a:ext>
            </a:extLst>
          </p:cNvPr>
          <p:cNvSpPr/>
          <p:nvPr/>
        </p:nvSpPr>
        <p:spPr>
          <a:xfrm>
            <a:off x="1045028" y="3685721"/>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Summarizing*</a:t>
            </a:r>
          </a:p>
        </p:txBody>
      </p:sp>
      <p:sp>
        <p:nvSpPr>
          <p:cNvPr id="14" name="Rectangle: Rounded Corners 13">
            <a:extLst>
              <a:ext uri="{FF2B5EF4-FFF2-40B4-BE49-F238E27FC236}">
                <a16:creationId xmlns:a16="http://schemas.microsoft.com/office/drawing/2014/main" id="{13A560FD-ADA3-4EAF-8607-4BBA90371512}"/>
              </a:ext>
            </a:extLst>
          </p:cNvPr>
          <p:cNvSpPr/>
          <p:nvPr/>
        </p:nvSpPr>
        <p:spPr>
          <a:xfrm>
            <a:off x="4389120" y="1969736"/>
            <a:ext cx="3696479" cy="3099460"/>
          </a:xfrm>
          <a:prstGeom prst="roundRect">
            <a:avLst/>
          </a:prstGeom>
          <a:solidFill>
            <a:srgbClr val="E7B103"/>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002060"/>
                </a:solidFill>
              </a:rPr>
              <a:t>Summarizing*</a:t>
            </a:r>
          </a:p>
          <a:p>
            <a:r>
              <a:rPr lang="en-US" dirty="0">
                <a:solidFill>
                  <a:srgbClr val="002060"/>
                </a:solidFill>
              </a:rPr>
              <a:t>Using only the main points of the source in your own words. </a:t>
            </a:r>
          </a:p>
          <a:p>
            <a:r>
              <a:rPr lang="en-US" dirty="0">
                <a:solidFill>
                  <a:srgbClr val="002060"/>
                </a:solidFill>
              </a:rPr>
              <a:t> </a:t>
            </a:r>
          </a:p>
          <a:p>
            <a:r>
              <a:rPr lang="en-US" dirty="0">
                <a:solidFill>
                  <a:srgbClr val="002060"/>
                </a:solidFill>
              </a:rPr>
              <a:t>Example: </a:t>
            </a:r>
          </a:p>
          <a:p>
            <a:r>
              <a:rPr lang="en-US" dirty="0">
                <a:solidFill>
                  <a:srgbClr val="002060"/>
                </a:solidFill>
              </a:rPr>
              <a:t>The </a:t>
            </a:r>
            <a:r>
              <a:rPr lang="en-US" dirty="0" err="1">
                <a:solidFill>
                  <a:srgbClr val="002060"/>
                </a:solidFill>
              </a:rPr>
              <a:t>KisdHealth</a:t>
            </a:r>
            <a:r>
              <a:rPr lang="en-US" dirty="0">
                <a:solidFill>
                  <a:srgbClr val="002060"/>
                </a:solidFill>
              </a:rPr>
              <a:t> article discusses why bike safety is important, how to use a bike helmet, where to ride, road rules, and using hand signals.</a:t>
            </a:r>
          </a:p>
        </p:txBody>
      </p:sp>
      <p:pic>
        <p:nvPicPr>
          <p:cNvPr id="2" name="Audio 1">
            <a:hlinkClick r:id="" action="ppaction://media"/>
            <a:extLst>
              <a:ext uri="{FF2B5EF4-FFF2-40B4-BE49-F238E27FC236}">
                <a16:creationId xmlns:a16="http://schemas.microsoft.com/office/drawing/2014/main" id="{37A30614-024A-4B90-AD38-2B6FA4E7B9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81836376"/>
      </p:ext>
    </p:extLst>
  </p:cSld>
  <p:clrMapOvr>
    <a:masterClrMapping/>
  </p:clrMapOvr>
  <mc:AlternateContent xmlns:mc="http://schemas.openxmlformats.org/markup-compatibility/2006" xmlns:p14="http://schemas.microsoft.com/office/powerpoint/2010/main">
    <mc:Choice Requires="p14">
      <p:transition spd="slow" p14:dur="2000" advTm="25125"/>
    </mc:Choice>
    <mc:Fallback xmlns="">
      <p:transition spd="slow" advTm="25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05F90A-8EC2-4811-8684-DD46F57D7F35}"/>
              </a:ext>
            </a:extLst>
          </p:cNvPr>
          <p:cNvSpPr>
            <a:spLocks noGrp="1"/>
          </p:cNvSpPr>
          <p:nvPr>
            <p:ph type="body" sz="quarter" idx="28"/>
          </p:nvPr>
        </p:nvSpPr>
        <p:spPr/>
        <p:txBody>
          <a:bodyPr/>
          <a:lstStyle/>
          <a:p>
            <a:r>
              <a:rPr lang="en-US" dirty="0"/>
              <a:t>Integrating Evidence</a:t>
            </a:r>
          </a:p>
        </p:txBody>
      </p:sp>
      <p:sp>
        <p:nvSpPr>
          <p:cNvPr id="6" name="Rectangle: Rounded Corners 5">
            <a:extLst>
              <a:ext uri="{FF2B5EF4-FFF2-40B4-BE49-F238E27FC236}">
                <a16:creationId xmlns:a16="http://schemas.microsoft.com/office/drawing/2014/main" id="{8AB95BC2-8FBD-45A6-9F29-53AEE57945AC}"/>
              </a:ext>
            </a:extLst>
          </p:cNvPr>
          <p:cNvSpPr/>
          <p:nvPr/>
        </p:nvSpPr>
        <p:spPr>
          <a:xfrm>
            <a:off x="1045029" y="2876797"/>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Paraphrasing</a:t>
            </a:r>
          </a:p>
        </p:txBody>
      </p:sp>
      <p:sp>
        <p:nvSpPr>
          <p:cNvPr id="9" name="Rectangle: Rounded Corners 8">
            <a:extLst>
              <a:ext uri="{FF2B5EF4-FFF2-40B4-BE49-F238E27FC236}">
                <a16:creationId xmlns:a16="http://schemas.microsoft.com/office/drawing/2014/main" id="{1B85D8EB-3868-42A3-B9F7-842E2D6AD5D6}"/>
              </a:ext>
            </a:extLst>
          </p:cNvPr>
          <p:cNvSpPr/>
          <p:nvPr/>
        </p:nvSpPr>
        <p:spPr>
          <a:xfrm>
            <a:off x="1045029" y="2107870"/>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Quoting</a:t>
            </a:r>
          </a:p>
        </p:txBody>
      </p:sp>
      <p:sp>
        <p:nvSpPr>
          <p:cNvPr id="10" name="Rectangle: Rounded Corners 9">
            <a:extLst>
              <a:ext uri="{FF2B5EF4-FFF2-40B4-BE49-F238E27FC236}">
                <a16:creationId xmlns:a16="http://schemas.microsoft.com/office/drawing/2014/main" id="{0515EACE-5FEF-483A-B6BB-60F955EA6999}"/>
              </a:ext>
            </a:extLst>
          </p:cNvPr>
          <p:cNvSpPr/>
          <p:nvPr/>
        </p:nvSpPr>
        <p:spPr>
          <a:xfrm>
            <a:off x="1045029" y="4514025"/>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Natural Evidence</a:t>
            </a:r>
          </a:p>
        </p:txBody>
      </p:sp>
      <p:sp>
        <p:nvSpPr>
          <p:cNvPr id="11" name="Rectangle: Rounded Corners 10">
            <a:extLst>
              <a:ext uri="{FF2B5EF4-FFF2-40B4-BE49-F238E27FC236}">
                <a16:creationId xmlns:a16="http://schemas.microsoft.com/office/drawing/2014/main" id="{8738FF42-DF59-423E-8E0D-06A257E6C2DB}"/>
              </a:ext>
            </a:extLst>
          </p:cNvPr>
          <p:cNvSpPr/>
          <p:nvPr/>
        </p:nvSpPr>
        <p:spPr>
          <a:xfrm>
            <a:off x="1045028" y="3685721"/>
            <a:ext cx="2790701" cy="55220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Summarizing*</a:t>
            </a:r>
          </a:p>
        </p:txBody>
      </p:sp>
      <p:sp>
        <p:nvSpPr>
          <p:cNvPr id="15" name="Rectangle: Rounded Corners 14">
            <a:extLst>
              <a:ext uri="{FF2B5EF4-FFF2-40B4-BE49-F238E27FC236}">
                <a16:creationId xmlns:a16="http://schemas.microsoft.com/office/drawing/2014/main" id="{BF91D5C4-1089-4C1B-B28C-A64F6DC54F4E}"/>
              </a:ext>
            </a:extLst>
          </p:cNvPr>
          <p:cNvSpPr/>
          <p:nvPr/>
        </p:nvSpPr>
        <p:spPr>
          <a:xfrm>
            <a:off x="4391601" y="1965960"/>
            <a:ext cx="3696479" cy="3099460"/>
          </a:xfrm>
          <a:prstGeom prst="roundRect">
            <a:avLst/>
          </a:prstGeom>
          <a:solidFill>
            <a:srgbClr val="E7B103"/>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002060"/>
                </a:solidFill>
              </a:rPr>
              <a:t>Natural Evidence Integration</a:t>
            </a:r>
          </a:p>
          <a:p>
            <a:r>
              <a:rPr lang="en-US" dirty="0">
                <a:solidFill>
                  <a:srgbClr val="002060"/>
                </a:solidFill>
              </a:rPr>
              <a:t>Taking phrases from the source and use them in your argument.</a:t>
            </a:r>
          </a:p>
          <a:p>
            <a:r>
              <a:rPr lang="en-US" dirty="0">
                <a:solidFill>
                  <a:srgbClr val="002060"/>
                </a:solidFill>
              </a:rPr>
              <a:t>  </a:t>
            </a:r>
          </a:p>
          <a:p>
            <a:r>
              <a:rPr lang="en-US" dirty="0">
                <a:solidFill>
                  <a:srgbClr val="002060"/>
                </a:solidFill>
              </a:rPr>
              <a:t>Example:</a:t>
            </a:r>
          </a:p>
          <a:p>
            <a:r>
              <a:rPr lang="en-US" dirty="0">
                <a:solidFill>
                  <a:srgbClr val="002060"/>
                </a:solidFill>
              </a:rPr>
              <a:t>Wearing a bike helmet is so important that the government created stickers for those helmets that meet "standards set by the Consumer Product Safety Commission (CPSC)."</a:t>
            </a:r>
          </a:p>
        </p:txBody>
      </p:sp>
      <p:pic>
        <p:nvPicPr>
          <p:cNvPr id="2" name="Audio 1">
            <a:hlinkClick r:id="" action="ppaction://media"/>
            <a:extLst>
              <a:ext uri="{FF2B5EF4-FFF2-40B4-BE49-F238E27FC236}">
                <a16:creationId xmlns:a16="http://schemas.microsoft.com/office/drawing/2014/main" id="{4B7C2D86-FDDB-4B6E-8B35-B07E11A943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29020636"/>
      </p:ext>
    </p:extLst>
  </p:cSld>
  <p:clrMapOvr>
    <a:masterClrMapping/>
  </p:clrMapOvr>
  <mc:AlternateContent xmlns:mc="http://schemas.openxmlformats.org/markup-compatibility/2006" xmlns:p14="http://schemas.microsoft.com/office/powerpoint/2010/main">
    <mc:Choice Requires="p14">
      <p:transition spd="slow" p14:dur="2000" advTm="16866"/>
    </mc:Choice>
    <mc:Fallback xmlns="">
      <p:transition spd="slow" advTm="168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A356-B85C-494C-9D52-3586CFF8F755}"/>
              </a:ext>
            </a:extLst>
          </p:cNvPr>
          <p:cNvSpPr>
            <a:spLocks noGrp="1"/>
          </p:cNvSpPr>
          <p:nvPr>
            <p:ph type="title"/>
          </p:nvPr>
        </p:nvSpPr>
        <p:spPr/>
        <p:txBody>
          <a:bodyPr/>
          <a:lstStyle/>
          <a:p>
            <a:r>
              <a:rPr lang="en-US" dirty="0"/>
              <a:t>Evidence-Based Writing</a:t>
            </a:r>
          </a:p>
        </p:txBody>
      </p:sp>
      <p:sp>
        <p:nvSpPr>
          <p:cNvPr id="3" name="Text Placeholder 2">
            <a:extLst>
              <a:ext uri="{FF2B5EF4-FFF2-40B4-BE49-F238E27FC236}">
                <a16:creationId xmlns:a16="http://schemas.microsoft.com/office/drawing/2014/main" id="{F97BD01F-3FD9-434C-8BC5-B8639C4B3AE7}"/>
              </a:ext>
            </a:extLst>
          </p:cNvPr>
          <p:cNvSpPr>
            <a:spLocks noGrp="1"/>
          </p:cNvSpPr>
          <p:nvPr>
            <p:ph type="body" sz="quarter" idx="28"/>
          </p:nvPr>
        </p:nvSpPr>
        <p:spPr/>
        <p:txBody>
          <a:bodyPr/>
          <a:lstStyle/>
          <a:p>
            <a:r>
              <a:rPr lang="en-US" dirty="0"/>
              <a:t>Connection to AzMERIT - Citations</a:t>
            </a:r>
          </a:p>
        </p:txBody>
      </p:sp>
      <p:sp>
        <p:nvSpPr>
          <p:cNvPr id="4" name="Text Placeholder 3">
            <a:extLst>
              <a:ext uri="{FF2B5EF4-FFF2-40B4-BE49-F238E27FC236}">
                <a16:creationId xmlns:a16="http://schemas.microsoft.com/office/drawing/2014/main" id="{0F1532CE-3931-4FE5-99D6-AAFFCF8A2E7A}"/>
              </a:ext>
            </a:extLst>
          </p:cNvPr>
          <p:cNvSpPr>
            <a:spLocks noGrp="1"/>
          </p:cNvSpPr>
          <p:nvPr>
            <p:ph type="body" sz="quarter" idx="29"/>
          </p:nvPr>
        </p:nvSpPr>
        <p:spPr>
          <a:xfrm>
            <a:off x="854785" y="1985929"/>
            <a:ext cx="7400215" cy="3733415"/>
          </a:xfrm>
        </p:spPr>
        <p:txBody>
          <a:bodyPr/>
          <a:lstStyle/>
          <a:p>
            <a:r>
              <a:rPr lang="en-US" sz="1800" dirty="0"/>
              <a:t>For professional or formal writing, students can include in-text citations as long as there is a corresponding entry in their reference list. APA citation style uses the author’s last name and the year of publication. </a:t>
            </a:r>
          </a:p>
          <a:p>
            <a:r>
              <a:rPr lang="en-US" sz="1800" dirty="0"/>
              <a:t> </a:t>
            </a:r>
          </a:p>
          <a:p>
            <a:r>
              <a:rPr lang="en-US" sz="1800" dirty="0"/>
              <a:t>The AzMERIT rubric does not specify how to reference sources so you should encourage students to use the appropriate grade level format you use during instruction. </a:t>
            </a:r>
          </a:p>
          <a:p>
            <a:r>
              <a:rPr lang="en-US" dirty="0"/>
              <a:t> </a:t>
            </a:r>
          </a:p>
          <a:p>
            <a:pPr lvl="1"/>
            <a:r>
              <a:rPr lang="en-US" dirty="0"/>
              <a:t>Grades 3-5: Relevant evidence integrated smoothly and thoroughly with references to sources</a:t>
            </a:r>
          </a:p>
          <a:p>
            <a:pPr lvl="1"/>
            <a:r>
              <a:rPr lang="en-US" dirty="0"/>
              <a:t>Grades 6-11: Smoothly integrated, thorough, and relevant evidence, including precise references to sources</a:t>
            </a:r>
          </a:p>
          <a:p>
            <a:pPr marL="0" lvl="0" indent="0">
              <a:spcBef>
                <a:spcPts val="0"/>
              </a:spcBef>
              <a:defRPr/>
            </a:pPr>
            <a:endParaRPr lang="en-US" dirty="0"/>
          </a:p>
          <a:p>
            <a:pPr marL="0" lvl="0" indent="0">
              <a:spcBef>
                <a:spcPts val="0"/>
              </a:spcBef>
              <a:defRPr/>
            </a:pPr>
            <a:endParaRPr lang="en-US" dirty="0"/>
          </a:p>
          <a:p>
            <a:pPr marL="0" lvl="0" indent="0">
              <a:spcBef>
                <a:spcPts val="0"/>
              </a:spcBef>
              <a:defRPr/>
            </a:pPr>
            <a:endParaRPr lang="en-US" dirty="0"/>
          </a:p>
          <a:p>
            <a:pPr marL="0" lvl="0" indent="0">
              <a:spcBef>
                <a:spcPts val="0"/>
              </a:spcBef>
              <a:defRPr/>
            </a:pPr>
            <a:endParaRPr lang="en-US" dirty="0"/>
          </a:p>
          <a:p>
            <a:endParaRPr lang="en-US" dirty="0"/>
          </a:p>
        </p:txBody>
      </p:sp>
      <p:pic>
        <p:nvPicPr>
          <p:cNvPr id="5" name="Audio 4">
            <a:hlinkClick r:id="" action="ppaction://media"/>
            <a:extLst>
              <a:ext uri="{FF2B5EF4-FFF2-40B4-BE49-F238E27FC236}">
                <a16:creationId xmlns:a16="http://schemas.microsoft.com/office/drawing/2014/main" id="{28170C24-B71B-42A5-9597-A559A7DDF4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85063440"/>
      </p:ext>
    </p:extLst>
  </p:cSld>
  <p:clrMapOvr>
    <a:masterClrMapping/>
  </p:clrMapOvr>
  <mc:AlternateContent xmlns:mc="http://schemas.openxmlformats.org/markup-compatibility/2006" xmlns:p14="http://schemas.microsoft.com/office/powerpoint/2010/main">
    <mc:Choice Requires="p14">
      <p:transition spd="slow" p14:dur="2000" advTm="17362"/>
    </mc:Choice>
    <mc:Fallback xmlns="">
      <p:transition spd="slow" advTm="17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4">
                                            <p:txEl>
                                              <p:pRg st="4" end="4"/>
                                            </p:txEl>
                                          </p:spTgt>
                                        </p:tgtEl>
                                        <p:attrNameLst>
                                          <p:attrName>style.color</p:attrName>
                                        </p:attrNameLst>
                                      </p:cBhvr>
                                      <p:to>
                                        <a:srgbClr val="C00000"/>
                                      </p:to>
                                    </p:animClr>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4">
                                            <p:txEl>
                                              <p:pRg st="5" end="5"/>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A356-B85C-494C-9D52-3586CFF8F755}"/>
              </a:ext>
            </a:extLst>
          </p:cNvPr>
          <p:cNvSpPr>
            <a:spLocks noGrp="1"/>
          </p:cNvSpPr>
          <p:nvPr>
            <p:ph type="title"/>
          </p:nvPr>
        </p:nvSpPr>
        <p:spPr/>
        <p:txBody>
          <a:bodyPr/>
          <a:lstStyle/>
          <a:p>
            <a:r>
              <a:rPr lang="en-US" dirty="0"/>
              <a:t>Evidence-Based Writing</a:t>
            </a:r>
          </a:p>
        </p:txBody>
      </p:sp>
      <p:sp>
        <p:nvSpPr>
          <p:cNvPr id="3" name="Text Placeholder 2">
            <a:extLst>
              <a:ext uri="{FF2B5EF4-FFF2-40B4-BE49-F238E27FC236}">
                <a16:creationId xmlns:a16="http://schemas.microsoft.com/office/drawing/2014/main" id="{F97BD01F-3FD9-434C-8BC5-B8639C4B3AE7}"/>
              </a:ext>
            </a:extLst>
          </p:cNvPr>
          <p:cNvSpPr>
            <a:spLocks noGrp="1"/>
          </p:cNvSpPr>
          <p:nvPr>
            <p:ph type="body" sz="quarter" idx="28"/>
          </p:nvPr>
        </p:nvSpPr>
        <p:spPr/>
        <p:txBody>
          <a:bodyPr/>
          <a:lstStyle/>
          <a:p>
            <a:r>
              <a:rPr lang="en-US" dirty="0"/>
              <a:t>Connection to AzMERIT - Citations</a:t>
            </a:r>
          </a:p>
        </p:txBody>
      </p:sp>
      <p:sp>
        <p:nvSpPr>
          <p:cNvPr id="4" name="Text Placeholder 3">
            <a:extLst>
              <a:ext uri="{FF2B5EF4-FFF2-40B4-BE49-F238E27FC236}">
                <a16:creationId xmlns:a16="http://schemas.microsoft.com/office/drawing/2014/main" id="{0F1532CE-3931-4FE5-99D6-AAFFCF8A2E7A}"/>
              </a:ext>
            </a:extLst>
          </p:cNvPr>
          <p:cNvSpPr>
            <a:spLocks noGrp="1"/>
          </p:cNvSpPr>
          <p:nvPr>
            <p:ph type="body" sz="quarter" idx="29"/>
          </p:nvPr>
        </p:nvSpPr>
        <p:spPr/>
        <p:txBody>
          <a:bodyPr/>
          <a:lstStyle/>
          <a:p>
            <a:pPr marL="0" lvl="0" indent="0">
              <a:spcBef>
                <a:spcPts val="0"/>
              </a:spcBef>
              <a:defRPr/>
            </a:pPr>
            <a:r>
              <a:rPr lang="en-US" dirty="0"/>
              <a:t>For AzMERIT, students in younger grades might mention the passage and paragraph:</a:t>
            </a:r>
          </a:p>
          <a:p>
            <a:pPr marL="0" lvl="0" indent="0">
              <a:spcBef>
                <a:spcPts val="0"/>
              </a:spcBef>
              <a:defRPr/>
            </a:pPr>
            <a:endParaRPr lang="en-US" dirty="0"/>
          </a:p>
          <a:p>
            <a:pPr marL="400050" lvl="1" indent="0">
              <a:spcBef>
                <a:spcPts val="0"/>
              </a:spcBef>
              <a:defRPr/>
            </a:pPr>
            <a:r>
              <a:rPr lang="en-US" dirty="0"/>
              <a:t>It’s important to use a helmet according to “Bike Safety” (paragraph 5).</a:t>
            </a:r>
          </a:p>
          <a:p>
            <a:pPr marL="400050" lvl="1" indent="0">
              <a:spcBef>
                <a:spcPts val="0"/>
              </a:spcBef>
              <a:defRPr/>
            </a:pPr>
            <a:r>
              <a:rPr lang="en-US" dirty="0"/>
              <a:t>In paragraph 3 of the first passage, the author tells us…</a:t>
            </a:r>
          </a:p>
          <a:p>
            <a:pPr marL="0" lvl="0" indent="0">
              <a:spcBef>
                <a:spcPts val="0"/>
              </a:spcBef>
              <a:defRPr/>
            </a:pPr>
            <a:endParaRPr lang="en-US" dirty="0"/>
          </a:p>
          <a:p>
            <a:pPr marL="0" lvl="0" indent="0">
              <a:spcBef>
                <a:spcPts val="0"/>
              </a:spcBef>
              <a:defRPr/>
            </a:pPr>
            <a:r>
              <a:rPr lang="en-US" dirty="0"/>
              <a:t>For AzMERIT, students in older grades might use in-text citations. </a:t>
            </a:r>
          </a:p>
          <a:p>
            <a:pPr marL="0" lvl="0" indent="0">
              <a:spcBef>
                <a:spcPts val="0"/>
              </a:spcBef>
              <a:defRPr/>
            </a:pPr>
            <a:endParaRPr lang="en-US" dirty="0"/>
          </a:p>
          <a:p>
            <a:pPr marL="400050" lvl="1" indent="0">
              <a:spcBef>
                <a:spcPts val="0"/>
              </a:spcBef>
              <a:defRPr/>
            </a:pPr>
            <a:r>
              <a:rPr lang="en-US" dirty="0"/>
              <a:t>It’s important to use a helmet because a “head injury can mean brain injury” (</a:t>
            </a:r>
            <a:r>
              <a:rPr lang="en-US" dirty="0" err="1"/>
              <a:t>Dowshen</a:t>
            </a:r>
            <a:r>
              <a:rPr lang="en-US" dirty="0"/>
              <a:t>, 2014).</a:t>
            </a:r>
          </a:p>
          <a:p>
            <a:pPr marL="400050" lvl="1" indent="0">
              <a:spcBef>
                <a:spcPts val="0"/>
              </a:spcBef>
              <a:defRPr/>
            </a:pPr>
            <a:r>
              <a:rPr lang="en-US" dirty="0"/>
              <a:t>“A head injury can mean brain injury,” according to </a:t>
            </a:r>
            <a:r>
              <a:rPr lang="en-US" dirty="0" err="1"/>
              <a:t>Dowshen</a:t>
            </a:r>
            <a:r>
              <a:rPr lang="en-US" dirty="0"/>
              <a:t> (2014).</a:t>
            </a:r>
          </a:p>
          <a:p>
            <a:pPr marL="0" lvl="0" indent="0">
              <a:spcBef>
                <a:spcPts val="0"/>
              </a:spcBef>
              <a:defRPr/>
            </a:pPr>
            <a:endParaRPr lang="en-US" dirty="0"/>
          </a:p>
          <a:p>
            <a:pPr marL="0" lvl="0" indent="0">
              <a:spcBef>
                <a:spcPts val="0"/>
              </a:spcBef>
              <a:defRPr/>
            </a:pPr>
            <a:endParaRPr lang="en-US" dirty="0"/>
          </a:p>
          <a:p>
            <a:pPr marL="0" lvl="0" indent="0">
              <a:spcBef>
                <a:spcPts val="0"/>
              </a:spcBef>
              <a:defRPr/>
            </a:pPr>
            <a:endParaRPr lang="en-US" dirty="0"/>
          </a:p>
          <a:p>
            <a:endParaRPr lang="en-US" dirty="0"/>
          </a:p>
        </p:txBody>
      </p:sp>
      <p:pic>
        <p:nvPicPr>
          <p:cNvPr id="7" name="Audio 6">
            <a:hlinkClick r:id="" action="ppaction://media"/>
            <a:extLst>
              <a:ext uri="{FF2B5EF4-FFF2-40B4-BE49-F238E27FC236}">
                <a16:creationId xmlns:a16="http://schemas.microsoft.com/office/drawing/2014/main" id="{5D9F15A0-4AED-449C-ABF3-93DFF85FE2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27033742"/>
      </p:ext>
    </p:extLst>
  </p:cSld>
  <p:clrMapOvr>
    <a:masterClrMapping/>
  </p:clrMapOvr>
  <mc:AlternateContent xmlns:mc="http://schemas.openxmlformats.org/markup-compatibility/2006">
    <mc:Choice xmlns:p14="http://schemas.microsoft.com/office/powerpoint/2010/main" Requires="p14">
      <p:transition spd="slow" p14:dur="2000" advTm="19590"/>
    </mc:Choice>
    <mc:Fallback>
      <p:transition spd="slow" advTm="19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4">
                                            <p:txEl>
                                              <p:pRg st="2" end="2"/>
                                            </p:txEl>
                                          </p:spTgt>
                                        </p:tgtEl>
                                        <p:attrNameLst>
                                          <p:attrName>style.color</p:attrName>
                                        </p:attrNameLst>
                                      </p:cBhvr>
                                      <p:to>
                                        <a:srgbClr val="C00000"/>
                                      </p:to>
                                    </p:animClr>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4">
                                            <p:txEl>
                                              <p:pRg st="3" end="3"/>
                                            </p:txEl>
                                          </p:spTgt>
                                        </p:tgtEl>
                                        <p:attrNameLst>
                                          <p:attrName>style.color</p:attrName>
                                        </p:attrNameLst>
                                      </p:cBhvr>
                                      <p:to>
                                        <a:srgbClr val="C00000"/>
                                      </p:to>
                                    </p:animClr>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4">
                                            <p:txEl>
                                              <p:pRg st="7" end="7"/>
                                            </p:txEl>
                                          </p:spTgt>
                                        </p:tgtEl>
                                        <p:attrNameLst>
                                          <p:attrName>style.color</p:attrName>
                                        </p:attrNameLst>
                                      </p:cBhvr>
                                      <p:to>
                                        <a:srgbClr val="C00000"/>
                                      </p:to>
                                    </p:animClr>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2000" fill="hold"/>
                                        <p:tgtEl>
                                          <p:spTgt spid="4">
                                            <p:txEl>
                                              <p:pRg st="8" end="8"/>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F395-F3E2-4398-8848-F7ADB553B0E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E36CAEB-C170-4023-8298-5EB94CB9A71E}"/>
              </a:ext>
            </a:extLst>
          </p:cNvPr>
          <p:cNvSpPr>
            <a:spLocks noGrp="1"/>
          </p:cNvSpPr>
          <p:nvPr>
            <p:ph type="body" sz="quarter" idx="28"/>
          </p:nvPr>
        </p:nvSpPr>
        <p:spPr/>
        <p:txBody>
          <a:bodyPr/>
          <a:lstStyle/>
          <a:p>
            <a:r>
              <a:rPr lang="en-US" dirty="0"/>
              <a:t>Contact</a:t>
            </a:r>
          </a:p>
        </p:txBody>
      </p:sp>
      <p:sp>
        <p:nvSpPr>
          <p:cNvPr id="4" name="Text Placeholder 3">
            <a:extLst>
              <a:ext uri="{FF2B5EF4-FFF2-40B4-BE49-F238E27FC236}">
                <a16:creationId xmlns:a16="http://schemas.microsoft.com/office/drawing/2014/main" id="{6461306A-EC9C-4158-A5FF-8917144142D2}"/>
              </a:ext>
            </a:extLst>
          </p:cNvPr>
          <p:cNvSpPr>
            <a:spLocks noGrp="1"/>
          </p:cNvSpPr>
          <p:nvPr>
            <p:ph type="body" sz="quarter" idx="29"/>
          </p:nvPr>
        </p:nvSpPr>
        <p:spPr/>
        <p:txBody>
          <a:bodyPr/>
          <a:lstStyle/>
          <a:p>
            <a:pPr algn="ctr"/>
            <a:r>
              <a:rPr lang="en-US" sz="3600" dirty="0"/>
              <a:t>Please contact us at</a:t>
            </a:r>
          </a:p>
          <a:p>
            <a:pPr algn="ctr"/>
            <a:r>
              <a:rPr lang="en-US" sz="3600" dirty="0"/>
              <a:t> </a:t>
            </a:r>
            <a:r>
              <a:rPr lang="en-US" sz="4400" dirty="0">
                <a:hlinkClick r:id="rId5"/>
              </a:rPr>
              <a:t>AzMERIT@azed.gov</a:t>
            </a:r>
            <a:r>
              <a:rPr lang="en-US" sz="4400" dirty="0"/>
              <a:t> </a:t>
            </a:r>
          </a:p>
          <a:p>
            <a:pPr algn="ctr"/>
            <a:r>
              <a:rPr lang="en-US" sz="3600" dirty="0"/>
              <a:t>if you have any questions. </a:t>
            </a:r>
          </a:p>
        </p:txBody>
      </p:sp>
      <p:pic>
        <p:nvPicPr>
          <p:cNvPr id="5" name="Audio 4">
            <a:hlinkClick r:id="" action="ppaction://media"/>
            <a:extLst>
              <a:ext uri="{FF2B5EF4-FFF2-40B4-BE49-F238E27FC236}">
                <a16:creationId xmlns:a16="http://schemas.microsoft.com/office/drawing/2014/main" id="{6CFDC70B-731B-4A4E-A11F-89D946F68CA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39557796"/>
      </p:ext>
    </p:extLst>
  </p:cSld>
  <p:clrMapOvr>
    <a:masterClrMapping/>
  </p:clrMapOvr>
  <mc:AlternateContent xmlns:mc="http://schemas.openxmlformats.org/markup-compatibility/2006" xmlns:p14="http://schemas.microsoft.com/office/powerpoint/2010/main">
    <mc:Choice Requires="p14">
      <p:transition spd="slow" p14:dur="2000" advTm="8027"/>
    </mc:Choice>
    <mc:Fallback xmlns="">
      <p:transition spd="slow" advTm="80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A872-3845-435E-8AEA-25408D50AB78}"/>
              </a:ext>
            </a:extLst>
          </p:cNvPr>
          <p:cNvSpPr>
            <a:spLocks noGrp="1"/>
          </p:cNvSpPr>
          <p:nvPr>
            <p:ph type="title"/>
          </p:nvPr>
        </p:nvSpPr>
        <p:spPr/>
        <p:txBody>
          <a:bodyPr/>
          <a:lstStyle/>
          <a:p>
            <a:r>
              <a:rPr lang="en-US" dirty="0"/>
              <a:t>AzMERIT Rubrics</a:t>
            </a:r>
          </a:p>
        </p:txBody>
      </p:sp>
      <p:sp>
        <p:nvSpPr>
          <p:cNvPr id="4" name="Text Placeholder 3">
            <a:extLst>
              <a:ext uri="{FF2B5EF4-FFF2-40B4-BE49-F238E27FC236}">
                <a16:creationId xmlns:a16="http://schemas.microsoft.com/office/drawing/2014/main" id="{B5CBE9BC-0AA6-4160-94DD-9A89E74B66EC}"/>
              </a:ext>
            </a:extLst>
          </p:cNvPr>
          <p:cNvSpPr>
            <a:spLocks noGrp="1"/>
          </p:cNvSpPr>
          <p:nvPr>
            <p:ph type="body" sz="quarter" idx="4294967295"/>
          </p:nvPr>
        </p:nvSpPr>
        <p:spPr>
          <a:xfrm>
            <a:off x="985652" y="1116281"/>
            <a:ext cx="7400925" cy="4029600"/>
          </a:xfrm>
        </p:spPr>
        <p:txBody>
          <a:bodyPr>
            <a:normAutofit/>
          </a:bodyPr>
          <a:lstStyle/>
          <a:p>
            <a:r>
              <a:rPr lang="en-US" b="1" dirty="0"/>
              <a:t>Purpose, Focus, and Organization</a:t>
            </a:r>
          </a:p>
          <a:p>
            <a:r>
              <a:rPr lang="en-US" sz="2000" dirty="0"/>
              <a:t>The response is fully sustained and consistently focused within the purpose, audience, and task; and it has a clear controlling idea and effective organizational structure creating coherence and completeness.</a:t>
            </a:r>
          </a:p>
          <a:p>
            <a:endParaRPr lang="en-US" dirty="0"/>
          </a:p>
          <a:p>
            <a:r>
              <a:rPr lang="en-US" b="1" dirty="0"/>
              <a:t>Evidence and Elaboration</a:t>
            </a:r>
          </a:p>
          <a:p>
            <a:r>
              <a:rPr lang="en-US" sz="2000" dirty="0"/>
              <a:t>The response provides thorough and convincing support, citing evidence for the controlling idea or main idea that includes the effective use of sources, facts, and details. </a:t>
            </a:r>
          </a:p>
        </p:txBody>
      </p:sp>
      <p:pic>
        <p:nvPicPr>
          <p:cNvPr id="5" name="Audio 4">
            <a:hlinkClick r:id="" action="ppaction://media"/>
            <a:extLst>
              <a:ext uri="{FF2B5EF4-FFF2-40B4-BE49-F238E27FC236}">
                <a16:creationId xmlns:a16="http://schemas.microsoft.com/office/drawing/2014/main" id="{71B2C2FA-A327-43F3-9AEC-6B1408D772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17126282"/>
      </p:ext>
    </p:extLst>
  </p:cSld>
  <p:clrMapOvr>
    <a:masterClrMapping/>
  </p:clrMapOvr>
  <mc:AlternateContent xmlns:mc="http://schemas.openxmlformats.org/markup-compatibility/2006" xmlns:p14="http://schemas.microsoft.com/office/powerpoint/2010/main">
    <mc:Choice Requires="p14">
      <p:transition spd="slow" p14:dur="2000" advTm="28090"/>
    </mc:Choice>
    <mc:Fallback xmlns="">
      <p:transition spd="slow" advTm="28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2CF4-7385-4DD2-A59A-BCB0FACC254F}"/>
              </a:ext>
            </a:extLst>
          </p:cNvPr>
          <p:cNvSpPr>
            <a:spLocks noGrp="1"/>
          </p:cNvSpPr>
          <p:nvPr>
            <p:ph type="title"/>
            <p:custDataLst>
              <p:tags r:id="rId1"/>
            </p:custDataLst>
          </p:nvPr>
        </p:nvSpPr>
        <p:spPr>
          <a:xfrm>
            <a:off x="0" y="15211"/>
            <a:ext cx="9144000" cy="433498"/>
          </a:xfrm>
        </p:spPr>
        <p:txBody>
          <a:bodyPr/>
          <a:lstStyle/>
          <a:p>
            <a:r>
              <a:rPr lang="en-US" dirty="0"/>
              <a:t>AzMERIT Writing Prompt – Informative Essays</a:t>
            </a:r>
          </a:p>
        </p:txBody>
      </p:sp>
      <p:sp>
        <p:nvSpPr>
          <p:cNvPr id="3" name="Text Placeholder 2">
            <a:extLst>
              <a:ext uri="{FF2B5EF4-FFF2-40B4-BE49-F238E27FC236}">
                <a16:creationId xmlns:a16="http://schemas.microsoft.com/office/drawing/2014/main" id="{D0705B08-A023-4B75-9733-4B6CEED098CE}"/>
              </a:ext>
            </a:extLst>
          </p:cNvPr>
          <p:cNvSpPr>
            <a:spLocks noGrp="1"/>
          </p:cNvSpPr>
          <p:nvPr>
            <p:ph type="body" sz="quarter" idx="28"/>
            <p:custDataLst>
              <p:tags r:id="rId2"/>
            </p:custDataLst>
          </p:nvPr>
        </p:nvSpPr>
        <p:spPr>
          <a:xfrm>
            <a:off x="702385" y="1320800"/>
            <a:ext cx="7400215" cy="352425"/>
          </a:xfrm>
        </p:spPr>
        <p:txBody>
          <a:bodyPr/>
          <a:lstStyle/>
          <a:p>
            <a:r>
              <a:rPr lang="en-US" dirty="0"/>
              <a:t>Write an informative essay about . . . . Use information from the passages in your essay. </a:t>
            </a:r>
          </a:p>
        </p:txBody>
      </p:sp>
      <p:sp>
        <p:nvSpPr>
          <p:cNvPr id="4" name="Rectangle 3">
            <a:extLst>
              <a:ext uri="{FF2B5EF4-FFF2-40B4-BE49-F238E27FC236}">
                <a16:creationId xmlns:a16="http://schemas.microsoft.com/office/drawing/2014/main" id="{F39F2344-CFC1-412E-A476-83ED5294995A}"/>
              </a:ext>
            </a:extLst>
          </p:cNvPr>
          <p:cNvSpPr/>
          <p:nvPr>
            <p:custDataLst>
              <p:tags r:id="rId3"/>
            </p:custDataLst>
          </p:nvPr>
        </p:nvSpPr>
        <p:spPr>
          <a:xfrm>
            <a:off x="902525" y="1859340"/>
            <a:ext cx="7362701" cy="3416320"/>
          </a:xfrm>
          <a:prstGeom prst="rect">
            <a:avLst/>
          </a:prstGeom>
        </p:spPr>
        <p:txBody>
          <a:bodyPr wrap="square">
            <a:spAutoFit/>
          </a:bodyPr>
          <a:lstStyle/>
          <a:p>
            <a:r>
              <a:rPr lang="en-US" dirty="0">
                <a:solidFill>
                  <a:srgbClr val="003192"/>
                </a:solidFill>
              </a:rPr>
              <a:t>Manage your time carefully so that you can </a:t>
            </a:r>
          </a:p>
          <a:p>
            <a:r>
              <a:rPr lang="en-US" dirty="0">
                <a:solidFill>
                  <a:srgbClr val="003192"/>
                </a:solidFill>
              </a:rPr>
              <a:t>• read the passages; </a:t>
            </a:r>
          </a:p>
          <a:p>
            <a:r>
              <a:rPr lang="en-US" dirty="0">
                <a:solidFill>
                  <a:srgbClr val="003192"/>
                </a:solidFill>
              </a:rPr>
              <a:t>• plan your response; </a:t>
            </a:r>
          </a:p>
          <a:p>
            <a:r>
              <a:rPr lang="en-US" dirty="0">
                <a:solidFill>
                  <a:srgbClr val="003192"/>
                </a:solidFill>
              </a:rPr>
              <a:t>• write your response; and </a:t>
            </a:r>
          </a:p>
          <a:p>
            <a:r>
              <a:rPr lang="en-US" dirty="0">
                <a:solidFill>
                  <a:srgbClr val="003192"/>
                </a:solidFill>
              </a:rPr>
              <a:t>• revise and edit your response. </a:t>
            </a:r>
          </a:p>
          <a:p>
            <a:endParaRPr lang="en-US" dirty="0">
              <a:solidFill>
                <a:srgbClr val="003192"/>
              </a:solidFill>
            </a:endParaRPr>
          </a:p>
          <a:p>
            <a:r>
              <a:rPr lang="en-US" dirty="0">
                <a:solidFill>
                  <a:srgbClr val="003192"/>
                </a:solidFill>
              </a:rPr>
              <a:t>Be sure to </a:t>
            </a:r>
          </a:p>
          <a:p>
            <a:r>
              <a:rPr lang="en-US" dirty="0">
                <a:solidFill>
                  <a:srgbClr val="003192"/>
                </a:solidFill>
              </a:rPr>
              <a:t>• use evidence from multiple sources; and </a:t>
            </a:r>
          </a:p>
          <a:p>
            <a:r>
              <a:rPr lang="en-US" dirty="0">
                <a:solidFill>
                  <a:srgbClr val="003192"/>
                </a:solidFill>
              </a:rPr>
              <a:t>• avoid overly relying on one source. </a:t>
            </a:r>
          </a:p>
          <a:p>
            <a:endParaRPr lang="en-US" dirty="0">
              <a:solidFill>
                <a:srgbClr val="003192"/>
              </a:solidFill>
            </a:endParaRPr>
          </a:p>
          <a:p>
            <a:r>
              <a:rPr lang="en-US" dirty="0">
                <a:solidFill>
                  <a:srgbClr val="003192"/>
                </a:solidFill>
              </a:rPr>
              <a:t>Your response should be in the form of a multiparagraph essay. Write your response in the space provided.</a:t>
            </a:r>
          </a:p>
        </p:txBody>
      </p:sp>
      <p:sp>
        <p:nvSpPr>
          <p:cNvPr id="5" name="Rectangle: Rounded Corners 4">
            <a:extLst>
              <a:ext uri="{FF2B5EF4-FFF2-40B4-BE49-F238E27FC236}">
                <a16:creationId xmlns:a16="http://schemas.microsoft.com/office/drawing/2014/main" id="{64F25F56-8833-43AF-B8CB-7970256FC6C0}"/>
              </a:ext>
            </a:extLst>
          </p:cNvPr>
          <p:cNvSpPr/>
          <p:nvPr/>
        </p:nvSpPr>
        <p:spPr>
          <a:xfrm>
            <a:off x="902525" y="3823855"/>
            <a:ext cx="3669475" cy="273132"/>
          </a:xfrm>
          <a:prstGeom prst="roundRect">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pic>
        <p:nvPicPr>
          <p:cNvPr id="6" name="Audio 5">
            <a:hlinkClick r:id="" action="ppaction://media"/>
            <a:extLst>
              <a:ext uri="{FF2B5EF4-FFF2-40B4-BE49-F238E27FC236}">
                <a16:creationId xmlns:a16="http://schemas.microsoft.com/office/drawing/2014/main" id="{2DB18372-0EB0-48B4-9D44-9231B67C66D6}"/>
              </a:ext>
            </a:extLst>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50768256"/>
      </p:ext>
    </p:extLst>
  </p:cSld>
  <p:clrMapOvr>
    <a:masterClrMapping/>
  </p:clrMapOvr>
  <mc:AlternateContent xmlns:mc="http://schemas.openxmlformats.org/markup-compatibility/2006" xmlns:p14="http://schemas.microsoft.com/office/powerpoint/2010/main">
    <mc:Choice Requires="p14">
      <p:transition spd="slow" p14:dur="2000" advTm="11510"/>
    </mc:Choice>
    <mc:Fallback xmlns="">
      <p:transition spd="slow" advTm="11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2CF4-7385-4DD2-A59A-BCB0FACC254F}"/>
              </a:ext>
            </a:extLst>
          </p:cNvPr>
          <p:cNvSpPr>
            <a:spLocks noGrp="1"/>
          </p:cNvSpPr>
          <p:nvPr>
            <p:ph type="title"/>
            <p:custDataLst>
              <p:tags r:id="rId1"/>
            </p:custDataLst>
          </p:nvPr>
        </p:nvSpPr>
        <p:spPr>
          <a:xfrm>
            <a:off x="0" y="15211"/>
            <a:ext cx="9144000" cy="433498"/>
          </a:xfrm>
        </p:spPr>
        <p:txBody>
          <a:bodyPr/>
          <a:lstStyle/>
          <a:p>
            <a:r>
              <a:rPr lang="en-US" dirty="0"/>
              <a:t>AzMERIT Writing Prompt – Argumentative Essay</a:t>
            </a:r>
          </a:p>
        </p:txBody>
      </p:sp>
      <p:sp>
        <p:nvSpPr>
          <p:cNvPr id="3" name="Text Placeholder 2">
            <a:extLst>
              <a:ext uri="{FF2B5EF4-FFF2-40B4-BE49-F238E27FC236}">
                <a16:creationId xmlns:a16="http://schemas.microsoft.com/office/drawing/2014/main" id="{D0705B08-A023-4B75-9733-4B6CEED098CE}"/>
              </a:ext>
            </a:extLst>
          </p:cNvPr>
          <p:cNvSpPr>
            <a:spLocks noGrp="1"/>
          </p:cNvSpPr>
          <p:nvPr>
            <p:ph type="body" sz="quarter" idx="28"/>
            <p:custDataLst>
              <p:tags r:id="rId2"/>
            </p:custDataLst>
          </p:nvPr>
        </p:nvSpPr>
        <p:spPr>
          <a:xfrm>
            <a:off x="702385" y="1320800"/>
            <a:ext cx="7400215" cy="352425"/>
          </a:xfrm>
        </p:spPr>
        <p:txBody>
          <a:bodyPr/>
          <a:lstStyle/>
          <a:p>
            <a:r>
              <a:rPr lang="en-US" dirty="0"/>
              <a:t>Write an argumentative essay about . . . . Use information from the passages in your essay. </a:t>
            </a:r>
          </a:p>
        </p:txBody>
      </p:sp>
      <p:sp>
        <p:nvSpPr>
          <p:cNvPr id="4" name="Rectangle 3">
            <a:extLst>
              <a:ext uri="{FF2B5EF4-FFF2-40B4-BE49-F238E27FC236}">
                <a16:creationId xmlns:a16="http://schemas.microsoft.com/office/drawing/2014/main" id="{F39F2344-CFC1-412E-A476-83ED5294995A}"/>
              </a:ext>
            </a:extLst>
          </p:cNvPr>
          <p:cNvSpPr/>
          <p:nvPr>
            <p:custDataLst>
              <p:tags r:id="rId3"/>
            </p:custDataLst>
          </p:nvPr>
        </p:nvSpPr>
        <p:spPr>
          <a:xfrm>
            <a:off x="902525" y="1859340"/>
            <a:ext cx="7362701" cy="3970318"/>
          </a:xfrm>
          <a:prstGeom prst="rect">
            <a:avLst/>
          </a:prstGeom>
        </p:spPr>
        <p:txBody>
          <a:bodyPr wrap="square">
            <a:spAutoFit/>
          </a:bodyPr>
          <a:lstStyle/>
          <a:p>
            <a:r>
              <a:rPr lang="en-US" dirty="0">
                <a:solidFill>
                  <a:srgbClr val="003192"/>
                </a:solidFill>
              </a:rPr>
              <a:t>Manage your time carefully so that you can </a:t>
            </a:r>
          </a:p>
          <a:p>
            <a:r>
              <a:rPr lang="en-US" dirty="0">
                <a:solidFill>
                  <a:srgbClr val="003192"/>
                </a:solidFill>
              </a:rPr>
              <a:t>• read the passages; </a:t>
            </a:r>
          </a:p>
          <a:p>
            <a:r>
              <a:rPr lang="en-US" dirty="0">
                <a:solidFill>
                  <a:srgbClr val="003192"/>
                </a:solidFill>
              </a:rPr>
              <a:t>• plan your response; </a:t>
            </a:r>
          </a:p>
          <a:p>
            <a:r>
              <a:rPr lang="en-US" dirty="0">
                <a:solidFill>
                  <a:srgbClr val="003192"/>
                </a:solidFill>
              </a:rPr>
              <a:t>• write your response; and </a:t>
            </a:r>
          </a:p>
          <a:p>
            <a:r>
              <a:rPr lang="en-US" dirty="0">
                <a:solidFill>
                  <a:srgbClr val="003192"/>
                </a:solidFill>
              </a:rPr>
              <a:t>• revise and edit your response. </a:t>
            </a:r>
          </a:p>
          <a:p>
            <a:endParaRPr lang="en-US" dirty="0">
              <a:solidFill>
                <a:srgbClr val="003192"/>
              </a:solidFill>
            </a:endParaRPr>
          </a:p>
          <a:p>
            <a:r>
              <a:rPr lang="en-US" dirty="0">
                <a:solidFill>
                  <a:srgbClr val="003192"/>
                </a:solidFill>
              </a:rPr>
              <a:t>Be sure to </a:t>
            </a:r>
          </a:p>
          <a:p>
            <a:r>
              <a:rPr lang="en-US" dirty="0">
                <a:solidFill>
                  <a:srgbClr val="003192"/>
                </a:solidFill>
              </a:rPr>
              <a:t>• include a claim; </a:t>
            </a:r>
          </a:p>
          <a:p>
            <a:r>
              <a:rPr lang="en-US" dirty="0">
                <a:solidFill>
                  <a:srgbClr val="003192"/>
                </a:solidFill>
              </a:rPr>
              <a:t>• address counterclaims; </a:t>
            </a:r>
          </a:p>
          <a:p>
            <a:r>
              <a:rPr lang="en-US" dirty="0">
                <a:solidFill>
                  <a:srgbClr val="003192"/>
                </a:solidFill>
              </a:rPr>
              <a:t>• use evidence from multiple sources; and </a:t>
            </a:r>
          </a:p>
          <a:p>
            <a:r>
              <a:rPr lang="en-US" dirty="0">
                <a:solidFill>
                  <a:srgbClr val="003192"/>
                </a:solidFill>
              </a:rPr>
              <a:t>• avoid overly relying on one source.</a:t>
            </a:r>
          </a:p>
          <a:p>
            <a:r>
              <a:rPr lang="en-US" dirty="0">
                <a:solidFill>
                  <a:srgbClr val="003192"/>
                </a:solidFill>
              </a:rPr>
              <a:t> </a:t>
            </a:r>
          </a:p>
          <a:p>
            <a:r>
              <a:rPr lang="en-US" dirty="0">
                <a:solidFill>
                  <a:srgbClr val="003192"/>
                </a:solidFill>
              </a:rPr>
              <a:t>Your response should be in the form of a multiparagraph essay. Write your response in the space provided.</a:t>
            </a:r>
          </a:p>
        </p:txBody>
      </p:sp>
      <p:sp>
        <p:nvSpPr>
          <p:cNvPr id="5" name="Rectangle: Rounded Corners 4">
            <a:extLst>
              <a:ext uri="{FF2B5EF4-FFF2-40B4-BE49-F238E27FC236}">
                <a16:creationId xmlns:a16="http://schemas.microsoft.com/office/drawing/2014/main" id="{D9E59C13-8F64-40A3-8076-FAF638541CB2}"/>
              </a:ext>
            </a:extLst>
          </p:cNvPr>
          <p:cNvSpPr/>
          <p:nvPr/>
        </p:nvSpPr>
        <p:spPr>
          <a:xfrm>
            <a:off x="914400" y="4358245"/>
            <a:ext cx="3669475" cy="273132"/>
          </a:xfrm>
          <a:prstGeom prst="roundRect">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pic>
        <p:nvPicPr>
          <p:cNvPr id="6" name="Audio 5">
            <a:hlinkClick r:id="" action="ppaction://media"/>
            <a:extLst>
              <a:ext uri="{FF2B5EF4-FFF2-40B4-BE49-F238E27FC236}">
                <a16:creationId xmlns:a16="http://schemas.microsoft.com/office/drawing/2014/main" id="{669F84C2-5CF7-49DD-B67A-D53A195CA7F2}"/>
              </a:ext>
            </a:extLst>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48110292"/>
      </p:ext>
    </p:extLst>
  </p:cSld>
  <p:clrMapOvr>
    <a:masterClrMapping/>
  </p:clrMapOvr>
  <mc:AlternateContent xmlns:mc="http://schemas.openxmlformats.org/markup-compatibility/2006" xmlns:p14="http://schemas.microsoft.com/office/powerpoint/2010/main">
    <mc:Choice Requires="p14">
      <p:transition spd="slow" p14:dur="2000" advTm="11632"/>
    </mc:Choice>
    <mc:Fallback xmlns="">
      <p:transition spd="slow" advTm="11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09A9-1E88-4F6F-B5A4-D65AC3D397EC}"/>
              </a:ext>
            </a:extLst>
          </p:cNvPr>
          <p:cNvSpPr>
            <a:spLocks noGrp="1"/>
          </p:cNvSpPr>
          <p:nvPr>
            <p:ph type="title" idx="4294967295"/>
            <p:custDataLst>
              <p:tags r:id="rId1"/>
            </p:custDataLst>
          </p:nvPr>
        </p:nvSpPr>
        <p:spPr>
          <a:xfrm>
            <a:off x="0" y="15875"/>
            <a:ext cx="9144000" cy="433388"/>
          </a:xfrm>
        </p:spPr>
        <p:txBody>
          <a:bodyPr/>
          <a:lstStyle/>
          <a:p>
            <a:r>
              <a:rPr lang="en-US" dirty="0"/>
              <a:t>Text-Based Writing</a:t>
            </a:r>
          </a:p>
        </p:txBody>
      </p:sp>
      <p:pic>
        <p:nvPicPr>
          <p:cNvPr id="5" name="Picture 4">
            <a:extLst>
              <a:ext uri="{FF2B5EF4-FFF2-40B4-BE49-F238E27FC236}">
                <a16:creationId xmlns:a16="http://schemas.microsoft.com/office/drawing/2014/main" id="{4ACB1744-A624-4D0C-8876-C1C625C1621C}"/>
              </a:ext>
            </a:extLst>
          </p:cNvPr>
          <p:cNvPicPr>
            <a:picLocks noChangeAspect="1"/>
          </p:cNvPicPr>
          <p:nvPr/>
        </p:nvPicPr>
        <p:blipFill>
          <a:blip r:embed="rId6"/>
          <a:stretch>
            <a:fillRect/>
          </a:stretch>
        </p:blipFill>
        <p:spPr>
          <a:xfrm>
            <a:off x="418129" y="766952"/>
            <a:ext cx="8001667" cy="4941224"/>
          </a:xfrm>
          <a:prstGeom prst="rect">
            <a:avLst/>
          </a:prstGeom>
          <a:ln w="57150">
            <a:solidFill>
              <a:srgbClr val="003192"/>
            </a:solidFill>
          </a:ln>
        </p:spPr>
      </p:pic>
      <p:pic>
        <p:nvPicPr>
          <p:cNvPr id="3" name="Audio 2">
            <a:hlinkClick r:id="" action="ppaction://media"/>
            <a:extLst>
              <a:ext uri="{FF2B5EF4-FFF2-40B4-BE49-F238E27FC236}">
                <a16:creationId xmlns:a16="http://schemas.microsoft.com/office/drawing/2014/main" id="{F0BA15FB-32EF-4A8E-91B2-C5CD8F61D7CB}"/>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437"/>
    </mc:Choice>
    <mc:Fallback xmlns="">
      <p:transition spd="slow" advTm="27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5211"/>
            <a:ext cx="9144000" cy="433498"/>
          </a:xfrm>
        </p:spPr>
        <p:txBody>
          <a:bodyPr/>
          <a:lstStyle/>
          <a:p>
            <a:r>
              <a:rPr lang="en-US" dirty="0"/>
              <a:t>Evidence-Based Writing</a:t>
            </a:r>
          </a:p>
        </p:txBody>
      </p:sp>
      <p:sp>
        <p:nvSpPr>
          <p:cNvPr id="3" name="Text Placeholder 2"/>
          <p:cNvSpPr>
            <a:spLocks noGrp="1"/>
          </p:cNvSpPr>
          <p:nvPr>
            <p:ph type="body" sz="quarter" idx="28"/>
            <p:custDataLst>
              <p:tags r:id="rId2"/>
            </p:custDataLst>
          </p:nvPr>
        </p:nvSpPr>
        <p:spPr>
          <a:xfrm>
            <a:off x="702385" y="1320800"/>
            <a:ext cx="7400215" cy="352425"/>
          </a:xfrm>
        </p:spPr>
        <p:txBody>
          <a:bodyPr/>
          <a:lstStyle/>
          <a:p>
            <a:r>
              <a:rPr lang="en-US" dirty="0"/>
              <a:t>Sentence Frames</a:t>
            </a:r>
          </a:p>
        </p:txBody>
      </p:sp>
      <p:sp>
        <p:nvSpPr>
          <p:cNvPr id="4" name="Text Placeholder 3"/>
          <p:cNvSpPr>
            <a:spLocks noGrp="1"/>
          </p:cNvSpPr>
          <p:nvPr>
            <p:ph type="body" sz="quarter" idx="29"/>
            <p:custDataLst>
              <p:tags r:id="rId3"/>
            </p:custDataLst>
          </p:nvPr>
        </p:nvSpPr>
        <p:spPr>
          <a:xfrm>
            <a:off x="854785" y="2002369"/>
            <a:ext cx="7247815" cy="1569660"/>
          </a:xfrm>
          <a:prstGeom prst="rect">
            <a:avLst/>
          </a:prstGeom>
          <a:ln>
            <a:solidFill>
              <a:srgbClr val="003192"/>
            </a:solidFill>
          </a:ln>
        </p:spPr>
        <p:txBody>
          <a:bodyPr/>
          <a:lstStyle/>
          <a:p>
            <a:r>
              <a:rPr lang="en-US" b="1" dirty="0"/>
              <a:t>Examples for emergent writers:</a:t>
            </a:r>
          </a:p>
          <a:p>
            <a:r>
              <a:rPr lang="en-US" dirty="0"/>
              <a:t>I think _________ because ____________.</a:t>
            </a:r>
          </a:p>
          <a:p>
            <a:r>
              <a:rPr lang="en-US" dirty="0"/>
              <a:t>For example, ____________. </a:t>
            </a:r>
          </a:p>
          <a:p>
            <a:r>
              <a:rPr lang="en-US" dirty="0"/>
              <a:t>Another example is ________.</a:t>
            </a:r>
          </a:p>
          <a:p>
            <a:endParaRPr lang="en-US" dirty="0"/>
          </a:p>
          <a:p>
            <a:endParaRPr lang="en-US" dirty="0"/>
          </a:p>
        </p:txBody>
      </p:sp>
      <p:pic>
        <p:nvPicPr>
          <p:cNvPr id="9" name="Picture 8">
            <a:extLst>
              <a:ext uri="{FF2B5EF4-FFF2-40B4-BE49-F238E27FC236}">
                <a16:creationId xmlns:a16="http://schemas.microsoft.com/office/drawing/2014/main" id="{2F57BD33-7B9E-491E-9664-3A0EC8E66542}"/>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61901" y="3668600"/>
            <a:ext cx="3004457" cy="1999433"/>
          </a:xfrm>
          <a:prstGeom prst="rect">
            <a:avLst/>
          </a:prstGeom>
        </p:spPr>
      </p:pic>
      <p:sp>
        <p:nvSpPr>
          <p:cNvPr id="11" name="Rectangle 10">
            <a:extLst>
              <a:ext uri="{FF2B5EF4-FFF2-40B4-BE49-F238E27FC236}">
                <a16:creationId xmlns:a16="http://schemas.microsoft.com/office/drawing/2014/main" id="{07745B35-4444-4B50-9611-BF1B036E1D08}"/>
              </a:ext>
            </a:extLst>
          </p:cNvPr>
          <p:cNvSpPr/>
          <p:nvPr>
            <p:custDataLst>
              <p:tags r:id="rId4"/>
            </p:custDataLst>
          </p:nvPr>
        </p:nvSpPr>
        <p:spPr>
          <a:xfrm>
            <a:off x="4277364" y="3838897"/>
            <a:ext cx="3904735" cy="1569660"/>
          </a:xfrm>
          <a:prstGeom prst="rect">
            <a:avLst/>
          </a:prstGeom>
          <a:noFill/>
        </p:spPr>
        <p:txBody>
          <a:bodyPr wrap="square" lIns="91440" tIns="45720" rIns="91440" bIns="45720">
            <a:spAutoFit/>
          </a:bodyPr>
          <a:lstStyle/>
          <a:p>
            <a:pPr algn="ctr"/>
            <a:r>
              <a:rPr lang="en-US" sz="2400" b="0" cap="none" spc="0" dirty="0">
                <a:ln w="0"/>
                <a:solidFill>
                  <a:srgbClr val="003192"/>
                </a:solidFill>
                <a:effectLst>
                  <a:outerShdw blurRad="38100" dist="19050" dir="2700000" algn="tl" rotWithShape="0">
                    <a:schemeClr val="dk1">
                      <a:alpha val="40000"/>
                    </a:schemeClr>
                  </a:outerShdw>
                </a:effectLst>
              </a:rPr>
              <a:t>What are some sentence frames that would be stage and grade level appropriate for your students?</a:t>
            </a:r>
          </a:p>
        </p:txBody>
      </p:sp>
      <p:pic>
        <p:nvPicPr>
          <p:cNvPr id="5" name="Audio 4">
            <a:hlinkClick r:id="" action="ppaction://media"/>
            <a:extLst>
              <a:ext uri="{FF2B5EF4-FFF2-40B4-BE49-F238E27FC236}">
                <a16:creationId xmlns:a16="http://schemas.microsoft.com/office/drawing/2014/main" id="{7A0CC1B4-BF35-44DD-A637-11E0A397E74F}"/>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671"/>
    </mc:Choice>
    <mc:Fallback xmlns="">
      <p:transition spd="slow" advTm="96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2CF4-7385-4DD2-A59A-BCB0FACC254F}"/>
              </a:ext>
            </a:extLst>
          </p:cNvPr>
          <p:cNvSpPr>
            <a:spLocks noGrp="1"/>
          </p:cNvSpPr>
          <p:nvPr>
            <p:ph type="title"/>
            <p:custDataLst>
              <p:tags r:id="rId1"/>
            </p:custDataLst>
          </p:nvPr>
        </p:nvSpPr>
        <p:spPr>
          <a:xfrm>
            <a:off x="0" y="15211"/>
            <a:ext cx="9144000" cy="433498"/>
          </a:xfrm>
        </p:spPr>
        <p:txBody>
          <a:bodyPr/>
          <a:lstStyle/>
          <a:p>
            <a:r>
              <a:rPr lang="en-US" dirty="0"/>
              <a:t>Evidence-Based Writing</a:t>
            </a:r>
          </a:p>
        </p:txBody>
      </p:sp>
      <p:sp>
        <p:nvSpPr>
          <p:cNvPr id="3" name="Text Placeholder 2">
            <a:extLst>
              <a:ext uri="{FF2B5EF4-FFF2-40B4-BE49-F238E27FC236}">
                <a16:creationId xmlns:a16="http://schemas.microsoft.com/office/drawing/2014/main" id="{D0705B08-A023-4B75-9733-4B6CEED098CE}"/>
              </a:ext>
            </a:extLst>
          </p:cNvPr>
          <p:cNvSpPr>
            <a:spLocks noGrp="1"/>
          </p:cNvSpPr>
          <p:nvPr>
            <p:ph type="body" sz="quarter" idx="28"/>
            <p:custDataLst>
              <p:tags r:id="rId2"/>
            </p:custDataLst>
          </p:nvPr>
        </p:nvSpPr>
        <p:spPr>
          <a:xfrm>
            <a:off x="702385" y="1320800"/>
            <a:ext cx="7400215" cy="352425"/>
          </a:xfrm>
        </p:spPr>
        <p:txBody>
          <a:bodyPr/>
          <a:lstStyle/>
          <a:p>
            <a:r>
              <a:rPr lang="en-US" dirty="0"/>
              <a:t>Getting Started – Classroom Assignments</a:t>
            </a:r>
          </a:p>
        </p:txBody>
      </p:sp>
      <p:sp>
        <p:nvSpPr>
          <p:cNvPr id="11" name="TextBox 10">
            <a:extLst>
              <a:ext uri="{FF2B5EF4-FFF2-40B4-BE49-F238E27FC236}">
                <a16:creationId xmlns:a16="http://schemas.microsoft.com/office/drawing/2014/main" id="{4987E72A-A26A-48D4-936B-835D5A9D67E8}"/>
              </a:ext>
            </a:extLst>
          </p:cNvPr>
          <p:cNvSpPr txBox="1"/>
          <p:nvPr>
            <p:custDataLst>
              <p:tags r:id="rId3"/>
            </p:custDataLst>
          </p:nvPr>
        </p:nvSpPr>
        <p:spPr>
          <a:xfrm>
            <a:off x="914400" y="2000230"/>
            <a:ext cx="5842660" cy="1938992"/>
          </a:xfrm>
          <a:prstGeom prst="rect">
            <a:avLst/>
          </a:prstGeom>
          <a:noFill/>
        </p:spPr>
        <p:txBody>
          <a:bodyPr wrap="square" rtlCol="0">
            <a:spAutoFit/>
          </a:bodyPr>
          <a:lstStyle/>
          <a:p>
            <a:r>
              <a:rPr lang="en-US" sz="2400" dirty="0">
                <a:solidFill>
                  <a:srgbClr val="003192"/>
                </a:solidFill>
              </a:rPr>
              <a:t>Gather Sources</a:t>
            </a:r>
          </a:p>
          <a:p>
            <a:endParaRPr lang="en-US" sz="2400" dirty="0">
              <a:solidFill>
                <a:srgbClr val="003192"/>
              </a:solidFill>
            </a:endParaRPr>
          </a:p>
          <a:p>
            <a:r>
              <a:rPr lang="en-US" sz="2400" dirty="0">
                <a:solidFill>
                  <a:srgbClr val="003192"/>
                </a:solidFill>
              </a:rPr>
              <a:t>Check Validity of Sources</a:t>
            </a:r>
          </a:p>
          <a:p>
            <a:endParaRPr lang="en-US" sz="2400" dirty="0">
              <a:solidFill>
                <a:srgbClr val="003192"/>
              </a:solidFill>
            </a:endParaRPr>
          </a:p>
          <a:p>
            <a:r>
              <a:rPr lang="en-US" sz="2400" dirty="0">
                <a:solidFill>
                  <a:srgbClr val="003192"/>
                </a:solidFill>
              </a:rPr>
              <a:t>Identify Main Points</a:t>
            </a:r>
          </a:p>
        </p:txBody>
      </p:sp>
      <p:pic>
        <p:nvPicPr>
          <p:cNvPr id="8196" name="Picture 4" descr="C:\Users\mbowerm\AppData\Local\Temp\SNAGHTML101a6cd.PNG">
            <a:extLst>
              <a:ext uri="{FF2B5EF4-FFF2-40B4-BE49-F238E27FC236}">
                <a16:creationId xmlns:a16="http://schemas.microsoft.com/office/drawing/2014/main" id="{E86162D1-9C40-4751-8B3D-AFCAC55D1B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8050" y="3270250"/>
            <a:ext cx="478155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C9B68C34-F6FB-490C-ACF3-53310179B09F}"/>
              </a:ext>
            </a:extLst>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68234915"/>
      </p:ext>
    </p:extLst>
  </p:cSld>
  <p:clrMapOvr>
    <a:masterClrMapping/>
  </p:clrMapOvr>
  <mc:AlternateContent xmlns:mc="http://schemas.openxmlformats.org/markup-compatibility/2006" xmlns:p14="http://schemas.microsoft.com/office/powerpoint/2010/main">
    <mc:Choice Requires="p14">
      <p:transition spd="slow" p14:dur="2000" advTm="33700"/>
    </mc:Choice>
    <mc:Fallback xmlns="">
      <p:transition spd="slow" advTm="33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2CF4-7385-4DD2-A59A-BCB0FACC254F}"/>
              </a:ext>
            </a:extLst>
          </p:cNvPr>
          <p:cNvSpPr>
            <a:spLocks noGrp="1"/>
          </p:cNvSpPr>
          <p:nvPr>
            <p:ph type="title"/>
            <p:custDataLst>
              <p:tags r:id="rId1"/>
            </p:custDataLst>
          </p:nvPr>
        </p:nvSpPr>
        <p:spPr>
          <a:xfrm>
            <a:off x="0" y="15211"/>
            <a:ext cx="9144000" cy="433498"/>
          </a:xfrm>
        </p:spPr>
        <p:txBody>
          <a:bodyPr/>
          <a:lstStyle/>
          <a:p>
            <a:r>
              <a:rPr lang="en-US" dirty="0"/>
              <a:t>Evidence-Based Writing</a:t>
            </a:r>
          </a:p>
        </p:txBody>
      </p:sp>
      <p:sp>
        <p:nvSpPr>
          <p:cNvPr id="3" name="Text Placeholder 2">
            <a:extLst>
              <a:ext uri="{FF2B5EF4-FFF2-40B4-BE49-F238E27FC236}">
                <a16:creationId xmlns:a16="http://schemas.microsoft.com/office/drawing/2014/main" id="{D0705B08-A023-4B75-9733-4B6CEED098CE}"/>
              </a:ext>
            </a:extLst>
          </p:cNvPr>
          <p:cNvSpPr>
            <a:spLocks noGrp="1"/>
          </p:cNvSpPr>
          <p:nvPr>
            <p:ph type="body" sz="quarter" idx="28"/>
            <p:custDataLst>
              <p:tags r:id="rId2"/>
            </p:custDataLst>
          </p:nvPr>
        </p:nvSpPr>
        <p:spPr>
          <a:xfrm>
            <a:off x="702385" y="1320800"/>
            <a:ext cx="7400215" cy="352425"/>
          </a:xfrm>
        </p:spPr>
        <p:txBody>
          <a:bodyPr/>
          <a:lstStyle/>
          <a:p>
            <a:r>
              <a:rPr lang="en-US" dirty="0"/>
              <a:t>Getting Started – AzMERIT</a:t>
            </a:r>
          </a:p>
        </p:txBody>
      </p:sp>
      <p:sp>
        <p:nvSpPr>
          <p:cNvPr id="11" name="TextBox 10">
            <a:extLst>
              <a:ext uri="{FF2B5EF4-FFF2-40B4-BE49-F238E27FC236}">
                <a16:creationId xmlns:a16="http://schemas.microsoft.com/office/drawing/2014/main" id="{4987E72A-A26A-48D4-936B-835D5A9D67E8}"/>
              </a:ext>
            </a:extLst>
          </p:cNvPr>
          <p:cNvSpPr txBox="1"/>
          <p:nvPr>
            <p:custDataLst>
              <p:tags r:id="rId3"/>
            </p:custDataLst>
          </p:nvPr>
        </p:nvSpPr>
        <p:spPr>
          <a:xfrm>
            <a:off x="914400" y="2000230"/>
            <a:ext cx="2691216" cy="3416320"/>
          </a:xfrm>
          <a:prstGeom prst="rect">
            <a:avLst/>
          </a:prstGeom>
          <a:noFill/>
        </p:spPr>
        <p:txBody>
          <a:bodyPr wrap="square" rtlCol="0">
            <a:spAutoFit/>
          </a:bodyPr>
          <a:lstStyle/>
          <a:p>
            <a:r>
              <a:rPr lang="en-US" sz="2400" dirty="0">
                <a:solidFill>
                  <a:srgbClr val="003192"/>
                </a:solidFill>
              </a:rPr>
              <a:t>Read or listen to passages</a:t>
            </a:r>
          </a:p>
          <a:p>
            <a:endParaRPr lang="en-US" sz="2400" dirty="0">
              <a:solidFill>
                <a:srgbClr val="003192"/>
              </a:solidFill>
            </a:endParaRPr>
          </a:p>
          <a:p>
            <a:r>
              <a:rPr lang="en-US" sz="2400" dirty="0">
                <a:solidFill>
                  <a:srgbClr val="003192"/>
                </a:solidFill>
              </a:rPr>
              <a:t>Identify main points</a:t>
            </a:r>
          </a:p>
          <a:p>
            <a:endParaRPr lang="en-US" sz="2400" dirty="0">
              <a:solidFill>
                <a:srgbClr val="003192"/>
              </a:solidFill>
            </a:endParaRPr>
          </a:p>
          <a:p>
            <a:r>
              <a:rPr lang="en-US" sz="2400" dirty="0">
                <a:solidFill>
                  <a:srgbClr val="003192"/>
                </a:solidFill>
              </a:rPr>
              <a:t>Use evidence from multiple sources</a:t>
            </a:r>
          </a:p>
          <a:p>
            <a:endParaRPr lang="en-US" sz="2400" dirty="0">
              <a:solidFill>
                <a:srgbClr val="003192"/>
              </a:solidFill>
            </a:endParaRPr>
          </a:p>
          <a:p>
            <a:endParaRPr lang="en-US" sz="2400" dirty="0">
              <a:solidFill>
                <a:srgbClr val="003192"/>
              </a:solidFill>
            </a:endParaRPr>
          </a:p>
        </p:txBody>
      </p:sp>
      <p:pic>
        <p:nvPicPr>
          <p:cNvPr id="4" name="Picture 3">
            <a:extLst>
              <a:ext uri="{FF2B5EF4-FFF2-40B4-BE49-F238E27FC236}">
                <a16:creationId xmlns:a16="http://schemas.microsoft.com/office/drawing/2014/main" id="{82C72315-7ADD-48E1-BB3C-6F4F78628D39}"/>
              </a:ext>
            </a:extLst>
          </p:cNvPr>
          <p:cNvPicPr>
            <a:picLocks noChangeAspect="1"/>
          </p:cNvPicPr>
          <p:nvPr/>
        </p:nvPicPr>
        <p:blipFill>
          <a:blip r:embed="rId8"/>
          <a:stretch>
            <a:fillRect/>
          </a:stretch>
        </p:blipFill>
        <p:spPr>
          <a:xfrm>
            <a:off x="6427176" y="2854273"/>
            <a:ext cx="1524819" cy="2077565"/>
          </a:xfrm>
          <a:prstGeom prst="rect">
            <a:avLst/>
          </a:prstGeom>
        </p:spPr>
      </p:pic>
      <p:pic>
        <p:nvPicPr>
          <p:cNvPr id="6" name="Picture 5">
            <a:extLst>
              <a:ext uri="{FF2B5EF4-FFF2-40B4-BE49-F238E27FC236}">
                <a16:creationId xmlns:a16="http://schemas.microsoft.com/office/drawing/2014/main" id="{D202B876-F32E-4491-90E4-8063E81F7F5C}"/>
              </a:ext>
            </a:extLst>
          </p:cNvPr>
          <p:cNvPicPr>
            <a:picLocks noChangeAspect="1"/>
          </p:cNvPicPr>
          <p:nvPr/>
        </p:nvPicPr>
        <p:blipFill>
          <a:blip r:embed="rId9"/>
          <a:stretch>
            <a:fillRect/>
          </a:stretch>
        </p:blipFill>
        <p:spPr>
          <a:xfrm>
            <a:off x="3605616" y="1860599"/>
            <a:ext cx="2641051" cy="1369434"/>
          </a:xfrm>
          <a:prstGeom prst="rect">
            <a:avLst/>
          </a:prstGeom>
        </p:spPr>
      </p:pic>
      <p:pic>
        <p:nvPicPr>
          <p:cNvPr id="8" name="Audio 7">
            <a:hlinkClick r:id="" action="ppaction://media"/>
            <a:extLst>
              <a:ext uri="{FF2B5EF4-FFF2-40B4-BE49-F238E27FC236}">
                <a16:creationId xmlns:a16="http://schemas.microsoft.com/office/drawing/2014/main" id="{A98F2CF4-EF9A-4668-95DA-721B0A181AB5}"/>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20356364"/>
      </p:ext>
    </p:extLst>
  </p:cSld>
  <p:clrMapOvr>
    <a:masterClrMapping/>
  </p:clrMapOvr>
  <mc:AlternateContent xmlns:mc="http://schemas.openxmlformats.org/markup-compatibility/2006" xmlns:p14="http://schemas.microsoft.com/office/powerpoint/2010/main">
    <mc:Choice Requires="p14">
      <p:transition spd="slow" p14:dur="2000" advTm="21314"/>
    </mc:Choice>
    <mc:Fallback xmlns="">
      <p:transition spd="slow" advTm="21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E13569-70BE-4031-9072-24D3CC6650C5}"/>
              </a:ext>
            </a:extLst>
          </p:cNvPr>
          <p:cNvPicPr>
            <a:picLocks noChangeAspect="1"/>
          </p:cNvPicPr>
          <p:nvPr/>
        </p:nvPicPr>
        <p:blipFill>
          <a:blip r:embed="rId9"/>
          <a:stretch>
            <a:fillRect/>
          </a:stretch>
        </p:blipFill>
        <p:spPr>
          <a:xfrm>
            <a:off x="872048" y="4488281"/>
            <a:ext cx="6579427" cy="1081126"/>
          </a:xfrm>
          <a:prstGeom prst="rect">
            <a:avLst/>
          </a:prstGeom>
        </p:spPr>
      </p:pic>
      <p:sp>
        <p:nvSpPr>
          <p:cNvPr id="13" name="TextBox 12">
            <a:extLst>
              <a:ext uri="{FF2B5EF4-FFF2-40B4-BE49-F238E27FC236}">
                <a16:creationId xmlns:a16="http://schemas.microsoft.com/office/drawing/2014/main" id="{E9504100-5F7C-44AB-9450-2FADBB54850F}"/>
              </a:ext>
            </a:extLst>
          </p:cNvPr>
          <p:cNvSpPr txBox="1"/>
          <p:nvPr>
            <p:custDataLst>
              <p:tags r:id="rId1"/>
            </p:custDataLst>
          </p:nvPr>
        </p:nvSpPr>
        <p:spPr>
          <a:xfrm>
            <a:off x="6531497" y="3531213"/>
            <a:ext cx="1852551" cy="923330"/>
          </a:xfrm>
          <a:prstGeom prst="rect">
            <a:avLst/>
          </a:prstGeom>
          <a:noFill/>
        </p:spPr>
        <p:txBody>
          <a:bodyPr wrap="square" rtlCol="0">
            <a:spAutoFit/>
          </a:bodyPr>
          <a:lstStyle/>
          <a:p>
            <a:pPr algn="ctr"/>
            <a:r>
              <a:rPr lang="en-US" dirty="0">
                <a:ln w="0"/>
                <a:effectLst>
                  <a:outerShdw blurRad="38100" dist="19050" dir="2700000" algn="tl" rotWithShape="0">
                    <a:schemeClr val="dk1">
                      <a:alpha val="40000"/>
                    </a:schemeClr>
                  </a:outerShdw>
                </a:effectLst>
              </a:rPr>
              <a:t>ADE Suggested Times</a:t>
            </a:r>
          </a:p>
          <a:p>
            <a:pPr algn="ctr"/>
            <a:r>
              <a:rPr lang="en-US" dirty="0">
                <a:ln w="0"/>
                <a:effectLst>
                  <a:outerShdw blurRad="38100" dist="19050" dir="2700000" algn="tl" rotWithShape="0">
                    <a:schemeClr val="dk1">
                      <a:alpha val="40000"/>
                    </a:schemeClr>
                  </a:outerShdw>
                </a:effectLst>
              </a:rPr>
              <a:t>2:15 - 4 hours</a:t>
            </a:r>
          </a:p>
        </p:txBody>
      </p:sp>
      <p:sp>
        <p:nvSpPr>
          <p:cNvPr id="4" name="Title 3">
            <a:extLst>
              <a:ext uri="{FF2B5EF4-FFF2-40B4-BE49-F238E27FC236}">
                <a16:creationId xmlns:a16="http://schemas.microsoft.com/office/drawing/2014/main" id="{EE268968-71C3-48E8-AA5C-CC170F572F13}"/>
              </a:ext>
            </a:extLst>
          </p:cNvPr>
          <p:cNvSpPr>
            <a:spLocks noGrp="1"/>
          </p:cNvSpPr>
          <p:nvPr>
            <p:ph type="title"/>
            <p:custDataLst>
              <p:tags r:id="rId2"/>
            </p:custDataLst>
          </p:nvPr>
        </p:nvSpPr>
        <p:spPr>
          <a:xfrm>
            <a:off x="0" y="15211"/>
            <a:ext cx="9144000" cy="433498"/>
          </a:xfrm>
        </p:spPr>
        <p:txBody>
          <a:bodyPr/>
          <a:lstStyle/>
          <a:p>
            <a:r>
              <a:rPr lang="en-US" dirty="0"/>
              <a:t>ELA Testing Time – AzMERIT 2018</a:t>
            </a:r>
          </a:p>
        </p:txBody>
      </p:sp>
      <p:graphicFrame>
        <p:nvGraphicFramePr>
          <p:cNvPr id="19" name="Table 18">
            <a:extLst>
              <a:ext uri="{FF2B5EF4-FFF2-40B4-BE49-F238E27FC236}">
                <a16:creationId xmlns:a16="http://schemas.microsoft.com/office/drawing/2014/main" id="{7CEEAAA8-09E0-42E3-B0F2-B7EFCFBD1C7A}"/>
              </a:ext>
            </a:extLst>
          </p:cNvPr>
          <p:cNvGraphicFramePr>
            <a:graphicFrameLocks noGrp="1"/>
          </p:cNvGraphicFramePr>
          <p:nvPr>
            <p:custDataLst>
              <p:tags r:id="rId3"/>
            </p:custDataLst>
            <p:extLst>
              <p:ext uri="{D42A27DB-BD31-4B8C-83A1-F6EECF244321}">
                <p14:modId xmlns:p14="http://schemas.microsoft.com/office/powerpoint/2010/main" val="131770291"/>
              </p:ext>
            </p:extLst>
          </p:nvPr>
        </p:nvGraphicFramePr>
        <p:xfrm>
          <a:off x="992596" y="1102745"/>
          <a:ext cx="5538901" cy="3261360"/>
        </p:xfrm>
        <a:graphic>
          <a:graphicData uri="http://schemas.openxmlformats.org/drawingml/2006/table">
            <a:tbl>
              <a:tblPr firstRow="1" bandRow="1">
                <a:tableStyleId>{5C22544A-7EE6-4342-B048-85BDC9FD1C3A}</a:tableStyleId>
              </a:tblPr>
              <a:tblGrid>
                <a:gridCol w="1482136">
                  <a:extLst>
                    <a:ext uri="{9D8B030D-6E8A-4147-A177-3AD203B41FA5}">
                      <a16:colId xmlns:a16="http://schemas.microsoft.com/office/drawing/2014/main" val="820251121"/>
                    </a:ext>
                  </a:extLst>
                </a:gridCol>
                <a:gridCol w="2092339">
                  <a:extLst>
                    <a:ext uri="{9D8B030D-6E8A-4147-A177-3AD203B41FA5}">
                      <a16:colId xmlns:a16="http://schemas.microsoft.com/office/drawing/2014/main" val="3106915855"/>
                    </a:ext>
                  </a:extLst>
                </a:gridCol>
                <a:gridCol w="1964426">
                  <a:extLst>
                    <a:ext uri="{9D8B030D-6E8A-4147-A177-3AD203B41FA5}">
                      <a16:colId xmlns:a16="http://schemas.microsoft.com/office/drawing/2014/main" val="3413507287"/>
                    </a:ext>
                  </a:extLst>
                </a:gridCol>
              </a:tblGrid>
              <a:tr h="825087">
                <a:tc>
                  <a:txBody>
                    <a:bodyPr/>
                    <a:lstStyle/>
                    <a:p>
                      <a:pPr algn="ctr"/>
                      <a:r>
                        <a:rPr lang="en-US" sz="2400" dirty="0"/>
                        <a:t>Grade</a:t>
                      </a:r>
                    </a:p>
                  </a:txBody>
                  <a:tcPr>
                    <a:lnL w="12700" cap="flat" cmpd="sng" algn="ctr">
                      <a:solidFill>
                        <a:srgbClr val="00319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192"/>
                    </a:solidFill>
                  </a:tcPr>
                </a:tc>
                <a:tc>
                  <a:txBody>
                    <a:bodyPr/>
                    <a:lstStyle/>
                    <a:p>
                      <a:pPr algn="ctr"/>
                      <a:r>
                        <a:rPr lang="en-US" sz="2400" dirty="0"/>
                        <a:t>Average Time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Hours : Minutes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192"/>
                    </a:solidFill>
                  </a:tcPr>
                </a:tc>
                <a:tc>
                  <a:txBody>
                    <a:bodyPr/>
                    <a:lstStyle/>
                    <a:p>
                      <a:pPr algn="ctr"/>
                      <a:r>
                        <a:rPr lang="en-US" sz="2400" dirty="0"/>
                        <a:t>Maximum Time</a:t>
                      </a:r>
                    </a:p>
                    <a:p>
                      <a:pPr algn="ctr"/>
                      <a:r>
                        <a:rPr lang="en-US" sz="1600" dirty="0"/>
                        <a:t>Hours : Minutes</a:t>
                      </a:r>
                    </a:p>
                  </a:txBody>
                  <a:tcPr>
                    <a:lnL w="12700" cap="flat" cmpd="sng" algn="ctr">
                      <a:solidFill>
                        <a:schemeClr val="bg1"/>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192"/>
                    </a:solidFill>
                  </a:tcPr>
                </a:tc>
                <a:extLst>
                  <a:ext uri="{0D108BD9-81ED-4DB2-BD59-A6C34878D82A}">
                    <a16:rowId xmlns:a16="http://schemas.microsoft.com/office/drawing/2014/main" val="1565558455"/>
                  </a:ext>
                </a:extLst>
              </a:tr>
              <a:tr h="353609">
                <a:tc>
                  <a:txBody>
                    <a:bodyPr/>
                    <a:lstStyle/>
                    <a:p>
                      <a:pPr algn="ctr"/>
                      <a:r>
                        <a:rPr lang="en-US" sz="1800" dirty="0"/>
                        <a:t>3</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tc>
                  <a:txBody>
                    <a:bodyPr/>
                    <a:lstStyle/>
                    <a:p>
                      <a:pPr algn="ctr"/>
                      <a:r>
                        <a:rPr lang="en-US" sz="1800" dirty="0"/>
                        <a:t>3:48</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tc>
                  <a:txBody>
                    <a:bodyPr/>
                    <a:lstStyle/>
                    <a:p>
                      <a:pPr algn="ctr"/>
                      <a:r>
                        <a:rPr lang="en-US" sz="1800" dirty="0"/>
                        <a:t>21:57</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extLst>
                  <a:ext uri="{0D108BD9-81ED-4DB2-BD59-A6C34878D82A}">
                    <a16:rowId xmlns:a16="http://schemas.microsoft.com/office/drawing/2014/main" val="3903716974"/>
                  </a:ext>
                </a:extLst>
              </a:tr>
              <a:tr h="353609">
                <a:tc>
                  <a:txBody>
                    <a:bodyPr/>
                    <a:lstStyle/>
                    <a:p>
                      <a:pPr algn="ctr"/>
                      <a:r>
                        <a:rPr lang="en-US" sz="1800" dirty="0"/>
                        <a:t>4</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tc>
                  <a:txBody>
                    <a:bodyPr/>
                    <a:lstStyle/>
                    <a:p>
                      <a:pPr algn="ctr"/>
                      <a:r>
                        <a:rPr lang="en-US" sz="1800" dirty="0"/>
                        <a:t>3:44</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tc>
                  <a:txBody>
                    <a:bodyPr/>
                    <a:lstStyle/>
                    <a:p>
                      <a:pPr algn="ctr"/>
                      <a:r>
                        <a:rPr lang="en-US" sz="1800" dirty="0"/>
                        <a:t>18:42</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extLst>
                  <a:ext uri="{0D108BD9-81ED-4DB2-BD59-A6C34878D82A}">
                    <a16:rowId xmlns:a16="http://schemas.microsoft.com/office/drawing/2014/main" val="368760007"/>
                  </a:ext>
                </a:extLst>
              </a:tr>
              <a:tr h="353609">
                <a:tc>
                  <a:txBody>
                    <a:bodyPr/>
                    <a:lstStyle/>
                    <a:p>
                      <a:pPr algn="ctr"/>
                      <a:r>
                        <a:rPr lang="en-US" sz="1800" dirty="0"/>
                        <a:t>5</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tc>
                  <a:txBody>
                    <a:bodyPr/>
                    <a:lstStyle/>
                    <a:p>
                      <a:pPr algn="ctr"/>
                      <a:r>
                        <a:rPr lang="en-US" sz="1800" dirty="0"/>
                        <a:t>4:04</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tc>
                  <a:txBody>
                    <a:bodyPr/>
                    <a:lstStyle/>
                    <a:p>
                      <a:pPr algn="ctr"/>
                      <a:r>
                        <a:rPr lang="en-US" sz="1800" dirty="0"/>
                        <a:t>19:22</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extLst>
                  <a:ext uri="{0D108BD9-81ED-4DB2-BD59-A6C34878D82A}">
                    <a16:rowId xmlns:a16="http://schemas.microsoft.com/office/drawing/2014/main" val="1160043245"/>
                  </a:ext>
                </a:extLst>
              </a:tr>
              <a:tr h="353609">
                <a:tc>
                  <a:txBody>
                    <a:bodyPr/>
                    <a:lstStyle/>
                    <a:p>
                      <a:pPr algn="ctr"/>
                      <a:r>
                        <a:rPr lang="en-US" sz="1800" dirty="0"/>
                        <a:t>6</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tc>
                  <a:txBody>
                    <a:bodyPr/>
                    <a:lstStyle/>
                    <a:p>
                      <a:pPr algn="ctr"/>
                      <a:r>
                        <a:rPr lang="en-US" sz="1800" dirty="0"/>
                        <a:t>4:03</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tc>
                  <a:txBody>
                    <a:bodyPr/>
                    <a:lstStyle/>
                    <a:p>
                      <a:pPr algn="ctr"/>
                      <a:r>
                        <a:rPr lang="en-US" sz="1800" dirty="0"/>
                        <a:t>21:57</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extLst>
                  <a:ext uri="{0D108BD9-81ED-4DB2-BD59-A6C34878D82A}">
                    <a16:rowId xmlns:a16="http://schemas.microsoft.com/office/drawing/2014/main" val="3806933804"/>
                  </a:ext>
                </a:extLst>
              </a:tr>
              <a:tr h="353609">
                <a:tc>
                  <a:txBody>
                    <a:bodyPr/>
                    <a:lstStyle/>
                    <a:p>
                      <a:pPr algn="ctr"/>
                      <a:r>
                        <a:rPr lang="en-US" sz="1800" dirty="0"/>
                        <a:t>7</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tc>
                  <a:txBody>
                    <a:bodyPr/>
                    <a:lstStyle/>
                    <a:p>
                      <a:pPr algn="ctr"/>
                      <a:r>
                        <a:rPr lang="en-US" sz="1800" dirty="0"/>
                        <a:t>3:45</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tc>
                  <a:txBody>
                    <a:bodyPr/>
                    <a:lstStyle/>
                    <a:p>
                      <a:pPr algn="ctr"/>
                      <a:r>
                        <a:rPr lang="en-US" sz="1800" dirty="0"/>
                        <a:t>19:03</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extLst>
                  <a:ext uri="{0D108BD9-81ED-4DB2-BD59-A6C34878D82A}">
                    <a16:rowId xmlns:a16="http://schemas.microsoft.com/office/drawing/2014/main" val="537008211"/>
                  </a:ext>
                </a:extLst>
              </a:tr>
              <a:tr h="353609">
                <a:tc>
                  <a:txBody>
                    <a:bodyPr/>
                    <a:lstStyle/>
                    <a:p>
                      <a:pPr algn="ctr"/>
                      <a:r>
                        <a:rPr lang="en-US" sz="1800" dirty="0"/>
                        <a:t>8</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tc>
                  <a:txBody>
                    <a:bodyPr/>
                    <a:lstStyle/>
                    <a:p>
                      <a:pPr algn="ctr"/>
                      <a:r>
                        <a:rPr lang="en-US" sz="1800" dirty="0"/>
                        <a:t>3:26</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tc>
                  <a:txBody>
                    <a:bodyPr/>
                    <a:lstStyle/>
                    <a:p>
                      <a:pPr algn="ctr"/>
                      <a:r>
                        <a:rPr lang="en-US" sz="1800" dirty="0"/>
                        <a:t>19:21</a:t>
                      </a:r>
                    </a:p>
                  </a:txBody>
                  <a:tcPr>
                    <a:lnL w="12700" cap="flat" cmpd="sng" algn="ctr">
                      <a:solidFill>
                        <a:srgbClr val="003192"/>
                      </a:solidFill>
                      <a:prstDash val="solid"/>
                      <a:round/>
                      <a:headEnd type="none" w="med" len="med"/>
                      <a:tailEnd type="none" w="med" len="med"/>
                    </a:lnL>
                    <a:lnR w="12700" cap="flat" cmpd="sng" algn="ctr">
                      <a:solidFill>
                        <a:srgbClr val="003192"/>
                      </a:solidFill>
                      <a:prstDash val="solid"/>
                      <a:round/>
                      <a:headEnd type="none" w="med" len="med"/>
                      <a:tailEnd type="none" w="med" len="med"/>
                    </a:lnR>
                    <a:lnT w="12700" cap="flat" cmpd="sng" algn="ctr">
                      <a:solidFill>
                        <a:srgbClr val="003192"/>
                      </a:solidFill>
                      <a:prstDash val="solid"/>
                      <a:round/>
                      <a:headEnd type="none" w="med" len="med"/>
                      <a:tailEnd type="none" w="med" len="med"/>
                    </a:lnT>
                    <a:lnB w="12700" cap="flat" cmpd="sng" algn="ctr">
                      <a:solidFill>
                        <a:srgbClr val="003192"/>
                      </a:solidFill>
                      <a:prstDash val="solid"/>
                      <a:round/>
                      <a:headEnd type="none" w="med" len="med"/>
                      <a:tailEnd type="none" w="med" len="med"/>
                    </a:lnB>
                  </a:tcPr>
                </a:tc>
                <a:extLst>
                  <a:ext uri="{0D108BD9-81ED-4DB2-BD59-A6C34878D82A}">
                    <a16:rowId xmlns:a16="http://schemas.microsoft.com/office/drawing/2014/main" val="137840809"/>
                  </a:ext>
                </a:extLst>
              </a:tr>
            </a:tbl>
          </a:graphicData>
        </a:graphic>
      </p:graphicFrame>
      <p:sp>
        <p:nvSpPr>
          <p:cNvPr id="18" name="Callout: Bent Line 17">
            <a:extLst>
              <a:ext uri="{FF2B5EF4-FFF2-40B4-BE49-F238E27FC236}">
                <a16:creationId xmlns:a16="http://schemas.microsoft.com/office/drawing/2014/main" id="{DC00179B-62C1-4A10-8342-A2C0BE7269FB}"/>
              </a:ext>
            </a:extLst>
          </p:cNvPr>
          <p:cNvSpPr/>
          <p:nvPr>
            <p:custDataLst>
              <p:tags r:id="rId4"/>
            </p:custDataLst>
          </p:nvPr>
        </p:nvSpPr>
        <p:spPr>
          <a:xfrm>
            <a:off x="6531498" y="3531213"/>
            <a:ext cx="1852551" cy="923330"/>
          </a:xfrm>
          <a:prstGeom prst="borderCallout2">
            <a:avLst/>
          </a:prstGeom>
          <a:noFill/>
          <a:ln w="28575">
            <a:solidFill>
              <a:srgbClr val="00319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Audio 1">
            <a:hlinkClick r:id="" action="ppaction://media"/>
            <a:extLst>
              <a:ext uri="{FF2B5EF4-FFF2-40B4-BE49-F238E27FC236}">
                <a16:creationId xmlns:a16="http://schemas.microsoft.com/office/drawing/2014/main" id="{B26D073F-CCB7-4A26-AC5D-46B2C74A5A48}"/>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79365433"/>
      </p:ext>
    </p:extLst>
  </p:cSld>
  <p:clrMapOvr>
    <a:masterClrMapping/>
  </p:clrMapOvr>
  <mc:AlternateContent xmlns:mc="http://schemas.openxmlformats.org/markup-compatibility/2006" xmlns:p14="http://schemas.microsoft.com/office/powerpoint/2010/main">
    <mc:Choice Requires="p14">
      <p:transition spd="slow" p14:dur="2000" advTm="87903"/>
    </mc:Choice>
    <mc:Fallback xmlns="">
      <p:transition spd="slow" advTm="87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ARTICULATE_PROJECT_OPEN" val="0"/>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2018 OELAS&quot;/&gt;&lt;object type=&quot;8&quot; unique_id=&quot;10053&quot;&gt;&lt;/object&gt;&lt;object type=&quot;2&quot; unique_id=&quot;10054&quot;&gt;&lt;object type=&quot;3&quot; unique_id=&quot;10056&quot;&gt;&lt;property id=&quot;20148&quot; value=&quot;5&quot;/&gt;&lt;property id=&quot;20300&quot; value=&quot;Slide 6 - &amp;quot;Evidence-Based Writing&amp;quot;&quot;/&gt;&lt;property id=&quot;20307&quot; value=&quot;257&quot;/&gt;&lt;property id=&quot;20309&quot; value=&quot;-1&quot;/&gt;&lt;/object&gt;&lt;object type=&quot;3&quot; unique_id=&quot;10063&quot;&gt;&lt;property id=&quot;20148&quot; value=&quot;5&quot;/&gt;&lt;property id=&quot;20300&quot; value=&quot;Slide 5 - &amp;quot;Text-Based Writing&amp;quot;&quot;/&gt;&lt;property id=&quot;20307&quot; value=&quot;264&quot;/&gt;&lt;property id=&quot;20309&quot; value=&quot;-1&quot;/&gt;&lt;/object&gt;&lt;object type=&quot;3&quot; unique_id=&quot;161450&quot;&gt;&lt;property id=&quot;20148&quot; value=&quot;5&quot;/&gt;&lt;property id=&quot;20300&quot; value=&quot;Slide 4 - &amp;quot;AzMERIT Writing Prompt – Argumentative Essay&amp;quot;&quot;/&gt;&lt;property id=&quot;20307&quot; value=&quot;300&quot;/&gt;&lt;property id=&quot;20309&quot; value=&quot;-1&quot;/&gt;&lt;/object&gt;&lt;object type=&quot;3&quot; unique_id=&quot;161451&quot;&gt;&lt;property id=&quot;20148&quot; value=&quot;5&quot;/&gt;&lt;property id=&quot;20300&quot; value=&quot;Slide 3 - &amp;quot;AzMERIT Writing Prompt – Informative Essays&amp;quot;&quot;/&gt;&lt;property id=&quot;20307&quot; value=&quot;301&quot;/&gt;&lt;property id=&quot;20309&quot; value=&quot;-1&quot;/&gt;&lt;/object&gt;&lt;object type=&quot;3&quot; unique_id=&quot;162586&quot;&gt;&lt;property id=&quot;20148&quot; value=&quot;5&quot;/&gt;&lt;property id=&quot;20300&quot; value=&quot;Slide 9 - &amp;quot;ELA Testing Time – AzMERIT 2018&amp;quot;&quot;/&gt;&lt;property id=&quot;20307&quot; value=&quot;303&quot;/&gt;&lt;property id=&quot;20309&quot; value=&quot;-1&quot;/&gt;&lt;/object&gt;&lt;object type=&quot;3&quot; unique_id=&quot;164565&quot;&gt;&lt;property id=&quot;20148&quot; value=&quot;5&quot;/&gt;&lt;property id=&quot;20300&quot; value=&quot;Slide 7 - &amp;quot;Evidence-Based Writing&amp;quot;&quot;/&gt;&lt;property id=&quot;20307&quot; value=&quot;307&quot;/&gt;&lt;property id=&quot;20309&quot; value=&quot;-1&quot;/&gt;&lt;/object&gt;&lt;object type=&quot;3&quot; unique_id=&quot;164791&quot;&gt;&lt;property id=&quot;20148&quot; value=&quot;5&quot;/&gt;&lt;property id=&quot;20300&quot; value=&quot;Slide 1 - &amp;quot;Evidence-Based Writing  Arizona Department of education Assessment Section   January 2019&amp;quot;&quot;/&gt;&lt;property id=&quot;20307&quot; value=&quot;309&quot;/&gt;&lt;property id=&quot;20309&quot; value=&quot;-1&quot;/&gt;&lt;/object&gt;&lt;object type=&quot;3&quot; unique_id=&quot;213717&quot;&gt;&lt;property id=&quot;20148&quot; value=&quot;5&quot;/&gt;&lt;property id=&quot;20300&quot; value=&quot;Slide 12&quot;/&gt;&lt;property id=&quot;20307&quot; value=&quot;336&quot;/&gt;&lt;/object&gt;&lt;object type=&quot;3&quot; unique_id=&quot;213718&quot;&gt;&lt;property id=&quot;20148&quot; value=&quot;5&quot;/&gt;&lt;property id=&quot;20300&quot; value=&quot;Slide 13&quot;/&gt;&lt;property id=&quot;20307&quot; value=&quot;337&quot;/&gt;&lt;/object&gt;&lt;object type=&quot;3&quot; unique_id=&quot;213719&quot;&gt;&lt;property id=&quot;20148&quot; value=&quot;5&quot;/&gt;&lt;property id=&quot;20300&quot; value=&quot;Slide 14&quot;/&gt;&lt;property id=&quot;20307&quot; value=&quot;338&quot;/&gt;&lt;/object&gt;&lt;object type=&quot;3&quot; unique_id=&quot;213720&quot;&gt;&lt;property id=&quot;20148&quot; value=&quot;5&quot;/&gt;&lt;property id=&quot;20300&quot; value=&quot;Slide 15&quot;/&gt;&lt;property id=&quot;20307&quot; value=&quot;339&quot;/&gt;&lt;/object&gt;&lt;object type=&quot;3&quot; unique_id=&quot;213721&quot;&gt;&lt;property id=&quot;20148&quot; value=&quot;5&quot;/&gt;&lt;property id=&quot;20300&quot; value=&quot;Slide 16 - &amp;quot;Evidence-Based Writing&amp;quot;&quot;/&gt;&lt;property id=&quot;20307&quot; value=&quot;340&quot;/&gt;&lt;/object&gt;&lt;object type=&quot;3&quot; unique_id=&quot;213722&quot;&gt;&lt;property id=&quot;20148&quot; value=&quot;5&quot;/&gt;&lt;property id=&quot;20300&quot; value=&quot;Slide 17 - &amp;quot;Evidence-Based Writing&amp;quot;&quot;/&gt;&lt;property id=&quot;20307&quot; value=&quot;341&quot;/&gt;&lt;/object&gt;&lt;object type=&quot;3&quot; unique_id=&quot;213798&quot;&gt;&lt;property id=&quot;20148&quot; value=&quot;5&quot;/&gt;&lt;property id=&quot;20300&quot; value=&quot;Slide 2 - &amp;quot;AzMERIT Rubrics&amp;quot;&quot;/&gt;&lt;property id=&quot;20307&quot; value=&quot;342&quot;/&gt;&lt;/object&gt;&lt;object type=&quot;3&quot; unique_id=&quot;213799&quot;&gt;&lt;property id=&quot;20148&quot; value=&quot;5&quot;/&gt;&lt;property id=&quot;20300&quot; value=&quot;Slide 8 - &amp;quot;Evidence-Based Writing&amp;quot;&quot;/&gt;&lt;property id=&quot;20307&quot; value=&quot;343&quot;/&gt;&lt;/object&gt;&lt;object type=&quot;3&quot; unique_id=&quot;213903&quot;&gt;&lt;property id=&quot;20148&quot; value=&quot;5&quot;/&gt;&lt;property id=&quot;20300&quot; value=&quot;Slide 10 - &amp;quot;State Standards&amp;quot;&quot;/&gt;&lt;property id=&quot;20307&quot; value=&quot;345&quot;/&gt;&lt;/object&gt;&lt;object type=&quot;3&quot; unique_id=&quot;213904&quot;&gt;&lt;property id=&quot;20148&quot; value=&quot;5&quot;/&gt;&lt;property id=&quot;20300&quot; value=&quot;Slide 11 - &amp;quot;Testing Time&amp;quot;&quot;/&gt;&lt;property id=&quot;20307&quot; value=&quot;344&quot;/&gt;&lt;/object&gt;&lt;object type=&quot;3&quot; unique_id=&quot;213905&quot;&gt;&lt;property id=&quot;20148&quot; value=&quot;5&quot;/&gt;&lt;property id=&quot;20300&quot; value=&quot;Slide 18&quot;/&gt;&lt;property id=&quot;20307&quot; value=&quot;346&quot;/&gt;&lt;/object&gt;&lt;/object&gt;&lt;object type=&quot;4&quot; unique_id=&quot;164424&quot;&gt;&lt;/object&gt;&lt;object type=&quot;10&quot; unique_id=&quot;164425&quot;&gt;&lt;object type=&quot;11&quot; unique_id=&quot;16442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2BB337-A711-404B-83CB-C517E9340F16}&quot;/&gt;&lt;isInvalidForFieldText val=&quot;0&quot;/&gt;&lt;Image&gt;&lt;filename val=&quot;C:\Users\mbowerm\AppData\Local\Temp\~CaA07\data\asimages\{B02BB337-A711-404B-83CB-C517E9340F16}_MtorLt.png&quot;/&gt;&lt;left val=&quot;36&quot;/&gt;&lt;top val=&quot;91&quot;/&gt;&lt;width val=&quot;619&quot;/&gt;&lt;height val=&quot;57&quot;/&gt;&lt;hasText val=&quot;1&quot;/&gt;&lt;/Image&gt;&lt;/ThreeDShapeInfo&gt;"/>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B757F1BA-B9E1-42E8-AB58-0420F2C45752}_16.png&quot;/&gt;&lt;left val=&quot;62&quot;/&gt;&lt;top val=&quot;154&quot;/&gt;&lt;width val=&quot;576&quot;/&gt;&lt;height val=&quot;129&quot;/&gt;&lt;hasText val=&quot;1&quot;/&gt;&lt;/Image&gt;&lt;/ThreeDShapeInfo&gt;"/>
  <p:tag name="PRESENTER_SHAPETEXTINFO" val="&lt;ShapeTextInfo&gt;&lt;TableIndex row=&quot;-1&quot; col=&quot;-1&quot;&gt;&lt;linesCount val=&quot;5&quot;/&gt;&lt;lineCharCount val=&quot;28&quot;/&gt;&lt;lineCharCount val=&quot;40&quot;/&gt;&lt;lineCharCount val=&quot;28&quot;/&gt;&lt;lineCharCount val=&quot;29&quot;/&gt;&lt;lineCharCount val=&quot;1&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AF4342-977E-452B-9133-B57174C3808E}&quot;/&gt;&lt;isInvalidForFieldText val=&quot;0&quot;/&gt;&lt;Image&gt;&lt;filename val=&quot;C:\Users\mbowerm\AppData\Local\Temp\~CaA07\data\asimages\{ADAF4342-977E-452B-9133-B57174C3808E}_16.png&quot;/&gt;&lt;left val=&quot;336&quot;/&gt;&lt;top val=&quot;297&quot;/&gt;&lt;width val=&quot;308&quot;/&gt;&lt;height val=&quot;140&quot;/&gt;&lt;hasText val=&quot;1&quot;/&gt;&lt;/Image&gt;&lt;/ThreeDShapeInfo&gt;"/>
  <p:tag name="PRESENTER_SHAPETEXTINFO" val="&lt;ShapeTextInfo&gt;&lt;TableIndex row=&quot;-1&quot; col=&quot;-1&quot;&gt;&lt;linesCount val=&quot;4&quot;/&gt;&lt;lineCharCount val=&quot;23&quot;/&gt;&lt;lineCharCount val=&quot;25&quot;/&gt;&lt;lineCharCount val=&quot;21&quot;/&gt;&lt;lineCharCount val=&quot;9&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B0143CEB-AFCD-4224-A688-5D87E574F3C3}_12.png&quot;/&gt;&lt;left val=&quot;-4&quot;/&gt;&lt;top val=&quot;0&quot;/&gt;&lt;width val=&quot;724&quot;/&gt;&lt;height val=&quot;39&quot;/&gt;&lt;hasText val=&quot;1&quot;/&gt;&lt;/Image&gt;&lt;/ThreeDShapeInfo&gt;"/>
  <p:tag name="PRESENTER_SHAPETEXTINFO" val="&lt;ShapeTextInfo&gt;&lt;TableIndex row=&quot;-1&quot; col=&quot;-1&quot;&gt;&lt;linesCount val=&quot;1&quot;/&gt;&lt;lineCharCount val=&quot;2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52C335B7-B3F8-45FF-BA59-02EAE291FD11}_12.png&quot;/&gt;&lt;left val=&quot;50&quot;/&gt;&lt;top val=&quot;99&quot;/&gt;&lt;width val=&quot;588&quot;/&gt;&lt;height val=&quot;42&quot;/&gt;&lt;hasText val=&quot;1&quot;/&gt;&lt;/Image&gt;&lt;/ThreeDShapeInfo&gt;"/>
  <p:tag name="PRESENTER_SHAPETEXTINFO" val="&lt;ShapeTextInfo&gt;&lt;TableIndex row=&quot;-1&quot; col=&quot;-1&quot;&gt;&lt;linesCount val=&quot;1&quot;/&gt;&lt;lineCharCount val=&quot;15&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FCFDFAFF-FC93-412C-9188-ABC33095EDD7}_12.png&quot;/&gt;&lt;left val=&quot;64&quot;/&gt;&lt;top val=&quot;153&quot;/&gt;&lt;width val=&quot;468&quot;/&gt;&lt;height val=&quot;166&quot;/&gt;&lt;hasText val=&quot;1&quot;/&gt;&lt;/Image&gt;&lt;/ThreeDShapeInfo&gt;"/>
  <p:tag name="PRESENTER_SHAPETEXTINFO" val="&lt;ShapeTextInfo&gt;&lt;TableIndex row=&quot;-1&quot; col=&quot;-1&quot;&gt;&lt;linesCount val=&quot;5&quot;/&gt;&lt;lineCharCount val=&quot;15&quot;/&gt;&lt;lineCharCount val=&quot;1&quot;/&gt;&lt;lineCharCount val=&quot;26&quot;/&gt;&lt;lineCharCount val=&quot;1&quot;/&gt;&lt;lineCharCount val=&quot;2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B0143CEB-AFCD-4224-A688-5D87E574F3C3}_12.png&quot;/&gt;&lt;left val=&quot;-4&quot;/&gt;&lt;top val=&quot;0&quot;/&gt;&lt;width val=&quot;724&quot;/&gt;&lt;height val=&quot;39&quot;/&gt;&lt;hasText val=&quot;1&quot;/&gt;&lt;/Image&gt;&lt;/ThreeDShapeInfo&gt;"/>
  <p:tag name="PRESENTER_SHAPETEXTINFO" val="&lt;ShapeTextInfo&gt;&lt;TableIndex row=&quot;-1&quot; col=&quot;-1&quot;&gt;&lt;linesCount val=&quot;1&quot;/&gt;&lt;lineCharCount val=&quot;21&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52C335B7-B3F8-45FF-BA59-02EAE291FD11}_12.png&quot;/&gt;&lt;left val=&quot;50&quot;/&gt;&lt;top val=&quot;99&quot;/&gt;&lt;width val=&quot;588&quot;/&gt;&lt;height val=&quot;42&quot;/&gt;&lt;hasText val=&quot;1&quot;/&gt;&lt;/Image&gt;&lt;/ThreeDShapeInfo&gt;"/>
  <p:tag name="PRESENTER_SHAPETEXTINFO" val="&lt;ShapeTextInfo&gt;&lt;TableIndex row=&quot;-1&quot; col=&quot;-1&quot;&gt;&lt;linesCount val=&quot;1&quot;/&gt;&lt;lineCharCount val=&quot;15&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FCFDFAFF-FC93-412C-9188-ABC33095EDD7}_12.png&quot;/&gt;&lt;left val=&quot;64&quot;/&gt;&lt;top val=&quot;153&quot;/&gt;&lt;width val=&quot;468&quot;/&gt;&lt;height val=&quot;166&quot;/&gt;&lt;hasText val=&quot;1&quot;/&gt;&lt;/Image&gt;&lt;/ThreeDShapeInfo&gt;"/>
  <p:tag name="PRESENTER_SHAPETEXTINFO" val="&lt;ShapeTextInfo&gt;&lt;TableIndex row=&quot;-1&quot; col=&quot;-1&quot;&gt;&lt;linesCount val=&quot;5&quot;/&gt;&lt;lineCharCount val=&quot;15&quot;/&gt;&lt;lineCharCount val=&quot;1&quot;/&gt;&lt;lineCharCount val=&quot;26&quot;/&gt;&lt;lineCharCount val=&quot;1&quot;/&gt;&lt;lineCharCount val=&quot;2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591726-FE2F-4577-B4ED-E7D9D789FA60}&quot;/&gt;&lt;isInvalidForFieldText val=&quot;0&quot;/&gt;&lt;Image&gt;&lt;filename val=&quot;C:\Users\mbowerm\AppData\Local\Temp\~CaA07\data\asimages\{0D591726-FE2F-4577-B4ED-E7D9D789FA60}_24.png&quot;/&gt;&lt;left val=&quot;513&quot;/&gt;&lt;top val=&quot;275&quot;/&gt;&lt;width val=&quot;146&quot;/&gt;&lt;height val=&quot;84&quot;/&gt;&lt;hasText val=&quot;1&quot;/&gt;&lt;/Image&gt;&lt;/ThreeDShapeInfo&gt;"/>
  <p:tag name="PRESENTER_SHAPETEXTINFO" val="&lt;ShapeTextInfo&gt;&lt;TableIndex row=&quot;-1&quot; col=&quot;-1&quot;&gt;&lt;linesCount val=&quot;3&quot;/&gt;&lt;lineCharCount val=&quot;14&quot;/&gt;&lt;lineCharCount val=&quot;6&quot;/&gt;&lt;lineCharCount val=&quot;14&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9B7FA421-CB81-461A-94D9-ACD7430996E4}_24.png&quot;/&gt;&lt;left val=&quot;-4&quot;/&gt;&lt;top val=&quot;0&quot;/&gt;&lt;width val=&quot;724&quot;/&gt;&lt;height val=&quot;39&quot;/&gt;&lt;hasText val=&quot;1&quot;/&gt;&lt;/Image&gt;&lt;/ThreeDShapeInfo&gt;"/>
  <p:tag name="PRESENTER_SHAPETEXTINFO" val="&lt;ShapeTextInfo&gt;&lt;TableIndex row=&quot;-1&quot; col=&quot;-1&quot;&gt;&lt;linesCount val=&quot;1&quot;/&gt;&lt;lineCharCount val=&quot;26&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3922AE81-DDB8-4D25-B4CE-E47FE086DBDE}_24.png&quot;/&gt;&lt;left val=&quot;77&quot;/&gt;&lt;top val=&quot;82&quot;/&gt;&lt;width val=&quot;422&quot;/&gt;&lt;height val=&quot;268&quot;/&gt;&lt;hasText val=&quot;1&quot;/&gt;&lt;/Image&gt;&lt;/ThreeDShapeInfo&gt;"/>
  <p:tag name="PRESENTER_SHAPETEXTINFO" val="&lt;ShapeTextInfo&gt;&lt;TableIndex row=&quot;1&quot; col=&quot;1&quot;&gt;&lt;linesCount val=&quot;1&quot;/&gt;&lt;lineCharCount val=&quot;5&quot;/&gt;&lt;/TableIndex&gt;&lt;TableIndex row=&quot;1&quot; col=&quot;2&quot;&gt;&lt;linesCount val=&quot;2&quot;/&gt;&lt;lineCharCount val=&quot;13&quot;/&gt;&lt;lineCharCount val=&quot;15&quot;/&gt;&lt;/TableIndex&gt;&lt;TableIndex row=&quot;1&quot; col=&quot;3&quot;&gt;&lt;linesCount val=&quot;3&quot;/&gt;&lt;lineCharCount val=&quot;8&quot;/&gt;&lt;lineCharCount val=&quot;5&quot;/&gt;&lt;lineCharCount val=&quot;15&quot;/&gt;&lt;/TableIndex&gt;&lt;TableIndex row=&quot;2&quot; col=&quot;1&quot;&gt;&lt;linesCount val=&quot;1&quot;/&gt;&lt;lineCharCount val=&quot;1&quot;/&gt;&lt;/TableIndex&gt;&lt;TableIndex row=&quot;2&quot; col=&quot;2&quot;&gt;&lt;linesCount val=&quot;1&quot;/&gt;&lt;lineCharCount val=&quot;4&quot;/&gt;&lt;/TableIndex&gt;&lt;TableIndex row=&quot;2&quot; col=&quot;3&quot;&gt;&lt;linesCount val=&quot;1&quot;/&gt;&lt;lineCharCount val=&quot;5&quot;/&gt;&lt;/TableIndex&gt;&lt;TableIndex row=&quot;3&quot; col=&quot;1&quot;&gt;&lt;linesCount val=&quot;1&quot;/&gt;&lt;lineCharCount val=&quot;1&quot;/&gt;&lt;/TableIndex&gt;&lt;TableIndex row=&quot;3&quot; col=&quot;2&quot;&gt;&lt;linesCount val=&quot;1&quot;/&gt;&lt;lineCharCount val=&quot;4&quot;/&gt;&lt;/TableIndex&gt;&lt;TableIndex row=&quot;3&quot; col=&quot;3&quot;&gt;&lt;linesCount val=&quot;1&quot;/&gt;&lt;lineCharCount val=&quot;5&quot;/&gt;&lt;/TableIndex&gt;&lt;TableIndex row=&quot;4&quot; col=&quot;1&quot;&gt;&lt;linesCount val=&quot;1&quot;/&gt;&lt;lineCharCount val=&quot;1&quot;/&gt;&lt;/TableIndex&gt;&lt;TableIndex row=&quot;4&quot; col=&quot;2&quot;&gt;&lt;linesCount val=&quot;1&quot;/&gt;&lt;lineCharCount val=&quot;4&quot;/&gt;&lt;/TableIndex&gt;&lt;TableIndex row=&quot;4&quot; col=&quot;3&quot;&gt;&lt;linesCount val=&quot;1&quot;/&gt;&lt;lineCharCount val=&quot;5&quot;/&gt;&lt;/TableIndex&gt;&lt;TableIndex row=&quot;5&quot; col=&quot;1&quot;&gt;&lt;linesCount val=&quot;1&quot;/&gt;&lt;lineCharCount val=&quot;1&quot;/&gt;&lt;/TableIndex&gt;&lt;TableIndex row=&quot;5&quot; col=&quot;2&quot;&gt;&lt;linesCount val=&quot;1&quot;/&gt;&lt;lineCharCount val=&quot;4&quot;/&gt;&lt;/TableIndex&gt;&lt;TableIndex row=&quot;5&quot; col=&quot;3&quot;&gt;&lt;linesCount val=&quot;1&quot;/&gt;&lt;lineCharCount val=&quot;5&quot;/&gt;&lt;/TableIndex&gt;&lt;TableIndex row=&quot;6&quot; col=&quot;1&quot;&gt;&lt;linesCount val=&quot;1&quot;/&gt;&lt;lineCharCount val=&quot;1&quot;/&gt;&lt;/TableIndex&gt;&lt;TableIndex row=&quot;6&quot; col=&quot;2&quot;&gt;&lt;linesCount val=&quot;1&quot;/&gt;&lt;lineCharCount val=&quot;4&quot;/&gt;&lt;/TableIndex&gt;&lt;TableIndex row=&quot;6&quot; col=&quot;3&quot;&gt;&lt;linesCount val=&quot;1&quot;/&gt;&lt;lineCharCount val=&quot;5&quot;/&gt;&lt;/TableIndex&gt;&lt;TableIndex row=&quot;7&quot; col=&quot;1&quot;&gt;&lt;linesCount val=&quot;1&quot;/&gt;&lt;lineCharCount val=&quot;1&quot;/&gt;&lt;/TableIndex&gt;&lt;TableIndex row=&quot;7&quot; col=&quot;2&quot;&gt;&lt;linesCount val=&quot;1&quot;/&gt;&lt;lineCharCount val=&quot;4&quot;/&gt;&lt;/TableIndex&gt;&lt;TableIndex row=&quot;7&quot; col=&quot;3&quot;&gt;&lt;linesCount val=&quot;1&quot;/&gt;&lt;lineCharCount val=&quot;5&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78FE720-F088-4DA5-96D7-8FC82E9C3AF2}&quot;/&gt;&lt;isInvalidForFieldText val=&quot;0&quot;/&gt;&lt;Image&gt;&lt;filename val=&quot;C:\Users\mbowerm\AppData\Local\Temp\~CaA07\data\asimages\{278FE720-F088-4DA5-96D7-8FC82E9C3AF2}_24.png&quot;/&gt;&lt;left val=&quot;441&quot;/&gt;&lt;top val=&quot;275&quot;/&gt;&lt;width val=&quot;223&quot;/&gt;&lt;height val=&quot;90&quot;/&gt;&lt;hasText val=&quot;1&quot;/&gt;&lt;/Image&gt;&lt;/ThreeDShapeInfo&gt;"/>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259D99-13CC-4582-BEC6-97819A115035}&quot;/&gt;&lt;isInvalidForFieldText val=&quot;0&quot;/&gt;&lt;Image&gt;&lt;filename val=&quot;C:\Users\mbowerm\AppData\Local\Temp\~CaA07\data\asimages\{4C259D99-13CC-4582-BEC6-97819A115035}_MtorLt.png&quot;/&gt;&lt;left val=&quot;48&quot;/&gt;&lt;top val=&quot;75&quot;/&gt;&lt;width val=&quot;622&quot;/&gt;&lt;height val=&quot;385&quot;/&gt;&lt;hasText val=&quot;1&quot;/&gt;&lt;/Image&gt;&lt;/ThreeDShapeInfo&gt;"/>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E46BD37-3E4A-44A3-890E-72999B640711}&quot;/&gt;&lt;isInvalidForFieldText val=&quot;0&quot;/&gt;&lt;Image&gt;&lt;filename val=&quot;C:\Users\mbowerm\AppData\Local\Temp\~CaE205\data\asimages\{8E46BD37-3E4A-44A3-890E-72999B640711}_MtorLt.png&quot;/&gt;&lt;left val=&quot;48&quot;/&gt;&lt;top val=&quot;296&quot;/&gt;&lt;width val=&quot;305&quot;/&gt;&lt;height val=&quot;27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4B3ECFD-FA51-4E1D-89A3-1BB7DD643CBB}&quot;/&gt;&lt;isInvalidForFieldText val=&quot;0&quot;/&gt;&lt;Image&gt;&lt;filename val=&quot;C:\Users\mbowerm\AppData\Local\Temp\~CaE205\data\asimages\{84B3ECFD-FA51-4E1D-89A3-1BB7DD643CBB}_MtorLt.png&quot;/&gt;&lt;left val=&quot;41&quot;/&gt;&lt;top val=&quot;305&quot;/&gt;&lt;width val=&quot;300&quot;/&gt;&lt;height val=&quot;34&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59C954E-AE0A-40A1-8FFD-6F7699D82CBB}&quot;/&gt;&lt;isInvalidForFieldText val=&quot;0&quot;/&gt;&lt;Image&gt;&lt;filename val=&quot;C:\Users\mbowerm\AppData\Local\Temp\~CaE205\data\asimages\{C59C954E-AE0A-40A1-8FFD-6F7699D82CBB}_MtorLt.png&quot;/&gt;&lt;left val=&quot;363&quot;/&gt;&lt;top val=&quot;296&quot;/&gt;&lt;width val=&quot;305&quot;/&gt;&lt;height val=&quot;27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4A9656E-F90F-4D88-9906-34557C7BF2F4}&quot;/&gt;&lt;isInvalidForFieldText val=&quot;0&quot;/&gt;&lt;Image&gt;&lt;filename val=&quot;C:\Users\mbowerm\AppData\Local\Temp\~CaE205\data\asimages\{74A9656E-F90F-4D88-9906-34557C7BF2F4}_MtorLt.png&quot;/&gt;&lt;left val=&quot;357&quot;/&gt;&lt;top val=&quot;305&quot;/&gt;&lt;width val=&quot;300&quot;/&gt;&lt;height val=&quot;34&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16D3AAE-5C84-4BE6-8E1A-D77407AB722E}&quot;/&gt;&lt;isInvalidForFieldText val=&quot;0&quot;/&gt;&lt;Image&gt;&lt;filename val=&quot;C:\Users\mbowerm\AppData\Local\Temp\~CaE205\data\asimages\{716D3AAE-5C84-4BE6-8E1A-D77407AB722E}_MtorLt.png&quot;/&gt;&lt;left val=&quot;48&quot;/&gt;&lt;top val=&quot;296&quot;/&gt;&lt;width val=&quot;622&quot;/&gt;&lt;height val=&quot;276&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E555282-5F08-4C0A-80CC-C117D0F7F832}&quot;/&gt;&lt;isInvalidForFieldText val=&quot;0&quot;/&gt;&lt;Image&gt;&lt;filename val=&quot;C:\Users\mbowerm\AppData\Local\Temp\~CaE205\data\asimages\{CE555282-5F08-4C0A-80CC-C117D0F7F832}_MtorLt.png&quot;/&gt;&lt;left val=&quot;51&quot;/&gt;&lt;top val=&quot;44&quot;/&gt;&lt;width val=&quot;622&quot;/&gt;&lt;height val=&quot;14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7576564-D5A5-45C6-A922-5725F5A5E88A}&quot;/&gt;&lt;isInvalidForFieldText val=&quot;0&quot;/&gt;&lt;Image&gt;&lt;filename val=&quot;C:\Users\mbowerm\AppData\Local\Temp\~CaE205\data\asimages\{37576564-D5A5-45C6-A922-5725F5A5E88A}_MtorLt.png&quot;/&gt;&lt;left val=&quot;51&quot;/&gt;&lt;top val=&quot;198&quot;/&gt;&lt;width val=&quot;622&quot;/&gt;&lt;height val=&quot;14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BFBCAA6-F02E-4745-90CF-96F8393601AB}&quot;/&gt;&lt;isInvalidForFieldText val=&quot;0&quot;/&gt;&lt;Image&gt;&lt;filename val=&quot;C:\Users\mbowerm\AppData\Local\Temp\~CaE205\data\asimages\{ABFBCAA6-F02E-4745-90CF-96F8393601AB}_MtorLt.png&quot;/&gt;&lt;left val=&quot;51&quot;/&gt;&lt;top val=&quot;351&quot;/&gt;&lt;width val=&quot;622&quot;/&gt;&lt;height val=&quot;143&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DECDC8E-D121-42CD-8463-39D9B77AA724}&quot;/&gt;&lt;isInvalidForFieldText val=&quot;0&quot;/&gt;&lt;Image&gt;&lt;filename val=&quot;C:\Users\mbowerm\AppData\Local\Temp\~CaE205\data\asimages\{5DECDC8E-D121-42CD-8463-39D9B77AA724}_MtorLt.png&quot;/&gt;&lt;left val=&quot;59&quot;/&gt;&lt;top val=&quot;74&quot;/&gt;&lt;width val=&quot;281&quot;/&gt;&lt;height val=&quot;749&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41AAB65-0A75-4F8A-8E2C-1C26E2088208}&quot;/&gt;&lt;isInvalidForFieldText val=&quot;0&quot;/&gt;&lt;Image&gt;&lt;filename val=&quot;C:\Users\mbowerm\AppData\Local\Temp\~CaE205\data\asimages\{B41AAB65-0A75-4F8A-8E2C-1C26E2088208}_MtorLt.png&quot;/&gt;&lt;left val=&quot;46&quot;/&gt;&lt;top val=&quot;90&quot;/&gt;&lt;width val=&quot;278&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0747E25-C980-4B96-8ED1-7E9A0625A30E}&quot;/&gt;&lt;isInvalidForFieldText val=&quot;0&quot;/&gt;&lt;Image&gt;&lt;filename val=&quot;C:\Users\mbowerm\AppData\Local\Temp\~CaE205\data\asimages\{50747E25-C980-4B96-8ED1-7E9A0625A30E}_MtorLt.png&quot;/&gt;&lt;left val=&quot;369&quot;/&gt;&lt;top val=&quot;74&quot;/&gt;&lt;width val=&quot;281&quot;/&gt;&lt;height val=&quot;74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B0C3DF8-4E01-4813-A1F7-C229FC73EDDF}&quot;/&gt;&lt;isInvalidForFieldText val=&quot;0&quot;/&gt;&lt;Image&gt;&lt;filename val=&quot;C:\Users\mbowerm\AppData\Local\Temp\~CaE205\data\asimages\{FB0C3DF8-4E01-4813-A1F7-C229FC73EDDF}_MtorLt.png&quot;/&gt;&lt;left val=&quot;388&quot;/&gt;&lt;top val=&quot;90&quot;/&gt;&lt;width val=&quot;278&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E544744-6ABE-40FD-9CCC-6396BF859849}&quot;/&gt;&lt;isInvalidForFieldText val=&quot;0&quot;/&gt;&lt;Image&gt;&lt;filename val=&quot;C:\Users\mbowerm\AppData\Local\Temp\~CaE205\data\asimages\{FE544744-6ABE-40FD-9CCC-6396BF859849}_MtorLt.png&quot;/&gt;&lt;left val=&quot;59&quot;/&gt;&lt;top val=&quot;74&quot;/&gt;&lt;width val=&quot;281&quot;/&gt;&lt;height val=&quot;74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5914D6C-ED8F-4DA6-A6C0-78EA96555C53}&quot;/&gt;&lt;isInvalidForFieldText val=&quot;0&quot;/&gt;&lt;Image&gt;&lt;filename val=&quot;C:\Users\mbowerm\AppData\Local\Temp\~CaE205\data\asimages\{55914D6C-ED8F-4DA6-A6C0-78EA96555C53}_MtorLt.png&quot;/&gt;&lt;left val=&quot;369&quot;/&gt;&lt;top val=&quot;74&quot;/&gt;&lt;width val=&quot;281&quot;/&gt;&lt;height val=&quot;749&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F029DF8-E433-4F6F-B3CC-E4C088FE7247}&quot;/&gt;&lt;isInvalidForFieldText val=&quot;0&quot;/&gt;&lt;Image&gt;&lt;filename val=&quot;C:\Users\mbowerm\AppData\Local\Temp\~CaE205\data\asimages\{1F029DF8-E433-4F6F-B3CC-E4C088FE7247}_MtorLt.png&quot;/&gt;&lt;left val=&quot;59&quot;/&gt;&lt;top val=&quot;74&quot;/&gt;&lt;width val=&quot;281&quot;/&gt;&lt;height val=&quot;74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A5BDD3-FBF6-4F00-BD7A-28806EA89FB9}&quot;/&gt;&lt;isInvalidForFieldText val=&quot;0&quot;/&gt;&lt;Image&gt;&lt;filename val=&quot;C:\Users\mbowerm\AppData\Local\Temp\~CaA07\data\asimages\{16A5BDD3-FBF6-4F00-BD7A-28806EA89FB9}_LtOfSld14.png&quot;/&gt;&lt;left val=&quot;37&quot;/&gt;&lt;top val=&quot;41&quot;/&gt;&lt;width val=&quot;320&quot;/&gt;&lt;height val=&quot;877&quot;/&gt;&lt;hasText val=&quot;1&quot;/&gt;&lt;/Image&gt;&lt;/ThreeDShapeInfo&gt;"/>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32A796-060D-463E-892A-65AC74AB4979}&quot;/&gt;&lt;isInvalidForFieldText val=&quot;0&quot;/&gt;&lt;Image&gt;&lt;filename val=&quot;C:\Users\mbowerm\AppData\Local\Temp\~CaA07\data\asimages\{7B32A796-060D-463E-892A-65AC74AB4979}_LtOfSld14.png&quot;/&gt;&lt;left val=&quot;371&quot;/&gt;&lt;top val=&quot;35&quot;/&gt;&lt;width val=&quot;317&quot;/&gt;&lt;height val=&quot;882&quot;/&gt;&lt;hasText val=&quot;1&quot;/&gt;&lt;/Image&gt;&lt;/ThreeDShapeInfo&gt;"/>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F5AD2C1-4601-4455-939B-073422A74901}&quot;/&gt;&lt;isInvalidForFieldText val=&quot;0&quot;/&gt;&lt;Image&gt;&lt;filename val=&quot;C:\Users\mbowerm\AppData\Local\Temp\~CaE205\data\asimages\{6F5AD2C1-4601-4455-939B-073422A74901}_LtOfSld37.png&quot;/&gt;&lt;left val=&quot;29&quot;/&gt;&lt;top val=&quot;47&quot;/&gt;&lt;width val=&quot;595&quot;/&gt;&lt;height val=&quot;85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B00795D-EE8B-46B8-8D73-BF0706F37AB2}&quot;/&gt;&lt;isInvalidForFieldText val=&quot;0&quot;/&gt;&lt;Image&gt;&lt;filename val=&quot;C:\Users\mbowerm\AppData\Local\Temp\~CaE205\data\asimages\{4B00795D-EE8B-46B8-8D73-BF0706F37AB2}_LtOfSld38.png&quot;/&gt;&lt;left val=&quot;94&quot;/&gt;&lt;top val=&quot;34&quot;/&gt;&lt;width val=&quot;588&quot;/&gt;&lt;height val=&quot;860&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CF4132B-2C8F-4C8B-B432-2F2C4DBDCE27}&quot;/&gt;&lt;isInvalidForFieldText val=&quot;0&quot;/&gt;&lt;Image&gt;&lt;filename val=&quot;C:\Users\mbowerm\AppData\Local\Temp\~CaE205\data\asimages\{3CF4132B-2C8F-4C8B-B432-2F2C4DBDCE27}_MtorLt.png&quot;/&gt;&lt;left val=&quot;48&quot;/&gt;&lt;top val=&quot;276&quot;/&gt;&lt;width val=&quot;305&quot;/&gt;&lt;height val=&quot;201&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1A5048F-8B1B-4F50-8B3E-40D4941F9942}&quot;/&gt;&lt;isInvalidForFieldText val=&quot;0&quot;/&gt;&lt;Image&gt;&lt;filename val=&quot;C:\Users\mbowerm\AppData\Local\Temp\~CaE205\data\asimages\{31A5048F-8B1B-4F50-8B3E-40D4941F9942}_MtorLt.png&quot;/&gt;&lt;left val=&quot;363&quot;/&gt;&lt;top val=&quot;276&quot;/&gt;&lt;width val=&quot;305&quot;/&gt;&lt;height val=&quot;201&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CC7CBA4-98FB-4618-ABD5-7C3CDE1C0B82}&quot;/&gt;&lt;isInvalidForFieldText val=&quot;0&quot;/&gt;&lt;Image&gt;&lt;filename val=&quot;C:\Users\mbowerm\AppData\Local\Temp\~CaE205\data\asimages\{3CC7CBA4-98FB-4618-ABD5-7C3CDE1C0B82}_MtorLt.png&quot;/&gt;&lt;left val=&quot;48&quot;/&gt;&lt;top val=&quot;66&quot;/&gt;&lt;width val=&quot;305&quot;/&gt;&lt;height val=&quot;20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EE59B4D7-0B96-4916-93DB-A68C74E50687}&quot;/&gt;&lt;isInvalidForFieldText val=&quot;0&quot;/&gt;&lt;Image&gt;&lt;filename val=&quot;C:\Users\mbowerm\AppData\Local\Temp\~CaE205\data\asimages\{EE59B4D7-0B96-4916-93DB-A68C74E50687}_MtorLt.png&quot;/&gt;&lt;left val=&quot;363&quot;/&gt;&lt;top val=&quot;66&quot;/&gt;&lt;width val=&quot;305&quot;/&gt;&lt;height val=&quot;201&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C30A29D0-0684-4EC1-86AE-B6CF09043DA4}_6.png&quot;/&gt;&lt;left val=&quot;35&quot;/&gt;&lt;top val=&quot;255&quot;/&gt;&lt;width val=&quot;629&quot;/&gt;&lt;height val=&quot;116&quot;/&gt;&lt;hasText val=&quot;1&quot;/&gt;&lt;/Image&gt;&lt;/ThreeDShapeInfo&gt;"/>
  <p:tag name="PRESENTER_SHAPETEXTINFO" val="&lt;ShapeTextInfo&gt;&lt;TableIndex row=&quot;-1&quot; col=&quot;-1&quot;&gt;&lt;linesCount val=&quot;1&quot;/&gt;&lt;lineCharCount val=&quot;22&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5ECF08AE-38DE-42CC-88C7-140E130EAC7A}_8.png&quot;/&gt;&lt;left val=&quot;-4&quot;/&gt;&lt;top val=&quot;0&quot;/&gt;&lt;width val=&quot;724&quot;/&gt;&lt;height val=&quot;39&quot;/&gt;&lt;hasText val=&quot;1&quot;/&gt;&lt;/Image&gt;&lt;/ThreeDShapeInfo&gt;"/>
  <p:tag name="PRESENTER_SHAPETEXTINFO" val="&lt;ShapeTextInfo&gt;&lt;TableIndex row=&quot;-1&quot; col=&quot;-1&quot;&gt;&lt;linesCount val=&quot;1&quot;/&gt;&lt;lineCharCount val=&quot;43&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A2905FC0-CAE8-4B7C-9F2B-CD8564751C3B}_8.png&quot;/&gt;&lt;left val=&quot;50&quot;/&gt;&lt;top val=&quot;87&quot;/&gt;&lt;width val=&quot;588&quot;/&gt;&lt;height val=&quot;66&quot;/&gt;&lt;hasText val=&quot;1&quot;/&gt;&lt;/Image&gt;&lt;/ThreeDShapeInfo&gt;"/>
  <p:tag name="PRESENTER_SHAPETEXTINFO" val="&lt;ShapeTextInfo&gt;&lt;TableIndex row=&quot;-1&quot; col=&quot;-1&quot;&gt;&lt;linesCount val=&quot;2&quot;/&gt;&lt;lineCharCount val=&quot;66&quot;/&gt;&lt;lineCharCount val=&quot;24&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8A54F4C6-F770-4544-B0D2-01B4C0401B79}_8.png&quot;/&gt;&lt;left val=&quot;66&quot;/&gt;&lt;top val=&quot;144&quot;/&gt;&lt;width val=&quot;584&quot;/&gt;&lt;height val=&quot;276&quot;/&gt;&lt;hasText val=&quot;1&quot;/&gt;&lt;/Image&gt;&lt;/ThreeDShapeInfo&gt;"/>
  <p:tag name="PRESENTER_SHAPETEXTINFO" val="&lt;ShapeTextInfo&gt;&lt;TableIndex row=&quot;-1&quot; col=&quot;-1&quot;&gt;&lt;linesCount val=&quot;12&quot;/&gt;&lt;lineCharCount val=&quot;44&quot;/&gt;&lt;lineCharCount val=&quot;22&quot;/&gt;&lt;lineCharCount val=&quot;23&quot;/&gt;&lt;lineCharCount val=&quot;28&quot;/&gt;&lt;lineCharCount val=&quot;34&quot;/&gt;&lt;lineCharCount val=&quot;1&quot;/&gt;&lt;lineCharCount val=&quot;12&quot;/&gt;&lt;lineCharCount val=&quot;43&quot;/&gt;&lt;lineCharCount val=&quot;39&quot;/&gt;&lt;lineCharCount val=&quot;1&quot;/&gt;&lt;lineCharCount val=&quot;74&quot;/&gt;&lt;lineCharCount val=&quot;31&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C8C13DFB-07F5-4DD7-8045-134E32FC79F1}_9.png&quot;/&gt;&lt;left val=&quot;-4&quot;/&gt;&lt;top val=&quot;0&quot;/&gt;&lt;width val=&quot;724&quot;/&gt;&lt;height val=&quot;39&quot;/&gt;&lt;hasText val=&quot;1&quot;/&gt;&lt;/Image&gt;&lt;/ThreeDShapeInfo&gt;"/>
  <p:tag name="PRESENTER_SHAPETEXTINFO" val="&lt;ShapeTextInfo&gt;&lt;TableIndex row=&quot;-1&quot; col=&quot;-1&quot;&gt;&lt;linesCount val=&quot;1&quot;/&gt;&lt;lineCharCount val=&quot;44&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1AD1A6B9-4B29-409C-8870-E43323712261}_9.png&quot;/&gt;&lt;left val=&quot;50&quot;/&gt;&lt;top val=&quot;87&quot;/&gt;&lt;width val=&quot;588&quot;/&gt;&lt;height val=&quot;66&quot;/&gt;&lt;hasText val=&quot;1&quot;/&gt;&lt;/Image&gt;&lt;/ThreeDShapeInfo&gt;"/>
  <p:tag name="PRESENTER_SHAPETEXTINFO" val="&lt;ShapeTextInfo&gt;&lt;TableIndex row=&quot;-1&quot; col=&quot;-1&quot;&gt;&lt;linesCount val=&quot;2&quot;/&gt;&lt;lineCharCount val=&quot;68&quot;/&gt;&lt;lineCharCount val=&quot;24&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94C54A82-AA1A-4B4A-84B7-BC1CBCC55759}_9.png&quot;/&gt;&lt;left val=&quot;66&quot;/&gt;&lt;top val=&quot;144&quot;/&gt;&lt;width val=&quot;584&quot;/&gt;&lt;height val=&quot;319&quot;/&gt;&lt;hasText val=&quot;1&quot;/&gt;&lt;/Image&gt;&lt;/ThreeDShapeInfo&gt;"/>
  <p:tag name="PRESENTER_SHAPETEXTINFO" val="&lt;ShapeTextInfo&gt;&lt;TableIndex row=&quot;-1&quot; col=&quot;-1&quot;&gt;&lt;linesCount val=&quot;14&quot;/&gt;&lt;lineCharCount val=&quot;44&quot;/&gt;&lt;lineCharCount val=&quot;22&quot;/&gt;&lt;lineCharCount val=&quot;23&quot;/&gt;&lt;lineCharCount val=&quot;28&quot;/&gt;&lt;lineCharCount val=&quot;34&quot;/&gt;&lt;lineCharCount val=&quot;1&quot;/&gt;&lt;lineCharCount val=&quot;12&quot;/&gt;&lt;lineCharCount val=&quot;20&quot;/&gt;&lt;lineCharCount val=&quot;26&quot;/&gt;&lt;lineCharCount val=&quot;43&quot;/&gt;&lt;lineCharCount val=&quot;38&quot;/&gt;&lt;lineCharCount val=&quot;2&quot;/&gt;&lt;lineCharCount val=&quot;74&quot;/&gt;&lt;lineCharCount val=&quot;3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FD944674-B269-4DAB-BE97-1BCCC8CFF61C}_7.png&quot;/&gt;&lt;left val=&quot;-8&quot;/&gt;&lt;top val=&quot;-4&quot;/&gt;&lt;width val=&quot;728&quot;/&gt;&lt;height val=&quot;53&quot;/&gt;&lt;hasText val=&quot;1&quot;/&gt;&lt;/Image&gt;&lt;/ThreeDShapeInfo&gt;"/>
  <p:tag name="PRESENTER_SHAPETEXTINFO" val="&lt;ShapeTextInfo&gt;&lt;TableIndex row=&quot;-1&quot; col=&quot;-1&quot;&gt;&lt;linesCount val=&quot;1&quot;/&gt;&lt;lineCharCount val=&quot;56&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325A98C3-2711-4D66-83FF-CE12FB564D9A}_16.png&quot;/&gt;&lt;left val=&quot;-4&quot;/&gt;&lt;top val=&quot;0&quot;/&gt;&lt;width val=&quot;724&quot;/&gt;&lt;height val=&quot;39&quot;/&gt;&lt;hasText val=&quot;1&quot;/&gt;&lt;/Image&gt;&lt;/ThreeDShapeInfo&gt;"/>
  <p:tag name="PRESENTER_SHAPETEXTINFO" val="&lt;ShapeTextInfo&gt;&lt;TableIndex row=&quot;-1&quot; col=&quot;-1&quot;&gt;&lt;linesCount val=&quot;1&quot;/&gt;&lt;lineCharCount val=&quot;18&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mbowerm\AppData\Local\Temp\~CaA07\data\asimages\{B8DA8CDB-556B-4C95-9DD4-DC53D1C76B16}_16.png&quot;/&gt;&lt;left val=&quot;50&quot;/&gt;&lt;top val=&quot;99&quot;/&gt;&lt;width val=&quot;588&quot;/&gt;&lt;height val=&quot;42&quot;/&gt;&lt;hasText val=&quot;1&quot;/&gt;&lt;/Image&gt;&lt;/ThreeDShapeInfo&gt;"/>
  <p:tag name="PRESENTER_SHAPETEXTINFO" val="&lt;ShapeTextInfo&gt;&lt;TableIndex row=&quot;-1&quot; col=&quot;-1&quot;&gt;&lt;linesCount val=&quot;1&quot;/&gt;&lt;lineCharCount val=&quot;36&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83BE015-AA75-4EB5-BCB1-BE1AB150F2A4}">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TM10001106[[fn=Badge]]</Template>
  <TotalTime>18972</TotalTime>
  <Words>1924</Words>
  <Application>Microsoft Office PowerPoint</Application>
  <PresentationFormat>On-screen Show (4:3)</PresentationFormat>
  <Paragraphs>222</Paragraphs>
  <Slides>18</Slides>
  <Notes>17</Notes>
  <HiddenSlides>0</HiddenSlides>
  <MMClips>18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Evidence-Based Writing  Arizona Department of education Assessment Section   January 2019</vt:lpstr>
      <vt:lpstr>AzMERIT Rubrics</vt:lpstr>
      <vt:lpstr>AzMERIT Writing Prompt – Informative Essays</vt:lpstr>
      <vt:lpstr>AzMERIT Writing Prompt – Argumentative Essay</vt:lpstr>
      <vt:lpstr>Text-Based Writing</vt:lpstr>
      <vt:lpstr>Evidence-Based Writing</vt:lpstr>
      <vt:lpstr>Evidence-Based Writing</vt:lpstr>
      <vt:lpstr>Evidence-Based Writing</vt:lpstr>
      <vt:lpstr>ELA Testing Time – AzMERIT 2018</vt:lpstr>
      <vt:lpstr>State Standards</vt:lpstr>
      <vt:lpstr>Testing Time</vt:lpstr>
      <vt:lpstr>PowerPoint Presentation</vt:lpstr>
      <vt:lpstr>PowerPoint Presentation</vt:lpstr>
      <vt:lpstr>PowerPoint Presentation</vt:lpstr>
      <vt:lpstr>PowerPoint Presentation</vt:lpstr>
      <vt:lpstr>Evidence-Based Writing</vt:lpstr>
      <vt:lpstr>Evidence-Based Writing</vt:lpstr>
      <vt:lpstr>PowerPoint Presentation</vt:lpstr>
    </vt:vector>
  </TitlesOfParts>
  <Company>eLearning Brothers,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Shawn Scivally</dc:creator>
  <cp:lastModifiedBy>Bowerman, Margaret</cp:lastModifiedBy>
  <cp:revision>570</cp:revision>
  <dcterms:created xsi:type="dcterms:W3CDTF">2011-12-15T21:41:15Z</dcterms:created>
  <dcterms:modified xsi:type="dcterms:W3CDTF">2019-02-07T17:52:23Z</dcterms:modified>
</cp:coreProperties>
</file>