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9"/>
  </p:handoutMasterIdLst>
  <p:sldIdLst>
    <p:sldId id="256" r:id="rId2"/>
    <p:sldId id="266" r:id="rId3"/>
    <p:sldId id="267" r:id="rId4"/>
    <p:sldId id="259" r:id="rId5"/>
    <p:sldId id="258" r:id="rId6"/>
    <p:sldId id="261" r:id="rId7"/>
    <p:sldId id="268" r:id="rId8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CEEF968F-6BB5-4930-A8D2-7F223E433BD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C84DBE19-56E0-4DE5-ACFA-D36FE9561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8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421AB14-3F4F-402F-ACE6-D485319B1DC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A2633A-3045-4D3A-AC7A-EFF6125BEA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AB14-3F4F-402F-ACE6-D485319B1DC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633A-3045-4D3A-AC7A-EFF6125BEA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AB14-3F4F-402F-ACE6-D485319B1DC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633A-3045-4D3A-AC7A-EFF6125BEA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21AB14-3F4F-402F-ACE6-D485319B1DC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A2633A-3045-4D3A-AC7A-EFF6125BEA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421AB14-3F4F-402F-ACE6-D485319B1DC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A2633A-3045-4D3A-AC7A-EFF6125BEA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AB14-3F4F-402F-ACE6-D485319B1DC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633A-3045-4D3A-AC7A-EFF6125BEA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AB14-3F4F-402F-ACE6-D485319B1DC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633A-3045-4D3A-AC7A-EFF6125BEAD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21AB14-3F4F-402F-ACE6-D485319B1DC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A2633A-3045-4D3A-AC7A-EFF6125BEA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AB14-3F4F-402F-ACE6-D485319B1DC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633A-3045-4D3A-AC7A-EFF6125BEA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21AB14-3F4F-402F-ACE6-D485319B1DC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A2633A-3045-4D3A-AC7A-EFF6125BEAD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21AB14-3F4F-402F-ACE6-D485319B1DC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A2633A-3045-4D3A-AC7A-EFF6125BEAD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21AB14-3F4F-402F-ACE6-D485319B1DC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A2633A-3045-4D3A-AC7A-EFF6125BEA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7848600" cy="1894362"/>
          </a:xfrm>
        </p:spPr>
        <p:txBody>
          <a:bodyPr/>
          <a:lstStyle/>
          <a:p>
            <a:r>
              <a:rPr lang="en-US" dirty="0" smtClean="0"/>
              <a:t>Effective Program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CCLC Record Keeping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1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Monitoring</a:t>
            </a:r>
            <a:br>
              <a:rPr lang="en-US" dirty="0" smtClean="0"/>
            </a:br>
            <a:r>
              <a:rPr lang="en-US" sz="2000" dirty="0" smtClean="0"/>
              <a:t>Start With The End In Mind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Direct Student Services</a:t>
            </a:r>
          </a:p>
          <a:p>
            <a:endParaRPr lang="en-US" dirty="0"/>
          </a:p>
          <a:p>
            <a:r>
              <a:rPr lang="en-US" dirty="0" smtClean="0"/>
              <a:t>Direct Family Services</a:t>
            </a:r>
          </a:p>
          <a:p>
            <a:endParaRPr lang="en-US" dirty="0"/>
          </a:p>
          <a:p>
            <a:r>
              <a:rPr lang="en-US" dirty="0" smtClean="0"/>
              <a:t>Communication</a:t>
            </a:r>
          </a:p>
          <a:p>
            <a:endParaRPr lang="en-US" dirty="0"/>
          </a:p>
          <a:p>
            <a:r>
              <a:rPr lang="en-US" dirty="0" smtClean="0"/>
              <a:t>Dissemination</a:t>
            </a:r>
          </a:p>
          <a:p>
            <a:endParaRPr lang="en-US" dirty="0"/>
          </a:p>
          <a:p>
            <a:r>
              <a:rPr lang="en-US" dirty="0" smtClean="0"/>
              <a:t>Safety &amp; Transportation</a:t>
            </a:r>
          </a:p>
          <a:p>
            <a:endParaRPr lang="en-US" dirty="0"/>
          </a:p>
          <a:p>
            <a:r>
              <a:rPr lang="en-US" dirty="0" smtClean="0"/>
              <a:t>Barriers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Evaluation</a:t>
            </a:r>
          </a:p>
          <a:p>
            <a:endParaRPr lang="en-US" dirty="0"/>
          </a:p>
          <a:p>
            <a:r>
              <a:rPr lang="en-US" dirty="0" smtClean="0"/>
              <a:t>Sustainability</a:t>
            </a:r>
          </a:p>
          <a:p>
            <a:endParaRPr lang="en-US" dirty="0"/>
          </a:p>
          <a:p>
            <a:r>
              <a:rPr lang="en-US" dirty="0" smtClean="0"/>
              <a:t>Fiscal Record Keeping</a:t>
            </a:r>
          </a:p>
          <a:p>
            <a:endParaRPr lang="en-US" dirty="0"/>
          </a:p>
          <a:p>
            <a:r>
              <a:rPr lang="en-US" dirty="0" smtClean="0"/>
              <a:t>Required Training</a:t>
            </a:r>
          </a:p>
          <a:p>
            <a:endParaRPr lang="en-US" dirty="0"/>
          </a:p>
          <a:p>
            <a:r>
              <a:rPr lang="en-US" dirty="0" smtClean="0"/>
              <a:t>Classroom Observations</a:t>
            </a:r>
          </a:p>
          <a:p>
            <a:endParaRPr lang="en-US" dirty="0"/>
          </a:p>
          <a:p>
            <a:r>
              <a:rPr lang="en-US" dirty="0" smtClean="0"/>
              <a:t>Renewals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60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" cy="6049962"/>
          </a:xfrm>
        </p:spPr>
        <p:txBody>
          <a:bodyPr vert="vert270">
            <a:normAutofit/>
          </a:bodyPr>
          <a:lstStyle/>
          <a:p>
            <a:r>
              <a:rPr lang="en-US" dirty="0" smtClean="0"/>
              <a:t>Compliance Monitoring cont. </a:t>
            </a:r>
            <a:endParaRPr lang="en-US" dirty="0"/>
          </a:p>
        </p:txBody>
      </p:sp>
      <p:pic>
        <p:nvPicPr>
          <p:cNvPr id="9" name="Content Placeholder 8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52400"/>
            <a:ext cx="6476999" cy="6502590"/>
          </a:xfrm>
        </p:spPr>
      </p:pic>
    </p:spTree>
    <p:extLst>
      <p:ext uri="{BB962C8B-B14F-4D97-AF65-F5344CB8AC3E}">
        <p14:creationId xmlns:p14="http://schemas.microsoft.com/office/powerpoint/2010/main" val="379138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Service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Student Registration Form</a:t>
            </a:r>
          </a:p>
          <a:p>
            <a:endParaRPr lang="en-US" sz="1600" dirty="0"/>
          </a:p>
          <a:p>
            <a:r>
              <a:rPr lang="en-US" sz="1600" dirty="0" smtClean="0"/>
              <a:t>Class Roster</a:t>
            </a:r>
          </a:p>
          <a:p>
            <a:pPr lvl="1"/>
            <a:r>
              <a:rPr lang="en-US" sz="1600" dirty="0" smtClean="0"/>
              <a:t>Class Name, Teacher Name, Student Name &amp; Dates of Class (month/day/year)</a:t>
            </a:r>
          </a:p>
          <a:p>
            <a:pPr marL="365760" lvl="1" indent="0">
              <a:buNone/>
            </a:pPr>
            <a:endParaRPr lang="en-US" sz="1600" dirty="0" smtClean="0"/>
          </a:p>
          <a:p>
            <a:r>
              <a:rPr lang="en-US" sz="1600" dirty="0" smtClean="0"/>
              <a:t>Attendance (All Students &amp; Regular Attendees)</a:t>
            </a:r>
          </a:p>
          <a:p>
            <a:pPr lvl="1"/>
            <a:r>
              <a:rPr lang="en-US" sz="1600" dirty="0" smtClean="0"/>
              <a:t>Daily</a:t>
            </a:r>
          </a:p>
          <a:p>
            <a:pPr lvl="1"/>
            <a:r>
              <a:rPr lang="en-US" sz="1600" dirty="0" smtClean="0"/>
              <a:t>Monthly</a:t>
            </a:r>
          </a:p>
          <a:p>
            <a:pPr lvl="1"/>
            <a:endParaRPr lang="en-US" sz="1600" dirty="0" smtClean="0"/>
          </a:p>
          <a:p>
            <a:r>
              <a:rPr lang="en-US" sz="1600" dirty="0" smtClean="0"/>
              <a:t>Surveys</a:t>
            </a:r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Sign In/Out Sheets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Class Roster</a:t>
            </a:r>
          </a:p>
          <a:p>
            <a:pPr lvl="1"/>
            <a:r>
              <a:rPr lang="en-US" sz="1600" dirty="0"/>
              <a:t>Class Name, </a:t>
            </a:r>
            <a:r>
              <a:rPr lang="en-US" sz="1600" dirty="0" smtClean="0"/>
              <a:t>Instructor Name</a:t>
            </a:r>
            <a:r>
              <a:rPr lang="en-US" sz="1600" dirty="0"/>
              <a:t>, </a:t>
            </a:r>
            <a:r>
              <a:rPr lang="en-US" sz="1600" dirty="0" smtClean="0"/>
              <a:t>Adult Name, Student </a:t>
            </a:r>
            <a:r>
              <a:rPr lang="en-US" sz="1600" dirty="0"/>
              <a:t>Name &amp; Dates of Class (month/day/year)</a:t>
            </a:r>
          </a:p>
          <a:p>
            <a:pPr marL="365760" lvl="1" indent="0">
              <a:buNone/>
            </a:pPr>
            <a:endParaRPr lang="en-US" sz="1600" dirty="0"/>
          </a:p>
          <a:p>
            <a:r>
              <a:rPr lang="en-US" sz="1600" dirty="0"/>
              <a:t>Attendance </a:t>
            </a:r>
            <a:endParaRPr lang="en-US" sz="1600" dirty="0" smtClean="0"/>
          </a:p>
          <a:p>
            <a:pPr lvl="1"/>
            <a:r>
              <a:rPr lang="en-US" sz="1600" dirty="0" smtClean="0"/>
              <a:t>Weekly</a:t>
            </a:r>
            <a:endParaRPr lang="en-US" sz="1600" dirty="0"/>
          </a:p>
          <a:p>
            <a:pPr lvl="1"/>
            <a:r>
              <a:rPr lang="en-US" sz="1600" dirty="0" smtClean="0"/>
              <a:t>Monthly </a:t>
            </a:r>
            <a:endParaRPr lang="en-US" sz="1600" dirty="0"/>
          </a:p>
          <a:p>
            <a:pPr lvl="1"/>
            <a:endParaRPr lang="en-US" sz="1600" dirty="0"/>
          </a:p>
          <a:p>
            <a:r>
              <a:rPr lang="en-US" sz="1600" dirty="0"/>
              <a:t>Surveys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Student Records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Adult Family 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6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Job Descriptions</a:t>
            </a:r>
          </a:p>
          <a:p>
            <a:endParaRPr lang="en-US" dirty="0" smtClean="0"/>
          </a:p>
          <a:p>
            <a:r>
              <a:rPr lang="en-US" dirty="0" smtClean="0"/>
              <a:t>Interview Questions | Applications</a:t>
            </a:r>
          </a:p>
          <a:p>
            <a:endParaRPr lang="en-US" dirty="0" smtClean="0"/>
          </a:p>
          <a:p>
            <a:r>
              <a:rPr lang="en-US" dirty="0" smtClean="0"/>
              <a:t>Time &amp; Effort Logs</a:t>
            </a:r>
          </a:p>
          <a:p>
            <a:endParaRPr lang="en-US" dirty="0" smtClean="0"/>
          </a:p>
          <a:p>
            <a:r>
              <a:rPr lang="en-US" dirty="0" smtClean="0"/>
              <a:t>Payroll | Timesheets</a:t>
            </a:r>
          </a:p>
          <a:p>
            <a:endParaRPr lang="en-US" dirty="0" smtClean="0"/>
          </a:p>
          <a:p>
            <a:r>
              <a:rPr lang="en-US" dirty="0" smtClean="0"/>
              <a:t>Lesson Plans</a:t>
            </a:r>
          </a:p>
          <a:p>
            <a:endParaRPr lang="en-US" dirty="0"/>
          </a:p>
          <a:p>
            <a:r>
              <a:rPr lang="en-US" dirty="0" smtClean="0"/>
              <a:t>Class Rosters | Attendance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18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Reporting: Federal &amp; State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Site </a:t>
            </a:r>
            <a:r>
              <a:rPr lang="en-US" dirty="0"/>
              <a:t>Evaluation Report: </a:t>
            </a:r>
            <a:r>
              <a:rPr lang="en-US" dirty="0" smtClean="0"/>
              <a:t>August</a:t>
            </a:r>
          </a:p>
          <a:p>
            <a:endParaRPr lang="en-US" dirty="0" smtClean="0"/>
          </a:p>
          <a:p>
            <a:r>
              <a:rPr lang="en-US" dirty="0" smtClean="0"/>
              <a:t>Student Attendance Report: August</a:t>
            </a:r>
          </a:p>
          <a:p>
            <a:endParaRPr lang="en-US" dirty="0" smtClean="0"/>
          </a:p>
          <a:p>
            <a:r>
              <a:rPr lang="en-US" dirty="0"/>
              <a:t>Completion Report: </a:t>
            </a:r>
            <a:r>
              <a:rPr lang="en-US" dirty="0" smtClean="0"/>
              <a:t>September</a:t>
            </a:r>
          </a:p>
          <a:p>
            <a:endParaRPr lang="en-US" dirty="0" smtClean="0"/>
          </a:p>
          <a:p>
            <a:r>
              <a:rPr lang="en-US" dirty="0"/>
              <a:t>Annual Performance Report (APR): </a:t>
            </a:r>
          </a:p>
          <a:p>
            <a:pPr lvl="1"/>
            <a:r>
              <a:rPr lang="en-US" dirty="0"/>
              <a:t>(Training) November 2015</a:t>
            </a:r>
          </a:p>
          <a:p>
            <a:pPr lvl="2"/>
            <a:r>
              <a:rPr lang="en-US" dirty="0"/>
              <a:t>Student Attendance</a:t>
            </a:r>
          </a:p>
          <a:p>
            <a:pPr lvl="2"/>
            <a:r>
              <a:rPr lang="en-US" dirty="0"/>
              <a:t>Teacher Surveys</a:t>
            </a:r>
          </a:p>
          <a:p>
            <a:endParaRPr lang="en-US" dirty="0"/>
          </a:p>
          <a:p>
            <a:r>
              <a:rPr lang="en-US" dirty="0" smtClean="0"/>
              <a:t>Summary </a:t>
            </a:r>
            <a:r>
              <a:rPr lang="en-US" dirty="0"/>
              <a:t>of Classes Report: January </a:t>
            </a:r>
            <a:r>
              <a:rPr lang="en-US" dirty="0" smtClean="0"/>
              <a:t>&amp; June</a:t>
            </a:r>
          </a:p>
          <a:p>
            <a:endParaRPr lang="en-US" dirty="0"/>
          </a:p>
          <a:p>
            <a:r>
              <a:rPr lang="en-US" dirty="0" smtClean="0"/>
              <a:t>Continuing Application: June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9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Great programs aren’t accidents; </a:t>
            </a:r>
            <a:br>
              <a:rPr lang="en-US" dirty="0" smtClean="0"/>
            </a:br>
            <a:r>
              <a:rPr lang="en-US" dirty="0" smtClean="0"/>
              <a:t>they are the results of great planning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8230"/>
            <a:ext cx="7467600" cy="4857564"/>
          </a:xfrm>
        </p:spPr>
      </p:pic>
    </p:spTree>
    <p:extLst>
      <p:ext uri="{BB962C8B-B14F-4D97-AF65-F5344CB8AC3E}">
        <p14:creationId xmlns:p14="http://schemas.microsoft.com/office/powerpoint/2010/main" val="1590468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577</TotalTime>
  <Words>173</Words>
  <Application>Microsoft Office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Effective Program Management</vt:lpstr>
      <vt:lpstr>Compliance Monitoring Start With The End In Mind</vt:lpstr>
      <vt:lpstr>Compliance Monitoring cont. </vt:lpstr>
      <vt:lpstr>Direct Service Records</vt:lpstr>
      <vt:lpstr>Staff Records</vt:lpstr>
      <vt:lpstr>Reporting: Federal &amp; State </vt:lpstr>
      <vt:lpstr>Great programs aren’t accidents;  they are the results of great planning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Program management</dc:title>
  <dc:creator>Davis, Marcus</dc:creator>
  <cp:lastModifiedBy>Davis, Marcus</cp:lastModifiedBy>
  <cp:revision>27</cp:revision>
  <cp:lastPrinted>2015-09-24T02:03:47Z</cp:lastPrinted>
  <dcterms:created xsi:type="dcterms:W3CDTF">2015-09-23T16:35:58Z</dcterms:created>
  <dcterms:modified xsi:type="dcterms:W3CDTF">2015-09-24T02:13:56Z</dcterms:modified>
</cp:coreProperties>
</file>