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1.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8" r:id="rId4"/>
    <p:sldMasterId id="2147483693" r:id="rId5"/>
    <p:sldMasterId id="2147483773" r:id="rId6"/>
    <p:sldMasterId id="2147483785" r:id="rId7"/>
    <p:sldMasterId id="2147483809" r:id="rId8"/>
    <p:sldMasterId id="2147483836" r:id="rId9"/>
    <p:sldMasterId id="2147483972" r:id="rId10"/>
    <p:sldMasterId id="2147483766" r:id="rId11"/>
    <p:sldMasterId id="2147483660" r:id="rId12"/>
    <p:sldMasterId id="2147483673" r:id="rId13"/>
    <p:sldMasterId id="2147484005" r:id="rId14"/>
    <p:sldMasterId id="2147483648" r:id="rId15"/>
  </p:sldMasterIdLst>
  <p:notesMasterIdLst>
    <p:notesMasterId r:id="rId149"/>
  </p:notesMasterIdLst>
  <p:sldIdLst>
    <p:sldId id="256" r:id="rId16"/>
    <p:sldId id="661" r:id="rId17"/>
    <p:sldId id="662" r:id="rId18"/>
    <p:sldId id="654" r:id="rId19"/>
    <p:sldId id="722" r:id="rId20"/>
    <p:sldId id="760" r:id="rId21"/>
    <p:sldId id="721" r:id="rId22"/>
    <p:sldId id="761" r:id="rId23"/>
    <p:sldId id="762" r:id="rId24"/>
    <p:sldId id="763" r:id="rId25"/>
    <p:sldId id="566" r:id="rId26"/>
    <p:sldId id="563" r:id="rId27"/>
    <p:sldId id="569" r:id="rId28"/>
    <p:sldId id="571" r:id="rId29"/>
    <p:sldId id="570" r:id="rId30"/>
    <p:sldId id="567" r:id="rId31"/>
    <p:sldId id="568" r:id="rId32"/>
    <p:sldId id="562" r:id="rId33"/>
    <p:sldId id="665" r:id="rId34"/>
    <p:sldId id="674" r:id="rId35"/>
    <p:sldId id="673" r:id="rId36"/>
    <p:sldId id="720" r:id="rId37"/>
    <p:sldId id="719" r:id="rId38"/>
    <p:sldId id="718" r:id="rId39"/>
    <p:sldId id="717" r:id="rId40"/>
    <p:sldId id="716" r:id="rId41"/>
    <p:sldId id="715" r:id="rId42"/>
    <p:sldId id="714" r:id="rId43"/>
    <p:sldId id="713" r:id="rId44"/>
    <p:sldId id="712" r:id="rId45"/>
    <p:sldId id="711" r:id="rId46"/>
    <p:sldId id="710" r:id="rId47"/>
    <p:sldId id="709" r:id="rId48"/>
    <p:sldId id="708" r:id="rId49"/>
    <p:sldId id="707" r:id="rId50"/>
    <p:sldId id="706" r:id="rId51"/>
    <p:sldId id="705" r:id="rId52"/>
    <p:sldId id="704" r:id="rId53"/>
    <p:sldId id="703" r:id="rId54"/>
    <p:sldId id="702" r:id="rId55"/>
    <p:sldId id="701" r:id="rId56"/>
    <p:sldId id="700" r:id="rId57"/>
    <p:sldId id="699" r:id="rId58"/>
    <p:sldId id="698" r:id="rId59"/>
    <p:sldId id="697" r:id="rId60"/>
    <p:sldId id="696" r:id="rId61"/>
    <p:sldId id="695" r:id="rId62"/>
    <p:sldId id="694" r:id="rId63"/>
    <p:sldId id="603" r:id="rId64"/>
    <p:sldId id="257" r:id="rId65"/>
    <p:sldId id="732" r:id="rId66"/>
    <p:sldId id="731" r:id="rId67"/>
    <p:sldId id="730" r:id="rId68"/>
    <p:sldId id="729" r:id="rId69"/>
    <p:sldId id="728" r:id="rId70"/>
    <p:sldId id="727" r:id="rId71"/>
    <p:sldId id="726" r:id="rId72"/>
    <p:sldId id="725" r:id="rId73"/>
    <p:sldId id="724" r:id="rId74"/>
    <p:sldId id="723" r:id="rId75"/>
    <p:sldId id="688" r:id="rId76"/>
    <p:sldId id="687" r:id="rId77"/>
    <p:sldId id="686" r:id="rId78"/>
    <p:sldId id="685" r:id="rId79"/>
    <p:sldId id="684" r:id="rId80"/>
    <p:sldId id="683" r:id="rId81"/>
    <p:sldId id="682" r:id="rId82"/>
    <p:sldId id="681" r:id="rId83"/>
    <p:sldId id="680" r:id="rId84"/>
    <p:sldId id="679" r:id="rId85"/>
    <p:sldId id="678" r:id="rId86"/>
    <p:sldId id="677" r:id="rId87"/>
    <p:sldId id="676" r:id="rId88"/>
    <p:sldId id="675" r:id="rId89"/>
    <p:sldId id="615" r:id="rId90"/>
    <p:sldId id="758" r:id="rId91"/>
    <p:sldId id="559" r:id="rId92"/>
    <p:sldId id="557" r:id="rId93"/>
    <p:sldId id="558" r:id="rId94"/>
    <p:sldId id="542" r:id="rId95"/>
    <p:sldId id="547" r:id="rId96"/>
    <p:sldId id="543" r:id="rId97"/>
    <p:sldId id="544" r:id="rId98"/>
    <p:sldId id="545" r:id="rId99"/>
    <p:sldId id="546" r:id="rId100"/>
    <p:sldId id="548" r:id="rId101"/>
    <p:sldId id="549" r:id="rId102"/>
    <p:sldId id="550" r:id="rId103"/>
    <p:sldId id="551" r:id="rId104"/>
    <p:sldId id="552" r:id="rId105"/>
    <p:sldId id="560" r:id="rId106"/>
    <p:sldId id="554" r:id="rId107"/>
    <p:sldId id="553" r:id="rId108"/>
    <p:sldId id="555" r:id="rId109"/>
    <p:sldId id="616" r:id="rId110"/>
    <p:sldId id="672" r:id="rId111"/>
    <p:sldId id="671" r:id="rId112"/>
    <p:sldId id="670" r:id="rId113"/>
    <p:sldId id="669" r:id="rId114"/>
    <p:sldId id="668" r:id="rId115"/>
    <p:sldId id="667" r:id="rId116"/>
    <p:sldId id="666" r:id="rId117"/>
    <p:sldId id="749" r:id="rId118"/>
    <p:sldId id="748" r:id="rId119"/>
    <p:sldId id="747" r:id="rId120"/>
    <p:sldId id="746" r:id="rId121"/>
    <p:sldId id="745" r:id="rId122"/>
    <p:sldId id="744" r:id="rId123"/>
    <p:sldId id="743" r:id="rId124"/>
    <p:sldId id="742" r:id="rId125"/>
    <p:sldId id="741" r:id="rId126"/>
    <p:sldId id="740" r:id="rId127"/>
    <p:sldId id="739" r:id="rId128"/>
    <p:sldId id="738" r:id="rId129"/>
    <p:sldId id="737" r:id="rId130"/>
    <p:sldId id="736" r:id="rId131"/>
    <p:sldId id="735" r:id="rId132"/>
    <p:sldId id="734" r:id="rId133"/>
    <p:sldId id="733" r:id="rId134"/>
    <p:sldId id="693" r:id="rId135"/>
    <p:sldId id="692" r:id="rId136"/>
    <p:sldId id="691" r:id="rId137"/>
    <p:sldId id="690" r:id="rId138"/>
    <p:sldId id="689" r:id="rId139"/>
    <p:sldId id="756" r:id="rId140"/>
    <p:sldId id="755" r:id="rId141"/>
    <p:sldId id="754" r:id="rId142"/>
    <p:sldId id="753" r:id="rId143"/>
    <p:sldId id="752" r:id="rId144"/>
    <p:sldId id="751" r:id="rId145"/>
    <p:sldId id="750" r:id="rId146"/>
    <p:sldId id="632" r:id="rId147"/>
    <p:sldId id="499" r:id="rId148"/>
  </p:sldIdLst>
  <p:sldSz cx="9144000" cy="6858000" type="screen4x3"/>
  <p:notesSz cx="9305925" cy="7019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zlak, Callie" initials="KC" lastIdx="6" clrIdx="0">
    <p:extLst>
      <p:ext uri="{19B8F6BF-5375-455C-9EA6-DF929625EA0E}">
        <p15:presenceInfo xmlns:p15="http://schemas.microsoft.com/office/powerpoint/2012/main" userId="S-1-5-21-1871644240-2858738320-1929807923-1332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169"/>
    <a:srgbClr val="08C6DA"/>
    <a:srgbClr val="09D2E7"/>
    <a:srgbClr val="012069"/>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ABCF50-6A34-455F-AE98-139EB97F29D6}" v="1" dt="2021-09-14T15:15:29.188"/>
    <p1510:client id="{E8B4F060-23F6-402F-BADC-CC33C5F5C8B8}" v="1" dt="2021-09-14T16:05:35.99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1116" y="9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38" Type="http://schemas.openxmlformats.org/officeDocument/2006/relationships/slide" Target="slides/slide123.xml"/><Relationship Id="rId154" Type="http://schemas.openxmlformats.org/officeDocument/2006/relationships/tableStyles" Target="tableStyles.xml"/><Relationship Id="rId16" Type="http://schemas.openxmlformats.org/officeDocument/2006/relationships/slide" Target="slides/slide1.xml"/><Relationship Id="rId107" Type="http://schemas.openxmlformats.org/officeDocument/2006/relationships/slide" Target="slides/slide92.xml"/><Relationship Id="rId11" Type="http://schemas.openxmlformats.org/officeDocument/2006/relationships/slideMaster" Target="slideMasters/slideMaster8.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28" Type="http://schemas.openxmlformats.org/officeDocument/2006/relationships/slide" Target="slides/slide113.xml"/><Relationship Id="rId144" Type="http://schemas.openxmlformats.org/officeDocument/2006/relationships/slide" Target="slides/slide129.xml"/><Relationship Id="rId149"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slide" Target="slides/slide98.xml"/><Relationship Id="rId118" Type="http://schemas.openxmlformats.org/officeDocument/2006/relationships/slide" Target="slides/slide103.xml"/><Relationship Id="rId134" Type="http://schemas.openxmlformats.org/officeDocument/2006/relationships/slide" Target="slides/slide119.xml"/><Relationship Id="rId139" Type="http://schemas.openxmlformats.org/officeDocument/2006/relationships/slide" Target="slides/slide124.xml"/><Relationship Id="rId80" Type="http://schemas.openxmlformats.org/officeDocument/2006/relationships/slide" Target="slides/slide65.xml"/><Relationship Id="rId85" Type="http://schemas.openxmlformats.org/officeDocument/2006/relationships/slide" Target="slides/slide70.xml"/><Relationship Id="rId150" Type="http://schemas.openxmlformats.org/officeDocument/2006/relationships/commentAuthors" Target="commentAuthors.xml"/><Relationship Id="rId155" Type="http://schemas.microsoft.com/office/2016/11/relationships/changesInfo" Target="changesInfos/changesInfo1.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103" Type="http://schemas.openxmlformats.org/officeDocument/2006/relationships/slide" Target="slides/slide88.xml"/><Relationship Id="rId108" Type="http://schemas.openxmlformats.org/officeDocument/2006/relationships/slide" Target="slides/slide93.xml"/><Relationship Id="rId116" Type="http://schemas.openxmlformats.org/officeDocument/2006/relationships/slide" Target="slides/slide101.xml"/><Relationship Id="rId124" Type="http://schemas.openxmlformats.org/officeDocument/2006/relationships/slide" Target="slides/slide109.xml"/><Relationship Id="rId129" Type="http://schemas.openxmlformats.org/officeDocument/2006/relationships/slide" Target="slides/slide114.xml"/><Relationship Id="rId137" Type="http://schemas.openxmlformats.org/officeDocument/2006/relationships/slide" Target="slides/slide12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slide" Target="slides/slide81.xml"/><Relationship Id="rId111" Type="http://schemas.openxmlformats.org/officeDocument/2006/relationships/slide" Target="slides/slide96.xml"/><Relationship Id="rId132" Type="http://schemas.openxmlformats.org/officeDocument/2006/relationships/slide" Target="slides/slide117.xml"/><Relationship Id="rId140" Type="http://schemas.openxmlformats.org/officeDocument/2006/relationships/slide" Target="slides/slide125.xml"/><Relationship Id="rId145" Type="http://schemas.openxmlformats.org/officeDocument/2006/relationships/slide" Target="slides/slide130.xml"/><Relationship Id="rId15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6" Type="http://schemas.openxmlformats.org/officeDocument/2006/relationships/slide" Target="slides/slide91.xml"/><Relationship Id="rId114" Type="http://schemas.openxmlformats.org/officeDocument/2006/relationships/slide" Target="slides/slide99.xml"/><Relationship Id="rId119" Type="http://schemas.openxmlformats.org/officeDocument/2006/relationships/slide" Target="slides/slide104.xml"/><Relationship Id="rId127" Type="http://schemas.openxmlformats.org/officeDocument/2006/relationships/slide" Target="slides/slide112.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30" Type="http://schemas.openxmlformats.org/officeDocument/2006/relationships/slide" Target="slides/slide115.xml"/><Relationship Id="rId135" Type="http://schemas.openxmlformats.org/officeDocument/2006/relationships/slide" Target="slides/slide120.xml"/><Relationship Id="rId143" Type="http://schemas.openxmlformats.org/officeDocument/2006/relationships/slide" Target="slides/slide128.xml"/><Relationship Id="rId148" Type="http://schemas.openxmlformats.org/officeDocument/2006/relationships/slide" Target="slides/slide133.xml"/><Relationship Id="rId151" Type="http://schemas.openxmlformats.org/officeDocument/2006/relationships/presProps" Target="presProps.xml"/><Relationship Id="rId15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141" Type="http://schemas.openxmlformats.org/officeDocument/2006/relationships/slide" Target="slides/slide126.xml"/><Relationship Id="rId146" Type="http://schemas.openxmlformats.org/officeDocument/2006/relationships/slide" Target="slides/slide131.xml"/><Relationship Id="rId7" Type="http://schemas.openxmlformats.org/officeDocument/2006/relationships/slideMaster" Target="slideMasters/slideMaster4.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slide" Target="slides/slide116.xml"/><Relationship Id="rId136" Type="http://schemas.openxmlformats.org/officeDocument/2006/relationships/slide" Target="slides/slide121.xml"/><Relationship Id="rId61" Type="http://schemas.openxmlformats.org/officeDocument/2006/relationships/slide" Target="slides/slide46.xml"/><Relationship Id="rId82" Type="http://schemas.openxmlformats.org/officeDocument/2006/relationships/slide" Target="slides/slide67.xml"/><Relationship Id="rId152" Type="http://schemas.openxmlformats.org/officeDocument/2006/relationships/viewProps" Target="viewProps.xml"/><Relationship Id="rId19" Type="http://schemas.openxmlformats.org/officeDocument/2006/relationships/slide" Target="slides/slide4.xml"/><Relationship Id="rId14" Type="http://schemas.openxmlformats.org/officeDocument/2006/relationships/slideMaster" Target="slideMasters/slideMaster11.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slide" Target="slides/slide132.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son, Jet" userId="03007c56-8b7a-41a4-9ab2-46e5f759166c" providerId="ADAL" clId="{E8B4F060-23F6-402F-BADC-CC33C5F5C8B8}"/>
    <pc:docChg chg="modSld">
      <pc:chgData name="Wilson, Jet" userId="03007c56-8b7a-41a4-9ab2-46e5f759166c" providerId="ADAL" clId="{E8B4F060-23F6-402F-BADC-CC33C5F5C8B8}" dt="2021-09-14T16:05:28.278" v="11" actId="20577"/>
      <pc:docMkLst>
        <pc:docMk/>
      </pc:docMkLst>
      <pc:sldChg chg="modSp mod">
        <pc:chgData name="Wilson, Jet" userId="03007c56-8b7a-41a4-9ab2-46e5f759166c" providerId="ADAL" clId="{E8B4F060-23F6-402F-BADC-CC33C5F5C8B8}" dt="2021-09-14T16:05:28.278" v="11" actId="20577"/>
        <pc:sldMkLst>
          <pc:docMk/>
          <pc:sldMk cId="1159125367" sldId="719"/>
        </pc:sldMkLst>
        <pc:spChg chg="mod">
          <ac:chgData name="Wilson, Jet" userId="03007c56-8b7a-41a4-9ab2-46e5f759166c" providerId="ADAL" clId="{E8B4F060-23F6-402F-BADC-CC33C5F5C8B8}" dt="2021-09-14T16:05:28.278" v="11" actId="20577"/>
          <ac:spMkLst>
            <pc:docMk/>
            <pc:sldMk cId="1159125367" sldId="719"/>
            <ac:spMk id="3" creationId="{6638C8E4-8779-4EBE-BF3F-A5C4F4E6AE5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1F6BBE-A3C9-4107-AA1C-655FFB9B1D8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A2415FE-52B5-47CE-A8BB-E98B09BEBCFF}">
      <dgm:prSet/>
      <dgm:spPr/>
      <dgm:t>
        <a:bodyPr/>
        <a:lstStyle/>
        <a:p>
          <a:r>
            <a:rPr lang="en-US" b="1"/>
            <a:t>DECA:</a:t>
          </a:r>
          <a:endParaRPr lang="en-US"/>
        </a:p>
      </dgm:t>
    </dgm:pt>
    <dgm:pt modelId="{9FD3423B-BB76-40D9-BF4A-7A6380C03F0C}" type="parTrans" cxnId="{9E3D9AF2-043D-4D3C-B5AE-B4A994292C69}">
      <dgm:prSet/>
      <dgm:spPr/>
      <dgm:t>
        <a:bodyPr/>
        <a:lstStyle/>
        <a:p>
          <a:endParaRPr lang="en-US"/>
        </a:p>
      </dgm:t>
    </dgm:pt>
    <dgm:pt modelId="{0CBE7116-EF50-479A-AD36-B7AB0AA45CA1}" type="sibTrans" cxnId="{9E3D9AF2-043D-4D3C-B5AE-B4A994292C69}">
      <dgm:prSet/>
      <dgm:spPr/>
      <dgm:t>
        <a:bodyPr/>
        <a:lstStyle/>
        <a:p>
          <a:endParaRPr lang="en-US"/>
        </a:p>
      </dgm:t>
    </dgm:pt>
    <dgm:pt modelId="{5DE7343E-7391-4665-AB32-1EBF12B028C3}">
      <dgm:prSet/>
      <dgm:spPr/>
      <dgm:t>
        <a:bodyPr/>
        <a:lstStyle/>
        <a:p>
          <a:r>
            <a:rPr lang="en-US"/>
            <a:t>WRLC – Providing an option not to stay</a:t>
          </a:r>
        </a:p>
      </dgm:t>
    </dgm:pt>
    <dgm:pt modelId="{B4E6B24B-2979-4535-936C-4F61F1E3B434}" type="parTrans" cxnId="{802C6C76-BCD6-4305-AE0A-398EA73CE5A5}">
      <dgm:prSet/>
      <dgm:spPr/>
      <dgm:t>
        <a:bodyPr/>
        <a:lstStyle/>
        <a:p>
          <a:endParaRPr lang="en-US"/>
        </a:p>
      </dgm:t>
    </dgm:pt>
    <dgm:pt modelId="{79707B22-9D26-4A28-BB05-DD401CE5C1DA}" type="sibTrans" cxnId="{802C6C76-BCD6-4305-AE0A-398EA73CE5A5}">
      <dgm:prSet/>
      <dgm:spPr/>
      <dgm:t>
        <a:bodyPr/>
        <a:lstStyle/>
        <a:p>
          <a:endParaRPr lang="en-US"/>
        </a:p>
      </dgm:t>
    </dgm:pt>
    <dgm:pt modelId="{C87930A9-CB92-452D-B8AA-2746A0A147E9}">
      <dgm:prSet/>
      <dgm:spPr/>
      <dgm:t>
        <a:bodyPr/>
        <a:lstStyle/>
        <a:p>
          <a:r>
            <a:rPr lang="en-US" b="1" dirty="0"/>
            <a:t>EDRISING:  </a:t>
          </a:r>
          <a:endParaRPr lang="en-US" dirty="0"/>
        </a:p>
      </dgm:t>
    </dgm:pt>
    <dgm:pt modelId="{0D5B5474-D259-41A6-ACCC-8730BB737E33}" type="parTrans" cxnId="{253AFF27-1A7D-4E35-AD76-8DD56E1D48E9}">
      <dgm:prSet/>
      <dgm:spPr/>
      <dgm:t>
        <a:bodyPr/>
        <a:lstStyle/>
        <a:p>
          <a:endParaRPr lang="en-US"/>
        </a:p>
      </dgm:t>
    </dgm:pt>
    <dgm:pt modelId="{AE6751FD-CFCF-47F0-9F4E-E5C821AA42A4}" type="sibTrans" cxnId="{253AFF27-1A7D-4E35-AD76-8DD56E1D48E9}">
      <dgm:prSet/>
      <dgm:spPr/>
      <dgm:t>
        <a:bodyPr/>
        <a:lstStyle/>
        <a:p>
          <a:endParaRPr lang="en-US"/>
        </a:p>
      </dgm:t>
    </dgm:pt>
    <dgm:pt modelId="{84B3A76E-E729-4C01-9191-CC7B8743ADD5}">
      <dgm:prSet/>
      <dgm:spPr/>
      <dgm:t>
        <a:bodyPr/>
        <a:lstStyle/>
        <a:p>
          <a:r>
            <a:rPr lang="en-US" dirty="0"/>
            <a:t>Do not have to purchase curriculum</a:t>
          </a:r>
        </a:p>
      </dgm:t>
    </dgm:pt>
    <dgm:pt modelId="{3C611A6F-71BB-4750-BD5E-43D51765E37E}" type="parTrans" cxnId="{A7583B5F-CD56-46C3-97A8-B8D79B237884}">
      <dgm:prSet/>
      <dgm:spPr/>
      <dgm:t>
        <a:bodyPr/>
        <a:lstStyle/>
        <a:p>
          <a:endParaRPr lang="en-US"/>
        </a:p>
      </dgm:t>
    </dgm:pt>
    <dgm:pt modelId="{D1879BFC-94A3-4A7C-8666-D24AAAFE5174}" type="sibTrans" cxnId="{A7583B5F-CD56-46C3-97A8-B8D79B237884}">
      <dgm:prSet/>
      <dgm:spPr/>
      <dgm:t>
        <a:bodyPr/>
        <a:lstStyle/>
        <a:p>
          <a:endParaRPr lang="en-US"/>
        </a:p>
      </dgm:t>
    </dgm:pt>
    <dgm:pt modelId="{BB72FBEE-4BE8-438B-9CE4-922B7685567F}">
      <dgm:prSet/>
      <dgm:spPr/>
      <dgm:t>
        <a:bodyPr/>
        <a:lstStyle/>
        <a:p>
          <a:r>
            <a:rPr lang="en-US" dirty="0"/>
            <a:t>Membership will be sent to State</a:t>
          </a:r>
        </a:p>
      </dgm:t>
    </dgm:pt>
    <dgm:pt modelId="{997EAC6F-B9C3-4EF8-9CC2-5F863DBA6E85}" type="parTrans" cxnId="{3F188355-8E58-47AA-B4DE-AC87EAE0E71E}">
      <dgm:prSet/>
      <dgm:spPr/>
      <dgm:t>
        <a:bodyPr/>
        <a:lstStyle/>
        <a:p>
          <a:endParaRPr lang="en-US"/>
        </a:p>
      </dgm:t>
    </dgm:pt>
    <dgm:pt modelId="{5FAFDA78-FE2A-4A75-95F9-7ACA859787CD}" type="sibTrans" cxnId="{3F188355-8E58-47AA-B4DE-AC87EAE0E71E}">
      <dgm:prSet/>
      <dgm:spPr/>
      <dgm:t>
        <a:bodyPr/>
        <a:lstStyle/>
        <a:p>
          <a:endParaRPr lang="en-US"/>
        </a:p>
      </dgm:t>
    </dgm:pt>
    <dgm:pt modelId="{2A5B143B-A025-4816-AC01-3B1EE165CD21}" type="pres">
      <dgm:prSet presAssocID="{511F6BBE-A3C9-4107-AA1C-655FFB9B1D87}" presName="linear" presStyleCnt="0">
        <dgm:presLayoutVars>
          <dgm:animLvl val="lvl"/>
          <dgm:resizeHandles val="exact"/>
        </dgm:presLayoutVars>
      </dgm:prSet>
      <dgm:spPr/>
    </dgm:pt>
    <dgm:pt modelId="{F829DB9E-9FB2-48DB-94EA-8747FEE49978}" type="pres">
      <dgm:prSet presAssocID="{AA2415FE-52B5-47CE-A8BB-E98B09BEBCFF}" presName="parentText" presStyleLbl="node1" presStyleIdx="0" presStyleCnt="2" custScaleX="95000" custLinFactNeighborX="0" custLinFactNeighborY="-36465">
        <dgm:presLayoutVars>
          <dgm:chMax val="0"/>
          <dgm:bulletEnabled val="1"/>
        </dgm:presLayoutVars>
      </dgm:prSet>
      <dgm:spPr/>
    </dgm:pt>
    <dgm:pt modelId="{84C8E868-79DA-4C66-9C9E-FABE6FA18C8D}" type="pres">
      <dgm:prSet presAssocID="{AA2415FE-52B5-47CE-A8BB-E98B09BEBCFF}" presName="childText" presStyleLbl="revTx" presStyleIdx="0" presStyleCnt="2">
        <dgm:presLayoutVars>
          <dgm:bulletEnabled val="1"/>
        </dgm:presLayoutVars>
      </dgm:prSet>
      <dgm:spPr/>
    </dgm:pt>
    <dgm:pt modelId="{28FF2178-CC2A-45F3-8826-132ECDDA98BA}" type="pres">
      <dgm:prSet presAssocID="{C87930A9-CB92-452D-B8AA-2746A0A147E9}" presName="parentText" presStyleLbl="node1" presStyleIdx="1" presStyleCnt="2" custScaleX="95000" custLinFactNeighborX="0" custLinFactNeighborY="-13994">
        <dgm:presLayoutVars>
          <dgm:chMax val="0"/>
          <dgm:bulletEnabled val="1"/>
        </dgm:presLayoutVars>
      </dgm:prSet>
      <dgm:spPr/>
    </dgm:pt>
    <dgm:pt modelId="{7577457A-7CAC-46A5-A6FF-A51D8FA8B126}" type="pres">
      <dgm:prSet presAssocID="{C87930A9-CB92-452D-B8AA-2746A0A147E9}" presName="childText" presStyleLbl="revTx" presStyleIdx="1" presStyleCnt="2" custLinFactNeighborY="-17473">
        <dgm:presLayoutVars>
          <dgm:bulletEnabled val="1"/>
        </dgm:presLayoutVars>
      </dgm:prSet>
      <dgm:spPr/>
    </dgm:pt>
  </dgm:ptLst>
  <dgm:cxnLst>
    <dgm:cxn modelId="{21506F05-402D-44E7-87C4-A93729EC2D71}" type="presOf" srcId="{C87930A9-CB92-452D-B8AA-2746A0A147E9}" destId="{28FF2178-CC2A-45F3-8826-132ECDDA98BA}" srcOrd="0" destOrd="0" presId="urn:microsoft.com/office/officeart/2005/8/layout/vList2"/>
    <dgm:cxn modelId="{87F22D0E-43FD-4873-939C-9A52889A550E}" type="presOf" srcId="{AA2415FE-52B5-47CE-A8BB-E98B09BEBCFF}" destId="{F829DB9E-9FB2-48DB-94EA-8747FEE49978}" srcOrd="0" destOrd="0" presId="urn:microsoft.com/office/officeart/2005/8/layout/vList2"/>
    <dgm:cxn modelId="{253AFF27-1A7D-4E35-AD76-8DD56E1D48E9}" srcId="{511F6BBE-A3C9-4107-AA1C-655FFB9B1D87}" destId="{C87930A9-CB92-452D-B8AA-2746A0A147E9}" srcOrd="1" destOrd="0" parTransId="{0D5B5474-D259-41A6-ACCC-8730BB737E33}" sibTransId="{AE6751FD-CFCF-47F0-9F4E-E5C821AA42A4}"/>
    <dgm:cxn modelId="{9DA77D33-AB69-4C24-A7ED-0C38B7CE94E4}" type="presOf" srcId="{BB72FBEE-4BE8-438B-9CE4-922B7685567F}" destId="{7577457A-7CAC-46A5-A6FF-A51D8FA8B126}" srcOrd="0" destOrd="1" presId="urn:microsoft.com/office/officeart/2005/8/layout/vList2"/>
    <dgm:cxn modelId="{A7583B5F-CD56-46C3-97A8-B8D79B237884}" srcId="{C87930A9-CB92-452D-B8AA-2746A0A147E9}" destId="{84B3A76E-E729-4C01-9191-CC7B8743ADD5}" srcOrd="0" destOrd="0" parTransId="{3C611A6F-71BB-4750-BD5E-43D51765E37E}" sibTransId="{D1879BFC-94A3-4A7C-8666-D24AAAFE5174}"/>
    <dgm:cxn modelId="{6E150D6D-F6F7-4C76-BA6E-9690FD566848}" type="presOf" srcId="{511F6BBE-A3C9-4107-AA1C-655FFB9B1D87}" destId="{2A5B143B-A025-4816-AC01-3B1EE165CD21}" srcOrd="0" destOrd="0" presId="urn:microsoft.com/office/officeart/2005/8/layout/vList2"/>
    <dgm:cxn modelId="{3F188355-8E58-47AA-B4DE-AC87EAE0E71E}" srcId="{C87930A9-CB92-452D-B8AA-2746A0A147E9}" destId="{BB72FBEE-4BE8-438B-9CE4-922B7685567F}" srcOrd="1" destOrd="0" parTransId="{997EAC6F-B9C3-4EF8-9CC2-5F863DBA6E85}" sibTransId="{5FAFDA78-FE2A-4A75-95F9-7ACA859787CD}"/>
    <dgm:cxn modelId="{802C6C76-BCD6-4305-AE0A-398EA73CE5A5}" srcId="{AA2415FE-52B5-47CE-A8BB-E98B09BEBCFF}" destId="{5DE7343E-7391-4665-AB32-1EBF12B028C3}" srcOrd="0" destOrd="0" parTransId="{B4E6B24B-2979-4535-936C-4F61F1E3B434}" sibTransId="{79707B22-9D26-4A28-BB05-DD401CE5C1DA}"/>
    <dgm:cxn modelId="{EE71029C-A426-4677-A532-AE881CF39338}" type="presOf" srcId="{5DE7343E-7391-4665-AB32-1EBF12B028C3}" destId="{84C8E868-79DA-4C66-9C9E-FABE6FA18C8D}" srcOrd="0" destOrd="0" presId="urn:microsoft.com/office/officeart/2005/8/layout/vList2"/>
    <dgm:cxn modelId="{C5AED2BF-120D-46D9-9500-0DF4B8618509}" type="presOf" srcId="{84B3A76E-E729-4C01-9191-CC7B8743ADD5}" destId="{7577457A-7CAC-46A5-A6FF-A51D8FA8B126}" srcOrd="0" destOrd="0" presId="urn:microsoft.com/office/officeart/2005/8/layout/vList2"/>
    <dgm:cxn modelId="{9E3D9AF2-043D-4D3C-B5AE-B4A994292C69}" srcId="{511F6BBE-A3C9-4107-AA1C-655FFB9B1D87}" destId="{AA2415FE-52B5-47CE-A8BB-E98B09BEBCFF}" srcOrd="0" destOrd="0" parTransId="{9FD3423B-BB76-40D9-BF4A-7A6380C03F0C}" sibTransId="{0CBE7116-EF50-479A-AD36-B7AB0AA45CA1}"/>
    <dgm:cxn modelId="{CDC15C22-AA8E-4C9E-A4A6-7BA9133C30DD}" type="presParOf" srcId="{2A5B143B-A025-4816-AC01-3B1EE165CD21}" destId="{F829DB9E-9FB2-48DB-94EA-8747FEE49978}" srcOrd="0" destOrd="0" presId="urn:microsoft.com/office/officeart/2005/8/layout/vList2"/>
    <dgm:cxn modelId="{8D0F6A1B-E989-471B-B7ED-CEDE5E1062E1}" type="presParOf" srcId="{2A5B143B-A025-4816-AC01-3B1EE165CD21}" destId="{84C8E868-79DA-4C66-9C9E-FABE6FA18C8D}" srcOrd="1" destOrd="0" presId="urn:microsoft.com/office/officeart/2005/8/layout/vList2"/>
    <dgm:cxn modelId="{C0D6B4E0-31BF-42AB-9A1B-672F37F87533}" type="presParOf" srcId="{2A5B143B-A025-4816-AC01-3B1EE165CD21}" destId="{28FF2178-CC2A-45F3-8826-132ECDDA98BA}" srcOrd="2" destOrd="0" presId="urn:microsoft.com/office/officeart/2005/8/layout/vList2"/>
    <dgm:cxn modelId="{E87BFACF-EC7A-4824-A526-0390F0A3052D}" type="presParOf" srcId="{2A5B143B-A025-4816-AC01-3B1EE165CD21}" destId="{7577457A-7CAC-46A5-A6FF-A51D8FA8B126}"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0BBC31-8C95-4F1B-9507-F98944234C3E}" type="doc">
      <dgm:prSet loTypeId="urn:microsoft.com/office/officeart/2016/7/layout/VerticalDownArrowProcess" loCatId="process" qsTypeId="urn:microsoft.com/office/officeart/2005/8/quickstyle/simple1" qsCatId="simple" csTypeId="urn:microsoft.com/office/officeart/2005/8/colors/accent1_2" csCatId="accent1" phldr="1"/>
      <dgm:spPr/>
      <dgm:t>
        <a:bodyPr/>
        <a:lstStyle/>
        <a:p>
          <a:endParaRPr lang="en-US"/>
        </a:p>
      </dgm:t>
    </dgm:pt>
    <dgm:pt modelId="{92721AF8-CEDE-4F18-AB5E-DB04BCA37297}">
      <dgm:prSet/>
      <dgm:spPr/>
      <dgm:t>
        <a:bodyPr/>
        <a:lstStyle/>
        <a:p>
          <a:r>
            <a:rPr lang="en-US"/>
            <a:t>Teach</a:t>
          </a:r>
        </a:p>
      </dgm:t>
    </dgm:pt>
    <dgm:pt modelId="{C084C0AE-6DB0-44A8-9D4D-57A782AC8160}" type="parTrans" cxnId="{8E1E42F4-B33B-4835-A4B4-220A7619971C}">
      <dgm:prSet/>
      <dgm:spPr/>
      <dgm:t>
        <a:bodyPr/>
        <a:lstStyle/>
        <a:p>
          <a:endParaRPr lang="en-US"/>
        </a:p>
      </dgm:t>
    </dgm:pt>
    <dgm:pt modelId="{89F783CC-2608-4919-8E37-BDCCE1C12BCF}" type="sibTrans" cxnId="{8E1E42F4-B33B-4835-A4B4-220A7619971C}">
      <dgm:prSet/>
      <dgm:spPr/>
      <dgm:t>
        <a:bodyPr/>
        <a:lstStyle/>
        <a:p>
          <a:endParaRPr lang="en-US"/>
        </a:p>
      </dgm:t>
    </dgm:pt>
    <dgm:pt modelId="{084C1D0A-ECE4-4027-B2E0-E7618C023B65}">
      <dgm:prSet/>
      <dgm:spPr/>
      <dgm:t>
        <a:bodyPr/>
        <a:lstStyle/>
        <a:p>
          <a:r>
            <a:rPr lang="en-US" dirty="0"/>
            <a:t>Teach the content of the technical standards.</a:t>
          </a:r>
        </a:p>
      </dgm:t>
    </dgm:pt>
    <dgm:pt modelId="{CC80287A-384E-4418-8AC7-384E9C1277A7}" type="parTrans" cxnId="{D7046E32-AA56-4658-B1A6-161EFA823FE9}">
      <dgm:prSet/>
      <dgm:spPr/>
      <dgm:t>
        <a:bodyPr/>
        <a:lstStyle/>
        <a:p>
          <a:endParaRPr lang="en-US"/>
        </a:p>
      </dgm:t>
    </dgm:pt>
    <dgm:pt modelId="{18966295-A323-4946-BC08-F549762EE722}" type="sibTrans" cxnId="{D7046E32-AA56-4658-B1A6-161EFA823FE9}">
      <dgm:prSet/>
      <dgm:spPr/>
      <dgm:t>
        <a:bodyPr/>
        <a:lstStyle/>
        <a:p>
          <a:endParaRPr lang="en-US"/>
        </a:p>
      </dgm:t>
    </dgm:pt>
    <dgm:pt modelId="{DDD3C16F-F9C0-4A84-998F-72E19BB1BE13}">
      <dgm:prSet/>
      <dgm:spPr/>
      <dgm:t>
        <a:bodyPr/>
        <a:lstStyle/>
        <a:p>
          <a:r>
            <a:rPr lang="en-US" dirty="0"/>
            <a:t>Use</a:t>
          </a:r>
        </a:p>
      </dgm:t>
    </dgm:pt>
    <dgm:pt modelId="{C87C8529-D747-4DD1-A2EB-CC48B023305B}" type="parTrans" cxnId="{8587574B-F17B-417F-A431-FE74787B3CA4}">
      <dgm:prSet/>
      <dgm:spPr/>
      <dgm:t>
        <a:bodyPr/>
        <a:lstStyle/>
        <a:p>
          <a:endParaRPr lang="en-US"/>
        </a:p>
      </dgm:t>
    </dgm:pt>
    <dgm:pt modelId="{C165A0E8-1B16-4B47-A09A-762135298FB2}" type="sibTrans" cxnId="{8587574B-F17B-417F-A431-FE74787B3CA4}">
      <dgm:prSet/>
      <dgm:spPr/>
      <dgm:t>
        <a:bodyPr/>
        <a:lstStyle/>
        <a:p>
          <a:endParaRPr lang="en-US"/>
        </a:p>
      </dgm:t>
    </dgm:pt>
    <dgm:pt modelId="{47EBA7D5-C671-4EFF-BCBF-DE1C5039A2C4}">
      <dgm:prSet custT="1"/>
      <dgm:spPr/>
      <dgm:t>
        <a:bodyPr/>
        <a:lstStyle/>
        <a:p>
          <a:r>
            <a:rPr lang="en-US" sz="1050" dirty="0"/>
            <a:t>Use the Blueprint for Instruction and Assessment, Instructional Framework, and Instructional Terminology to inform teaching and learning.</a:t>
          </a:r>
        </a:p>
      </dgm:t>
    </dgm:pt>
    <dgm:pt modelId="{B5E80319-7EA3-40B6-A917-E80A4D3BFC66}" type="parTrans" cxnId="{A65C288E-FC6C-4440-B76B-2FDF7B72F7F4}">
      <dgm:prSet/>
      <dgm:spPr/>
      <dgm:t>
        <a:bodyPr/>
        <a:lstStyle/>
        <a:p>
          <a:endParaRPr lang="en-US"/>
        </a:p>
      </dgm:t>
    </dgm:pt>
    <dgm:pt modelId="{376E9A43-F63F-4A1B-BC5D-5E06D700074F}" type="sibTrans" cxnId="{A65C288E-FC6C-4440-B76B-2FDF7B72F7F4}">
      <dgm:prSet/>
      <dgm:spPr/>
      <dgm:t>
        <a:bodyPr/>
        <a:lstStyle/>
        <a:p>
          <a:endParaRPr lang="en-US"/>
        </a:p>
      </dgm:t>
    </dgm:pt>
    <dgm:pt modelId="{BD374ADD-B054-41BE-A3AD-F7F88AA2233D}">
      <dgm:prSet/>
      <dgm:spPr/>
      <dgm:t>
        <a:bodyPr/>
        <a:lstStyle/>
        <a:p>
          <a:r>
            <a:rPr lang="en-US"/>
            <a:t>Use</a:t>
          </a:r>
        </a:p>
      </dgm:t>
    </dgm:pt>
    <dgm:pt modelId="{0E2A0DD1-B133-4677-83CE-02A71AA6FC54}" type="parTrans" cxnId="{45AB33AE-2F8E-4E11-B36F-5CE3F953DDEA}">
      <dgm:prSet/>
      <dgm:spPr/>
      <dgm:t>
        <a:bodyPr/>
        <a:lstStyle/>
        <a:p>
          <a:endParaRPr lang="en-US"/>
        </a:p>
      </dgm:t>
    </dgm:pt>
    <dgm:pt modelId="{0ED07AD8-F28A-4E80-B674-3A954A7091F2}" type="sibTrans" cxnId="{45AB33AE-2F8E-4E11-B36F-5CE3F953DDEA}">
      <dgm:prSet/>
      <dgm:spPr/>
      <dgm:t>
        <a:bodyPr/>
        <a:lstStyle/>
        <a:p>
          <a:endParaRPr lang="en-US"/>
        </a:p>
      </dgm:t>
    </dgm:pt>
    <dgm:pt modelId="{1E71AE75-199D-42A0-B09C-5F7B5D78EAE1}">
      <dgm:prSet/>
      <dgm:spPr/>
      <dgm:t>
        <a:bodyPr/>
        <a:lstStyle/>
        <a:p>
          <a:r>
            <a:rPr lang="en-US"/>
            <a:t>Use the Assessment Reports as a planning tool.</a:t>
          </a:r>
        </a:p>
      </dgm:t>
    </dgm:pt>
    <dgm:pt modelId="{97C2A387-D76D-4E6F-A448-D8412723DD94}" type="parTrans" cxnId="{163E76F4-36F8-4393-8866-8DA80F77E5A5}">
      <dgm:prSet/>
      <dgm:spPr/>
      <dgm:t>
        <a:bodyPr/>
        <a:lstStyle/>
        <a:p>
          <a:endParaRPr lang="en-US"/>
        </a:p>
      </dgm:t>
    </dgm:pt>
    <dgm:pt modelId="{78D0777E-9886-40F6-88F2-08E1A14B1FFB}" type="sibTrans" cxnId="{163E76F4-36F8-4393-8866-8DA80F77E5A5}">
      <dgm:prSet/>
      <dgm:spPr/>
      <dgm:t>
        <a:bodyPr/>
        <a:lstStyle/>
        <a:p>
          <a:endParaRPr lang="en-US"/>
        </a:p>
      </dgm:t>
    </dgm:pt>
    <dgm:pt modelId="{B3EA06B5-C598-4D57-8266-97855BB8A148}">
      <dgm:prSet/>
      <dgm:spPr/>
      <dgm:t>
        <a:bodyPr/>
        <a:lstStyle/>
        <a:p>
          <a:r>
            <a:rPr lang="en-US"/>
            <a:t>Ensure</a:t>
          </a:r>
        </a:p>
      </dgm:t>
    </dgm:pt>
    <dgm:pt modelId="{E3A77A59-C434-483F-9815-0038EBFD46BC}" type="parTrans" cxnId="{4923E27B-C081-4A8F-9255-1AA3E07BA5BA}">
      <dgm:prSet/>
      <dgm:spPr/>
      <dgm:t>
        <a:bodyPr/>
        <a:lstStyle/>
        <a:p>
          <a:endParaRPr lang="en-US"/>
        </a:p>
      </dgm:t>
    </dgm:pt>
    <dgm:pt modelId="{99D59996-36EA-42F5-8DF3-C582F1F9A766}" type="sibTrans" cxnId="{4923E27B-C081-4A8F-9255-1AA3E07BA5BA}">
      <dgm:prSet/>
      <dgm:spPr/>
      <dgm:t>
        <a:bodyPr/>
        <a:lstStyle/>
        <a:p>
          <a:endParaRPr lang="en-US"/>
        </a:p>
      </dgm:t>
    </dgm:pt>
    <dgm:pt modelId="{03F63953-A002-4AC3-B42E-4AFCAB6A5619}">
      <dgm:prSet/>
      <dgm:spPr/>
      <dgm:t>
        <a:bodyPr/>
        <a:lstStyle/>
        <a:p>
          <a:r>
            <a:rPr lang="en-US"/>
            <a:t>Ensure the best time for your students to take the test.</a:t>
          </a:r>
        </a:p>
      </dgm:t>
    </dgm:pt>
    <dgm:pt modelId="{50CABAB1-A6C9-4F09-99CA-BC899A2EA298}" type="parTrans" cxnId="{7DD63576-AC88-4414-8506-431508C7B6F0}">
      <dgm:prSet/>
      <dgm:spPr/>
      <dgm:t>
        <a:bodyPr/>
        <a:lstStyle/>
        <a:p>
          <a:endParaRPr lang="en-US"/>
        </a:p>
      </dgm:t>
    </dgm:pt>
    <dgm:pt modelId="{BC4C8221-E05E-4B9E-BC9F-931D0FFA4417}" type="sibTrans" cxnId="{7DD63576-AC88-4414-8506-431508C7B6F0}">
      <dgm:prSet/>
      <dgm:spPr/>
      <dgm:t>
        <a:bodyPr/>
        <a:lstStyle/>
        <a:p>
          <a:endParaRPr lang="en-US"/>
        </a:p>
      </dgm:t>
    </dgm:pt>
    <dgm:pt modelId="{DC02EDD4-AADA-4B74-B4E5-87EC101F8022}">
      <dgm:prSet/>
      <dgm:spPr/>
      <dgm:t>
        <a:bodyPr/>
        <a:lstStyle/>
        <a:p>
          <a:r>
            <a:rPr lang="en-US"/>
            <a:t>Know</a:t>
          </a:r>
        </a:p>
      </dgm:t>
    </dgm:pt>
    <dgm:pt modelId="{E64081DE-E949-4271-8A63-13E40851211D}" type="parTrans" cxnId="{A4C53BD0-109B-4E4F-8B3C-FF79CBD971C0}">
      <dgm:prSet/>
      <dgm:spPr/>
      <dgm:t>
        <a:bodyPr/>
        <a:lstStyle/>
        <a:p>
          <a:endParaRPr lang="en-US"/>
        </a:p>
      </dgm:t>
    </dgm:pt>
    <dgm:pt modelId="{2BD0E520-DF08-472C-9B70-69666DDB7E10}" type="sibTrans" cxnId="{A4C53BD0-109B-4E4F-8B3C-FF79CBD971C0}">
      <dgm:prSet/>
      <dgm:spPr/>
      <dgm:t>
        <a:bodyPr/>
        <a:lstStyle/>
        <a:p>
          <a:endParaRPr lang="en-US"/>
        </a:p>
      </dgm:t>
    </dgm:pt>
    <dgm:pt modelId="{AB223DB6-2EFA-4F16-BD7F-78AF2FB3B372}">
      <dgm:prSet/>
      <dgm:spPr/>
      <dgm:t>
        <a:bodyPr/>
        <a:lstStyle/>
        <a:p>
          <a:r>
            <a:rPr lang="en-US"/>
            <a:t>Know the programs that are being tested and the testing schedule.</a:t>
          </a:r>
        </a:p>
      </dgm:t>
    </dgm:pt>
    <dgm:pt modelId="{A16DC7AE-1D8A-4F10-9BA9-61D70E844402}" type="parTrans" cxnId="{D2FF2F9B-894E-4257-8B27-E5DE5A3754B2}">
      <dgm:prSet/>
      <dgm:spPr/>
      <dgm:t>
        <a:bodyPr/>
        <a:lstStyle/>
        <a:p>
          <a:endParaRPr lang="en-US"/>
        </a:p>
      </dgm:t>
    </dgm:pt>
    <dgm:pt modelId="{9815B177-F750-4FB2-A6AD-8FDEE5765EF7}" type="sibTrans" cxnId="{D2FF2F9B-894E-4257-8B27-E5DE5A3754B2}">
      <dgm:prSet/>
      <dgm:spPr/>
      <dgm:t>
        <a:bodyPr/>
        <a:lstStyle/>
        <a:p>
          <a:endParaRPr lang="en-US"/>
        </a:p>
      </dgm:t>
    </dgm:pt>
    <dgm:pt modelId="{EBA6F093-9E7C-4918-8EED-DE6706DA5688}">
      <dgm:prSet/>
      <dgm:spPr/>
      <dgm:t>
        <a:bodyPr/>
        <a:lstStyle/>
        <a:p>
          <a:r>
            <a:rPr lang="en-US"/>
            <a:t>Prepare</a:t>
          </a:r>
        </a:p>
      </dgm:t>
    </dgm:pt>
    <dgm:pt modelId="{BAF69FAB-9392-4A1C-A0A9-B64B4AF33BD7}" type="parTrans" cxnId="{F0544203-63A1-4166-9C9B-218FA1B2B57F}">
      <dgm:prSet/>
      <dgm:spPr/>
      <dgm:t>
        <a:bodyPr/>
        <a:lstStyle/>
        <a:p>
          <a:endParaRPr lang="en-US"/>
        </a:p>
      </dgm:t>
    </dgm:pt>
    <dgm:pt modelId="{AFF02428-DFFB-4F23-B52C-D0ED99F1C350}" type="sibTrans" cxnId="{F0544203-63A1-4166-9C9B-218FA1B2B57F}">
      <dgm:prSet/>
      <dgm:spPr/>
      <dgm:t>
        <a:bodyPr/>
        <a:lstStyle/>
        <a:p>
          <a:endParaRPr lang="en-US"/>
        </a:p>
      </dgm:t>
    </dgm:pt>
    <dgm:pt modelId="{3396F66A-1E3F-4116-94A4-EC4990ED361E}">
      <dgm:prSet/>
      <dgm:spPr/>
      <dgm:t>
        <a:bodyPr/>
        <a:lstStyle/>
        <a:p>
          <a:r>
            <a:rPr lang="en-US"/>
            <a:t>Prepare your students to take the test.</a:t>
          </a:r>
        </a:p>
      </dgm:t>
    </dgm:pt>
    <dgm:pt modelId="{45474203-1E01-4C7E-80D7-F7A974D85E59}" type="parTrans" cxnId="{61B00C24-37F5-4ABB-8304-57B12405B14C}">
      <dgm:prSet/>
      <dgm:spPr/>
      <dgm:t>
        <a:bodyPr/>
        <a:lstStyle/>
        <a:p>
          <a:endParaRPr lang="en-US"/>
        </a:p>
      </dgm:t>
    </dgm:pt>
    <dgm:pt modelId="{14654C76-A553-462E-BD72-849C1F637505}" type="sibTrans" cxnId="{61B00C24-37F5-4ABB-8304-57B12405B14C}">
      <dgm:prSet/>
      <dgm:spPr/>
      <dgm:t>
        <a:bodyPr/>
        <a:lstStyle/>
        <a:p>
          <a:endParaRPr lang="en-US"/>
        </a:p>
      </dgm:t>
    </dgm:pt>
    <dgm:pt modelId="{5192626C-D2E2-4EED-95C4-ECE2343316D9}" type="pres">
      <dgm:prSet presAssocID="{130BBC31-8C95-4F1B-9507-F98944234C3E}" presName="Name0" presStyleCnt="0">
        <dgm:presLayoutVars>
          <dgm:dir/>
          <dgm:animLvl val="lvl"/>
          <dgm:resizeHandles val="exact"/>
        </dgm:presLayoutVars>
      </dgm:prSet>
      <dgm:spPr/>
    </dgm:pt>
    <dgm:pt modelId="{370D5321-4CF3-474A-9CD1-97C1B4FA9089}" type="pres">
      <dgm:prSet presAssocID="{EBA6F093-9E7C-4918-8EED-DE6706DA5688}" presName="boxAndChildren" presStyleCnt="0"/>
      <dgm:spPr/>
    </dgm:pt>
    <dgm:pt modelId="{104A80B0-3923-4143-BD4F-C951DC245EA9}" type="pres">
      <dgm:prSet presAssocID="{EBA6F093-9E7C-4918-8EED-DE6706DA5688}" presName="parentTextBox" presStyleLbl="alignNode1" presStyleIdx="0" presStyleCnt="6"/>
      <dgm:spPr/>
    </dgm:pt>
    <dgm:pt modelId="{9991CBDC-68D1-4AF6-ADEC-B108249DB1ED}" type="pres">
      <dgm:prSet presAssocID="{EBA6F093-9E7C-4918-8EED-DE6706DA5688}" presName="descendantBox" presStyleLbl="bgAccFollowNode1" presStyleIdx="0" presStyleCnt="6"/>
      <dgm:spPr/>
    </dgm:pt>
    <dgm:pt modelId="{A4D5EDD6-4D0D-47C9-A555-F4C9DCCF7944}" type="pres">
      <dgm:prSet presAssocID="{2BD0E520-DF08-472C-9B70-69666DDB7E10}" presName="sp" presStyleCnt="0"/>
      <dgm:spPr/>
    </dgm:pt>
    <dgm:pt modelId="{053986E7-5B4D-45A0-8E5C-05BABBB236A0}" type="pres">
      <dgm:prSet presAssocID="{DC02EDD4-AADA-4B74-B4E5-87EC101F8022}" presName="arrowAndChildren" presStyleCnt="0"/>
      <dgm:spPr/>
    </dgm:pt>
    <dgm:pt modelId="{18AC27CA-BDA1-4DDC-BFD8-2EC78C8E2A11}" type="pres">
      <dgm:prSet presAssocID="{DC02EDD4-AADA-4B74-B4E5-87EC101F8022}" presName="parentTextArrow" presStyleLbl="node1" presStyleIdx="0" presStyleCnt="0"/>
      <dgm:spPr/>
    </dgm:pt>
    <dgm:pt modelId="{D0297BBE-A8AA-47D4-814D-CC99BDA62046}" type="pres">
      <dgm:prSet presAssocID="{DC02EDD4-AADA-4B74-B4E5-87EC101F8022}" presName="arrow" presStyleLbl="alignNode1" presStyleIdx="1" presStyleCnt="6"/>
      <dgm:spPr/>
    </dgm:pt>
    <dgm:pt modelId="{3FE094F2-59BF-49F1-970C-F8712800FCB2}" type="pres">
      <dgm:prSet presAssocID="{DC02EDD4-AADA-4B74-B4E5-87EC101F8022}" presName="descendantArrow" presStyleLbl="bgAccFollowNode1" presStyleIdx="1" presStyleCnt="6"/>
      <dgm:spPr/>
    </dgm:pt>
    <dgm:pt modelId="{08FE1C50-8C4F-47F6-A31C-5BABD1ECC837}" type="pres">
      <dgm:prSet presAssocID="{99D59996-36EA-42F5-8DF3-C582F1F9A766}" presName="sp" presStyleCnt="0"/>
      <dgm:spPr/>
    </dgm:pt>
    <dgm:pt modelId="{3A4BDD0B-5C21-4720-ABBF-5F883C12474A}" type="pres">
      <dgm:prSet presAssocID="{B3EA06B5-C598-4D57-8266-97855BB8A148}" presName="arrowAndChildren" presStyleCnt="0"/>
      <dgm:spPr/>
    </dgm:pt>
    <dgm:pt modelId="{5023DA0E-B88A-43C0-AE93-D0BD21E99801}" type="pres">
      <dgm:prSet presAssocID="{B3EA06B5-C598-4D57-8266-97855BB8A148}" presName="parentTextArrow" presStyleLbl="node1" presStyleIdx="0" presStyleCnt="0"/>
      <dgm:spPr/>
    </dgm:pt>
    <dgm:pt modelId="{71B4F8BD-ADDB-48F9-AAC0-353EFFC1AD77}" type="pres">
      <dgm:prSet presAssocID="{B3EA06B5-C598-4D57-8266-97855BB8A148}" presName="arrow" presStyleLbl="alignNode1" presStyleIdx="2" presStyleCnt="6"/>
      <dgm:spPr/>
    </dgm:pt>
    <dgm:pt modelId="{7B1F5120-C791-43C7-AF4A-0374DB76CFE0}" type="pres">
      <dgm:prSet presAssocID="{B3EA06B5-C598-4D57-8266-97855BB8A148}" presName="descendantArrow" presStyleLbl="bgAccFollowNode1" presStyleIdx="2" presStyleCnt="6"/>
      <dgm:spPr/>
    </dgm:pt>
    <dgm:pt modelId="{CB9BE255-0D82-4CD4-BC7A-8AA2E125C294}" type="pres">
      <dgm:prSet presAssocID="{0ED07AD8-F28A-4E80-B674-3A954A7091F2}" presName="sp" presStyleCnt="0"/>
      <dgm:spPr/>
    </dgm:pt>
    <dgm:pt modelId="{5E78ADFA-39B6-4DDE-BC42-0D418BF92210}" type="pres">
      <dgm:prSet presAssocID="{BD374ADD-B054-41BE-A3AD-F7F88AA2233D}" presName="arrowAndChildren" presStyleCnt="0"/>
      <dgm:spPr/>
    </dgm:pt>
    <dgm:pt modelId="{00B32FA5-AFDF-4E0C-83E3-0EE3514134A8}" type="pres">
      <dgm:prSet presAssocID="{BD374ADD-B054-41BE-A3AD-F7F88AA2233D}" presName="parentTextArrow" presStyleLbl="node1" presStyleIdx="0" presStyleCnt="0"/>
      <dgm:spPr/>
    </dgm:pt>
    <dgm:pt modelId="{16670C6C-B44C-42E1-ABAC-681EF5FBB0A9}" type="pres">
      <dgm:prSet presAssocID="{BD374ADD-B054-41BE-A3AD-F7F88AA2233D}" presName="arrow" presStyleLbl="alignNode1" presStyleIdx="3" presStyleCnt="6"/>
      <dgm:spPr/>
    </dgm:pt>
    <dgm:pt modelId="{8B66BA6B-F3B9-4925-A994-B5BD70A4FB56}" type="pres">
      <dgm:prSet presAssocID="{BD374ADD-B054-41BE-A3AD-F7F88AA2233D}" presName="descendantArrow" presStyleLbl="bgAccFollowNode1" presStyleIdx="3" presStyleCnt="6" custLinFactNeighborX="775" custLinFactNeighborY="-585"/>
      <dgm:spPr/>
    </dgm:pt>
    <dgm:pt modelId="{F9BCC673-BC5D-45C9-A500-04DAB40AC40F}" type="pres">
      <dgm:prSet presAssocID="{C165A0E8-1B16-4B47-A09A-762135298FB2}" presName="sp" presStyleCnt="0"/>
      <dgm:spPr/>
    </dgm:pt>
    <dgm:pt modelId="{0CC06E87-95E2-4A97-8A72-C620929C68F8}" type="pres">
      <dgm:prSet presAssocID="{DDD3C16F-F9C0-4A84-998F-72E19BB1BE13}" presName="arrowAndChildren" presStyleCnt="0"/>
      <dgm:spPr/>
    </dgm:pt>
    <dgm:pt modelId="{48F0AB5E-1641-42B7-A327-BCDF69261440}" type="pres">
      <dgm:prSet presAssocID="{DDD3C16F-F9C0-4A84-998F-72E19BB1BE13}" presName="parentTextArrow" presStyleLbl="node1" presStyleIdx="0" presStyleCnt="0"/>
      <dgm:spPr/>
    </dgm:pt>
    <dgm:pt modelId="{7A1D4E4F-E954-4A1F-BBD3-4C40EC914C2E}" type="pres">
      <dgm:prSet presAssocID="{DDD3C16F-F9C0-4A84-998F-72E19BB1BE13}" presName="arrow" presStyleLbl="alignNode1" presStyleIdx="4" presStyleCnt="6" custScaleY="134620" custLinFactNeighborY="3080"/>
      <dgm:spPr/>
    </dgm:pt>
    <dgm:pt modelId="{6619163E-1540-4BB5-A214-9E653573C267}" type="pres">
      <dgm:prSet presAssocID="{DDD3C16F-F9C0-4A84-998F-72E19BB1BE13}" presName="descendantArrow" presStyleLbl="bgAccFollowNode1" presStyleIdx="4" presStyleCnt="6" custScaleY="135621" custLinFactNeighborY="-4233"/>
      <dgm:spPr/>
    </dgm:pt>
    <dgm:pt modelId="{45A61312-AA87-4EBB-8937-E4967DE10900}" type="pres">
      <dgm:prSet presAssocID="{89F783CC-2608-4919-8E37-BDCCE1C12BCF}" presName="sp" presStyleCnt="0"/>
      <dgm:spPr/>
    </dgm:pt>
    <dgm:pt modelId="{DECED580-0BE0-4A06-8F70-E43C40446311}" type="pres">
      <dgm:prSet presAssocID="{92721AF8-CEDE-4F18-AB5E-DB04BCA37297}" presName="arrowAndChildren" presStyleCnt="0"/>
      <dgm:spPr/>
    </dgm:pt>
    <dgm:pt modelId="{B6FABCC4-9ACD-47EC-913E-7C400592C5AA}" type="pres">
      <dgm:prSet presAssocID="{92721AF8-CEDE-4F18-AB5E-DB04BCA37297}" presName="parentTextArrow" presStyleLbl="node1" presStyleIdx="0" presStyleCnt="0"/>
      <dgm:spPr/>
    </dgm:pt>
    <dgm:pt modelId="{C4125432-BEDB-4FEA-8655-23AEC55F9E0C}" type="pres">
      <dgm:prSet presAssocID="{92721AF8-CEDE-4F18-AB5E-DB04BCA37297}" presName="arrow" presStyleLbl="alignNode1" presStyleIdx="5" presStyleCnt="6"/>
      <dgm:spPr/>
    </dgm:pt>
    <dgm:pt modelId="{D7A96707-5016-4663-9313-0FDB6478A8A8}" type="pres">
      <dgm:prSet presAssocID="{92721AF8-CEDE-4F18-AB5E-DB04BCA37297}" presName="descendantArrow" presStyleLbl="bgAccFollowNode1" presStyleIdx="5" presStyleCnt="6"/>
      <dgm:spPr/>
    </dgm:pt>
  </dgm:ptLst>
  <dgm:cxnLst>
    <dgm:cxn modelId="{D23F8B01-543A-4679-AF84-69688E97BB04}" type="presOf" srcId="{03F63953-A002-4AC3-B42E-4AFCAB6A5619}" destId="{7B1F5120-C791-43C7-AF4A-0374DB76CFE0}" srcOrd="0" destOrd="0" presId="urn:microsoft.com/office/officeart/2016/7/layout/VerticalDownArrowProcess"/>
    <dgm:cxn modelId="{24393203-DDDE-423D-962F-24DFDDF83938}" type="presOf" srcId="{EBA6F093-9E7C-4918-8EED-DE6706DA5688}" destId="{104A80B0-3923-4143-BD4F-C951DC245EA9}" srcOrd="0" destOrd="0" presId="urn:microsoft.com/office/officeart/2016/7/layout/VerticalDownArrowProcess"/>
    <dgm:cxn modelId="{F0544203-63A1-4166-9C9B-218FA1B2B57F}" srcId="{130BBC31-8C95-4F1B-9507-F98944234C3E}" destId="{EBA6F093-9E7C-4918-8EED-DE6706DA5688}" srcOrd="5" destOrd="0" parTransId="{BAF69FAB-9392-4A1C-A0A9-B64B4AF33BD7}" sibTransId="{AFF02428-DFFB-4F23-B52C-D0ED99F1C350}"/>
    <dgm:cxn modelId="{33983405-F5E9-4B6B-900E-C823C77A31D7}" type="presOf" srcId="{130BBC31-8C95-4F1B-9507-F98944234C3E}" destId="{5192626C-D2E2-4EED-95C4-ECE2343316D9}" srcOrd="0" destOrd="0" presId="urn:microsoft.com/office/officeart/2016/7/layout/VerticalDownArrowProcess"/>
    <dgm:cxn modelId="{9E6FD607-0572-4C4F-AB2D-7B58CA832A7A}" type="presOf" srcId="{92721AF8-CEDE-4F18-AB5E-DB04BCA37297}" destId="{B6FABCC4-9ACD-47EC-913E-7C400592C5AA}" srcOrd="0" destOrd="0" presId="urn:microsoft.com/office/officeart/2016/7/layout/VerticalDownArrowProcess"/>
    <dgm:cxn modelId="{E12C520A-6CA9-450B-9C95-BA62388D153F}" type="presOf" srcId="{3396F66A-1E3F-4116-94A4-EC4990ED361E}" destId="{9991CBDC-68D1-4AF6-ADEC-B108249DB1ED}" srcOrd="0" destOrd="0" presId="urn:microsoft.com/office/officeart/2016/7/layout/VerticalDownArrowProcess"/>
    <dgm:cxn modelId="{670F3013-C5AF-46B9-A1FD-7CFA09D81A01}" type="presOf" srcId="{084C1D0A-ECE4-4027-B2E0-E7618C023B65}" destId="{D7A96707-5016-4663-9313-0FDB6478A8A8}" srcOrd="0" destOrd="0" presId="urn:microsoft.com/office/officeart/2016/7/layout/VerticalDownArrowProcess"/>
    <dgm:cxn modelId="{61B00C24-37F5-4ABB-8304-57B12405B14C}" srcId="{EBA6F093-9E7C-4918-8EED-DE6706DA5688}" destId="{3396F66A-1E3F-4116-94A4-EC4990ED361E}" srcOrd="0" destOrd="0" parTransId="{45474203-1E01-4C7E-80D7-F7A974D85E59}" sibTransId="{14654C76-A553-462E-BD72-849C1F637505}"/>
    <dgm:cxn modelId="{D7046E32-AA56-4658-B1A6-161EFA823FE9}" srcId="{92721AF8-CEDE-4F18-AB5E-DB04BCA37297}" destId="{084C1D0A-ECE4-4027-B2E0-E7618C023B65}" srcOrd="0" destOrd="0" parTransId="{CC80287A-384E-4418-8AC7-384E9C1277A7}" sibTransId="{18966295-A323-4946-BC08-F549762EE722}"/>
    <dgm:cxn modelId="{1A16F137-3B6B-489A-92BC-B7D519E69523}" type="presOf" srcId="{DC02EDD4-AADA-4B74-B4E5-87EC101F8022}" destId="{D0297BBE-A8AA-47D4-814D-CC99BDA62046}" srcOrd="1" destOrd="0" presId="urn:microsoft.com/office/officeart/2016/7/layout/VerticalDownArrowProcess"/>
    <dgm:cxn modelId="{8587574B-F17B-417F-A431-FE74787B3CA4}" srcId="{130BBC31-8C95-4F1B-9507-F98944234C3E}" destId="{DDD3C16F-F9C0-4A84-998F-72E19BB1BE13}" srcOrd="1" destOrd="0" parTransId="{C87C8529-D747-4DD1-A2EB-CC48B023305B}" sibTransId="{C165A0E8-1B16-4B47-A09A-762135298FB2}"/>
    <dgm:cxn modelId="{7E93016D-2DC0-4642-B3DF-A98C5158E430}" type="presOf" srcId="{92721AF8-CEDE-4F18-AB5E-DB04BCA37297}" destId="{C4125432-BEDB-4FEA-8655-23AEC55F9E0C}" srcOrd="1" destOrd="0" presId="urn:microsoft.com/office/officeart/2016/7/layout/VerticalDownArrowProcess"/>
    <dgm:cxn modelId="{32F6AA4E-313B-40A6-8F28-A10BABF30D12}" type="presOf" srcId="{AB223DB6-2EFA-4F16-BD7F-78AF2FB3B372}" destId="{3FE094F2-59BF-49F1-970C-F8712800FCB2}" srcOrd="0" destOrd="0" presId="urn:microsoft.com/office/officeart/2016/7/layout/VerticalDownArrowProcess"/>
    <dgm:cxn modelId="{A4121F4F-33E4-4249-9BB1-5AFC604C6C2C}" type="presOf" srcId="{BD374ADD-B054-41BE-A3AD-F7F88AA2233D}" destId="{00B32FA5-AFDF-4E0C-83E3-0EE3514134A8}" srcOrd="0" destOrd="0" presId="urn:microsoft.com/office/officeart/2016/7/layout/VerticalDownArrowProcess"/>
    <dgm:cxn modelId="{A3961C52-FD7B-41F3-8912-9F88B8EF50C4}" type="presOf" srcId="{47EBA7D5-C671-4EFF-BCBF-DE1C5039A2C4}" destId="{6619163E-1540-4BB5-A214-9E653573C267}" srcOrd="0" destOrd="0" presId="urn:microsoft.com/office/officeart/2016/7/layout/VerticalDownArrowProcess"/>
    <dgm:cxn modelId="{7DD63576-AC88-4414-8506-431508C7B6F0}" srcId="{B3EA06B5-C598-4D57-8266-97855BB8A148}" destId="{03F63953-A002-4AC3-B42E-4AFCAB6A5619}" srcOrd="0" destOrd="0" parTransId="{50CABAB1-A6C9-4F09-99CA-BC899A2EA298}" sibTransId="{BC4C8221-E05E-4B9E-BC9F-931D0FFA4417}"/>
    <dgm:cxn modelId="{816BF558-81F4-4D90-B249-564764239471}" type="presOf" srcId="{B3EA06B5-C598-4D57-8266-97855BB8A148}" destId="{71B4F8BD-ADDB-48F9-AAC0-353EFFC1AD77}" srcOrd="1" destOrd="0" presId="urn:microsoft.com/office/officeart/2016/7/layout/VerticalDownArrowProcess"/>
    <dgm:cxn modelId="{4923E27B-C081-4A8F-9255-1AA3E07BA5BA}" srcId="{130BBC31-8C95-4F1B-9507-F98944234C3E}" destId="{B3EA06B5-C598-4D57-8266-97855BB8A148}" srcOrd="3" destOrd="0" parTransId="{E3A77A59-C434-483F-9815-0038EBFD46BC}" sibTransId="{99D59996-36EA-42F5-8DF3-C582F1F9A766}"/>
    <dgm:cxn modelId="{5D3F367C-CA31-4ADE-85D8-33B005F231DA}" type="presOf" srcId="{BD374ADD-B054-41BE-A3AD-F7F88AA2233D}" destId="{16670C6C-B44C-42E1-ABAC-681EF5FBB0A9}" srcOrd="1" destOrd="0" presId="urn:microsoft.com/office/officeart/2016/7/layout/VerticalDownArrowProcess"/>
    <dgm:cxn modelId="{F15E2884-E60E-4E56-9671-406006E5AF7B}" type="presOf" srcId="{DDD3C16F-F9C0-4A84-998F-72E19BB1BE13}" destId="{48F0AB5E-1641-42B7-A327-BCDF69261440}" srcOrd="0" destOrd="0" presId="urn:microsoft.com/office/officeart/2016/7/layout/VerticalDownArrowProcess"/>
    <dgm:cxn modelId="{A65C288E-FC6C-4440-B76B-2FDF7B72F7F4}" srcId="{DDD3C16F-F9C0-4A84-998F-72E19BB1BE13}" destId="{47EBA7D5-C671-4EFF-BCBF-DE1C5039A2C4}" srcOrd="0" destOrd="0" parTransId="{B5E80319-7EA3-40B6-A917-E80A4D3BFC66}" sibTransId="{376E9A43-F63F-4A1B-BC5D-5E06D700074F}"/>
    <dgm:cxn modelId="{F6EADD94-F106-40F1-94B5-37FEC655F51E}" type="presOf" srcId="{1E71AE75-199D-42A0-B09C-5F7B5D78EAE1}" destId="{8B66BA6B-F3B9-4925-A994-B5BD70A4FB56}" srcOrd="0" destOrd="0" presId="urn:microsoft.com/office/officeart/2016/7/layout/VerticalDownArrowProcess"/>
    <dgm:cxn modelId="{D2FF2F9B-894E-4257-8B27-E5DE5A3754B2}" srcId="{DC02EDD4-AADA-4B74-B4E5-87EC101F8022}" destId="{AB223DB6-2EFA-4F16-BD7F-78AF2FB3B372}" srcOrd="0" destOrd="0" parTransId="{A16DC7AE-1D8A-4F10-9BA9-61D70E844402}" sibTransId="{9815B177-F750-4FB2-A6AD-8FDEE5765EF7}"/>
    <dgm:cxn modelId="{1707C9A4-337F-4A61-89BE-B077DD0329A5}" type="presOf" srcId="{DC02EDD4-AADA-4B74-B4E5-87EC101F8022}" destId="{18AC27CA-BDA1-4DDC-BFD8-2EC78C8E2A11}" srcOrd="0" destOrd="0" presId="urn:microsoft.com/office/officeart/2016/7/layout/VerticalDownArrowProcess"/>
    <dgm:cxn modelId="{45AB33AE-2F8E-4E11-B36F-5CE3F953DDEA}" srcId="{130BBC31-8C95-4F1B-9507-F98944234C3E}" destId="{BD374ADD-B054-41BE-A3AD-F7F88AA2233D}" srcOrd="2" destOrd="0" parTransId="{0E2A0DD1-B133-4677-83CE-02A71AA6FC54}" sibTransId="{0ED07AD8-F28A-4E80-B674-3A954A7091F2}"/>
    <dgm:cxn modelId="{B18775BF-C54E-4365-9F92-06BAE0F885B2}" type="presOf" srcId="{DDD3C16F-F9C0-4A84-998F-72E19BB1BE13}" destId="{7A1D4E4F-E954-4A1F-BBD3-4C40EC914C2E}" srcOrd="1" destOrd="0" presId="urn:microsoft.com/office/officeart/2016/7/layout/VerticalDownArrowProcess"/>
    <dgm:cxn modelId="{47A1B5BF-1638-40FC-BF58-69235CAC7ED4}" type="presOf" srcId="{B3EA06B5-C598-4D57-8266-97855BB8A148}" destId="{5023DA0E-B88A-43C0-AE93-D0BD21E99801}" srcOrd="0" destOrd="0" presId="urn:microsoft.com/office/officeart/2016/7/layout/VerticalDownArrowProcess"/>
    <dgm:cxn modelId="{A4C53BD0-109B-4E4F-8B3C-FF79CBD971C0}" srcId="{130BBC31-8C95-4F1B-9507-F98944234C3E}" destId="{DC02EDD4-AADA-4B74-B4E5-87EC101F8022}" srcOrd="4" destOrd="0" parTransId="{E64081DE-E949-4271-8A63-13E40851211D}" sibTransId="{2BD0E520-DF08-472C-9B70-69666DDB7E10}"/>
    <dgm:cxn modelId="{8E1E42F4-B33B-4835-A4B4-220A7619971C}" srcId="{130BBC31-8C95-4F1B-9507-F98944234C3E}" destId="{92721AF8-CEDE-4F18-AB5E-DB04BCA37297}" srcOrd="0" destOrd="0" parTransId="{C084C0AE-6DB0-44A8-9D4D-57A782AC8160}" sibTransId="{89F783CC-2608-4919-8E37-BDCCE1C12BCF}"/>
    <dgm:cxn modelId="{163E76F4-36F8-4393-8866-8DA80F77E5A5}" srcId="{BD374ADD-B054-41BE-A3AD-F7F88AA2233D}" destId="{1E71AE75-199D-42A0-B09C-5F7B5D78EAE1}" srcOrd="0" destOrd="0" parTransId="{97C2A387-D76D-4E6F-A448-D8412723DD94}" sibTransId="{78D0777E-9886-40F6-88F2-08E1A14B1FFB}"/>
    <dgm:cxn modelId="{76FBFEE6-B3D3-4BED-A1DD-2EF7892479A3}" type="presParOf" srcId="{5192626C-D2E2-4EED-95C4-ECE2343316D9}" destId="{370D5321-4CF3-474A-9CD1-97C1B4FA9089}" srcOrd="0" destOrd="0" presId="urn:microsoft.com/office/officeart/2016/7/layout/VerticalDownArrowProcess"/>
    <dgm:cxn modelId="{BFF235B2-4001-4613-87F9-AAD500D538CD}" type="presParOf" srcId="{370D5321-4CF3-474A-9CD1-97C1B4FA9089}" destId="{104A80B0-3923-4143-BD4F-C951DC245EA9}" srcOrd="0" destOrd="0" presId="urn:microsoft.com/office/officeart/2016/7/layout/VerticalDownArrowProcess"/>
    <dgm:cxn modelId="{814CD3CF-D80B-48CA-8243-27C9EE7AAD02}" type="presParOf" srcId="{370D5321-4CF3-474A-9CD1-97C1B4FA9089}" destId="{9991CBDC-68D1-4AF6-ADEC-B108249DB1ED}" srcOrd="1" destOrd="0" presId="urn:microsoft.com/office/officeart/2016/7/layout/VerticalDownArrowProcess"/>
    <dgm:cxn modelId="{1A0CDA4C-00CC-451F-B552-6CEE500AF0FE}" type="presParOf" srcId="{5192626C-D2E2-4EED-95C4-ECE2343316D9}" destId="{A4D5EDD6-4D0D-47C9-A555-F4C9DCCF7944}" srcOrd="1" destOrd="0" presId="urn:microsoft.com/office/officeart/2016/7/layout/VerticalDownArrowProcess"/>
    <dgm:cxn modelId="{96791693-12FB-482E-BB1E-6534EA4E3772}" type="presParOf" srcId="{5192626C-D2E2-4EED-95C4-ECE2343316D9}" destId="{053986E7-5B4D-45A0-8E5C-05BABBB236A0}" srcOrd="2" destOrd="0" presId="urn:microsoft.com/office/officeart/2016/7/layout/VerticalDownArrowProcess"/>
    <dgm:cxn modelId="{3A4A300C-9922-4FAC-ADCE-E40A8FA21635}" type="presParOf" srcId="{053986E7-5B4D-45A0-8E5C-05BABBB236A0}" destId="{18AC27CA-BDA1-4DDC-BFD8-2EC78C8E2A11}" srcOrd="0" destOrd="0" presId="urn:microsoft.com/office/officeart/2016/7/layout/VerticalDownArrowProcess"/>
    <dgm:cxn modelId="{A22AAC3F-97EC-405B-AA56-7FE7044D7BE7}" type="presParOf" srcId="{053986E7-5B4D-45A0-8E5C-05BABBB236A0}" destId="{D0297BBE-A8AA-47D4-814D-CC99BDA62046}" srcOrd="1" destOrd="0" presId="urn:microsoft.com/office/officeart/2016/7/layout/VerticalDownArrowProcess"/>
    <dgm:cxn modelId="{5BB2FE27-A1B6-4328-AFE6-E4A22FC75621}" type="presParOf" srcId="{053986E7-5B4D-45A0-8E5C-05BABBB236A0}" destId="{3FE094F2-59BF-49F1-970C-F8712800FCB2}" srcOrd="2" destOrd="0" presId="urn:microsoft.com/office/officeart/2016/7/layout/VerticalDownArrowProcess"/>
    <dgm:cxn modelId="{E5FE963C-B2BA-428B-9D76-694A670B8905}" type="presParOf" srcId="{5192626C-D2E2-4EED-95C4-ECE2343316D9}" destId="{08FE1C50-8C4F-47F6-A31C-5BABD1ECC837}" srcOrd="3" destOrd="0" presId="urn:microsoft.com/office/officeart/2016/7/layout/VerticalDownArrowProcess"/>
    <dgm:cxn modelId="{A339E9C9-7A5B-4867-B047-8CCB5DE860A2}" type="presParOf" srcId="{5192626C-D2E2-4EED-95C4-ECE2343316D9}" destId="{3A4BDD0B-5C21-4720-ABBF-5F883C12474A}" srcOrd="4" destOrd="0" presId="urn:microsoft.com/office/officeart/2016/7/layout/VerticalDownArrowProcess"/>
    <dgm:cxn modelId="{7E2366BC-CC24-4E6B-8CA6-7619906A9693}" type="presParOf" srcId="{3A4BDD0B-5C21-4720-ABBF-5F883C12474A}" destId="{5023DA0E-B88A-43C0-AE93-D0BD21E99801}" srcOrd="0" destOrd="0" presId="urn:microsoft.com/office/officeart/2016/7/layout/VerticalDownArrowProcess"/>
    <dgm:cxn modelId="{2ACA6640-86FB-4082-9898-42F575241C75}" type="presParOf" srcId="{3A4BDD0B-5C21-4720-ABBF-5F883C12474A}" destId="{71B4F8BD-ADDB-48F9-AAC0-353EFFC1AD77}" srcOrd="1" destOrd="0" presId="urn:microsoft.com/office/officeart/2016/7/layout/VerticalDownArrowProcess"/>
    <dgm:cxn modelId="{7F3755E7-CA4D-4AED-9187-01E8BCDAA756}" type="presParOf" srcId="{3A4BDD0B-5C21-4720-ABBF-5F883C12474A}" destId="{7B1F5120-C791-43C7-AF4A-0374DB76CFE0}" srcOrd="2" destOrd="0" presId="urn:microsoft.com/office/officeart/2016/7/layout/VerticalDownArrowProcess"/>
    <dgm:cxn modelId="{B49B6053-EAC8-443F-BFB2-8ED7C96F6819}" type="presParOf" srcId="{5192626C-D2E2-4EED-95C4-ECE2343316D9}" destId="{CB9BE255-0D82-4CD4-BC7A-8AA2E125C294}" srcOrd="5" destOrd="0" presId="urn:microsoft.com/office/officeart/2016/7/layout/VerticalDownArrowProcess"/>
    <dgm:cxn modelId="{D830E09E-06F6-4388-9C9E-B5048AFE1825}" type="presParOf" srcId="{5192626C-D2E2-4EED-95C4-ECE2343316D9}" destId="{5E78ADFA-39B6-4DDE-BC42-0D418BF92210}" srcOrd="6" destOrd="0" presId="urn:microsoft.com/office/officeart/2016/7/layout/VerticalDownArrowProcess"/>
    <dgm:cxn modelId="{6CCFC73F-8268-4904-B822-BFE840EEC2CE}" type="presParOf" srcId="{5E78ADFA-39B6-4DDE-BC42-0D418BF92210}" destId="{00B32FA5-AFDF-4E0C-83E3-0EE3514134A8}" srcOrd="0" destOrd="0" presId="urn:microsoft.com/office/officeart/2016/7/layout/VerticalDownArrowProcess"/>
    <dgm:cxn modelId="{BE862D06-FF48-4BE0-9CC2-3462DBA5CF12}" type="presParOf" srcId="{5E78ADFA-39B6-4DDE-BC42-0D418BF92210}" destId="{16670C6C-B44C-42E1-ABAC-681EF5FBB0A9}" srcOrd="1" destOrd="0" presId="urn:microsoft.com/office/officeart/2016/7/layout/VerticalDownArrowProcess"/>
    <dgm:cxn modelId="{8F2D96C4-6B95-4D0D-BA85-DBB565BCAE42}" type="presParOf" srcId="{5E78ADFA-39B6-4DDE-BC42-0D418BF92210}" destId="{8B66BA6B-F3B9-4925-A994-B5BD70A4FB56}" srcOrd="2" destOrd="0" presId="urn:microsoft.com/office/officeart/2016/7/layout/VerticalDownArrowProcess"/>
    <dgm:cxn modelId="{FBE2A48D-34D6-450A-9245-0D48CC38A2C0}" type="presParOf" srcId="{5192626C-D2E2-4EED-95C4-ECE2343316D9}" destId="{F9BCC673-BC5D-45C9-A500-04DAB40AC40F}" srcOrd="7" destOrd="0" presId="urn:microsoft.com/office/officeart/2016/7/layout/VerticalDownArrowProcess"/>
    <dgm:cxn modelId="{004891B9-147E-4FA1-91CF-886415F3E8F3}" type="presParOf" srcId="{5192626C-D2E2-4EED-95C4-ECE2343316D9}" destId="{0CC06E87-95E2-4A97-8A72-C620929C68F8}" srcOrd="8" destOrd="0" presId="urn:microsoft.com/office/officeart/2016/7/layout/VerticalDownArrowProcess"/>
    <dgm:cxn modelId="{388E81D4-67D7-478C-A6F5-FC98D73C4748}" type="presParOf" srcId="{0CC06E87-95E2-4A97-8A72-C620929C68F8}" destId="{48F0AB5E-1641-42B7-A327-BCDF69261440}" srcOrd="0" destOrd="0" presId="urn:microsoft.com/office/officeart/2016/7/layout/VerticalDownArrowProcess"/>
    <dgm:cxn modelId="{ECB2C838-A9AF-47D9-9980-EF50275899B7}" type="presParOf" srcId="{0CC06E87-95E2-4A97-8A72-C620929C68F8}" destId="{7A1D4E4F-E954-4A1F-BBD3-4C40EC914C2E}" srcOrd="1" destOrd="0" presId="urn:microsoft.com/office/officeart/2016/7/layout/VerticalDownArrowProcess"/>
    <dgm:cxn modelId="{A416423A-E4C3-41F0-92D7-47A6FB854A00}" type="presParOf" srcId="{0CC06E87-95E2-4A97-8A72-C620929C68F8}" destId="{6619163E-1540-4BB5-A214-9E653573C267}" srcOrd="2" destOrd="0" presId="urn:microsoft.com/office/officeart/2016/7/layout/VerticalDownArrowProcess"/>
    <dgm:cxn modelId="{CC6AD44A-0184-4DD7-AF78-38CF7527A137}" type="presParOf" srcId="{5192626C-D2E2-4EED-95C4-ECE2343316D9}" destId="{45A61312-AA87-4EBB-8937-E4967DE10900}" srcOrd="9" destOrd="0" presId="urn:microsoft.com/office/officeart/2016/7/layout/VerticalDownArrowProcess"/>
    <dgm:cxn modelId="{37D4D99C-0062-4275-BD1D-C186883A2690}" type="presParOf" srcId="{5192626C-D2E2-4EED-95C4-ECE2343316D9}" destId="{DECED580-0BE0-4A06-8F70-E43C40446311}" srcOrd="10" destOrd="0" presId="urn:microsoft.com/office/officeart/2016/7/layout/VerticalDownArrowProcess"/>
    <dgm:cxn modelId="{D0F0B892-2CBC-4D29-938B-058F4B9A52BE}" type="presParOf" srcId="{DECED580-0BE0-4A06-8F70-E43C40446311}" destId="{B6FABCC4-9ACD-47EC-913E-7C400592C5AA}" srcOrd="0" destOrd="0" presId="urn:microsoft.com/office/officeart/2016/7/layout/VerticalDownArrowProcess"/>
    <dgm:cxn modelId="{4332FA3E-33A8-40CA-8962-1FF04DFF24A2}" type="presParOf" srcId="{DECED580-0BE0-4A06-8F70-E43C40446311}" destId="{C4125432-BEDB-4FEA-8655-23AEC55F9E0C}" srcOrd="1" destOrd="0" presId="urn:microsoft.com/office/officeart/2016/7/layout/VerticalDownArrowProcess"/>
    <dgm:cxn modelId="{A600CD8B-3DFF-4099-956A-A17A7BC124A9}" type="presParOf" srcId="{DECED580-0BE0-4A06-8F70-E43C40446311}" destId="{D7A96707-5016-4663-9313-0FDB6478A8A8}" srcOrd="2" destOrd="0" presId="urn:microsoft.com/office/officeart/2016/7/layout/VerticalDown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21546A-D56F-44EA-AC38-B74279DB437A}"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28604A92-F472-493C-A563-8D12E88A187D}">
      <dgm:prSet phldrT="[Text]" custT="1"/>
      <dgm:spPr/>
      <dgm:t>
        <a:bodyPr/>
        <a:lstStyle/>
        <a:p>
          <a:r>
            <a:rPr lang="en-US" sz="2000" dirty="0"/>
            <a:t>Phase 1 - 2006</a:t>
          </a:r>
        </a:p>
      </dgm:t>
    </dgm:pt>
    <dgm:pt modelId="{B42F59F5-90BD-4155-A6BE-095D03492169}" type="parTrans" cxnId="{33DC8B01-6EDC-40A1-A053-C3BEE6881267}">
      <dgm:prSet/>
      <dgm:spPr/>
      <dgm:t>
        <a:bodyPr/>
        <a:lstStyle/>
        <a:p>
          <a:endParaRPr lang="en-US"/>
        </a:p>
      </dgm:t>
    </dgm:pt>
    <dgm:pt modelId="{5DF29F27-96F3-461E-B2CB-BD0F7C78CC95}" type="sibTrans" cxnId="{33DC8B01-6EDC-40A1-A053-C3BEE6881267}">
      <dgm:prSet/>
      <dgm:spPr/>
      <dgm:t>
        <a:bodyPr/>
        <a:lstStyle/>
        <a:p>
          <a:endParaRPr lang="en-US"/>
        </a:p>
      </dgm:t>
    </dgm:pt>
    <dgm:pt modelId="{5087C5FA-3B22-4700-B882-36090E15B7E6}">
      <dgm:prSet phldrT="[Text]"/>
      <dgm:spPr/>
      <dgm:t>
        <a:bodyPr/>
        <a:lstStyle/>
        <a:p>
          <a:r>
            <a:rPr lang="en-US" dirty="0"/>
            <a:t>100 items for all TSAs</a:t>
          </a:r>
        </a:p>
      </dgm:t>
    </dgm:pt>
    <dgm:pt modelId="{219935FA-A6E1-4577-9D87-CB26C7FF0C80}" type="parTrans" cxnId="{CCA81F4E-8618-40E9-8B64-8B37528D1B8B}">
      <dgm:prSet/>
      <dgm:spPr/>
      <dgm:t>
        <a:bodyPr/>
        <a:lstStyle/>
        <a:p>
          <a:endParaRPr lang="en-US"/>
        </a:p>
      </dgm:t>
    </dgm:pt>
    <dgm:pt modelId="{697876A2-A221-461E-B141-E99D0A143C44}" type="sibTrans" cxnId="{CCA81F4E-8618-40E9-8B64-8B37528D1B8B}">
      <dgm:prSet/>
      <dgm:spPr/>
      <dgm:t>
        <a:bodyPr/>
        <a:lstStyle/>
        <a:p>
          <a:endParaRPr lang="en-US"/>
        </a:p>
      </dgm:t>
    </dgm:pt>
    <dgm:pt modelId="{CCECB3C2-9AEA-42D6-B950-014FC25ABC07}">
      <dgm:prSet phldrT="[Text]"/>
      <dgm:spPr/>
      <dgm:t>
        <a:bodyPr/>
        <a:lstStyle/>
        <a:p>
          <a:r>
            <a:rPr lang="en-US" dirty="0"/>
            <a:t>Each TSA with its own pass score</a:t>
          </a:r>
        </a:p>
      </dgm:t>
    </dgm:pt>
    <dgm:pt modelId="{2F029296-7931-4D5F-BA4A-D78CE83AD8F4}" type="parTrans" cxnId="{0EA90EF3-8D85-445B-9A7C-844AF0804AE9}">
      <dgm:prSet/>
      <dgm:spPr/>
      <dgm:t>
        <a:bodyPr/>
        <a:lstStyle/>
        <a:p>
          <a:endParaRPr lang="en-US"/>
        </a:p>
      </dgm:t>
    </dgm:pt>
    <dgm:pt modelId="{C257CCC9-7C20-4D17-8837-6A0E45D64E5C}" type="sibTrans" cxnId="{0EA90EF3-8D85-445B-9A7C-844AF0804AE9}">
      <dgm:prSet/>
      <dgm:spPr/>
      <dgm:t>
        <a:bodyPr/>
        <a:lstStyle/>
        <a:p>
          <a:endParaRPr lang="en-US"/>
        </a:p>
      </dgm:t>
    </dgm:pt>
    <dgm:pt modelId="{E58E127C-BA84-4E8F-9EC7-D931632DF34D}">
      <dgm:prSet phldrT="[Text]" custT="1"/>
      <dgm:spPr/>
      <dgm:t>
        <a:bodyPr/>
        <a:lstStyle/>
        <a:p>
          <a:r>
            <a:rPr lang="en-US" sz="2000" dirty="0"/>
            <a:t>Phase 2 - 2016</a:t>
          </a:r>
        </a:p>
      </dgm:t>
    </dgm:pt>
    <dgm:pt modelId="{7A442EFE-11CF-48C1-891A-EA0AF6C1AB4F}" type="parTrans" cxnId="{A1FC4E4D-EC30-4A02-80F1-9A53FC45C9B2}">
      <dgm:prSet/>
      <dgm:spPr/>
      <dgm:t>
        <a:bodyPr/>
        <a:lstStyle/>
        <a:p>
          <a:endParaRPr lang="en-US"/>
        </a:p>
      </dgm:t>
    </dgm:pt>
    <dgm:pt modelId="{6763C1E2-EE25-4208-B285-2ED70813287A}" type="sibTrans" cxnId="{A1FC4E4D-EC30-4A02-80F1-9A53FC45C9B2}">
      <dgm:prSet/>
      <dgm:spPr/>
      <dgm:t>
        <a:bodyPr/>
        <a:lstStyle/>
        <a:p>
          <a:endParaRPr lang="en-US"/>
        </a:p>
      </dgm:t>
    </dgm:pt>
    <dgm:pt modelId="{7B4C590F-1CC8-461B-8701-670B0BEA80B8}">
      <dgm:prSet phldrT="[Text]"/>
      <dgm:spPr/>
      <dgm:t>
        <a:bodyPr/>
        <a:lstStyle/>
        <a:p>
          <a:r>
            <a:rPr lang="en-US" dirty="0"/>
            <a:t>100 items for all TSAs (80-20 configuration)</a:t>
          </a:r>
        </a:p>
      </dgm:t>
    </dgm:pt>
    <dgm:pt modelId="{8A9DFFCF-042D-49DC-80FF-9FAC42F219B6}" type="parTrans" cxnId="{1ED8BD12-33A7-4C5E-A348-33D667361A2F}">
      <dgm:prSet/>
      <dgm:spPr/>
      <dgm:t>
        <a:bodyPr/>
        <a:lstStyle/>
        <a:p>
          <a:endParaRPr lang="en-US"/>
        </a:p>
      </dgm:t>
    </dgm:pt>
    <dgm:pt modelId="{90C29AC9-0281-41B0-9CD8-F51B32A2EEA6}" type="sibTrans" cxnId="{1ED8BD12-33A7-4C5E-A348-33D667361A2F}">
      <dgm:prSet/>
      <dgm:spPr/>
      <dgm:t>
        <a:bodyPr/>
        <a:lstStyle/>
        <a:p>
          <a:endParaRPr lang="en-US"/>
        </a:p>
      </dgm:t>
    </dgm:pt>
    <dgm:pt modelId="{779F3495-0B4F-4ECC-BB06-EAA4408D41AA}">
      <dgm:prSet phldrT="[Text]"/>
      <dgm:spPr/>
      <dgm:t>
        <a:bodyPr/>
        <a:lstStyle/>
        <a:p>
          <a:r>
            <a:rPr lang="en-US" dirty="0"/>
            <a:t>Pass score of 60% of 80 operational items for all TSAs</a:t>
          </a:r>
        </a:p>
      </dgm:t>
    </dgm:pt>
    <dgm:pt modelId="{001DD8BF-0A42-4343-A863-9F1AE6517580}" type="parTrans" cxnId="{0F0AAF57-3498-4184-842E-99E51AF6BA51}">
      <dgm:prSet/>
      <dgm:spPr/>
      <dgm:t>
        <a:bodyPr/>
        <a:lstStyle/>
        <a:p>
          <a:endParaRPr lang="en-US"/>
        </a:p>
      </dgm:t>
    </dgm:pt>
    <dgm:pt modelId="{DEEE30AD-5AF8-44FB-8C7F-7E35849833B5}" type="sibTrans" cxnId="{0F0AAF57-3498-4184-842E-99E51AF6BA51}">
      <dgm:prSet/>
      <dgm:spPr/>
      <dgm:t>
        <a:bodyPr/>
        <a:lstStyle/>
        <a:p>
          <a:endParaRPr lang="en-US"/>
        </a:p>
      </dgm:t>
    </dgm:pt>
    <dgm:pt modelId="{B29D3220-904C-4650-8D6A-D5A2176CAD66}">
      <dgm:prSet phldrT="[Text]"/>
      <dgm:spPr/>
      <dgm:t>
        <a:bodyPr/>
        <a:lstStyle/>
        <a:p>
          <a:r>
            <a:rPr lang="en-US" dirty="0"/>
            <a:t>Test results shown at standard level for </a:t>
          </a:r>
          <a:r>
            <a:rPr lang="en-US" dirty="0">
              <a:solidFill>
                <a:schemeClr val="bg1"/>
              </a:solidFill>
            </a:rPr>
            <a:t>reliability and security</a:t>
          </a:r>
        </a:p>
      </dgm:t>
    </dgm:pt>
    <dgm:pt modelId="{67880A1D-A196-488C-A420-E9876291C6CA}" type="parTrans" cxnId="{B20494B3-9F77-4EE2-B9D0-5030FFB63C20}">
      <dgm:prSet/>
      <dgm:spPr/>
      <dgm:t>
        <a:bodyPr/>
        <a:lstStyle/>
        <a:p>
          <a:endParaRPr lang="en-US"/>
        </a:p>
      </dgm:t>
    </dgm:pt>
    <dgm:pt modelId="{F10C63CA-737F-4CEF-891D-B1D8DEF0183F}" type="sibTrans" cxnId="{B20494B3-9F77-4EE2-B9D0-5030FFB63C20}">
      <dgm:prSet/>
      <dgm:spPr/>
      <dgm:t>
        <a:bodyPr/>
        <a:lstStyle/>
        <a:p>
          <a:endParaRPr lang="en-US"/>
        </a:p>
      </dgm:t>
    </dgm:pt>
    <dgm:pt modelId="{21E3CBAD-CD50-40F2-96D8-E2AA62D00036}">
      <dgm:prSet phldrT="[Text]"/>
      <dgm:spPr/>
      <dgm:t>
        <a:bodyPr/>
        <a:lstStyle/>
        <a:p>
          <a:r>
            <a:rPr lang="en-US" dirty="0"/>
            <a:t>Test results shown at measurement criterion level</a:t>
          </a:r>
        </a:p>
      </dgm:t>
    </dgm:pt>
    <dgm:pt modelId="{696508FF-B887-4EBF-A273-27C6F6E9BE30}" type="parTrans" cxnId="{0C37A474-5580-494D-B876-A37F01AD28CB}">
      <dgm:prSet/>
      <dgm:spPr/>
      <dgm:t>
        <a:bodyPr/>
        <a:lstStyle/>
        <a:p>
          <a:endParaRPr lang="en-US"/>
        </a:p>
      </dgm:t>
    </dgm:pt>
    <dgm:pt modelId="{7B00AACA-100A-42AB-81A9-7355C0496F3F}" type="sibTrans" cxnId="{0C37A474-5580-494D-B876-A37F01AD28CB}">
      <dgm:prSet/>
      <dgm:spPr/>
      <dgm:t>
        <a:bodyPr/>
        <a:lstStyle/>
        <a:p>
          <a:endParaRPr lang="en-US"/>
        </a:p>
      </dgm:t>
    </dgm:pt>
    <dgm:pt modelId="{C0FB417A-BBBC-4864-8DC2-EA46E81A2B13}">
      <dgm:prSet phldrT="[Text]"/>
      <dgm:spPr/>
      <dgm:t>
        <a:bodyPr/>
        <a:lstStyle/>
        <a:p>
          <a:r>
            <a:rPr lang="en-US" dirty="0">
              <a:solidFill>
                <a:schemeClr val="bg1"/>
              </a:solidFill>
            </a:rPr>
            <a:t>Blueprint for Instruction &amp; Assessment and Instructional Framework</a:t>
          </a:r>
        </a:p>
      </dgm:t>
    </dgm:pt>
    <dgm:pt modelId="{F8EC5980-C809-40B5-92E8-FE9E32EEE5C7}" type="parTrans" cxnId="{0D943A7B-46AE-4FE5-B180-484CD28DC701}">
      <dgm:prSet/>
      <dgm:spPr/>
      <dgm:t>
        <a:bodyPr/>
        <a:lstStyle/>
        <a:p>
          <a:endParaRPr lang="en-US"/>
        </a:p>
      </dgm:t>
    </dgm:pt>
    <dgm:pt modelId="{5371088F-4757-495E-93A8-28460EB0F700}" type="sibTrans" cxnId="{0D943A7B-46AE-4FE5-B180-484CD28DC701}">
      <dgm:prSet/>
      <dgm:spPr/>
      <dgm:t>
        <a:bodyPr/>
        <a:lstStyle/>
        <a:p>
          <a:endParaRPr lang="en-US"/>
        </a:p>
      </dgm:t>
    </dgm:pt>
    <dgm:pt modelId="{3985150D-8F45-46C2-813C-2056ED58A7A9}">
      <dgm:prSet phldrT="[Text]"/>
      <dgm:spPr/>
      <dgm:t>
        <a:bodyPr/>
        <a:lstStyle/>
        <a:p>
          <a:endParaRPr lang="en-US" dirty="0"/>
        </a:p>
      </dgm:t>
    </dgm:pt>
    <dgm:pt modelId="{1383C4C3-7F87-429F-ADF3-7B89B69D3377}" type="parTrans" cxnId="{05BCA73A-B05D-442D-86EE-C17ABA3BB5E0}">
      <dgm:prSet/>
      <dgm:spPr/>
      <dgm:t>
        <a:bodyPr/>
        <a:lstStyle/>
        <a:p>
          <a:endParaRPr lang="en-US"/>
        </a:p>
      </dgm:t>
    </dgm:pt>
    <dgm:pt modelId="{D26BEF0E-4FDA-4C98-965C-2228F707B8FD}" type="sibTrans" cxnId="{05BCA73A-B05D-442D-86EE-C17ABA3BB5E0}">
      <dgm:prSet/>
      <dgm:spPr/>
      <dgm:t>
        <a:bodyPr/>
        <a:lstStyle/>
        <a:p>
          <a:endParaRPr lang="en-US"/>
        </a:p>
      </dgm:t>
    </dgm:pt>
    <dgm:pt modelId="{BC913BD8-0FC0-455F-9871-587F9842E8E3}">
      <dgm:prSet phldrT="[Text]"/>
      <dgm:spPr/>
      <dgm:t>
        <a:bodyPr/>
        <a:lstStyle/>
        <a:p>
          <a:endParaRPr lang="en-US"/>
        </a:p>
      </dgm:t>
    </dgm:pt>
    <dgm:pt modelId="{2F789BA2-6010-4C5B-BF24-B68B490CBFC3}" type="parTrans" cxnId="{D1F74756-F427-4827-9394-4A8631C95869}">
      <dgm:prSet/>
      <dgm:spPr/>
      <dgm:t>
        <a:bodyPr/>
        <a:lstStyle/>
        <a:p>
          <a:endParaRPr lang="en-US"/>
        </a:p>
      </dgm:t>
    </dgm:pt>
    <dgm:pt modelId="{3C23CAD6-2EAC-4A34-A2AB-DEB44ED07387}" type="sibTrans" cxnId="{D1F74756-F427-4827-9394-4A8631C95869}">
      <dgm:prSet/>
      <dgm:spPr/>
      <dgm:t>
        <a:bodyPr/>
        <a:lstStyle/>
        <a:p>
          <a:endParaRPr lang="en-US"/>
        </a:p>
      </dgm:t>
    </dgm:pt>
    <dgm:pt modelId="{C89841BC-0D02-44B5-AB3D-8E7F224CE23F}" type="pres">
      <dgm:prSet presAssocID="{2921546A-D56F-44EA-AC38-B74279DB437A}" presName="outerComposite" presStyleCnt="0">
        <dgm:presLayoutVars>
          <dgm:chMax val="2"/>
          <dgm:animLvl val="lvl"/>
          <dgm:resizeHandles val="exact"/>
        </dgm:presLayoutVars>
      </dgm:prSet>
      <dgm:spPr/>
    </dgm:pt>
    <dgm:pt modelId="{83E68359-69E6-45C6-8242-F8BF2E8A3C6D}" type="pres">
      <dgm:prSet presAssocID="{2921546A-D56F-44EA-AC38-B74279DB437A}" presName="dummyMaxCanvas" presStyleCnt="0"/>
      <dgm:spPr/>
    </dgm:pt>
    <dgm:pt modelId="{1425D77B-4C32-43C0-BBBA-5CA65F17D13D}" type="pres">
      <dgm:prSet presAssocID="{2921546A-D56F-44EA-AC38-B74279DB437A}" presName="parentComposite" presStyleCnt="0"/>
      <dgm:spPr/>
    </dgm:pt>
    <dgm:pt modelId="{40E6FC74-54FA-4E43-9120-88F2645ED97C}" type="pres">
      <dgm:prSet presAssocID="{2921546A-D56F-44EA-AC38-B74279DB437A}" presName="parent1" presStyleLbl="alignAccFollowNode1" presStyleIdx="0" presStyleCnt="4" custScaleX="107642" custScaleY="54546" custLinFactNeighborX="4873" custLinFactNeighborY="-21007">
        <dgm:presLayoutVars>
          <dgm:chMax val="4"/>
        </dgm:presLayoutVars>
      </dgm:prSet>
      <dgm:spPr/>
    </dgm:pt>
    <dgm:pt modelId="{080E7D30-95FD-4969-B7AC-EBFE82DA324C}" type="pres">
      <dgm:prSet presAssocID="{2921546A-D56F-44EA-AC38-B74279DB437A}" presName="parent2" presStyleLbl="alignAccFollowNode1" presStyleIdx="1" presStyleCnt="4" custScaleX="107792" custScaleY="54546" custLinFactNeighborX="5511" custLinFactNeighborY="-27085">
        <dgm:presLayoutVars>
          <dgm:chMax val="4"/>
        </dgm:presLayoutVars>
      </dgm:prSet>
      <dgm:spPr/>
    </dgm:pt>
    <dgm:pt modelId="{6C21503B-263E-4E19-A9D3-9BB0D0049CE8}" type="pres">
      <dgm:prSet presAssocID="{2921546A-D56F-44EA-AC38-B74279DB437A}" presName="childrenComposite" presStyleCnt="0"/>
      <dgm:spPr/>
    </dgm:pt>
    <dgm:pt modelId="{29131F52-A6C0-42BD-BC25-BC6F8BF40064}" type="pres">
      <dgm:prSet presAssocID="{2921546A-D56F-44EA-AC38-B74279DB437A}" presName="dummyMaxCanvas_ChildArea" presStyleCnt="0"/>
      <dgm:spPr/>
    </dgm:pt>
    <dgm:pt modelId="{5A44AA11-2D9D-4406-9212-59249C6A6CA6}" type="pres">
      <dgm:prSet presAssocID="{2921546A-D56F-44EA-AC38-B74279DB437A}" presName="fulcrum" presStyleLbl="alignAccFollowNode1" presStyleIdx="2" presStyleCnt="4"/>
      <dgm:spPr/>
    </dgm:pt>
    <dgm:pt modelId="{5291D9C3-BD0E-4698-8D69-86C48B65CA5E}" type="pres">
      <dgm:prSet presAssocID="{2921546A-D56F-44EA-AC38-B74279DB437A}" presName="balance_34" presStyleLbl="alignAccFollowNode1" presStyleIdx="3" presStyleCnt="4">
        <dgm:presLayoutVars>
          <dgm:bulletEnabled val="1"/>
        </dgm:presLayoutVars>
      </dgm:prSet>
      <dgm:spPr/>
    </dgm:pt>
    <dgm:pt modelId="{B6482F6D-EF94-43BC-946C-21E0EEB513C9}" type="pres">
      <dgm:prSet presAssocID="{2921546A-D56F-44EA-AC38-B74279DB437A}" presName="right_34_1" presStyleLbl="node1" presStyleIdx="0" presStyleCnt="7">
        <dgm:presLayoutVars>
          <dgm:bulletEnabled val="1"/>
        </dgm:presLayoutVars>
      </dgm:prSet>
      <dgm:spPr/>
    </dgm:pt>
    <dgm:pt modelId="{EAB5D647-8320-4AF0-8071-58AE1D8B7AB7}" type="pres">
      <dgm:prSet presAssocID="{2921546A-D56F-44EA-AC38-B74279DB437A}" presName="right_34_2" presStyleLbl="node1" presStyleIdx="1" presStyleCnt="7">
        <dgm:presLayoutVars>
          <dgm:bulletEnabled val="1"/>
        </dgm:presLayoutVars>
      </dgm:prSet>
      <dgm:spPr/>
    </dgm:pt>
    <dgm:pt modelId="{6E3E7F45-B0B8-44C8-B8AD-993421A4BF11}" type="pres">
      <dgm:prSet presAssocID="{2921546A-D56F-44EA-AC38-B74279DB437A}" presName="right_34_3" presStyleLbl="node1" presStyleIdx="2" presStyleCnt="7">
        <dgm:presLayoutVars>
          <dgm:bulletEnabled val="1"/>
        </dgm:presLayoutVars>
      </dgm:prSet>
      <dgm:spPr/>
    </dgm:pt>
    <dgm:pt modelId="{FD88B0A5-8F39-4A29-ACA2-39913C408B2A}" type="pres">
      <dgm:prSet presAssocID="{2921546A-D56F-44EA-AC38-B74279DB437A}" presName="right_34_4" presStyleLbl="node1" presStyleIdx="3" presStyleCnt="7">
        <dgm:presLayoutVars>
          <dgm:bulletEnabled val="1"/>
        </dgm:presLayoutVars>
      </dgm:prSet>
      <dgm:spPr/>
    </dgm:pt>
    <dgm:pt modelId="{10E8441E-C3C5-44E2-9FED-DFBC95775B12}" type="pres">
      <dgm:prSet presAssocID="{2921546A-D56F-44EA-AC38-B74279DB437A}" presName="left_34_1" presStyleLbl="node1" presStyleIdx="4" presStyleCnt="7">
        <dgm:presLayoutVars>
          <dgm:bulletEnabled val="1"/>
        </dgm:presLayoutVars>
      </dgm:prSet>
      <dgm:spPr/>
    </dgm:pt>
    <dgm:pt modelId="{85F1E390-AA5C-49D4-A175-C3FDF1C1C5D7}" type="pres">
      <dgm:prSet presAssocID="{2921546A-D56F-44EA-AC38-B74279DB437A}" presName="left_34_2" presStyleLbl="node1" presStyleIdx="5" presStyleCnt="7">
        <dgm:presLayoutVars>
          <dgm:bulletEnabled val="1"/>
        </dgm:presLayoutVars>
      </dgm:prSet>
      <dgm:spPr/>
    </dgm:pt>
    <dgm:pt modelId="{E7B54993-7FDF-4F2C-A7DE-85AD67C5E1F1}" type="pres">
      <dgm:prSet presAssocID="{2921546A-D56F-44EA-AC38-B74279DB437A}" presName="left_34_3" presStyleLbl="node1" presStyleIdx="6" presStyleCnt="7">
        <dgm:presLayoutVars>
          <dgm:bulletEnabled val="1"/>
        </dgm:presLayoutVars>
      </dgm:prSet>
      <dgm:spPr/>
    </dgm:pt>
  </dgm:ptLst>
  <dgm:cxnLst>
    <dgm:cxn modelId="{33DC8B01-6EDC-40A1-A053-C3BEE6881267}" srcId="{2921546A-D56F-44EA-AC38-B74279DB437A}" destId="{28604A92-F472-493C-A563-8D12E88A187D}" srcOrd="0" destOrd="0" parTransId="{B42F59F5-90BD-4155-A6BE-095D03492169}" sibTransId="{5DF29F27-96F3-461E-B2CB-BD0F7C78CC95}"/>
    <dgm:cxn modelId="{4ADB4409-7314-40E0-B11D-3A71B02F7E0F}" type="presOf" srcId="{C0FB417A-BBBC-4864-8DC2-EA46E81A2B13}" destId="{FD88B0A5-8F39-4A29-ACA2-39913C408B2A}" srcOrd="0" destOrd="0" presId="urn:microsoft.com/office/officeart/2005/8/layout/balance1"/>
    <dgm:cxn modelId="{1ED8BD12-33A7-4C5E-A348-33D667361A2F}" srcId="{E58E127C-BA84-4E8F-9EC7-D931632DF34D}" destId="{7B4C590F-1CC8-461B-8701-670B0BEA80B8}" srcOrd="0" destOrd="0" parTransId="{8A9DFFCF-042D-49DC-80FF-9FAC42F219B6}" sibTransId="{90C29AC9-0281-41B0-9CD8-F51B32A2EEA6}"/>
    <dgm:cxn modelId="{5D3C561C-1764-4C31-B118-0C4B5C439CFF}" type="presOf" srcId="{779F3495-0B4F-4ECC-BB06-EAA4408D41AA}" destId="{EAB5D647-8320-4AF0-8071-58AE1D8B7AB7}" srcOrd="0" destOrd="0" presId="urn:microsoft.com/office/officeart/2005/8/layout/balance1"/>
    <dgm:cxn modelId="{4365542D-BC87-44BE-928D-7EF6A5DAAA88}" type="presOf" srcId="{B29D3220-904C-4650-8D6A-D5A2176CAD66}" destId="{6E3E7F45-B0B8-44C8-B8AD-993421A4BF11}" srcOrd="0" destOrd="0" presId="urn:microsoft.com/office/officeart/2005/8/layout/balance1"/>
    <dgm:cxn modelId="{05BCA73A-B05D-442D-86EE-C17ABA3BB5E0}" srcId="{E58E127C-BA84-4E8F-9EC7-D931632DF34D}" destId="{3985150D-8F45-46C2-813C-2056ED58A7A9}" srcOrd="5" destOrd="0" parTransId="{1383C4C3-7F87-429F-ADF3-7B89B69D3377}" sibTransId="{D26BEF0E-4FDA-4C98-965C-2228F707B8FD}"/>
    <dgm:cxn modelId="{51F1BF5D-A178-4A90-8184-C185776BD216}" type="presOf" srcId="{28604A92-F472-493C-A563-8D12E88A187D}" destId="{40E6FC74-54FA-4E43-9120-88F2645ED97C}" srcOrd="0" destOrd="0" presId="urn:microsoft.com/office/officeart/2005/8/layout/balance1"/>
    <dgm:cxn modelId="{37D6C34B-623C-4148-9692-321668262355}" type="presOf" srcId="{CCECB3C2-9AEA-42D6-B950-014FC25ABC07}" destId="{85F1E390-AA5C-49D4-A175-C3FDF1C1C5D7}" srcOrd="0" destOrd="0" presId="urn:microsoft.com/office/officeart/2005/8/layout/balance1"/>
    <dgm:cxn modelId="{A1FC4E4D-EC30-4A02-80F1-9A53FC45C9B2}" srcId="{2921546A-D56F-44EA-AC38-B74279DB437A}" destId="{E58E127C-BA84-4E8F-9EC7-D931632DF34D}" srcOrd="1" destOrd="0" parTransId="{7A442EFE-11CF-48C1-891A-EA0AF6C1AB4F}" sibTransId="{6763C1E2-EE25-4208-B285-2ED70813287A}"/>
    <dgm:cxn modelId="{CCA81F4E-8618-40E9-8B64-8B37528D1B8B}" srcId="{28604A92-F472-493C-A563-8D12E88A187D}" destId="{5087C5FA-3B22-4700-B882-36090E15B7E6}" srcOrd="0" destOrd="0" parTransId="{219935FA-A6E1-4577-9D87-CB26C7FF0C80}" sibTransId="{697876A2-A221-461E-B141-E99D0A143C44}"/>
    <dgm:cxn modelId="{0C37A474-5580-494D-B876-A37F01AD28CB}" srcId="{28604A92-F472-493C-A563-8D12E88A187D}" destId="{21E3CBAD-CD50-40F2-96D8-E2AA62D00036}" srcOrd="2" destOrd="0" parTransId="{696508FF-B887-4EBF-A273-27C6F6E9BE30}" sibTransId="{7B00AACA-100A-42AB-81A9-7355C0496F3F}"/>
    <dgm:cxn modelId="{5EA81275-22A6-4F02-AB89-4675C42CBA7C}" type="presOf" srcId="{E58E127C-BA84-4E8F-9EC7-D931632DF34D}" destId="{080E7D30-95FD-4969-B7AC-EBFE82DA324C}" srcOrd="0" destOrd="0" presId="urn:microsoft.com/office/officeart/2005/8/layout/balance1"/>
    <dgm:cxn modelId="{D1F74756-F427-4827-9394-4A8631C95869}" srcId="{E58E127C-BA84-4E8F-9EC7-D931632DF34D}" destId="{BC913BD8-0FC0-455F-9871-587F9842E8E3}" srcOrd="4" destOrd="0" parTransId="{2F789BA2-6010-4C5B-BF24-B68B490CBFC3}" sibTransId="{3C23CAD6-2EAC-4A34-A2AB-DEB44ED07387}"/>
    <dgm:cxn modelId="{0F0AAF57-3498-4184-842E-99E51AF6BA51}" srcId="{E58E127C-BA84-4E8F-9EC7-D931632DF34D}" destId="{779F3495-0B4F-4ECC-BB06-EAA4408D41AA}" srcOrd="1" destOrd="0" parTransId="{001DD8BF-0A42-4343-A863-9F1AE6517580}" sibTransId="{DEEE30AD-5AF8-44FB-8C7F-7E35849833B5}"/>
    <dgm:cxn modelId="{12F1B058-FF5C-4725-8657-DB1DC8005294}" type="presOf" srcId="{5087C5FA-3B22-4700-B882-36090E15B7E6}" destId="{10E8441E-C3C5-44E2-9FED-DFBC95775B12}" srcOrd="0" destOrd="0" presId="urn:microsoft.com/office/officeart/2005/8/layout/balance1"/>
    <dgm:cxn modelId="{0D943A7B-46AE-4FE5-B180-484CD28DC701}" srcId="{E58E127C-BA84-4E8F-9EC7-D931632DF34D}" destId="{C0FB417A-BBBC-4864-8DC2-EA46E81A2B13}" srcOrd="3" destOrd="0" parTransId="{F8EC5980-C809-40B5-92E8-FE9E32EEE5C7}" sibTransId="{5371088F-4757-495E-93A8-28460EB0F700}"/>
    <dgm:cxn modelId="{C5D2D5A0-ACC3-4D8E-8721-0F16FEC5C0EF}" type="presOf" srcId="{7B4C590F-1CC8-461B-8701-670B0BEA80B8}" destId="{B6482F6D-EF94-43BC-946C-21E0EEB513C9}" srcOrd="0" destOrd="0" presId="urn:microsoft.com/office/officeart/2005/8/layout/balance1"/>
    <dgm:cxn modelId="{6E808BA1-EA96-476F-9B3E-11B77E357F2E}" type="presOf" srcId="{21E3CBAD-CD50-40F2-96D8-E2AA62D00036}" destId="{E7B54993-7FDF-4F2C-A7DE-85AD67C5E1F1}" srcOrd="0" destOrd="0" presId="urn:microsoft.com/office/officeart/2005/8/layout/balance1"/>
    <dgm:cxn modelId="{B20494B3-9F77-4EE2-B9D0-5030FFB63C20}" srcId="{E58E127C-BA84-4E8F-9EC7-D931632DF34D}" destId="{B29D3220-904C-4650-8D6A-D5A2176CAD66}" srcOrd="2" destOrd="0" parTransId="{67880A1D-A196-488C-A420-E9876291C6CA}" sibTransId="{F10C63CA-737F-4CEF-891D-B1D8DEF0183F}"/>
    <dgm:cxn modelId="{E5FD47D0-5F76-4870-9D14-99B6C818B3F0}" type="presOf" srcId="{2921546A-D56F-44EA-AC38-B74279DB437A}" destId="{C89841BC-0D02-44B5-AB3D-8E7F224CE23F}" srcOrd="0" destOrd="0" presId="urn:microsoft.com/office/officeart/2005/8/layout/balance1"/>
    <dgm:cxn modelId="{0EA90EF3-8D85-445B-9A7C-844AF0804AE9}" srcId="{28604A92-F472-493C-A563-8D12E88A187D}" destId="{CCECB3C2-9AEA-42D6-B950-014FC25ABC07}" srcOrd="1" destOrd="0" parTransId="{2F029296-7931-4D5F-BA4A-D78CE83AD8F4}" sibTransId="{C257CCC9-7C20-4D17-8837-6A0E45D64E5C}"/>
    <dgm:cxn modelId="{2B201FFE-B244-4DDB-B9FF-7A649F2A2030}" type="presParOf" srcId="{C89841BC-0D02-44B5-AB3D-8E7F224CE23F}" destId="{83E68359-69E6-45C6-8242-F8BF2E8A3C6D}" srcOrd="0" destOrd="0" presId="urn:microsoft.com/office/officeart/2005/8/layout/balance1"/>
    <dgm:cxn modelId="{98A3A71D-7210-43B8-85F0-7F1D30C3BC63}" type="presParOf" srcId="{C89841BC-0D02-44B5-AB3D-8E7F224CE23F}" destId="{1425D77B-4C32-43C0-BBBA-5CA65F17D13D}" srcOrd="1" destOrd="0" presId="urn:microsoft.com/office/officeart/2005/8/layout/balance1"/>
    <dgm:cxn modelId="{B6705C61-2D35-461B-9F7D-2256639D3271}" type="presParOf" srcId="{1425D77B-4C32-43C0-BBBA-5CA65F17D13D}" destId="{40E6FC74-54FA-4E43-9120-88F2645ED97C}" srcOrd="0" destOrd="0" presId="urn:microsoft.com/office/officeart/2005/8/layout/balance1"/>
    <dgm:cxn modelId="{DC23FBE7-AC4E-4BF3-A84B-96CC13F280A8}" type="presParOf" srcId="{1425D77B-4C32-43C0-BBBA-5CA65F17D13D}" destId="{080E7D30-95FD-4969-B7AC-EBFE82DA324C}" srcOrd="1" destOrd="0" presId="urn:microsoft.com/office/officeart/2005/8/layout/balance1"/>
    <dgm:cxn modelId="{47FD79D5-CA2F-4445-B0C1-5CF1292D1EAE}" type="presParOf" srcId="{C89841BC-0D02-44B5-AB3D-8E7F224CE23F}" destId="{6C21503B-263E-4E19-A9D3-9BB0D0049CE8}" srcOrd="2" destOrd="0" presId="urn:microsoft.com/office/officeart/2005/8/layout/balance1"/>
    <dgm:cxn modelId="{BC0C7A55-385D-4076-80AC-A0C5E37BFA3C}" type="presParOf" srcId="{6C21503B-263E-4E19-A9D3-9BB0D0049CE8}" destId="{29131F52-A6C0-42BD-BC25-BC6F8BF40064}" srcOrd="0" destOrd="0" presId="urn:microsoft.com/office/officeart/2005/8/layout/balance1"/>
    <dgm:cxn modelId="{1B784C41-241D-4FA2-9E90-52A879F51BAB}" type="presParOf" srcId="{6C21503B-263E-4E19-A9D3-9BB0D0049CE8}" destId="{5A44AA11-2D9D-4406-9212-59249C6A6CA6}" srcOrd="1" destOrd="0" presId="urn:microsoft.com/office/officeart/2005/8/layout/balance1"/>
    <dgm:cxn modelId="{66D16012-6556-46DF-929E-D132722E8FD0}" type="presParOf" srcId="{6C21503B-263E-4E19-A9D3-9BB0D0049CE8}" destId="{5291D9C3-BD0E-4698-8D69-86C48B65CA5E}" srcOrd="2" destOrd="0" presId="urn:microsoft.com/office/officeart/2005/8/layout/balance1"/>
    <dgm:cxn modelId="{C837CBDD-45D8-4A21-8904-2E036A6B6489}" type="presParOf" srcId="{6C21503B-263E-4E19-A9D3-9BB0D0049CE8}" destId="{B6482F6D-EF94-43BC-946C-21E0EEB513C9}" srcOrd="3" destOrd="0" presId="urn:microsoft.com/office/officeart/2005/8/layout/balance1"/>
    <dgm:cxn modelId="{050A014E-F81C-45C5-91DD-D354AAF69F17}" type="presParOf" srcId="{6C21503B-263E-4E19-A9D3-9BB0D0049CE8}" destId="{EAB5D647-8320-4AF0-8071-58AE1D8B7AB7}" srcOrd="4" destOrd="0" presId="urn:microsoft.com/office/officeart/2005/8/layout/balance1"/>
    <dgm:cxn modelId="{F34C0F1C-330B-475A-A416-7C1D9645C5DC}" type="presParOf" srcId="{6C21503B-263E-4E19-A9D3-9BB0D0049CE8}" destId="{6E3E7F45-B0B8-44C8-B8AD-993421A4BF11}" srcOrd="5" destOrd="0" presId="urn:microsoft.com/office/officeart/2005/8/layout/balance1"/>
    <dgm:cxn modelId="{A34CEB0F-FC17-4EB4-9AA6-84F652125ACA}" type="presParOf" srcId="{6C21503B-263E-4E19-A9D3-9BB0D0049CE8}" destId="{FD88B0A5-8F39-4A29-ACA2-39913C408B2A}" srcOrd="6" destOrd="0" presId="urn:microsoft.com/office/officeart/2005/8/layout/balance1"/>
    <dgm:cxn modelId="{C567704D-5D3C-4F56-A957-B90D66E0425F}" type="presParOf" srcId="{6C21503B-263E-4E19-A9D3-9BB0D0049CE8}" destId="{10E8441E-C3C5-44E2-9FED-DFBC95775B12}" srcOrd="7" destOrd="0" presId="urn:microsoft.com/office/officeart/2005/8/layout/balance1"/>
    <dgm:cxn modelId="{EC9CA5E0-7B33-4642-9660-8E31EC6B42FE}" type="presParOf" srcId="{6C21503B-263E-4E19-A9D3-9BB0D0049CE8}" destId="{85F1E390-AA5C-49D4-A175-C3FDF1C1C5D7}" srcOrd="8" destOrd="0" presId="urn:microsoft.com/office/officeart/2005/8/layout/balance1"/>
    <dgm:cxn modelId="{DD3A908D-4998-45E2-81B2-2E8555CCECFA}" type="presParOf" srcId="{6C21503B-263E-4E19-A9D3-9BB0D0049CE8}" destId="{E7B54993-7FDF-4F2C-A7DE-85AD67C5E1F1}" srcOrd="9" destOrd="0" presId="urn:microsoft.com/office/officeart/2005/8/layout/balance1"/>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29DB9E-9FB2-48DB-94EA-8747FEE49978}">
      <dsp:nvSpPr>
        <dsp:cNvPr id="0" name=""/>
        <dsp:cNvSpPr/>
      </dsp:nvSpPr>
      <dsp:spPr>
        <a:xfrm>
          <a:off x="228600" y="0"/>
          <a:ext cx="8686800" cy="936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a:t>DECA:</a:t>
          </a:r>
          <a:endParaRPr lang="en-US" sz="4000" kern="1200"/>
        </a:p>
      </dsp:txBody>
      <dsp:txXfrm>
        <a:off x="274292" y="45692"/>
        <a:ext cx="8595416" cy="844616"/>
      </dsp:txXfrm>
    </dsp:sp>
    <dsp:sp modelId="{84C8E868-79DA-4C66-9C9E-FABE6FA18C8D}">
      <dsp:nvSpPr>
        <dsp:cNvPr id="0" name=""/>
        <dsp:cNvSpPr/>
      </dsp:nvSpPr>
      <dsp:spPr>
        <a:xfrm>
          <a:off x="0" y="962469"/>
          <a:ext cx="9144000" cy="662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0322" tIns="50800" rIns="284480" bIns="50800" numCol="1" spcCol="1270" anchor="t" anchorCtr="0">
          <a:noAutofit/>
        </a:bodyPr>
        <a:lstStyle/>
        <a:p>
          <a:pPr marL="285750" lvl="1" indent="-285750" algn="l" defTabSz="1377950">
            <a:lnSpc>
              <a:spcPct val="90000"/>
            </a:lnSpc>
            <a:spcBef>
              <a:spcPct val="0"/>
            </a:spcBef>
            <a:spcAft>
              <a:spcPct val="20000"/>
            </a:spcAft>
            <a:buChar char="•"/>
          </a:pPr>
          <a:r>
            <a:rPr lang="en-US" sz="3100" kern="1200"/>
            <a:t>WRLC – Providing an option not to stay</a:t>
          </a:r>
        </a:p>
      </dsp:txBody>
      <dsp:txXfrm>
        <a:off x="0" y="962469"/>
        <a:ext cx="9144000" cy="662400"/>
      </dsp:txXfrm>
    </dsp:sp>
    <dsp:sp modelId="{28FF2178-CC2A-45F3-8826-132ECDDA98BA}">
      <dsp:nvSpPr>
        <dsp:cNvPr id="0" name=""/>
        <dsp:cNvSpPr/>
      </dsp:nvSpPr>
      <dsp:spPr>
        <a:xfrm>
          <a:off x="228600" y="1482928"/>
          <a:ext cx="8686800" cy="936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a:t>EDRISING:  </a:t>
          </a:r>
          <a:endParaRPr lang="en-US" sz="4000" kern="1200" dirty="0"/>
        </a:p>
      </dsp:txBody>
      <dsp:txXfrm>
        <a:off x="274292" y="1528620"/>
        <a:ext cx="8595416" cy="844616"/>
      </dsp:txXfrm>
    </dsp:sp>
    <dsp:sp modelId="{7577457A-7CAC-46A5-A6FF-A51D8FA8B126}">
      <dsp:nvSpPr>
        <dsp:cNvPr id="0" name=""/>
        <dsp:cNvSpPr/>
      </dsp:nvSpPr>
      <dsp:spPr>
        <a:xfrm>
          <a:off x="0" y="2397322"/>
          <a:ext cx="9144000" cy="1014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0322" tIns="50800" rIns="284480" bIns="50800" numCol="1" spcCol="1270" anchor="t" anchorCtr="0">
          <a:noAutofit/>
        </a:bodyPr>
        <a:lstStyle/>
        <a:p>
          <a:pPr marL="285750" lvl="1" indent="-285750" algn="l" defTabSz="1377950">
            <a:lnSpc>
              <a:spcPct val="90000"/>
            </a:lnSpc>
            <a:spcBef>
              <a:spcPct val="0"/>
            </a:spcBef>
            <a:spcAft>
              <a:spcPct val="20000"/>
            </a:spcAft>
            <a:buChar char="•"/>
          </a:pPr>
          <a:r>
            <a:rPr lang="en-US" sz="3100" kern="1200" dirty="0"/>
            <a:t>Do not have to purchase curriculum</a:t>
          </a:r>
        </a:p>
        <a:p>
          <a:pPr marL="285750" lvl="1" indent="-285750" algn="l" defTabSz="1377950">
            <a:lnSpc>
              <a:spcPct val="90000"/>
            </a:lnSpc>
            <a:spcBef>
              <a:spcPct val="0"/>
            </a:spcBef>
            <a:spcAft>
              <a:spcPct val="20000"/>
            </a:spcAft>
            <a:buChar char="•"/>
          </a:pPr>
          <a:r>
            <a:rPr lang="en-US" sz="3100" kern="1200" dirty="0"/>
            <a:t>Membership will be sent to State</a:t>
          </a:r>
        </a:p>
      </dsp:txBody>
      <dsp:txXfrm>
        <a:off x="0" y="2397322"/>
        <a:ext cx="9144000" cy="10143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4A80B0-3923-4143-BD4F-C951DC245EA9}">
      <dsp:nvSpPr>
        <dsp:cNvPr id="0" name=""/>
        <dsp:cNvSpPr/>
      </dsp:nvSpPr>
      <dsp:spPr>
        <a:xfrm>
          <a:off x="0" y="4342498"/>
          <a:ext cx="819150" cy="532804"/>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258" tIns="106680" rIns="58258" bIns="106680" numCol="1" spcCol="1270" anchor="ctr" anchorCtr="0">
          <a:noAutofit/>
        </a:bodyPr>
        <a:lstStyle/>
        <a:p>
          <a:pPr marL="0" lvl="0" indent="0" algn="ctr" defTabSz="666750">
            <a:lnSpc>
              <a:spcPct val="90000"/>
            </a:lnSpc>
            <a:spcBef>
              <a:spcPct val="0"/>
            </a:spcBef>
            <a:spcAft>
              <a:spcPct val="35000"/>
            </a:spcAft>
            <a:buNone/>
          </a:pPr>
          <a:r>
            <a:rPr lang="en-US" sz="1500" kern="1200"/>
            <a:t>Prepare</a:t>
          </a:r>
        </a:p>
      </dsp:txBody>
      <dsp:txXfrm>
        <a:off x="0" y="4342498"/>
        <a:ext cx="819150" cy="532804"/>
      </dsp:txXfrm>
    </dsp:sp>
    <dsp:sp modelId="{9991CBDC-68D1-4AF6-ADEC-B108249DB1ED}">
      <dsp:nvSpPr>
        <dsp:cNvPr id="0" name=""/>
        <dsp:cNvSpPr/>
      </dsp:nvSpPr>
      <dsp:spPr>
        <a:xfrm>
          <a:off x="819150" y="4342498"/>
          <a:ext cx="2457450" cy="53280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849" tIns="139700" rIns="49849" bIns="139700" numCol="1" spcCol="1270" anchor="ctr" anchorCtr="0">
          <a:noAutofit/>
        </a:bodyPr>
        <a:lstStyle/>
        <a:p>
          <a:pPr marL="0" lvl="0" indent="0" algn="l" defTabSz="488950">
            <a:lnSpc>
              <a:spcPct val="90000"/>
            </a:lnSpc>
            <a:spcBef>
              <a:spcPct val="0"/>
            </a:spcBef>
            <a:spcAft>
              <a:spcPct val="35000"/>
            </a:spcAft>
            <a:buNone/>
          </a:pPr>
          <a:r>
            <a:rPr lang="en-US" sz="1100" kern="1200"/>
            <a:t>Prepare your students to take the test.</a:t>
          </a:r>
        </a:p>
      </dsp:txBody>
      <dsp:txXfrm>
        <a:off x="819150" y="4342498"/>
        <a:ext cx="2457450" cy="532804"/>
      </dsp:txXfrm>
    </dsp:sp>
    <dsp:sp modelId="{D0297BBE-A8AA-47D4-814D-CC99BDA62046}">
      <dsp:nvSpPr>
        <dsp:cNvPr id="0" name=""/>
        <dsp:cNvSpPr/>
      </dsp:nvSpPr>
      <dsp:spPr>
        <a:xfrm rot="10800000">
          <a:off x="0" y="3531037"/>
          <a:ext cx="819150" cy="819453"/>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258" tIns="106680" rIns="58258" bIns="106680" numCol="1" spcCol="1270" anchor="ctr" anchorCtr="0">
          <a:noAutofit/>
        </a:bodyPr>
        <a:lstStyle/>
        <a:p>
          <a:pPr marL="0" lvl="0" indent="0" algn="ctr" defTabSz="666750">
            <a:lnSpc>
              <a:spcPct val="90000"/>
            </a:lnSpc>
            <a:spcBef>
              <a:spcPct val="0"/>
            </a:spcBef>
            <a:spcAft>
              <a:spcPct val="35000"/>
            </a:spcAft>
            <a:buNone/>
          </a:pPr>
          <a:r>
            <a:rPr lang="en-US" sz="1500" kern="1200"/>
            <a:t>Know</a:t>
          </a:r>
        </a:p>
      </dsp:txBody>
      <dsp:txXfrm rot="-10800000">
        <a:off x="0" y="3531037"/>
        <a:ext cx="819150" cy="532644"/>
      </dsp:txXfrm>
    </dsp:sp>
    <dsp:sp modelId="{3FE094F2-59BF-49F1-970C-F8712800FCB2}">
      <dsp:nvSpPr>
        <dsp:cNvPr id="0" name=""/>
        <dsp:cNvSpPr/>
      </dsp:nvSpPr>
      <dsp:spPr>
        <a:xfrm>
          <a:off x="819150" y="3531037"/>
          <a:ext cx="2457450" cy="53264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849" tIns="139700" rIns="49849" bIns="139700" numCol="1" spcCol="1270" anchor="ctr" anchorCtr="0">
          <a:noAutofit/>
        </a:bodyPr>
        <a:lstStyle/>
        <a:p>
          <a:pPr marL="0" lvl="0" indent="0" algn="l" defTabSz="488950">
            <a:lnSpc>
              <a:spcPct val="90000"/>
            </a:lnSpc>
            <a:spcBef>
              <a:spcPct val="0"/>
            </a:spcBef>
            <a:spcAft>
              <a:spcPct val="35000"/>
            </a:spcAft>
            <a:buNone/>
          </a:pPr>
          <a:r>
            <a:rPr lang="en-US" sz="1100" kern="1200"/>
            <a:t>Know the programs that are being tested and the testing schedule.</a:t>
          </a:r>
        </a:p>
      </dsp:txBody>
      <dsp:txXfrm>
        <a:off x="819150" y="3531037"/>
        <a:ext cx="2457450" cy="532644"/>
      </dsp:txXfrm>
    </dsp:sp>
    <dsp:sp modelId="{71B4F8BD-ADDB-48F9-AAC0-353EFFC1AD77}">
      <dsp:nvSpPr>
        <dsp:cNvPr id="0" name=""/>
        <dsp:cNvSpPr/>
      </dsp:nvSpPr>
      <dsp:spPr>
        <a:xfrm rot="10800000">
          <a:off x="0" y="2719575"/>
          <a:ext cx="819150" cy="819453"/>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258" tIns="106680" rIns="58258" bIns="106680" numCol="1" spcCol="1270" anchor="ctr" anchorCtr="0">
          <a:noAutofit/>
        </a:bodyPr>
        <a:lstStyle/>
        <a:p>
          <a:pPr marL="0" lvl="0" indent="0" algn="ctr" defTabSz="666750">
            <a:lnSpc>
              <a:spcPct val="90000"/>
            </a:lnSpc>
            <a:spcBef>
              <a:spcPct val="0"/>
            </a:spcBef>
            <a:spcAft>
              <a:spcPct val="35000"/>
            </a:spcAft>
            <a:buNone/>
          </a:pPr>
          <a:r>
            <a:rPr lang="en-US" sz="1500" kern="1200"/>
            <a:t>Ensure</a:t>
          </a:r>
        </a:p>
      </dsp:txBody>
      <dsp:txXfrm rot="-10800000">
        <a:off x="0" y="2719575"/>
        <a:ext cx="819150" cy="532644"/>
      </dsp:txXfrm>
    </dsp:sp>
    <dsp:sp modelId="{7B1F5120-C791-43C7-AF4A-0374DB76CFE0}">
      <dsp:nvSpPr>
        <dsp:cNvPr id="0" name=""/>
        <dsp:cNvSpPr/>
      </dsp:nvSpPr>
      <dsp:spPr>
        <a:xfrm>
          <a:off x="819150" y="2719575"/>
          <a:ext cx="2457450" cy="53264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849" tIns="139700" rIns="49849" bIns="139700" numCol="1" spcCol="1270" anchor="ctr" anchorCtr="0">
          <a:noAutofit/>
        </a:bodyPr>
        <a:lstStyle/>
        <a:p>
          <a:pPr marL="0" lvl="0" indent="0" algn="l" defTabSz="488950">
            <a:lnSpc>
              <a:spcPct val="90000"/>
            </a:lnSpc>
            <a:spcBef>
              <a:spcPct val="0"/>
            </a:spcBef>
            <a:spcAft>
              <a:spcPct val="35000"/>
            </a:spcAft>
            <a:buNone/>
          </a:pPr>
          <a:r>
            <a:rPr lang="en-US" sz="1100" kern="1200"/>
            <a:t>Ensure the best time for your students to take the test.</a:t>
          </a:r>
        </a:p>
      </dsp:txBody>
      <dsp:txXfrm>
        <a:off x="819150" y="2719575"/>
        <a:ext cx="2457450" cy="532644"/>
      </dsp:txXfrm>
    </dsp:sp>
    <dsp:sp modelId="{16670C6C-B44C-42E1-ABAC-681EF5FBB0A9}">
      <dsp:nvSpPr>
        <dsp:cNvPr id="0" name=""/>
        <dsp:cNvSpPr/>
      </dsp:nvSpPr>
      <dsp:spPr>
        <a:xfrm rot="10800000">
          <a:off x="0" y="1908114"/>
          <a:ext cx="819150" cy="819453"/>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258" tIns="106680" rIns="58258" bIns="106680" numCol="1" spcCol="1270" anchor="ctr" anchorCtr="0">
          <a:noAutofit/>
        </a:bodyPr>
        <a:lstStyle/>
        <a:p>
          <a:pPr marL="0" lvl="0" indent="0" algn="ctr" defTabSz="666750">
            <a:lnSpc>
              <a:spcPct val="90000"/>
            </a:lnSpc>
            <a:spcBef>
              <a:spcPct val="0"/>
            </a:spcBef>
            <a:spcAft>
              <a:spcPct val="35000"/>
            </a:spcAft>
            <a:buNone/>
          </a:pPr>
          <a:r>
            <a:rPr lang="en-US" sz="1500" kern="1200"/>
            <a:t>Use</a:t>
          </a:r>
        </a:p>
      </dsp:txBody>
      <dsp:txXfrm rot="-10800000">
        <a:off x="0" y="1908114"/>
        <a:ext cx="819150" cy="532644"/>
      </dsp:txXfrm>
    </dsp:sp>
    <dsp:sp modelId="{8B66BA6B-F3B9-4925-A994-B5BD70A4FB56}">
      <dsp:nvSpPr>
        <dsp:cNvPr id="0" name=""/>
        <dsp:cNvSpPr/>
      </dsp:nvSpPr>
      <dsp:spPr>
        <a:xfrm>
          <a:off x="819150" y="1904998"/>
          <a:ext cx="2457450" cy="53264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849" tIns="139700" rIns="49849" bIns="139700" numCol="1" spcCol="1270" anchor="ctr" anchorCtr="0">
          <a:noAutofit/>
        </a:bodyPr>
        <a:lstStyle/>
        <a:p>
          <a:pPr marL="0" lvl="0" indent="0" algn="l" defTabSz="488950">
            <a:lnSpc>
              <a:spcPct val="90000"/>
            </a:lnSpc>
            <a:spcBef>
              <a:spcPct val="0"/>
            </a:spcBef>
            <a:spcAft>
              <a:spcPct val="35000"/>
            </a:spcAft>
            <a:buNone/>
          </a:pPr>
          <a:r>
            <a:rPr lang="en-US" sz="1100" kern="1200"/>
            <a:t>Use the Assessment Reports as a planning tool.</a:t>
          </a:r>
        </a:p>
      </dsp:txBody>
      <dsp:txXfrm>
        <a:off x="819150" y="1904998"/>
        <a:ext cx="2457450" cy="532644"/>
      </dsp:txXfrm>
    </dsp:sp>
    <dsp:sp modelId="{7A1D4E4F-E954-4A1F-BBD3-4C40EC914C2E}">
      <dsp:nvSpPr>
        <dsp:cNvPr id="0" name=""/>
        <dsp:cNvSpPr/>
      </dsp:nvSpPr>
      <dsp:spPr>
        <a:xfrm rot="10800000">
          <a:off x="0" y="838197"/>
          <a:ext cx="819150" cy="1103148"/>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258" tIns="106680" rIns="58258" bIns="106680" numCol="1" spcCol="1270" anchor="ctr" anchorCtr="0">
          <a:noAutofit/>
        </a:bodyPr>
        <a:lstStyle/>
        <a:p>
          <a:pPr marL="0" lvl="0" indent="0" algn="ctr" defTabSz="666750">
            <a:lnSpc>
              <a:spcPct val="90000"/>
            </a:lnSpc>
            <a:spcBef>
              <a:spcPct val="0"/>
            </a:spcBef>
            <a:spcAft>
              <a:spcPct val="35000"/>
            </a:spcAft>
            <a:buNone/>
          </a:pPr>
          <a:r>
            <a:rPr lang="en-US" sz="1500" kern="1200" dirty="0"/>
            <a:t>Use</a:t>
          </a:r>
        </a:p>
      </dsp:txBody>
      <dsp:txXfrm rot="-10800000">
        <a:off x="0" y="838197"/>
        <a:ext cx="819150" cy="717046"/>
      </dsp:txXfrm>
    </dsp:sp>
    <dsp:sp modelId="{6619163E-1540-4BB5-A214-9E653573C267}">
      <dsp:nvSpPr>
        <dsp:cNvPr id="0" name=""/>
        <dsp:cNvSpPr/>
      </dsp:nvSpPr>
      <dsp:spPr>
        <a:xfrm>
          <a:off x="819150" y="837391"/>
          <a:ext cx="2457450" cy="72237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849" tIns="139700" rIns="49849" bIns="139700" numCol="1" spcCol="1270" anchor="ctr" anchorCtr="0">
          <a:noAutofit/>
        </a:bodyPr>
        <a:lstStyle/>
        <a:p>
          <a:pPr marL="0" lvl="0" indent="0" algn="l" defTabSz="466725">
            <a:lnSpc>
              <a:spcPct val="90000"/>
            </a:lnSpc>
            <a:spcBef>
              <a:spcPct val="0"/>
            </a:spcBef>
            <a:spcAft>
              <a:spcPct val="35000"/>
            </a:spcAft>
            <a:buNone/>
          </a:pPr>
          <a:r>
            <a:rPr lang="en-US" sz="1050" kern="1200" dirty="0"/>
            <a:t>Use the Blueprint for Instruction and Assessment, Instructional Framework, and Instructional Terminology to inform teaching and learning.</a:t>
          </a:r>
        </a:p>
      </dsp:txBody>
      <dsp:txXfrm>
        <a:off x="819150" y="837391"/>
        <a:ext cx="2457450" cy="722378"/>
      </dsp:txXfrm>
    </dsp:sp>
    <dsp:sp modelId="{C4125432-BEDB-4FEA-8655-23AEC55F9E0C}">
      <dsp:nvSpPr>
        <dsp:cNvPr id="0" name=""/>
        <dsp:cNvSpPr/>
      </dsp:nvSpPr>
      <dsp:spPr>
        <a:xfrm rot="10800000">
          <a:off x="0" y="1496"/>
          <a:ext cx="819150" cy="819453"/>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258" tIns="106680" rIns="58258" bIns="106680" numCol="1" spcCol="1270" anchor="ctr" anchorCtr="0">
          <a:noAutofit/>
        </a:bodyPr>
        <a:lstStyle/>
        <a:p>
          <a:pPr marL="0" lvl="0" indent="0" algn="ctr" defTabSz="666750">
            <a:lnSpc>
              <a:spcPct val="90000"/>
            </a:lnSpc>
            <a:spcBef>
              <a:spcPct val="0"/>
            </a:spcBef>
            <a:spcAft>
              <a:spcPct val="35000"/>
            </a:spcAft>
            <a:buNone/>
          </a:pPr>
          <a:r>
            <a:rPr lang="en-US" sz="1500" kern="1200"/>
            <a:t>Teach</a:t>
          </a:r>
        </a:p>
      </dsp:txBody>
      <dsp:txXfrm rot="-10800000">
        <a:off x="0" y="1496"/>
        <a:ext cx="819150" cy="532644"/>
      </dsp:txXfrm>
    </dsp:sp>
    <dsp:sp modelId="{D7A96707-5016-4663-9313-0FDB6478A8A8}">
      <dsp:nvSpPr>
        <dsp:cNvPr id="0" name=""/>
        <dsp:cNvSpPr/>
      </dsp:nvSpPr>
      <dsp:spPr>
        <a:xfrm>
          <a:off x="819150" y="1496"/>
          <a:ext cx="2457450" cy="53264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849" tIns="139700" rIns="49849" bIns="139700" numCol="1" spcCol="1270" anchor="ctr" anchorCtr="0">
          <a:noAutofit/>
        </a:bodyPr>
        <a:lstStyle/>
        <a:p>
          <a:pPr marL="0" lvl="0" indent="0" algn="l" defTabSz="488950">
            <a:lnSpc>
              <a:spcPct val="90000"/>
            </a:lnSpc>
            <a:spcBef>
              <a:spcPct val="0"/>
            </a:spcBef>
            <a:spcAft>
              <a:spcPct val="35000"/>
            </a:spcAft>
            <a:buNone/>
          </a:pPr>
          <a:r>
            <a:rPr lang="en-US" sz="1100" kern="1200" dirty="0"/>
            <a:t>Teach the content of the technical standards.</a:t>
          </a:r>
        </a:p>
      </dsp:txBody>
      <dsp:txXfrm>
        <a:off x="819150" y="1496"/>
        <a:ext cx="2457450" cy="5326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6FC74-54FA-4E43-9120-88F2645ED97C}">
      <dsp:nvSpPr>
        <dsp:cNvPr id="0" name=""/>
        <dsp:cNvSpPr/>
      </dsp:nvSpPr>
      <dsp:spPr>
        <a:xfrm>
          <a:off x="964028" y="20183"/>
          <a:ext cx="2273678" cy="640085"/>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Phase 1 - 2006</a:t>
          </a:r>
        </a:p>
      </dsp:txBody>
      <dsp:txXfrm>
        <a:off x="982775" y="38930"/>
        <a:ext cx="2236184" cy="602591"/>
      </dsp:txXfrm>
    </dsp:sp>
    <dsp:sp modelId="{080E7D30-95FD-4969-B7AC-EBFE82DA324C}">
      <dsp:nvSpPr>
        <dsp:cNvPr id="0" name=""/>
        <dsp:cNvSpPr/>
      </dsp:nvSpPr>
      <dsp:spPr>
        <a:xfrm>
          <a:off x="4026961" y="0"/>
          <a:ext cx="2276846" cy="640085"/>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Phase 2 - 2016</a:t>
          </a:r>
        </a:p>
      </dsp:txBody>
      <dsp:txXfrm>
        <a:off x="4045708" y="18747"/>
        <a:ext cx="2239352" cy="602591"/>
      </dsp:txXfrm>
    </dsp:sp>
    <dsp:sp modelId="{5A44AA11-2D9D-4406-9212-59249C6A6CA6}">
      <dsp:nvSpPr>
        <dsp:cNvPr id="0" name=""/>
        <dsp:cNvSpPr/>
      </dsp:nvSpPr>
      <dsp:spPr>
        <a:xfrm>
          <a:off x="3084195" y="4987279"/>
          <a:ext cx="880108" cy="880108"/>
        </a:xfrm>
        <a:prstGeom prst="triangl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91D9C3-BD0E-4698-8D69-86C48B65CA5E}">
      <dsp:nvSpPr>
        <dsp:cNvPr id="0" name=""/>
        <dsp:cNvSpPr/>
      </dsp:nvSpPr>
      <dsp:spPr>
        <a:xfrm rot="240000">
          <a:off x="883119" y="4610143"/>
          <a:ext cx="5282261" cy="36937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482F6D-EF94-43BC-946C-21E0EEB513C9}">
      <dsp:nvSpPr>
        <dsp:cNvPr id="0" name=""/>
        <dsp:cNvSpPr/>
      </dsp:nvSpPr>
      <dsp:spPr>
        <a:xfrm rot="240000">
          <a:off x="4060342" y="3944706"/>
          <a:ext cx="2096205" cy="72391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100 items for all TSAs (80-20 configuration)</a:t>
          </a:r>
        </a:p>
      </dsp:txBody>
      <dsp:txXfrm>
        <a:off x="4095680" y="3980044"/>
        <a:ext cx="2025529" cy="653236"/>
      </dsp:txXfrm>
    </dsp:sp>
    <dsp:sp modelId="{EAB5D647-8320-4AF0-8071-58AE1D8B7AB7}">
      <dsp:nvSpPr>
        <dsp:cNvPr id="0" name=""/>
        <dsp:cNvSpPr/>
      </dsp:nvSpPr>
      <dsp:spPr>
        <a:xfrm rot="240000">
          <a:off x="4119016" y="3170211"/>
          <a:ext cx="2096205" cy="72391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Pass score of 60% of 80 operational items for all TSAs</a:t>
          </a:r>
        </a:p>
      </dsp:txBody>
      <dsp:txXfrm>
        <a:off x="4154354" y="3205549"/>
        <a:ext cx="2025529" cy="653236"/>
      </dsp:txXfrm>
    </dsp:sp>
    <dsp:sp modelId="{6E3E7F45-B0B8-44C8-B8AD-993421A4BF11}">
      <dsp:nvSpPr>
        <dsp:cNvPr id="0" name=""/>
        <dsp:cNvSpPr/>
      </dsp:nvSpPr>
      <dsp:spPr>
        <a:xfrm rot="240000">
          <a:off x="4177689" y="2395715"/>
          <a:ext cx="2096205" cy="72391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Test results shown at standard level for </a:t>
          </a:r>
          <a:r>
            <a:rPr lang="en-US" sz="1300" kern="1200" dirty="0">
              <a:solidFill>
                <a:schemeClr val="bg1"/>
              </a:solidFill>
            </a:rPr>
            <a:t>reliability and security</a:t>
          </a:r>
        </a:p>
      </dsp:txBody>
      <dsp:txXfrm>
        <a:off x="4213027" y="2431053"/>
        <a:ext cx="2025529" cy="653236"/>
      </dsp:txXfrm>
    </dsp:sp>
    <dsp:sp modelId="{FD88B0A5-8F39-4A29-ACA2-39913C408B2A}">
      <dsp:nvSpPr>
        <dsp:cNvPr id="0" name=""/>
        <dsp:cNvSpPr/>
      </dsp:nvSpPr>
      <dsp:spPr>
        <a:xfrm rot="240000">
          <a:off x="4236363" y="1621220"/>
          <a:ext cx="2096205" cy="72391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Blueprint for Instruction &amp; Assessment and Instructional Framework</a:t>
          </a:r>
        </a:p>
      </dsp:txBody>
      <dsp:txXfrm>
        <a:off x="4271701" y="1656558"/>
        <a:ext cx="2025529" cy="653236"/>
      </dsp:txXfrm>
    </dsp:sp>
    <dsp:sp modelId="{10E8441E-C3C5-44E2-9FED-DFBC95775B12}">
      <dsp:nvSpPr>
        <dsp:cNvPr id="0" name=""/>
        <dsp:cNvSpPr/>
      </dsp:nvSpPr>
      <dsp:spPr>
        <a:xfrm rot="240000">
          <a:off x="1009300" y="3733480"/>
          <a:ext cx="2096205" cy="72391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100 items for all TSAs</a:t>
          </a:r>
        </a:p>
      </dsp:txBody>
      <dsp:txXfrm>
        <a:off x="1044638" y="3768818"/>
        <a:ext cx="2025529" cy="653236"/>
      </dsp:txXfrm>
    </dsp:sp>
    <dsp:sp modelId="{85F1E390-AA5C-49D4-A175-C3FDF1C1C5D7}">
      <dsp:nvSpPr>
        <dsp:cNvPr id="0" name=""/>
        <dsp:cNvSpPr/>
      </dsp:nvSpPr>
      <dsp:spPr>
        <a:xfrm rot="240000">
          <a:off x="1067974" y="2958985"/>
          <a:ext cx="2096205" cy="72391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Each TSA with its own pass score</a:t>
          </a:r>
        </a:p>
      </dsp:txBody>
      <dsp:txXfrm>
        <a:off x="1103312" y="2994323"/>
        <a:ext cx="2025529" cy="653236"/>
      </dsp:txXfrm>
    </dsp:sp>
    <dsp:sp modelId="{E7B54993-7FDF-4F2C-A7DE-85AD67C5E1F1}">
      <dsp:nvSpPr>
        <dsp:cNvPr id="0" name=""/>
        <dsp:cNvSpPr/>
      </dsp:nvSpPr>
      <dsp:spPr>
        <a:xfrm rot="240000">
          <a:off x="1126648" y="2184489"/>
          <a:ext cx="2096205" cy="72391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Test results shown at measurement criterion level</a:t>
          </a:r>
        </a:p>
      </dsp:txBody>
      <dsp:txXfrm>
        <a:off x="1161986" y="2219827"/>
        <a:ext cx="2025529" cy="65323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20:06:12.181"/>
    </inkml:context>
    <inkml:brush xml:id="br0">
      <inkml:brushProperty name="width" value="0.05" units="cm"/>
      <inkml:brushProperty name="height" value="0.05" units="cm"/>
      <inkml:brushProperty name="color" value="#E71224"/>
      <inkml:brushProperty name="ignorePressure" value="1"/>
    </inkml:brush>
  </inkml:definitions>
  <inkml:trace contextRef="#ctx0" brushRef="#br0">71 1,'1'28,"2"-1,7 33,0-7,0 3,-5-30,-1 0,1 37,-7 39,4 87,-2-187,1 1,-1-1,1 1,0-1,0 0,0 1,0-1,0 0,1 1,-1-1,0 0,1 0,0 0,-1 0,1-1,0 1,0 0,0-1,0 1,1-1,-1 0,0 1,1-1,-1 0,0-1,1 1,-1 0,1-1,-1 1,5-1,10 2,0-1,-1-1,30-3,-16 1,543-2,-327 6,-185 1,-1 3,68 16,-49-8,64 22,-108-25,0-2,0-1,1-2,47 3,-12-5,104 19,-81-8,97 10,261 3,-395-26,109 20,-109-12,102 5,-52-14,151-4,-232-1,0 0,33-12,-37 9,-1 2,1 0,44-3,-63 8,0 0,0 0,0 0,0 0,0-1,0 1,0-1,0 0,0 0,0 0,0 0,0 0,0-1,-1 1,1-1,-1 0,1 1,-1-1,0-1,3-2,-2 1,-1-1,0 0,0 1,-1-1,1 0,-1 0,0 0,-1 0,1 0,-1 0,0-10,-2-5,-1 0,0-1,-2 1,0 1,-2-1,-9-22,5 14,-14-54,15 23,3-1,0-110,8 135,1 22,-2-1,0 0,0 1,-4-17,4 27,-1-1,0 1,0 0,0 0,-1 0,1 0,-1 0,1 0,-1 0,0 0,0 1,0-1,-1 1,1-1,-1 1,1 0,-1 0,0 0,1 0,-1 0,-6-2,-6 0,1-1,-2 1,1 1,0 1,-27-1,-84 6,56 0,-499 0,360-3,184-2,0 0,-28-7,-45-4,-795 11,435 5,-432-3,861-2,-52-8,52 4,-49-1,58 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20:06:16.592"/>
    </inkml:context>
    <inkml:brush xml:id="br0">
      <inkml:brushProperty name="width" value="0.05" units="cm"/>
      <inkml:brushProperty name="height" value="0.05" units="cm"/>
      <inkml:brushProperty name="color" value="#E71224"/>
      <inkml:brushProperty name="ignorePressure" value="1"/>
    </inkml:brush>
  </inkml:definitions>
  <inkml:trace contextRef="#ctx0" brushRef="#br0">1745 904,'-47'-1,"0"-2,0-2,1-2,-85-23,75 13,1-3,-75-36,10-4,-143-79,-103-75,343 198,1-1,0-1,-29-33,-26-23,3 11,42 33,-1 3,-37-25,69 52,1-1,-1 1,1-1,-1 1,0 0,1-1,-1 1,1 0,-1 0,0 0,1-1,-1 1,1 0,-1 0,0 0,1 0,-1 0,0 0,1 0,-1 0,0 0,1 1,-1-1,0 0,1 0,-1 0,1 1,-1-1,0 0,1 1,-1-1,0 1,-9 24,9 40,1-58,0 21,0-12,0 1,1 0,1 0,7 30,-4-32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20:06:18.454"/>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0,'508'0,"-487"0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2568" cy="352622"/>
          </a:xfrm>
          <a:prstGeom prst="rect">
            <a:avLst/>
          </a:prstGeom>
        </p:spPr>
        <p:txBody>
          <a:bodyPr vert="horz" lIns="93287" tIns="46644" rIns="93287" bIns="46644" rtlCol="0"/>
          <a:lstStyle>
            <a:lvl1pPr algn="l">
              <a:defRPr sz="1200"/>
            </a:lvl1pPr>
          </a:lstStyle>
          <a:p>
            <a:endParaRPr lang="en-US" dirty="0"/>
          </a:p>
        </p:txBody>
      </p:sp>
      <p:sp>
        <p:nvSpPr>
          <p:cNvPr id="3" name="Date Placeholder 2"/>
          <p:cNvSpPr>
            <a:spLocks noGrp="1"/>
          </p:cNvSpPr>
          <p:nvPr>
            <p:ph type="dt" idx="1"/>
          </p:nvPr>
        </p:nvSpPr>
        <p:spPr>
          <a:xfrm>
            <a:off x="5271742" y="0"/>
            <a:ext cx="4032568" cy="352622"/>
          </a:xfrm>
          <a:prstGeom prst="rect">
            <a:avLst/>
          </a:prstGeom>
        </p:spPr>
        <p:txBody>
          <a:bodyPr vert="horz" lIns="93287" tIns="46644" rIns="93287" bIns="46644" rtlCol="0"/>
          <a:lstStyle>
            <a:lvl1pPr algn="r">
              <a:defRPr sz="1200"/>
            </a:lvl1pPr>
          </a:lstStyle>
          <a:p>
            <a:fld id="{68FA4FB8-1494-4BFC-A408-EEE84CF80117}" type="datetimeFigureOut">
              <a:rPr lang="en-US" smtClean="0"/>
              <a:t>9/14/2021</a:t>
            </a:fld>
            <a:endParaRPr lang="en-US" dirty="0"/>
          </a:p>
        </p:txBody>
      </p:sp>
      <p:sp>
        <p:nvSpPr>
          <p:cNvPr id="4" name="Slide Image Placeholder 3"/>
          <p:cNvSpPr>
            <a:spLocks noGrp="1" noRot="1" noChangeAspect="1"/>
          </p:cNvSpPr>
          <p:nvPr>
            <p:ph type="sldImg" idx="2"/>
          </p:nvPr>
        </p:nvSpPr>
        <p:spPr>
          <a:xfrm>
            <a:off x="3074988" y="877888"/>
            <a:ext cx="3155950" cy="2368550"/>
          </a:xfrm>
          <a:prstGeom prst="rect">
            <a:avLst/>
          </a:prstGeom>
          <a:noFill/>
          <a:ln w="12700">
            <a:solidFill>
              <a:prstClr val="black"/>
            </a:solidFill>
          </a:ln>
        </p:spPr>
        <p:txBody>
          <a:bodyPr vert="horz" lIns="93287" tIns="46644" rIns="93287" bIns="46644" rtlCol="0" anchor="ctr"/>
          <a:lstStyle/>
          <a:p>
            <a:endParaRPr lang="en-US" dirty="0"/>
          </a:p>
        </p:txBody>
      </p:sp>
      <p:sp>
        <p:nvSpPr>
          <p:cNvPr id="5" name="Notes Placeholder 4"/>
          <p:cNvSpPr>
            <a:spLocks noGrp="1"/>
          </p:cNvSpPr>
          <p:nvPr>
            <p:ph type="body" sz="quarter" idx="3"/>
          </p:nvPr>
        </p:nvSpPr>
        <p:spPr>
          <a:xfrm>
            <a:off x="930593" y="3378340"/>
            <a:ext cx="7444740" cy="2764095"/>
          </a:xfrm>
          <a:prstGeom prst="rect">
            <a:avLst/>
          </a:prstGeom>
        </p:spPr>
        <p:txBody>
          <a:bodyPr vert="horz" lIns="93287" tIns="46644" rIns="93287" bIns="4664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67305"/>
            <a:ext cx="4032568" cy="352621"/>
          </a:xfrm>
          <a:prstGeom prst="rect">
            <a:avLst/>
          </a:prstGeom>
        </p:spPr>
        <p:txBody>
          <a:bodyPr vert="horz" lIns="93287" tIns="46644" rIns="93287" bIns="46644"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71742" y="6667305"/>
            <a:ext cx="4032568" cy="352621"/>
          </a:xfrm>
          <a:prstGeom prst="rect">
            <a:avLst/>
          </a:prstGeom>
        </p:spPr>
        <p:txBody>
          <a:bodyPr vert="horz" lIns="93287" tIns="46644" rIns="93287" bIns="46644" rtlCol="0" anchor="b"/>
          <a:lstStyle>
            <a:lvl1pPr algn="r">
              <a:defRPr sz="1200"/>
            </a:lvl1pPr>
          </a:lstStyle>
          <a:p>
            <a:fld id="{6234AA89-3C25-47F7-86D5-CE8755587169}" type="slidenum">
              <a:rPr lang="en-US" smtClean="0"/>
              <a:t>‹#›</a:t>
            </a:fld>
            <a:endParaRPr lang="en-US" dirty="0"/>
          </a:p>
        </p:txBody>
      </p:sp>
    </p:spTree>
    <p:extLst>
      <p:ext uri="{BB962C8B-B14F-4D97-AF65-F5344CB8AC3E}">
        <p14:creationId xmlns:p14="http://schemas.microsoft.com/office/powerpoint/2010/main" val="392291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34AA89-3C25-47F7-86D5-CE8755587169}" type="slidenum">
              <a:rPr lang="en-US" smtClean="0"/>
              <a:t>5</a:t>
            </a:fld>
            <a:endParaRPr lang="en-US" dirty="0"/>
          </a:p>
        </p:txBody>
      </p:sp>
    </p:spTree>
    <p:extLst>
      <p:ext uri="{BB962C8B-B14F-4D97-AF65-F5344CB8AC3E}">
        <p14:creationId xmlns:p14="http://schemas.microsoft.com/office/powerpoint/2010/main" val="1531874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379" name="Google Shape;379;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79" name="Google Shape;379;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8508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79" name="Google Shape;379;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5836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79" name="Google Shape;379;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6411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79" name="Google Shape;379;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5301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 name="Google Shape;86;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6e5513bf2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g6e5513bf27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b7c937bc18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gb7c937bc18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6e5513bf2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g6e5513bf27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9f783c43c0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 name="Google Shape;122;g9f783c43c0_0_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34AA89-3C25-47F7-86D5-CE8755587169}" type="slidenum">
              <a:rPr lang="en-US" smtClean="0"/>
              <a:t>7</a:t>
            </a:fld>
            <a:endParaRPr lang="en-US" dirty="0"/>
          </a:p>
        </p:txBody>
      </p:sp>
    </p:spTree>
    <p:extLst>
      <p:ext uri="{BB962C8B-B14F-4D97-AF65-F5344CB8AC3E}">
        <p14:creationId xmlns:p14="http://schemas.microsoft.com/office/powerpoint/2010/main" val="1284996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table from About Standards to expand on bullets</a:t>
            </a:r>
          </a:p>
          <a:p>
            <a:r>
              <a:rPr lang="en-US" dirty="0"/>
              <a:t>Why: Not only in curriculum and instruction but also for assessment purposes.  Look for contextual detail and enough specificity to assure a common understanding of learning expectations. </a:t>
            </a:r>
            <a:r>
              <a:rPr lang="en-US" sz="1200" b="0" dirty="0">
                <a:solidFill>
                  <a:srgbClr val="000000"/>
                </a:solidFill>
                <a:effectLst/>
                <a:latin typeface="Roboto" panose="02000000000000000000" pitchFamily="2" charset="0"/>
                <a:ea typeface="Calibri" panose="020F0502020204030204" pitchFamily="34" charset="0"/>
                <a:cs typeface="Times New Roman" panose="02020603050405020304" pitchFamily="18" charset="0"/>
              </a:rPr>
              <a:t>Look for a clear progression of knowledge and skills and missing knowledge, skills, strategies, or processes.</a:t>
            </a:r>
            <a:endParaRPr lang="en-US" b="0" dirty="0"/>
          </a:p>
        </p:txBody>
      </p:sp>
      <p:sp>
        <p:nvSpPr>
          <p:cNvPr id="4" name="Slide Number Placeholder 3"/>
          <p:cNvSpPr>
            <a:spLocks noGrp="1"/>
          </p:cNvSpPr>
          <p:nvPr>
            <p:ph type="sldNum" sz="quarter" idx="5"/>
          </p:nvPr>
        </p:nvSpPr>
        <p:spPr/>
        <p:txBody>
          <a:bodyPr/>
          <a:lstStyle/>
          <a:p>
            <a:fld id="{8447CADD-74BD-45E8-AC83-BC514F388EA9}" type="slidenum">
              <a:rPr lang="en-US" smtClean="0"/>
              <a:t>126</a:t>
            </a:fld>
            <a:endParaRPr lang="en-US"/>
          </a:p>
        </p:txBody>
      </p:sp>
    </p:spTree>
    <p:extLst>
      <p:ext uri="{BB962C8B-B14F-4D97-AF65-F5344CB8AC3E}">
        <p14:creationId xmlns:p14="http://schemas.microsoft.com/office/powerpoint/2010/main" val="3109160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47CADD-74BD-45E8-AC83-BC514F388EA9}" type="slidenum">
              <a:rPr lang="en-US" smtClean="0"/>
              <a:t>127</a:t>
            </a:fld>
            <a:endParaRPr lang="en-US"/>
          </a:p>
        </p:txBody>
      </p:sp>
    </p:spTree>
    <p:extLst>
      <p:ext uri="{BB962C8B-B14F-4D97-AF65-F5344CB8AC3E}">
        <p14:creationId xmlns:p14="http://schemas.microsoft.com/office/powerpoint/2010/main" val="4151342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47CADD-74BD-45E8-AC83-BC514F388EA9}" type="slidenum">
              <a:rPr lang="en-US" smtClean="0"/>
              <a:t>128</a:t>
            </a:fld>
            <a:endParaRPr lang="en-US"/>
          </a:p>
        </p:txBody>
      </p:sp>
    </p:spTree>
    <p:extLst>
      <p:ext uri="{BB962C8B-B14F-4D97-AF65-F5344CB8AC3E}">
        <p14:creationId xmlns:p14="http://schemas.microsoft.com/office/powerpoint/2010/main" val="2736836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What to consider when comparing the program results:</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Number of students being tested</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Number of students requiring special accommodations</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Newness of program technical standards</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Teacher background and experience</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Commitment to the standards and the Blueprint for Instruction and Assessment </a:t>
            </a:r>
          </a:p>
          <a:p>
            <a:endParaRPr lang="en-US" dirty="0"/>
          </a:p>
        </p:txBody>
      </p:sp>
      <p:sp>
        <p:nvSpPr>
          <p:cNvPr id="4" name="Slide Number Placeholder 3"/>
          <p:cNvSpPr>
            <a:spLocks noGrp="1"/>
          </p:cNvSpPr>
          <p:nvPr>
            <p:ph type="sldNum" sz="quarter" idx="5"/>
          </p:nvPr>
        </p:nvSpPr>
        <p:spPr/>
        <p:txBody>
          <a:bodyPr/>
          <a:lstStyle/>
          <a:p>
            <a:fld id="{8447CADD-74BD-45E8-AC83-BC514F388EA9}" type="slidenum">
              <a:rPr lang="en-US" smtClean="0"/>
              <a:t>129</a:t>
            </a:fld>
            <a:endParaRPr lang="en-US"/>
          </a:p>
        </p:txBody>
      </p:sp>
    </p:spTree>
    <p:extLst>
      <p:ext uri="{BB962C8B-B14F-4D97-AF65-F5344CB8AC3E}">
        <p14:creationId xmlns:p14="http://schemas.microsoft.com/office/powerpoint/2010/main" val="40391707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1" y="4400550"/>
            <a:ext cx="6627812" cy="3600450"/>
          </a:xfrm>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FAST FACTS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TSA scores are shown as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percentages</a:t>
            </a:r>
            <a:r>
              <a:rPr lang="en-US" sz="1800" dirty="0">
                <a:effectLst/>
                <a:latin typeface="Calibri" panose="020F0502020204030204" pitchFamily="34" charset="0"/>
                <a:ea typeface="Calibri" panose="020F0502020204030204" pitchFamily="34" charset="0"/>
                <a:cs typeface="Times New Roman" panose="02020603050405020304" pitchFamily="18" charset="0"/>
              </a:rPr>
              <a:t> (60% of 80 operational items). </a:t>
            </a: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Do the math.  If a student’s test result is 78%, he answered 62 of the 80 questions correctly.  If his result is 98%, he answered 78 of the 80 questions correctly. Percentages are neither rolled or down.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 TSA results are shown at the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standard level</a:t>
            </a:r>
            <a:r>
              <a:rPr lang="en-US" sz="1800" dirty="0">
                <a:effectLst/>
                <a:latin typeface="Calibri" panose="020F0502020204030204" pitchFamily="34" charset="0"/>
                <a:ea typeface="Calibri" panose="020F0502020204030204" pitchFamily="34" charset="0"/>
                <a:cs typeface="Times New Roman" panose="02020603050405020304" pitchFamily="18" charset="0"/>
              </a:rPr>
              <a:t> not than the measurement criterion level.</a:t>
            </a: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The test configuration differs from testing period to testing period. For example, this year Standard 1.0 may have items on Measurement Criteria 1-4-7-9 and next year Standard 1.0 may have items on Measurement Criteria 2-3-5-10. Therefore, it’s important to teach all the content of each standard.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3. Test configuration is based on available TSA Items for the Blueprint Domains.</a:t>
            </a: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The Blueprint for Instruction and Assessment suggests the percentage of instructional time for each domain and the standards within those domains.  The instructional percentage for each domain equates to the percentage of assessment items on the TSA.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4. Overall design of the TSA is to encourage teaching to the standards and not to the test.  </a:t>
            </a: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The key to success on the test is to use the Instructional Framework to understand the content of the standards and Blueprint for Instruction and Assessment to structure learning time and assessment review. </a:t>
            </a:r>
            <a:r>
              <a:rPr lang="en-US" sz="1800" cap="all" dirty="0">
                <a:effectLst/>
                <a:latin typeface="Calibri" panose="020F0502020204030204" pitchFamily="34" charset="0"/>
                <a:ea typeface="Calibri" panose="020F0502020204030204" pitchFamily="34" charset="0"/>
                <a:cs typeface="Times New Roman" panose="02020603050405020304" pitchFamily="18" charset="0"/>
              </a:rPr>
              <a:t>Remember</a:t>
            </a:r>
            <a:r>
              <a:rPr lang="en-US" sz="1800" dirty="0">
                <a:effectLst/>
                <a:latin typeface="Calibri" panose="020F0502020204030204" pitchFamily="34" charset="0"/>
                <a:ea typeface="Calibri" panose="020F0502020204030204" pitchFamily="34" charset="0"/>
                <a:cs typeface="Times New Roman" panose="02020603050405020304" pitchFamily="18" charset="0"/>
              </a:rPr>
              <a:t>!  Teachers develop the Blueprint, Instructional Framework, and TSA Items.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R="0" lvl="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5. COLLABORATE! COLLABORATE! COLLABORATE!</a:t>
            </a:r>
          </a:p>
          <a:p>
            <a:endParaRPr lang="en-US" dirty="0"/>
          </a:p>
        </p:txBody>
      </p:sp>
      <p:sp>
        <p:nvSpPr>
          <p:cNvPr id="4" name="Slide Number Placeholder 3"/>
          <p:cNvSpPr>
            <a:spLocks noGrp="1"/>
          </p:cNvSpPr>
          <p:nvPr>
            <p:ph type="sldNum" sz="quarter" idx="5"/>
          </p:nvPr>
        </p:nvSpPr>
        <p:spPr/>
        <p:txBody>
          <a:bodyPr/>
          <a:lstStyle/>
          <a:p>
            <a:fld id="{8447CADD-74BD-45E8-AC83-BC514F388EA9}" type="slidenum">
              <a:rPr lang="en-US" smtClean="0"/>
              <a:t>130</a:t>
            </a:fld>
            <a:endParaRPr lang="en-US"/>
          </a:p>
        </p:txBody>
      </p:sp>
    </p:spTree>
    <p:extLst>
      <p:ext uri="{BB962C8B-B14F-4D97-AF65-F5344CB8AC3E}">
        <p14:creationId xmlns:p14="http://schemas.microsoft.com/office/powerpoint/2010/main" val="36151519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Domain 1 is highlighted in each report. Notice the variation in percentages. There are 2 factors that effect the TSA from year to year in which breaking the reports down to M/C will never change…Configuration and Scores.</a:t>
            </a:r>
          </a:p>
        </p:txBody>
      </p:sp>
      <p:sp>
        <p:nvSpPr>
          <p:cNvPr id="4" name="Slide Number Placeholder 3"/>
          <p:cNvSpPr>
            <a:spLocks noGrp="1"/>
          </p:cNvSpPr>
          <p:nvPr>
            <p:ph type="sldNum" sz="quarter" idx="5"/>
          </p:nvPr>
        </p:nvSpPr>
        <p:spPr/>
        <p:txBody>
          <a:bodyPr/>
          <a:lstStyle/>
          <a:p>
            <a:fld id="{8447CADD-74BD-45E8-AC83-BC514F388EA9}" type="slidenum">
              <a:rPr lang="en-US" smtClean="0"/>
              <a:t>131</a:t>
            </a:fld>
            <a:endParaRPr lang="en-US"/>
          </a:p>
        </p:txBody>
      </p:sp>
    </p:spTree>
    <p:extLst>
      <p:ext uri="{BB962C8B-B14F-4D97-AF65-F5344CB8AC3E}">
        <p14:creationId xmlns:p14="http://schemas.microsoft.com/office/powerpoint/2010/main" val="1989349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4FF1D-923A-4721-B497-D58801345F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101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have all been through a tough 18 months and it does not look like it will get back to normal anytime soon.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am amazed at the perseverance of you CTE administrators and teachers.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need to look outside the box to find solutions to the unexpected issues we face in our programs.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at ADE intend to work with you to problem solve teacher shortages, the everchanging delivery of your programs, and our expectations that may need to change where we can.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have some tasks for you:</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Take care of yourself both personally and professionally, call us when you are overwhelmed</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Listen to your teachers about their challenges, offer support and help when you can</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Sit in your classrooms and hear what students are saying</a:t>
            </a:r>
          </a:p>
          <a:p>
            <a:pPr marL="342900" marR="0" lvl="0" indent="-342900">
              <a:lnSpc>
                <a:spcPct val="107000"/>
              </a:lnSpc>
              <a:spcBef>
                <a:spcPts val="0"/>
              </a:spcBef>
              <a:spcAft>
                <a:spcPts val="800"/>
              </a:spcAft>
              <a:buFont typeface="+mj-lt"/>
              <a:buAutoNum type="arabicPeriod"/>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SHARE ALL THE INFORMATION FROM THIS MEETING WITH YOUR TEACHERS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my dear late friend Carolyn Warner used to quote at the end of every speech:</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“DO ALL THE GOOD YOU CAN.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BY ALL THE MEANS YOU CAN.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IN ALL THE WAYS YOU CAN.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IN ALL THE PLACES YOU CAN.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AT ALL THE TIMES YOU CAN.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TO ALL THE PEOPLE YOU CAN.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AS LONG AS EVER YOU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John Wesley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234AA89-3C25-47F7-86D5-CE8755587169}" type="slidenum">
              <a:rPr lang="en-US" smtClean="0"/>
              <a:t>8</a:t>
            </a:fld>
            <a:endParaRPr lang="en-US" dirty="0"/>
          </a:p>
        </p:txBody>
      </p:sp>
    </p:spTree>
    <p:extLst>
      <p:ext uri="{BB962C8B-B14F-4D97-AF65-F5344CB8AC3E}">
        <p14:creationId xmlns:p14="http://schemas.microsoft.com/office/powerpoint/2010/main" val="3049909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have all been through a tough 18 months and it does not look like it will get back to normal anytime soon.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am amazed at the perseverance of you CTE administrators and teachers.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need to look outside the box to find solutions to the unexpected issues we face in our programs.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at ADE intend to work with you to problem solve teacher shortages, the everchanging delivery of your programs, and our expectations that may need to change where we can.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have some tasks for you:</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Take care of yourself both personally and professionally, call us when you are overwhelmed</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Listen to your teachers about their challenges, offer support and help when you can</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Sit in your classrooms and hear what students are saying</a:t>
            </a:r>
          </a:p>
          <a:p>
            <a:pPr marL="342900" marR="0" lvl="0" indent="-342900">
              <a:lnSpc>
                <a:spcPct val="107000"/>
              </a:lnSpc>
              <a:spcBef>
                <a:spcPts val="0"/>
              </a:spcBef>
              <a:spcAft>
                <a:spcPts val="800"/>
              </a:spcAft>
              <a:buFont typeface="+mj-lt"/>
              <a:buAutoNum type="arabicPeriod"/>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SHARE ALL THE INFORMATION FROM THIS MEETING WITH YOUR TEACHERS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my dear late friend Carolyn Warner used to quote at the end of every speech:</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“DO ALL THE GOOD YOU CAN.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BY ALL THE MEANS YOU CAN.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IN ALL THE WAYS YOU CAN.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IN ALL THE PLACES YOU CAN.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AT ALL THE TIMES YOU CAN.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TO ALL THE PEOPLE YOU CAN.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AS LONG AS EVER YOU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John Wesley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234AA89-3C25-47F7-86D5-CE8755587169}" type="slidenum">
              <a:rPr lang="en-US" smtClean="0"/>
              <a:t>9</a:t>
            </a:fld>
            <a:endParaRPr lang="en-US" dirty="0"/>
          </a:p>
        </p:txBody>
      </p:sp>
    </p:spTree>
    <p:extLst>
      <p:ext uri="{BB962C8B-B14F-4D97-AF65-F5344CB8AC3E}">
        <p14:creationId xmlns:p14="http://schemas.microsoft.com/office/powerpoint/2010/main" val="1064737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df173f912f_0_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df173f912f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 available for registration yet because we will put these into the new regist system.</a:t>
            </a:r>
            <a:endParaRPr/>
          </a:p>
          <a:p>
            <a:pPr marL="0" lvl="0" indent="0" algn="l" rtl="0">
              <a:spcBef>
                <a:spcPts val="0"/>
              </a:spcBef>
              <a:spcAft>
                <a:spcPts val="0"/>
              </a:spcAft>
              <a:buNone/>
            </a:pPr>
            <a:endParaRPr/>
          </a:p>
          <a:p>
            <a:pPr marL="0" lvl="0" indent="0" algn="l" rtl="0">
              <a:spcBef>
                <a:spcPts val="0"/>
              </a:spcBef>
              <a:spcAft>
                <a:spcPts val="0"/>
              </a:spcAft>
              <a:buClr>
                <a:srgbClr val="434343"/>
              </a:buClr>
              <a:buSzPts val="1100"/>
              <a:buFont typeface="Arial"/>
              <a:buNone/>
            </a:pPr>
            <a:r>
              <a:rPr lang="en" sz="1200" b="1" i="1">
                <a:solidFill>
                  <a:srgbClr val="434343"/>
                </a:solidFill>
              </a:rPr>
              <a:t>Facilitator Actions: </a:t>
            </a:r>
            <a:endParaRPr sz="1200" b="1" i="1">
              <a:solidFill>
                <a:srgbClr val="434343"/>
              </a:solidFill>
            </a:endParaRPr>
          </a:p>
          <a:p>
            <a:pPr marL="0" lvl="0" indent="0" algn="l" rtl="0">
              <a:spcBef>
                <a:spcPts val="0"/>
              </a:spcBef>
              <a:spcAft>
                <a:spcPts val="0"/>
              </a:spcAft>
              <a:buClr>
                <a:srgbClr val="434343"/>
              </a:buClr>
              <a:buSzPts val="1100"/>
              <a:buFont typeface="Arial"/>
              <a:buNone/>
            </a:pPr>
            <a:endParaRPr sz="1200" b="1" i="1">
              <a:solidFill>
                <a:srgbClr val="434343"/>
              </a:solidFill>
            </a:endParaRPr>
          </a:p>
          <a:p>
            <a:pPr marL="0" lvl="0" indent="0" algn="l" rtl="0">
              <a:spcBef>
                <a:spcPts val="0"/>
              </a:spcBef>
              <a:spcAft>
                <a:spcPts val="0"/>
              </a:spcAft>
              <a:buClr>
                <a:srgbClr val="434343"/>
              </a:buClr>
              <a:buSzPts val="1100"/>
              <a:buFont typeface="Arial"/>
              <a:buNone/>
            </a:pPr>
            <a:r>
              <a:rPr lang="en" sz="1200" b="1" i="1">
                <a:solidFill>
                  <a:srgbClr val="434343"/>
                </a:solidFill>
              </a:rPr>
              <a:t>Participant Actions:</a:t>
            </a:r>
            <a:endParaRPr sz="1200" b="1" i="1">
              <a:solidFill>
                <a:srgbClr val="434343"/>
              </a:solidFill>
            </a:endParaRPr>
          </a:p>
          <a:p>
            <a:pPr marL="0" lvl="0" indent="0" algn="l" rtl="0">
              <a:spcBef>
                <a:spcPts val="0"/>
              </a:spcBef>
              <a:spcAft>
                <a:spcPts val="0"/>
              </a:spcAft>
              <a:buNone/>
            </a:pPr>
            <a:endParaRPr/>
          </a:p>
        </p:txBody>
      </p:sp>
      <p:sp>
        <p:nvSpPr>
          <p:cNvPr id="825" name="Google Shape;825;gdf173f912f_0_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21</a:t>
            </a:fld>
            <a:endParaRPr/>
          </a:p>
        </p:txBody>
      </p:sp>
    </p:spTree>
    <p:extLst>
      <p:ext uri="{BB962C8B-B14F-4D97-AF65-F5344CB8AC3E}">
        <p14:creationId xmlns:p14="http://schemas.microsoft.com/office/powerpoint/2010/main" val="2836615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Nonarticulated Template for courses taught at the school. Use Articulated for courses that are taught elsewhere, except for those taught at a community college. For community college courses (including those that go through the CTED) (“CTED at postsecondary site”), use the Postsecondary Articulated template.</a:t>
            </a:r>
          </a:p>
        </p:txBody>
      </p:sp>
      <p:sp>
        <p:nvSpPr>
          <p:cNvPr id="4" name="Slide Number Placeholder 3"/>
          <p:cNvSpPr>
            <a:spLocks noGrp="1"/>
          </p:cNvSpPr>
          <p:nvPr>
            <p:ph type="sldNum" sz="quarter" idx="5"/>
          </p:nvPr>
        </p:nvSpPr>
        <p:spPr/>
        <p:txBody>
          <a:bodyPr/>
          <a:lstStyle/>
          <a:p>
            <a:fld id="{61DCB075-96A1-42B7-A63F-A4AF4E331906}" type="slidenum">
              <a:rPr lang="en-US" smtClean="0"/>
              <a:t>83</a:t>
            </a:fld>
            <a:endParaRPr lang="en-US"/>
          </a:p>
        </p:txBody>
      </p:sp>
    </p:spTree>
    <p:extLst>
      <p:ext uri="{BB962C8B-B14F-4D97-AF65-F5344CB8AC3E}">
        <p14:creationId xmlns:p14="http://schemas.microsoft.com/office/powerpoint/2010/main" val="1495109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 has been updated to match.</a:t>
            </a:r>
          </a:p>
        </p:txBody>
      </p:sp>
      <p:sp>
        <p:nvSpPr>
          <p:cNvPr id="4" name="Slide Number Placeholder 3"/>
          <p:cNvSpPr>
            <a:spLocks noGrp="1"/>
          </p:cNvSpPr>
          <p:nvPr>
            <p:ph type="sldNum" sz="quarter" idx="5"/>
          </p:nvPr>
        </p:nvSpPr>
        <p:spPr/>
        <p:txBody>
          <a:bodyPr/>
          <a:lstStyle/>
          <a:p>
            <a:fld id="{61DCB075-96A1-42B7-A63F-A4AF4E331906}" type="slidenum">
              <a:rPr lang="en-US" smtClean="0"/>
              <a:t>92</a:t>
            </a:fld>
            <a:endParaRPr lang="en-US"/>
          </a:p>
        </p:txBody>
      </p:sp>
    </p:spTree>
    <p:extLst>
      <p:ext uri="{BB962C8B-B14F-4D97-AF65-F5344CB8AC3E}">
        <p14:creationId xmlns:p14="http://schemas.microsoft.com/office/powerpoint/2010/main" val="2973019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d0e69af5a0_0_154:notes"/>
          <p:cNvSpPr>
            <a:spLocks noGrp="1" noRot="1" noChangeAspect="1"/>
          </p:cNvSpPr>
          <p:nvPr>
            <p:ph type="sldImg" idx="2"/>
          </p:nvPr>
        </p:nvSpPr>
        <p:spPr>
          <a:xfrm>
            <a:off x="1181100" y="695325"/>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gd0e69af5a0_0_154: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59" name="Google Shape;359;gd0e69af5a0_0_154: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solidFill>
                  <a:srgbClr val="000000"/>
                </a:solidFill>
              </a:rPr>
              <a:t>96</a:t>
            </a:fld>
            <a:endParaRPr>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d0e69af5a0_0_16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d0e69af5a0_0_161: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66" name="Google Shape;366;gd0e69af5a0_0_161: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97</a:t>
            </a:fld>
            <a:endParaRPr/>
          </a:p>
        </p:txBody>
      </p:sp>
    </p:spTree>
    <p:extLst>
      <p:ext uri="{BB962C8B-B14F-4D97-AF65-F5344CB8AC3E}">
        <p14:creationId xmlns:p14="http://schemas.microsoft.com/office/powerpoint/2010/main" val="29800272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dirty="0"/>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6" name="Holder 6"/>
          <p:cNvSpPr>
            <a:spLocks noGrp="1"/>
          </p:cNvSpPr>
          <p:nvPr>
            <p:ph type="sldNum" sz="quarter" idx="7"/>
          </p:nvPr>
        </p:nvSpPr>
        <p:spPr/>
        <p:txBody>
          <a:bodyPr lIns="0" tIns="0" rIns="0" bIns="0"/>
          <a:lstStyle>
            <a:lvl1pPr>
              <a:defRPr sz="1200" b="0" i="0">
                <a:solidFill>
                  <a:srgbClr val="888888"/>
                </a:solidFill>
                <a:latin typeface="Franklin Gothic Medium"/>
                <a:cs typeface="Franklin Gothic Medium"/>
              </a:defRPr>
            </a:lvl1pPr>
          </a:lstStyle>
          <a:p>
            <a:pPr marL="115570">
              <a:lnSpc>
                <a:spcPct val="100000"/>
              </a:lnSpc>
            </a:pPr>
            <a:fld id="{81D60167-4931-47E6-BA6A-407CBD079E47}" type="slidenum">
              <a:rPr dirty="0"/>
              <a:t>‹#›</a:t>
            </a:fld>
            <a:endParaRPr dirty="0"/>
          </a:p>
        </p:txBody>
      </p:sp>
      <p:pic>
        <p:nvPicPr>
          <p:cNvPr id="7" name="Picture 6" descr="A close up of a sign&#10;&#10;Description automatically generated">
            <a:extLst>
              <a:ext uri="{FF2B5EF4-FFF2-40B4-BE49-F238E27FC236}">
                <a16:creationId xmlns:a16="http://schemas.microsoft.com/office/drawing/2014/main" id="{8F5D0255-BC20-4167-BD8F-0579AF3B64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51909" y="433250"/>
            <a:ext cx="1440181" cy="144018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Heading">
    <p:spTree>
      <p:nvGrpSpPr>
        <p:cNvPr id="1" name=""/>
        <p:cNvGrpSpPr/>
        <p:nvPr/>
      </p:nvGrpSpPr>
      <p:grpSpPr>
        <a:xfrm>
          <a:off x="0" y="0"/>
          <a:ext cx="0" cy="0"/>
          <a:chOff x="0" y="0"/>
          <a:chExt cx="0" cy="0"/>
        </a:xfrm>
      </p:grpSpPr>
      <p:pic>
        <p:nvPicPr>
          <p:cNvPr id="18" name="Picture 17" title="&quot;&quo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62200"/>
            <a:ext cx="9144000" cy="1524000"/>
          </a:xfrm>
          <a:prstGeom prst="rect">
            <a:avLst/>
          </a:prstGeom>
          <a:ln>
            <a:noFill/>
          </a:ln>
        </p:spPr>
      </p:pic>
      <p:sp>
        <p:nvSpPr>
          <p:cNvPr id="2" name="Title 1"/>
          <p:cNvSpPr>
            <a:spLocks noGrp="1"/>
          </p:cNvSpPr>
          <p:nvPr>
            <p:ph type="ctrTitle" hasCustomPrompt="1"/>
          </p:nvPr>
        </p:nvSpPr>
        <p:spPr>
          <a:xfrm>
            <a:off x="381000" y="2476500"/>
            <a:ext cx="8382000" cy="1295400"/>
          </a:xfrm>
          <a:prstGeom prst="rect">
            <a:avLst/>
          </a:prstGeom>
          <a:ln>
            <a:noFill/>
          </a:ln>
        </p:spPr>
        <p:txBody>
          <a:bodyPr anchor="ctr"/>
          <a:lstStyle>
            <a:lvl1pPr>
              <a:defRPr sz="4000" baseline="0">
                <a:solidFill>
                  <a:schemeClr val="accent1"/>
                </a:solidFill>
              </a:defRPr>
            </a:lvl1pPr>
          </a:lstStyle>
          <a:p>
            <a:r>
              <a:rPr lang="en-US" dirty="0"/>
              <a:t>Section Title:</a:t>
            </a:r>
            <a:br>
              <a:rPr lang="en-US" dirty="0"/>
            </a:br>
            <a:r>
              <a:rPr lang="en-US" dirty="0"/>
              <a:t>Second Line if Necessary</a:t>
            </a:r>
          </a:p>
        </p:txBody>
      </p:sp>
      <p:sp>
        <p:nvSpPr>
          <p:cNvPr id="19" name="Rectangle 18"/>
          <p:cNvSpPr/>
          <p:nvPr userDrawn="1"/>
        </p:nvSpPr>
        <p:spPr>
          <a:xfrm>
            <a:off x="0" y="3871126"/>
            <a:ext cx="9144000" cy="76200"/>
          </a:xfrm>
          <a:prstGeom prst="rect">
            <a:avLst/>
          </a:prstGeom>
          <a:solidFill>
            <a:srgbClr val="02216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12169"/>
              </a:solidFill>
            </a:endParaRPr>
          </a:p>
        </p:txBody>
      </p:sp>
      <p:sp>
        <p:nvSpPr>
          <p:cNvPr id="20" name="Rectangle 19"/>
          <p:cNvSpPr/>
          <p:nvPr userDrawn="1"/>
        </p:nvSpPr>
        <p:spPr>
          <a:xfrm>
            <a:off x="0" y="6047602"/>
            <a:ext cx="9144000" cy="810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B0D0BCB-104F-4DD0-98B9-5CE5F42A1449}"/>
              </a:ext>
            </a:extLst>
          </p:cNvPr>
          <p:cNvSpPr/>
          <p:nvPr userDrawn="1"/>
        </p:nvSpPr>
        <p:spPr>
          <a:xfrm>
            <a:off x="0" y="2310516"/>
            <a:ext cx="9144000" cy="76200"/>
          </a:xfrm>
          <a:prstGeom prst="rect">
            <a:avLst/>
          </a:prstGeom>
          <a:solidFill>
            <a:srgbClr val="02216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12169"/>
              </a:solidFill>
            </a:endParaRPr>
          </a:p>
        </p:txBody>
      </p:sp>
      <p:sp>
        <p:nvSpPr>
          <p:cNvPr id="13" name="Rectangle 12">
            <a:extLst>
              <a:ext uri="{FF2B5EF4-FFF2-40B4-BE49-F238E27FC236}">
                <a16:creationId xmlns:a16="http://schemas.microsoft.com/office/drawing/2014/main" id="{649AE28C-50EB-4B24-ACAB-0A67D97BBDA1}"/>
              </a:ext>
            </a:extLst>
          </p:cNvPr>
          <p:cNvSpPr/>
          <p:nvPr userDrawn="1"/>
        </p:nvSpPr>
        <p:spPr>
          <a:xfrm>
            <a:off x="0" y="0"/>
            <a:ext cx="9144000" cy="139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12169"/>
              </a:solidFill>
            </a:endParaRPr>
          </a:p>
        </p:txBody>
      </p:sp>
    </p:spTree>
    <p:extLst>
      <p:ext uri="{BB962C8B-B14F-4D97-AF65-F5344CB8AC3E}">
        <p14:creationId xmlns:p14="http://schemas.microsoft.com/office/powerpoint/2010/main" val="6908561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6200"/>
            <a:ext cx="9144000" cy="1066800"/>
          </a:xfrm>
          <a:prstGeom prst="rect">
            <a:avLst/>
          </a:prstGeom>
          <a:ln>
            <a:noFill/>
          </a:ln>
        </p:spPr>
      </p:pic>
      <p:sp>
        <p:nvSpPr>
          <p:cNvPr id="2" name="Title 1"/>
          <p:cNvSpPr>
            <a:spLocks noGrp="1"/>
          </p:cNvSpPr>
          <p:nvPr>
            <p:ph type="title" hasCustomPrompt="1"/>
          </p:nvPr>
        </p:nvSpPr>
        <p:spPr>
          <a:xfrm>
            <a:off x="457200" y="228600"/>
            <a:ext cx="8229600" cy="792163"/>
          </a:xfrm>
          <a:prstGeom prst="rect">
            <a:avLst/>
          </a:prstGeom>
        </p:spPr>
        <p:txBody>
          <a:bodyPr/>
          <a:lstStyle>
            <a:lvl1pPr>
              <a:defRPr>
                <a:solidFill>
                  <a:srgbClr val="012169"/>
                </a:solidFill>
              </a:defRPr>
            </a:lvl1pPr>
          </a:lstStyle>
          <a:p>
            <a:r>
              <a:rPr lang="en-US" dirty="0"/>
              <a:t>Slide title goes here</a:t>
            </a:r>
          </a:p>
        </p:txBody>
      </p:sp>
      <p:sp>
        <p:nvSpPr>
          <p:cNvPr id="8" name="Content Placeholder 7"/>
          <p:cNvSpPr>
            <a:spLocks noGrp="1"/>
          </p:cNvSpPr>
          <p:nvPr>
            <p:ph sz="quarter" idx="13" hasCustomPrompt="1"/>
          </p:nvPr>
        </p:nvSpPr>
        <p:spPr>
          <a:xfrm>
            <a:off x="457200" y="1295400"/>
            <a:ext cx="8229600" cy="4800600"/>
          </a:xfrm>
          <a:prstGeom prst="rect">
            <a:avLst/>
          </a:prstGeom>
        </p:spPr>
        <p:txBody>
          <a:bodyPr>
            <a:normAutofit/>
          </a:bodyPr>
          <a:lstStyle>
            <a:lvl1pPr marL="0" indent="0">
              <a:buNone/>
              <a:defRPr/>
            </a:lvl1pPr>
          </a:lstStyle>
          <a:p>
            <a:pPr lvl="0"/>
            <a:r>
              <a:rPr lang="en-US" dirty="0"/>
              <a:t>Put whatever you want in this box</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4"/>
          <p:cNvSpPr txBox="1">
            <a:spLocks/>
          </p:cNvSpPr>
          <p:nvPr userDrawn="1"/>
        </p:nvSpPr>
        <p:spPr>
          <a:xfrm>
            <a:off x="6858000" y="64008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93A505-7EC7-45A7-B0BC-7A4AA1C25744}" type="slidenum">
              <a:rPr lang="en-US" smtClean="0"/>
              <a:pPr/>
              <a:t>‹#›</a:t>
            </a:fld>
            <a:endParaRPr lang="en-US" dirty="0"/>
          </a:p>
        </p:txBody>
      </p:sp>
    </p:spTree>
    <p:extLst>
      <p:ext uri="{BB962C8B-B14F-4D97-AF65-F5344CB8AC3E}">
        <p14:creationId xmlns:p14="http://schemas.microsoft.com/office/powerpoint/2010/main" val="20100912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6200"/>
            <a:ext cx="9144000" cy="1066800"/>
          </a:xfrm>
          <a:prstGeom prst="rect">
            <a:avLst/>
          </a:prstGeom>
          <a:ln>
            <a:noFill/>
          </a:ln>
        </p:spPr>
      </p:pic>
      <p:sp>
        <p:nvSpPr>
          <p:cNvPr id="3" name="Content Placeholder 2"/>
          <p:cNvSpPr>
            <a:spLocks noGrp="1"/>
          </p:cNvSpPr>
          <p:nvPr>
            <p:ph sz="half" idx="1" hasCustomPrompt="1"/>
          </p:nvPr>
        </p:nvSpPr>
        <p:spPr>
          <a:xfrm>
            <a:off x="457200" y="1524000"/>
            <a:ext cx="4038600" cy="4525963"/>
          </a:xfrm>
          <a:prstGeom prst="rect">
            <a:avLst/>
          </a:prstGeom>
        </p:spPr>
        <p:txBody>
          <a:bodyPr>
            <a:normAutofit/>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hasCustomPrompt="1"/>
          </p:nvPr>
        </p:nvSpPr>
        <p:spPr>
          <a:xfrm>
            <a:off x="4648200" y="1524000"/>
            <a:ext cx="4038600" cy="4525963"/>
          </a:xfrm>
          <a:prstGeom prst="rect">
            <a:avLst/>
          </a:prstGeom>
        </p:spPr>
        <p:txBody>
          <a:bodyPr>
            <a:normAutofit/>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hasCustomPrompt="1"/>
          </p:nvPr>
        </p:nvSpPr>
        <p:spPr>
          <a:xfrm>
            <a:off x="457200" y="228600"/>
            <a:ext cx="8229600" cy="792163"/>
          </a:xfrm>
          <a:prstGeom prst="rect">
            <a:avLst/>
          </a:prstGeom>
        </p:spPr>
        <p:txBody>
          <a:bodyPr/>
          <a:lstStyle>
            <a:lvl1pPr>
              <a:defRPr>
                <a:solidFill>
                  <a:srgbClr val="012169"/>
                </a:solidFill>
              </a:defRPr>
            </a:lvl1pPr>
          </a:lstStyle>
          <a:p>
            <a:r>
              <a:rPr lang="en-US" dirty="0"/>
              <a:t>Slide title goes here</a:t>
            </a:r>
          </a:p>
        </p:txBody>
      </p:sp>
      <p:sp>
        <p:nvSpPr>
          <p:cNvPr id="13" name="Slide Number Placeholder 4"/>
          <p:cNvSpPr txBox="1">
            <a:spLocks/>
          </p:cNvSpPr>
          <p:nvPr userDrawn="1"/>
        </p:nvSpPr>
        <p:spPr>
          <a:xfrm>
            <a:off x="6858000" y="64008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93A505-7EC7-45A7-B0BC-7A4AA1C25744}" type="slidenum">
              <a:rPr lang="en-US" smtClean="0"/>
              <a:pPr/>
              <a:t>‹#›</a:t>
            </a:fld>
            <a:endParaRPr lang="en-US" dirty="0"/>
          </a:p>
        </p:txBody>
      </p:sp>
    </p:spTree>
    <p:extLst>
      <p:ext uri="{BB962C8B-B14F-4D97-AF65-F5344CB8AC3E}">
        <p14:creationId xmlns:p14="http://schemas.microsoft.com/office/powerpoint/2010/main" val="2803364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6200"/>
            <a:ext cx="9144000" cy="1066800"/>
          </a:xfrm>
          <a:prstGeom prst="rect">
            <a:avLst/>
          </a:prstGeom>
          <a:ln>
            <a:noFill/>
          </a:ln>
        </p:spPr>
      </p:pic>
      <p:sp>
        <p:nvSpPr>
          <p:cNvPr id="2" name="Title 1"/>
          <p:cNvSpPr>
            <a:spLocks noGrp="1"/>
          </p:cNvSpPr>
          <p:nvPr>
            <p:ph type="title" hasCustomPrompt="1"/>
          </p:nvPr>
        </p:nvSpPr>
        <p:spPr>
          <a:xfrm>
            <a:off x="457202" y="1295400"/>
            <a:ext cx="3008313" cy="933451"/>
          </a:xfrm>
          <a:prstGeom prst="rect">
            <a:avLst/>
          </a:prstGeom>
        </p:spPr>
        <p:txBody>
          <a:bodyPr anchor="b"/>
          <a:lstStyle>
            <a:lvl1pPr algn="l">
              <a:defRPr sz="2000" b="1" baseline="0"/>
            </a:lvl1pPr>
          </a:lstStyle>
          <a:p>
            <a:r>
              <a:rPr lang="en-US" dirty="0"/>
              <a:t>Caption for graphic at right goes here</a:t>
            </a:r>
          </a:p>
        </p:txBody>
      </p:sp>
      <p:sp>
        <p:nvSpPr>
          <p:cNvPr id="4" name="Text Placeholder 3"/>
          <p:cNvSpPr>
            <a:spLocks noGrp="1"/>
          </p:cNvSpPr>
          <p:nvPr>
            <p:ph type="body" sz="half" idx="2" hasCustomPrompt="1"/>
          </p:nvPr>
        </p:nvSpPr>
        <p:spPr>
          <a:xfrm>
            <a:off x="457202" y="2286001"/>
            <a:ext cx="3008313" cy="3810000"/>
          </a:xfrm>
          <a:prstGeom prst="rect">
            <a:avLst/>
          </a:prstGeom>
        </p:spPr>
        <p:txBody>
          <a:bodyPr>
            <a:normAutofit/>
          </a:bodyPr>
          <a:lstStyle>
            <a:lvl1pPr marL="0" indent="0">
              <a:buNone/>
              <a:defRPr sz="14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Write things about the graphic at right</a:t>
            </a:r>
          </a:p>
        </p:txBody>
      </p:sp>
      <p:sp>
        <p:nvSpPr>
          <p:cNvPr id="10" name="Slide Number Placeholder 4"/>
          <p:cNvSpPr txBox="1">
            <a:spLocks/>
          </p:cNvSpPr>
          <p:nvPr userDrawn="1"/>
        </p:nvSpPr>
        <p:spPr>
          <a:xfrm>
            <a:off x="6858000" y="64008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93A505-7EC7-45A7-B0BC-7A4AA1C25744}" type="slidenum">
              <a:rPr lang="en-US" smtClean="0"/>
              <a:pPr/>
              <a:t>‹#›</a:t>
            </a:fld>
            <a:endParaRPr lang="en-US" dirty="0"/>
          </a:p>
        </p:txBody>
      </p:sp>
      <p:sp>
        <p:nvSpPr>
          <p:cNvPr id="13" name="Text Placeholder 12"/>
          <p:cNvSpPr>
            <a:spLocks noGrp="1"/>
          </p:cNvSpPr>
          <p:nvPr>
            <p:ph type="body" sz="quarter" idx="10" hasCustomPrompt="1"/>
          </p:nvPr>
        </p:nvSpPr>
        <p:spPr>
          <a:xfrm>
            <a:off x="457200" y="228600"/>
            <a:ext cx="8229600" cy="762000"/>
          </a:xfrm>
          <a:prstGeom prst="rect">
            <a:avLst/>
          </a:prstGeom>
        </p:spPr>
        <p:txBody>
          <a:bodyPr anchor="ctr"/>
          <a:lstStyle>
            <a:lvl1pPr marL="0" indent="0" algn="ctr">
              <a:buNone/>
              <a:defRPr sz="4400" b="0" baseline="0">
                <a:solidFill>
                  <a:srgbClr val="012169"/>
                </a:solidFill>
                <a:latin typeface="+mj-lt"/>
              </a:defRPr>
            </a:lvl1pPr>
          </a:lstStyle>
          <a:p>
            <a:pPr lvl="0"/>
            <a:r>
              <a:rPr lang="en-US" dirty="0"/>
              <a:t>Slide title goes here</a:t>
            </a:r>
          </a:p>
        </p:txBody>
      </p:sp>
    </p:spTree>
    <p:extLst>
      <p:ext uri="{BB962C8B-B14F-4D97-AF65-F5344CB8AC3E}">
        <p14:creationId xmlns:p14="http://schemas.microsoft.com/office/powerpoint/2010/main" val="20182217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2A98B-57C2-4274-854F-EE914CC1597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93272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6200"/>
            <a:ext cx="9144000" cy="1066800"/>
          </a:xfrm>
          <a:prstGeom prst="rect">
            <a:avLst/>
          </a:prstGeom>
          <a:ln>
            <a:noFill/>
          </a:ln>
        </p:spPr>
      </p:pic>
      <p:sp>
        <p:nvSpPr>
          <p:cNvPr id="2" name="Title 1"/>
          <p:cNvSpPr>
            <a:spLocks noGrp="1"/>
          </p:cNvSpPr>
          <p:nvPr>
            <p:ph type="title"/>
          </p:nvPr>
        </p:nvSpPr>
        <p:spPr>
          <a:xfrm>
            <a:off x="1828800" y="5181600"/>
            <a:ext cx="5486400" cy="566739"/>
          </a:xfrm>
          <a:prstGeom prst="rect">
            <a:avLst/>
          </a:prstGeo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828800" y="1219200"/>
            <a:ext cx="5486400" cy="3962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1828800" y="5778501"/>
            <a:ext cx="5486400" cy="804863"/>
          </a:xfrm>
          <a:prstGeom prst="rect">
            <a:avLst/>
          </a:prstGeo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Slide Number Placeholder 4"/>
          <p:cNvSpPr txBox="1">
            <a:spLocks/>
          </p:cNvSpPr>
          <p:nvPr userDrawn="1"/>
        </p:nvSpPr>
        <p:spPr>
          <a:xfrm>
            <a:off x="6858000" y="64008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93A505-7EC7-45A7-B0BC-7A4AA1C25744}" type="slidenum">
              <a:rPr lang="en-US" smtClean="0"/>
              <a:pPr/>
              <a:t>‹#›</a:t>
            </a:fld>
            <a:endParaRPr lang="en-US" dirty="0"/>
          </a:p>
        </p:txBody>
      </p:sp>
      <p:sp>
        <p:nvSpPr>
          <p:cNvPr id="14" name="Content Placeholder 13"/>
          <p:cNvSpPr>
            <a:spLocks noGrp="1"/>
          </p:cNvSpPr>
          <p:nvPr>
            <p:ph sz="quarter" idx="10" hasCustomPrompt="1"/>
          </p:nvPr>
        </p:nvSpPr>
        <p:spPr>
          <a:xfrm>
            <a:off x="304800" y="152400"/>
            <a:ext cx="8534400" cy="914400"/>
          </a:xfrm>
          <a:prstGeom prst="rect">
            <a:avLst/>
          </a:prstGeom>
        </p:spPr>
        <p:txBody>
          <a:bodyPr anchor="ctr"/>
          <a:lstStyle>
            <a:lvl1pPr marL="0" indent="0" algn="ctr">
              <a:buNone/>
              <a:defRPr sz="4400">
                <a:solidFill>
                  <a:srgbClr val="012169"/>
                </a:solidFill>
                <a:latin typeface="+mn-lt"/>
              </a:defRPr>
            </a:lvl1pPr>
          </a:lstStyle>
          <a:p>
            <a:pPr lvl="0"/>
            <a:r>
              <a:rPr lang="en-US" dirty="0"/>
              <a:t>Slide title goes here</a:t>
            </a:r>
          </a:p>
        </p:txBody>
      </p:sp>
    </p:spTree>
    <p:extLst>
      <p:ext uri="{BB962C8B-B14F-4D97-AF65-F5344CB8AC3E}">
        <p14:creationId xmlns:p14="http://schemas.microsoft.com/office/powerpoint/2010/main" val="2121471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Comparison">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0" name="Google Shape;30;p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1" name="Google Shape;31;p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2" name="Google Shape;32;p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3" name="Google Shape;33;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4" name="Google Shape;34;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5" name="Google Shape;35;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404276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 Content">
    <p:bg>
      <p:bgPr>
        <a:blipFill>
          <a:blip r:embed="rId2">
            <a:alphaModFix/>
          </a:blip>
          <a:stretch>
            <a:fillRect/>
          </a:stretch>
        </a:blipFill>
        <a:effectLst/>
      </p:bgPr>
    </p:bg>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9" name="Google Shape;39;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1" name="Google Shape;41;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2" name="Google Shape;42;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08194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7"/>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246544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52" name="Google Shape;52;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3" name="Google Shape;53;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4" name="Google Shape;54;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771835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8" name="Google Shape;58;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9" name="Google Shape;59;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835914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3" name="Google Shape;63;p1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4" name="Google Shape;64;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5" name="Google Shape;65;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6" name="Google Shape;66;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740930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70" name="Google Shape;70;p1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141910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7856454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311700" y="593367"/>
            <a:ext cx="8520600" cy="763500"/>
          </a:xfrm>
          <a:prstGeom prst="rect">
            <a:avLst/>
          </a:prstGeom>
        </p:spPr>
        <p:txBody>
          <a:bodyPr spcFirstLastPara="1" wrap="square" lIns="91425" tIns="45700" rIns="91425" bIns="45700" anchor="ctr" anchorCtr="0">
            <a:no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2" name="Google Shape;82;p13"/>
          <p:cNvSpPr txBox="1">
            <a:spLocks noGrp="1"/>
          </p:cNvSpPr>
          <p:nvPr>
            <p:ph type="body" idx="1"/>
          </p:nvPr>
        </p:nvSpPr>
        <p:spPr>
          <a:xfrm>
            <a:off x="311700" y="1536633"/>
            <a:ext cx="8520600" cy="4555200"/>
          </a:xfrm>
          <a:prstGeom prst="rect">
            <a:avLst/>
          </a:prstGeom>
        </p:spPr>
        <p:txBody>
          <a:bodyPr spcFirstLastPara="1" wrap="square" lIns="91425" tIns="45700" rIns="91425" bIns="45700" anchor="t" anchorCtr="0">
            <a:noAutofit/>
          </a:bodyPr>
          <a:lstStyle>
            <a:lvl1pPr marL="457200" lvl="0" indent="-431800" rtl="0">
              <a:spcBef>
                <a:spcPts val="640"/>
              </a:spcBef>
              <a:spcAft>
                <a:spcPts val="0"/>
              </a:spcAft>
              <a:buSzPts val="3200"/>
              <a:buChar char="•"/>
              <a:defRPr/>
            </a:lvl1pPr>
            <a:lvl2pPr marL="914400" lvl="1" indent="-406400" rtl="0">
              <a:spcBef>
                <a:spcPts val="560"/>
              </a:spcBef>
              <a:spcAft>
                <a:spcPts val="0"/>
              </a:spcAft>
              <a:buSzPts val="2800"/>
              <a:buChar char="–"/>
              <a:defRPr/>
            </a:lvl2pPr>
            <a:lvl3pPr marL="1371600" lvl="2" indent="-381000" rtl="0">
              <a:spcBef>
                <a:spcPts val="480"/>
              </a:spcBef>
              <a:spcAft>
                <a:spcPts val="0"/>
              </a:spcAft>
              <a:buSzPts val="2400"/>
              <a:buChar char="•"/>
              <a:defRPr/>
            </a:lvl3pPr>
            <a:lvl4pPr marL="1828800" lvl="3" indent="-355600" rtl="0">
              <a:spcBef>
                <a:spcPts val="400"/>
              </a:spcBef>
              <a:spcAft>
                <a:spcPts val="0"/>
              </a:spcAft>
              <a:buSzPts val="2000"/>
              <a:buChar char="–"/>
              <a:defRPr/>
            </a:lvl4pPr>
            <a:lvl5pPr marL="2286000" lvl="4" indent="-355600" rtl="0">
              <a:spcBef>
                <a:spcPts val="400"/>
              </a:spcBef>
              <a:spcAft>
                <a:spcPts val="0"/>
              </a:spcAft>
              <a:buSzPts val="20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83" name="Google Shape;83;p13"/>
          <p:cNvSpPr txBox="1">
            <a:spLocks noGrp="1"/>
          </p:cNvSpPr>
          <p:nvPr>
            <p:ph type="sldNum" idx="12"/>
          </p:nvPr>
        </p:nvSpPr>
        <p:spPr>
          <a:xfrm>
            <a:off x="8472458" y="6217622"/>
            <a:ext cx="548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324299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012069"/>
                </a:solidFill>
                <a:latin typeface="Franklin Gothic Medium"/>
                <a:cs typeface="Franklin Gothic Medium"/>
              </a:defRPr>
            </a:lvl1pPr>
          </a:lstStyle>
          <a:p>
            <a:endParaRPr/>
          </a:p>
        </p:txBody>
      </p:sp>
      <p:sp>
        <p:nvSpPr>
          <p:cNvPr id="3" name="Holder 3"/>
          <p:cNvSpPr>
            <a:spLocks noGrp="1"/>
          </p:cNvSpPr>
          <p:nvPr>
            <p:ph type="body" idx="1"/>
          </p:nvPr>
        </p:nvSpPr>
        <p:spPr>
          <a:xfrm>
            <a:off x="443780" y="1498600"/>
            <a:ext cx="8261779" cy="3860800"/>
          </a:xfrm>
        </p:spPr>
        <p:txBody>
          <a:bodyPr lIns="0" tIns="0" rIns="0" bIns="0"/>
          <a:lstStyle>
            <a:lvl1pPr>
              <a:defRPr sz="2800" b="0" i="0">
                <a:solidFill>
                  <a:schemeClr val="tx1"/>
                </a:solidFill>
                <a:latin typeface="Franklin Gothic Medium"/>
                <a:cs typeface="Franklin Gothic Medium"/>
              </a:defRPr>
            </a:lvl1pPr>
          </a:lstStyle>
          <a:p>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3EC68-6823-46A9-BDF9-262847218B0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41A567A-F9CB-4AAB-A478-CA9D344ACB0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1565BDE-B58B-4CA0-8DB7-F1E537A4822A}"/>
              </a:ext>
            </a:extLst>
          </p:cNvPr>
          <p:cNvSpPr>
            <a:spLocks noGrp="1"/>
          </p:cNvSpPr>
          <p:nvPr>
            <p:ph type="dt" sz="half" idx="10"/>
          </p:nvPr>
        </p:nvSpPr>
        <p:spPr/>
        <p:txBody>
          <a:bodyPr/>
          <a:lstStyle/>
          <a:p>
            <a:fld id="{A4FD014A-C438-4049-A893-8A3ED8C15145}" type="datetimeFigureOut">
              <a:rPr lang="en-US" smtClean="0"/>
              <a:t>9/14/2021</a:t>
            </a:fld>
            <a:endParaRPr lang="en-US"/>
          </a:p>
        </p:txBody>
      </p:sp>
      <p:sp>
        <p:nvSpPr>
          <p:cNvPr id="5" name="Footer Placeholder 4">
            <a:extLst>
              <a:ext uri="{FF2B5EF4-FFF2-40B4-BE49-F238E27FC236}">
                <a16:creationId xmlns:a16="http://schemas.microsoft.com/office/drawing/2014/main" id="{D5217367-AC2D-4F9A-9542-83097C05E2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43DEF5-7A30-45E5-B905-A60FE3579E79}"/>
              </a:ext>
            </a:extLst>
          </p:cNvPr>
          <p:cNvSpPr>
            <a:spLocks noGrp="1"/>
          </p:cNvSpPr>
          <p:nvPr>
            <p:ph type="sldNum" sz="quarter" idx="12"/>
          </p:nvPr>
        </p:nvSpPr>
        <p:spPr/>
        <p:txBody>
          <a:bodyPr/>
          <a:lstStyle/>
          <a:p>
            <a:fld id="{DAE940DF-66CD-486F-BB49-C6A4D6DA4B34}" type="slidenum">
              <a:rPr lang="en-US" smtClean="0"/>
              <a:t>‹#›</a:t>
            </a:fld>
            <a:endParaRPr lang="en-US"/>
          </a:p>
        </p:txBody>
      </p:sp>
    </p:spTree>
    <p:extLst>
      <p:ext uri="{BB962C8B-B14F-4D97-AF65-F5344CB8AC3E}">
        <p14:creationId xmlns:p14="http://schemas.microsoft.com/office/powerpoint/2010/main" val="1316437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3EC68-6823-46A9-BDF9-262847218B0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41A567A-F9CB-4AAB-A478-CA9D344ACB0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1565BDE-B58B-4CA0-8DB7-F1E537A4822A}"/>
              </a:ext>
            </a:extLst>
          </p:cNvPr>
          <p:cNvSpPr>
            <a:spLocks noGrp="1"/>
          </p:cNvSpPr>
          <p:nvPr>
            <p:ph type="dt" sz="half" idx="10"/>
          </p:nvPr>
        </p:nvSpPr>
        <p:spPr/>
        <p:txBody>
          <a:bodyPr/>
          <a:lstStyle/>
          <a:p>
            <a:fld id="{A4FD014A-C438-4049-A893-8A3ED8C15145}" type="datetimeFigureOut">
              <a:rPr lang="en-US" smtClean="0"/>
              <a:t>9/14/2021</a:t>
            </a:fld>
            <a:endParaRPr lang="en-US" dirty="0"/>
          </a:p>
        </p:txBody>
      </p:sp>
      <p:sp>
        <p:nvSpPr>
          <p:cNvPr id="5" name="Footer Placeholder 4">
            <a:extLst>
              <a:ext uri="{FF2B5EF4-FFF2-40B4-BE49-F238E27FC236}">
                <a16:creationId xmlns:a16="http://schemas.microsoft.com/office/drawing/2014/main" id="{D5217367-AC2D-4F9A-9542-83097C05E2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543DEF5-7A30-45E5-B905-A60FE3579E79}"/>
              </a:ext>
            </a:extLst>
          </p:cNvPr>
          <p:cNvSpPr>
            <a:spLocks noGrp="1"/>
          </p:cNvSpPr>
          <p:nvPr>
            <p:ph type="sldNum" sz="quarter" idx="12"/>
          </p:nvPr>
        </p:nvSpPr>
        <p:spPr/>
        <p:txBody>
          <a:bodyPr/>
          <a:lstStyle/>
          <a:p>
            <a:fld id="{DAE940DF-66CD-486F-BB49-C6A4D6DA4B34}" type="slidenum">
              <a:rPr lang="en-US" smtClean="0"/>
              <a:t>‹#›</a:t>
            </a:fld>
            <a:endParaRPr lang="en-US" dirty="0"/>
          </a:p>
        </p:txBody>
      </p:sp>
    </p:spTree>
    <p:extLst>
      <p:ext uri="{BB962C8B-B14F-4D97-AF65-F5344CB8AC3E}">
        <p14:creationId xmlns:p14="http://schemas.microsoft.com/office/powerpoint/2010/main" val="3439582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BEE6-9292-4228-B492-6884E8E79D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1549AC-D1D4-493D-A09D-7CBEC06F304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F5EC8-B49B-4594-AA85-243E95158131}"/>
              </a:ext>
            </a:extLst>
          </p:cNvPr>
          <p:cNvSpPr>
            <a:spLocks noGrp="1"/>
          </p:cNvSpPr>
          <p:nvPr>
            <p:ph type="dt" sz="half" idx="10"/>
          </p:nvPr>
        </p:nvSpPr>
        <p:spPr/>
        <p:txBody>
          <a:bodyPr/>
          <a:lstStyle/>
          <a:p>
            <a:fld id="{A4FD014A-C438-4049-A893-8A3ED8C15145}" type="datetimeFigureOut">
              <a:rPr lang="en-US" smtClean="0"/>
              <a:t>9/14/2021</a:t>
            </a:fld>
            <a:endParaRPr lang="en-US" dirty="0"/>
          </a:p>
        </p:txBody>
      </p:sp>
      <p:sp>
        <p:nvSpPr>
          <p:cNvPr id="5" name="Footer Placeholder 4">
            <a:extLst>
              <a:ext uri="{FF2B5EF4-FFF2-40B4-BE49-F238E27FC236}">
                <a16:creationId xmlns:a16="http://schemas.microsoft.com/office/drawing/2014/main" id="{1E03F612-18C9-412A-80FE-4217F965934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80343B-6EDC-4959-BD02-92F129A18570}"/>
              </a:ext>
            </a:extLst>
          </p:cNvPr>
          <p:cNvSpPr>
            <a:spLocks noGrp="1"/>
          </p:cNvSpPr>
          <p:nvPr>
            <p:ph type="sldNum" sz="quarter" idx="12"/>
          </p:nvPr>
        </p:nvSpPr>
        <p:spPr/>
        <p:txBody>
          <a:bodyPr/>
          <a:lstStyle/>
          <a:p>
            <a:fld id="{DAE940DF-66CD-486F-BB49-C6A4D6DA4B34}" type="slidenum">
              <a:rPr lang="en-US" smtClean="0"/>
              <a:t>‹#›</a:t>
            </a:fld>
            <a:endParaRPr lang="en-US" dirty="0"/>
          </a:p>
        </p:txBody>
      </p:sp>
    </p:spTree>
    <p:extLst>
      <p:ext uri="{BB962C8B-B14F-4D97-AF65-F5344CB8AC3E}">
        <p14:creationId xmlns:p14="http://schemas.microsoft.com/office/powerpoint/2010/main" val="9908762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17EE5-3035-4AED-8057-C484585A277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F35CECA-4F19-4845-84E4-BEB81B665C4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08634A5-CD8F-4DB0-9B4E-886B3D6B8928}"/>
              </a:ext>
            </a:extLst>
          </p:cNvPr>
          <p:cNvSpPr>
            <a:spLocks noGrp="1"/>
          </p:cNvSpPr>
          <p:nvPr>
            <p:ph type="dt" sz="half" idx="10"/>
          </p:nvPr>
        </p:nvSpPr>
        <p:spPr/>
        <p:txBody>
          <a:bodyPr/>
          <a:lstStyle/>
          <a:p>
            <a:fld id="{A4FD014A-C438-4049-A893-8A3ED8C15145}" type="datetimeFigureOut">
              <a:rPr lang="en-US" smtClean="0"/>
              <a:t>9/14/2021</a:t>
            </a:fld>
            <a:endParaRPr lang="en-US"/>
          </a:p>
        </p:txBody>
      </p:sp>
      <p:sp>
        <p:nvSpPr>
          <p:cNvPr id="5" name="Footer Placeholder 4">
            <a:extLst>
              <a:ext uri="{FF2B5EF4-FFF2-40B4-BE49-F238E27FC236}">
                <a16:creationId xmlns:a16="http://schemas.microsoft.com/office/drawing/2014/main" id="{8AB5D375-F37F-4ACF-A2EE-91FC896864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F3FF48-90EB-45B9-A047-1D562D88A7E0}"/>
              </a:ext>
            </a:extLst>
          </p:cNvPr>
          <p:cNvSpPr>
            <a:spLocks noGrp="1"/>
          </p:cNvSpPr>
          <p:nvPr>
            <p:ph type="sldNum" sz="quarter" idx="12"/>
          </p:nvPr>
        </p:nvSpPr>
        <p:spPr/>
        <p:txBody>
          <a:bodyPr/>
          <a:lstStyle/>
          <a:p>
            <a:fld id="{DAE940DF-66CD-486F-BB49-C6A4D6DA4B34}" type="slidenum">
              <a:rPr lang="en-US" smtClean="0"/>
              <a:t>‹#›</a:t>
            </a:fld>
            <a:endParaRPr lang="en-US"/>
          </a:p>
        </p:txBody>
      </p:sp>
    </p:spTree>
    <p:extLst>
      <p:ext uri="{BB962C8B-B14F-4D97-AF65-F5344CB8AC3E}">
        <p14:creationId xmlns:p14="http://schemas.microsoft.com/office/powerpoint/2010/main" val="11292023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17EE5-3035-4AED-8057-C484585A277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F35CECA-4F19-4845-84E4-BEB81B665C4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08634A5-CD8F-4DB0-9B4E-886B3D6B8928}"/>
              </a:ext>
            </a:extLst>
          </p:cNvPr>
          <p:cNvSpPr>
            <a:spLocks noGrp="1"/>
          </p:cNvSpPr>
          <p:nvPr>
            <p:ph type="dt" sz="half" idx="10"/>
          </p:nvPr>
        </p:nvSpPr>
        <p:spPr/>
        <p:txBody>
          <a:bodyPr/>
          <a:lstStyle/>
          <a:p>
            <a:fld id="{A4FD014A-C438-4049-A893-8A3ED8C15145}" type="datetimeFigureOut">
              <a:rPr lang="en-US" smtClean="0"/>
              <a:t>9/14/2021</a:t>
            </a:fld>
            <a:endParaRPr lang="en-US" dirty="0"/>
          </a:p>
        </p:txBody>
      </p:sp>
      <p:sp>
        <p:nvSpPr>
          <p:cNvPr id="5" name="Footer Placeholder 4">
            <a:extLst>
              <a:ext uri="{FF2B5EF4-FFF2-40B4-BE49-F238E27FC236}">
                <a16:creationId xmlns:a16="http://schemas.microsoft.com/office/drawing/2014/main" id="{8AB5D375-F37F-4ACF-A2EE-91FC896864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3F3FF48-90EB-45B9-A047-1D562D88A7E0}"/>
              </a:ext>
            </a:extLst>
          </p:cNvPr>
          <p:cNvSpPr>
            <a:spLocks noGrp="1"/>
          </p:cNvSpPr>
          <p:nvPr>
            <p:ph type="sldNum" sz="quarter" idx="12"/>
          </p:nvPr>
        </p:nvSpPr>
        <p:spPr/>
        <p:txBody>
          <a:bodyPr/>
          <a:lstStyle/>
          <a:p>
            <a:fld id="{DAE940DF-66CD-486F-BB49-C6A4D6DA4B34}" type="slidenum">
              <a:rPr lang="en-US" smtClean="0"/>
              <a:t>‹#›</a:t>
            </a:fld>
            <a:endParaRPr lang="en-US" dirty="0"/>
          </a:p>
        </p:txBody>
      </p:sp>
    </p:spTree>
    <p:extLst>
      <p:ext uri="{BB962C8B-B14F-4D97-AF65-F5344CB8AC3E}">
        <p14:creationId xmlns:p14="http://schemas.microsoft.com/office/powerpoint/2010/main" val="5219340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09020-89BE-436A-B8B6-398FF0DD6C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3B38F6-9994-43B6-8303-CD9BC0158868}"/>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E7452A-0166-4700-BC97-770B500065F2}"/>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14C4A3-E2FF-48FA-8678-ECEC0BDAF668}"/>
              </a:ext>
            </a:extLst>
          </p:cNvPr>
          <p:cNvSpPr>
            <a:spLocks noGrp="1"/>
          </p:cNvSpPr>
          <p:nvPr>
            <p:ph type="dt" sz="half" idx="10"/>
          </p:nvPr>
        </p:nvSpPr>
        <p:spPr/>
        <p:txBody>
          <a:bodyPr/>
          <a:lstStyle/>
          <a:p>
            <a:fld id="{A4FD014A-C438-4049-A893-8A3ED8C15145}" type="datetimeFigureOut">
              <a:rPr lang="en-US" smtClean="0"/>
              <a:t>9/14/2021</a:t>
            </a:fld>
            <a:endParaRPr lang="en-US" dirty="0"/>
          </a:p>
        </p:txBody>
      </p:sp>
      <p:sp>
        <p:nvSpPr>
          <p:cNvPr id="6" name="Footer Placeholder 5">
            <a:extLst>
              <a:ext uri="{FF2B5EF4-FFF2-40B4-BE49-F238E27FC236}">
                <a16:creationId xmlns:a16="http://schemas.microsoft.com/office/drawing/2014/main" id="{CB7547A3-B52E-49B4-8F13-74E479DCD4A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9D43C4A-D17C-4934-B2D8-510C166FA963}"/>
              </a:ext>
            </a:extLst>
          </p:cNvPr>
          <p:cNvSpPr>
            <a:spLocks noGrp="1"/>
          </p:cNvSpPr>
          <p:nvPr>
            <p:ph type="sldNum" sz="quarter" idx="12"/>
          </p:nvPr>
        </p:nvSpPr>
        <p:spPr/>
        <p:txBody>
          <a:bodyPr/>
          <a:lstStyle/>
          <a:p>
            <a:fld id="{DAE940DF-66CD-486F-BB49-C6A4D6DA4B34}" type="slidenum">
              <a:rPr lang="en-US" smtClean="0"/>
              <a:t>‹#›</a:t>
            </a:fld>
            <a:endParaRPr lang="en-US" dirty="0"/>
          </a:p>
        </p:txBody>
      </p:sp>
    </p:spTree>
    <p:extLst>
      <p:ext uri="{BB962C8B-B14F-4D97-AF65-F5344CB8AC3E}">
        <p14:creationId xmlns:p14="http://schemas.microsoft.com/office/powerpoint/2010/main" val="11589501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38C47-6D79-4D53-9F5A-D7E3137FB75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A7A89A-5CF0-495E-9605-90E4D79AED2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C8C2C52-9251-435B-9255-C88EED780702}"/>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1EF68-7F43-4E3E-AFCD-BF53449B9C6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F58C1760-AB79-46FC-A742-D944DC6642A9}"/>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D30F5D-3235-46C7-9FB1-9E4511161D0F}"/>
              </a:ext>
            </a:extLst>
          </p:cNvPr>
          <p:cNvSpPr>
            <a:spLocks noGrp="1"/>
          </p:cNvSpPr>
          <p:nvPr>
            <p:ph type="dt" sz="half" idx="10"/>
          </p:nvPr>
        </p:nvSpPr>
        <p:spPr/>
        <p:txBody>
          <a:bodyPr/>
          <a:lstStyle/>
          <a:p>
            <a:fld id="{A4FD014A-C438-4049-A893-8A3ED8C15145}" type="datetimeFigureOut">
              <a:rPr lang="en-US" smtClean="0"/>
              <a:t>9/14/2021</a:t>
            </a:fld>
            <a:endParaRPr lang="en-US"/>
          </a:p>
        </p:txBody>
      </p:sp>
      <p:sp>
        <p:nvSpPr>
          <p:cNvPr id="8" name="Footer Placeholder 7">
            <a:extLst>
              <a:ext uri="{FF2B5EF4-FFF2-40B4-BE49-F238E27FC236}">
                <a16:creationId xmlns:a16="http://schemas.microsoft.com/office/drawing/2014/main" id="{1448BF59-E463-47EB-9242-F9CCE750B2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AE02F4-0F98-4E4D-9CA2-7BF2F9094A01}"/>
              </a:ext>
            </a:extLst>
          </p:cNvPr>
          <p:cNvSpPr>
            <a:spLocks noGrp="1"/>
          </p:cNvSpPr>
          <p:nvPr>
            <p:ph type="sldNum" sz="quarter" idx="12"/>
          </p:nvPr>
        </p:nvSpPr>
        <p:spPr/>
        <p:txBody>
          <a:bodyPr/>
          <a:lstStyle/>
          <a:p>
            <a:fld id="{DAE940DF-66CD-486F-BB49-C6A4D6DA4B34}" type="slidenum">
              <a:rPr lang="en-US" smtClean="0"/>
              <a:t>‹#›</a:t>
            </a:fld>
            <a:endParaRPr lang="en-US"/>
          </a:p>
        </p:txBody>
      </p:sp>
    </p:spTree>
    <p:extLst>
      <p:ext uri="{BB962C8B-B14F-4D97-AF65-F5344CB8AC3E}">
        <p14:creationId xmlns:p14="http://schemas.microsoft.com/office/powerpoint/2010/main" val="19250177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38C47-6D79-4D53-9F5A-D7E3137FB75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A7A89A-5CF0-495E-9605-90E4D79AED2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C8C2C52-9251-435B-9255-C88EED780702}"/>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1EF68-7F43-4E3E-AFCD-BF53449B9C6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F58C1760-AB79-46FC-A742-D944DC6642A9}"/>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D30F5D-3235-46C7-9FB1-9E4511161D0F}"/>
              </a:ext>
            </a:extLst>
          </p:cNvPr>
          <p:cNvSpPr>
            <a:spLocks noGrp="1"/>
          </p:cNvSpPr>
          <p:nvPr>
            <p:ph type="dt" sz="half" idx="10"/>
          </p:nvPr>
        </p:nvSpPr>
        <p:spPr/>
        <p:txBody>
          <a:bodyPr/>
          <a:lstStyle/>
          <a:p>
            <a:fld id="{A4FD014A-C438-4049-A893-8A3ED8C15145}" type="datetimeFigureOut">
              <a:rPr lang="en-US" smtClean="0"/>
              <a:t>9/14/2021</a:t>
            </a:fld>
            <a:endParaRPr lang="en-US" dirty="0"/>
          </a:p>
        </p:txBody>
      </p:sp>
      <p:sp>
        <p:nvSpPr>
          <p:cNvPr id="8" name="Footer Placeholder 7">
            <a:extLst>
              <a:ext uri="{FF2B5EF4-FFF2-40B4-BE49-F238E27FC236}">
                <a16:creationId xmlns:a16="http://schemas.microsoft.com/office/drawing/2014/main" id="{1448BF59-E463-47EB-9242-F9CCE750B2D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DAE02F4-0F98-4E4D-9CA2-7BF2F9094A01}"/>
              </a:ext>
            </a:extLst>
          </p:cNvPr>
          <p:cNvSpPr>
            <a:spLocks noGrp="1"/>
          </p:cNvSpPr>
          <p:nvPr>
            <p:ph type="sldNum" sz="quarter" idx="12"/>
          </p:nvPr>
        </p:nvSpPr>
        <p:spPr/>
        <p:txBody>
          <a:bodyPr/>
          <a:lstStyle/>
          <a:p>
            <a:fld id="{DAE940DF-66CD-486F-BB49-C6A4D6DA4B34}" type="slidenum">
              <a:rPr lang="en-US" smtClean="0"/>
              <a:t>‹#›</a:t>
            </a:fld>
            <a:endParaRPr lang="en-US" dirty="0"/>
          </a:p>
        </p:txBody>
      </p:sp>
    </p:spTree>
    <p:extLst>
      <p:ext uri="{BB962C8B-B14F-4D97-AF65-F5344CB8AC3E}">
        <p14:creationId xmlns:p14="http://schemas.microsoft.com/office/powerpoint/2010/main" val="32305035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B5666-7FE2-41F5-B518-16510E2E5E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1D3C1D-BADA-4DB3-8BDF-50763B9911B6}"/>
              </a:ext>
            </a:extLst>
          </p:cNvPr>
          <p:cNvSpPr>
            <a:spLocks noGrp="1"/>
          </p:cNvSpPr>
          <p:nvPr>
            <p:ph type="dt" sz="half" idx="10"/>
          </p:nvPr>
        </p:nvSpPr>
        <p:spPr/>
        <p:txBody>
          <a:bodyPr/>
          <a:lstStyle/>
          <a:p>
            <a:fld id="{A4FD014A-C438-4049-A893-8A3ED8C15145}" type="datetimeFigureOut">
              <a:rPr lang="en-US" smtClean="0"/>
              <a:t>9/14/2021</a:t>
            </a:fld>
            <a:endParaRPr lang="en-US" dirty="0"/>
          </a:p>
        </p:txBody>
      </p:sp>
      <p:sp>
        <p:nvSpPr>
          <p:cNvPr id="4" name="Footer Placeholder 3">
            <a:extLst>
              <a:ext uri="{FF2B5EF4-FFF2-40B4-BE49-F238E27FC236}">
                <a16:creationId xmlns:a16="http://schemas.microsoft.com/office/drawing/2014/main" id="{B359C687-E304-478C-BBC1-2B505093332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9603FC5-E939-4E4E-8665-8CD95D197F24}"/>
              </a:ext>
            </a:extLst>
          </p:cNvPr>
          <p:cNvSpPr>
            <a:spLocks noGrp="1"/>
          </p:cNvSpPr>
          <p:nvPr>
            <p:ph type="sldNum" sz="quarter" idx="12"/>
          </p:nvPr>
        </p:nvSpPr>
        <p:spPr/>
        <p:txBody>
          <a:bodyPr/>
          <a:lstStyle/>
          <a:p>
            <a:fld id="{DAE940DF-66CD-486F-BB49-C6A4D6DA4B34}" type="slidenum">
              <a:rPr lang="en-US" smtClean="0"/>
              <a:t>‹#›</a:t>
            </a:fld>
            <a:endParaRPr lang="en-US" dirty="0"/>
          </a:p>
        </p:txBody>
      </p:sp>
    </p:spTree>
    <p:extLst>
      <p:ext uri="{BB962C8B-B14F-4D97-AF65-F5344CB8AC3E}">
        <p14:creationId xmlns:p14="http://schemas.microsoft.com/office/powerpoint/2010/main" val="34208486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42BE2D-E51C-49C6-A6C8-5A7DA620FA05}"/>
              </a:ext>
            </a:extLst>
          </p:cNvPr>
          <p:cNvSpPr>
            <a:spLocks noGrp="1"/>
          </p:cNvSpPr>
          <p:nvPr>
            <p:ph type="dt" sz="half" idx="10"/>
          </p:nvPr>
        </p:nvSpPr>
        <p:spPr/>
        <p:txBody>
          <a:bodyPr/>
          <a:lstStyle/>
          <a:p>
            <a:fld id="{A4FD014A-C438-4049-A893-8A3ED8C15145}" type="datetimeFigureOut">
              <a:rPr lang="en-US" smtClean="0"/>
              <a:t>9/14/2021</a:t>
            </a:fld>
            <a:endParaRPr lang="en-US" dirty="0"/>
          </a:p>
        </p:txBody>
      </p:sp>
      <p:sp>
        <p:nvSpPr>
          <p:cNvPr id="3" name="Footer Placeholder 2">
            <a:extLst>
              <a:ext uri="{FF2B5EF4-FFF2-40B4-BE49-F238E27FC236}">
                <a16:creationId xmlns:a16="http://schemas.microsoft.com/office/drawing/2014/main" id="{125115AC-3D8E-456B-8EB2-F910A9FFB18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B59650B-A3FC-462C-8400-5DD7B985C20C}"/>
              </a:ext>
            </a:extLst>
          </p:cNvPr>
          <p:cNvSpPr>
            <a:spLocks noGrp="1"/>
          </p:cNvSpPr>
          <p:nvPr>
            <p:ph type="sldNum" sz="quarter" idx="12"/>
          </p:nvPr>
        </p:nvSpPr>
        <p:spPr/>
        <p:txBody>
          <a:bodyPr/>
          <a:lstStyle/>
          <a:p>
            <a:fld id="{DAE940DF-66CD-486F-BB49-C6A4D6DA4B34}" type="slidenum">
              <a:rPr lang="en-US" smtClean="0"/>
              <a:t>‹#›</a:t>
            </a:fld>
            <a:endParaRPr lang="en-US" dirty="0"/>
          </a:p>
        </p:txBody>
      </p:sp>
    </p:spTree>
    <p:extLst>
      <p:ext uri="{BB962C8B-B14F-4D97-AF65-F5344CB8AC3E}">
        <p14:creationId xmlns:p14="http://schemas.microsoft.com/office/powerpoint/2010/main" val="438515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76200"/>
          </a:xfrm>
          <a:custGeom>
            <a:avLst/>
            <a:gdLst/>
            <a:ahLst/>
            <a:cxnLst/>
            <a:rect l="l" t="t" r="r" b="b"/>
            <a:pathLst>
              <a:path w="9144000" h="76200">
                <a:moveTo>
                  <a:pt x="0" y="76200"/>
                </a:moveTo>
                <a:lnTo>
                  <a:pt x="9144000" y="76200"/>
                </a:lnTo>
                <a:lnTo>
                  <a:pt x="9144000" y="0"/>
                </a:lnTo>
                <a:lnTo>
                  <a:pt x="0" y="0"/>
                </a:lnTo>
                <a:lnTo>
                  <a:pt x="0" y="76200"/>
                </a:lnTo>
                <a:close/>
              </a:path>
            </a:pathLst>
          </a:custGeom>
          <a:solidFill>
            <a:srgbClr val="002069"/>
          </a:solidFill>
        </p:spPr>
        <p:txBody>
          <a:bodyPr wrap="square" lIns="0" tIns="0" rIns="0" bIns="0" rtlCol="0"/>
          <a:lstStyle/>
          <a:p>
            <a:endParaRPr dirty="0"/>
          </a:p>
        </p:txBody>
      </p:sp>
      <p:sp>
        <p:nvSpPr>
          <p:cNvPr id="19" name="bk object 19"/>
          <p:cNvSpPr/>
          <p:nvPr/>
        </p:nvSpPr>
        <p:spPr>
          <a:xfrm>
            <a:off x="-2" y="38100"/>
            <a:ext cx="9144000" cy="1066800"/>
          </a:xfrm>
          <a:prstGeom prst="rect">
            <a:avLst/>
          </a:prstGeom>
          <a:blipFill>
            <a:blip r:embed="rId2" cstate="print"/>
            <a:stretch>
              <a:fillRect/>
            </a:stretch>
          </a:blipFill>
          <a:ln>
            <a:noFill/>
          </a:ln>
        </p:spPr>
        <p:txBody>
          <a:bodyPr wrap="square" lIns="0" tIns="0" rIns="0" bIns="0" rtlCol="0"/>
          <a:lstStyle/>
          <a:p>
            <a:endParaRPr dirty="0"/>
          </a:p>
        </p:txBody>
      </p:sp>
      <p:sp>
        <p:nvSpPr>
          <p:cNvPr id="2" name="Holder 2"/>
          <p:cNvSpPr>
            <a:spLocks noGrp="1"/>
          </p:cNvSpPr>
          <p:nvPr>
            <p:ph type="title"/>
          </p:nvPr>
        </p:nvSpPr>
        <p:spPr>
          <a:xfrm>
            <a:off x="1030628" y="325278"/>
            <a:ext cx="7082739" cy="492443"/>
          </a:xfrm>
        </p:spPr>
        <p:txBody>
          <a:bodyPr lIns="0" tIns="0" rIns="0" bIns="0"/>
          <a:lstStyle>
            <a:lvl1pPr>
              <a:defRPr sz="3200" b="0" i="0">
                <a:solidFill>
                  <a:srgbClr val="012069"/>
                </a:solidFill>
                <a:latin typeface="Franklin Gothic Medium"/>
                <a:cs typeface="Franklin Gothic Medium"/>
              </a:defRPr>
            </a:lvl1pPr>
          </a:lstStyle>
          <a:p>
            <a:endParaRPr dirty="0"/>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7" name="Holder 7"/>
          <p:cNvSpPr>
            <a:spLocks noGrp="1"/>
          </p:cNvSpPr>
          <p:nvPr>
            <p:ph type="sldNum" sz="quarter" idx="7"/>
          </p:nvPr>
        </p:nvSpPr>
        <p:spPr/>
        <p:txBody>
          <a:bodyPr lIns="0" tIns="0" rIns="0" bIns="0"/>
          <a:lstStyle>
            <a:lvl1pPr>
              <a:defRPr sz="1200" b="0" i="0">
                <a:solidFill>
                  <a:srgbClr val="888888"/>
                </a:solidFill>
                <a:latin typeface="Franklin Gothic Medium"/>
                <a:cs typeface="Franklin Gothic Medium"/>
              </a:defRPr>
            </a:lvl1pPr>
          </a:lstStyle>
          <a:p>
            <a:pPr marL="115570">
              <a:lnSpc>
                <a:spcPct val="100000"/>
              </a:lnSpc>
            </a:pPr>
            <a:fld id="{81D60167-4931-47E6-BA6A-407CBD079E47}" type="slidenum">
              <a:rPr dirty="0"/>
              <a:t>‹#›</a:t>
            </a:fld>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3659F-E388-4486-B10C-9F859A694EE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2D6BDF5-D832-476B-B019-0FBB8C51BF0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E21666-545C-4BAD-8B30-05F726B1EF1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FE9715CC-8103-4362-8BE0-661FE8232066}"/>
              </a:ext>
            </a:extLst>
          </p:cNvPr>
          <p:cNvSpPr>
            <a:spLocks noGrp="1"/>
          </p:cNvSpPr>
          <p:nvPr>
            <p:ph type="dt" sz="half" idx="10"/>
          </p:nvPr>
        </p:nvSpPr>
        <p:spPr/>
        <p:txBody>
          <a:bodyPr/>
          <a:lstStyle/>
          <a:p>
            <a:fld id="{A4FD014A-C438-4049-A893-8A3ED8C15145}" type="datetimeFigureOut">
              <a:rPr lang="en-US" smtClean="0"/>
              <a:t>9/14/2021</a:t>
            </a:fld>
            <a:endParaRPr lang="en-US"/>
          </a:p>
        </p:txBody>
      </p:sp>
      <p:sp>
        <p:nvSpPr>
          <p:cNvPr id="6" name="Footer Placeholder 5">
            <a:extLst>
              <a:ext uri="{FF2B5EF4-FFF2-40B4-BE49-F238E27FC236}">
                <a16:creationId xmlns:a16="http://schemas.microsoft.com/office/drawing/2014/main" id="{DF0C086D-1DAF-4623-A135-F78BDDB996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96D460-9546-4EA9-BDF7-E94998C8D04F}"/>
              </a:ext>
            </a:extLst>
          </p:cNvPr>
          <p:cNvSpPr>
            <a:spLocks noGrp="1"/>
          </p:cNvSpPr>
          <p:nvPr>
            <p:ph type="sldNum" sz="quarter" idx="12"/>
          </p:nvPr>
        </p:nvSpPr>
        <p:spPr/>
        <p:txBody>
          <a:bodyPr/>
          <a:lstStyle/>
          <a:p>
            <a:fld id="{DAE940DF-66CD-486F-BB49-C6A4D6DA4B34}" type="slidenum">
              <a:rPr lang="en-US" smtClean="0"/>
              <a:t>‹#›</a:t>
            </a:fld>
            <a:endParaRPr lang="en-US"/>
          </a:p>
        </p:txBody>
      </p:sp>
    </p:spTree>
    <p:extLst>
      <p:ext uri="{BB962C8B-B14F-4D97-AF65-F5344CB8AC3E}">
        <p14:creationId xmlns:p14="http://schemas.microsoft.com/office/powerpoint/2010/main" val="13608976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9AA21-C782-4ABD-8846-0D28FB3503A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4CDD9F1-D081-46DB-B3A7-F531FF6E2FC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C7BF394-4360-467A-80C4-DFBDDB11DF7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7DC41CF3-D9A6-4555-9E31-495A141603B7}"/>
              </a:ext>
            </a:extLst>
          </p:cNvPr>
          <p:cNvSpPr>
            <a:spLocks noGrp="1"/>
          </p:cNvSpPr>
          <p:nvPr>
            <p:ph type="dt" sz="half" idx="10"/>
          </p:nvPr>
        </p:nvSpPr>
        <p:spPr/>
        <p:txBody>
          <a:bodyPr/>
          <a:lstStyle/>
          <a:p>
            <a:fld id="{A4FD014A-C438-4049-A893-8A3ED8C15145}" type="datetimeFigureOut">
              <a:rPr lang="en-US" smtClean="0"/>
              <a:t>9/14/2021</a:t>
            </a:fld>
            <a:endParaRPr lang="en-US"/>
          </a:p>
        </p:txBody>
      </p:sp>
      <p:sp>
        <p:nvSpPr>
          <p:cNvPr id="6" name="Footer Placeholder 5">
            <a:extLst>
              <a:ext uri="{FF2B5EF4-FFF2-40B4-BE49-F238E27FC236}">
                <a16:creationId xmlns:a16="http://schemas.microsoft.com/office/drawing/2014/main" id="{C5C59689-5819-40C9-828A-79A70AEDF3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E59628-858B-44CB-8CA7-CEBB85D780EB}"/>
              </a:ext>
            </a:extLst>
          </p:cNvPr>
          <p:cNvSpPr>
            <a:spLocks noGrp="1"/>
          </p:cNvSpPr>
          <p:nvPr>
            <p:ph type="sldNum" sz="quarter" idx="12"/>
          </p:nvPr>
        </p:nvSpPr>
        <p:spPr/>
        <p:txBody>
          <a:bodyPr/>
          <a:lstStyle/>
          <a:p>
            <a:fld id="{DAE940DF-66CD-486F-BB49-C6A4D6DA4B34}" type="slidenum">
              <a:rPr lang="en-US" smtClean="0"/>
              <a:t>‹#›</a:t>
            </a:fld>
            <a:endParaRPr lang="en-US"/>
          </a:p>
        </p:txBody>
      </p:sp>
    </p:spTree>
    <p:extLst>
      <p:ext uri="{BB962C8B-B14F-4D97-AF65-F5344CB8AC3E}">
        <p14:creationId xmlns:p14="http://schemas.microsoft.com/office/powerpoint/2010/main" val="2159547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3659F-E388-4486-B10C-9F859A694EE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2D6BDF5-D832-476B-B019-0FBB8C51BF0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E21666-545C-4BAD-8B30-05F726B1EF1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FE9715CC-8103-4362-8BE0-661FE8232066}"/>
              </a:ext>
            </a:extLst>
          </p:cNvPr>
          <p:cNvSpPr>
            <a:spLocks noGrp="1"/>
          </p:cNvSpPr>
          <p:nvPr>
            <p:ph type="dt" sz="half" idx="10"/>
          </p:nvPr>
        </p:nvSpPr>
        <p:spPr/>
        <p:txBody>
          <a:bodyPr/>
          <a:lstStyle/>
          <a:p>
            <a:fld id="{A4FD014A-C438-4049-A893-8A3ED8C15145}" type="datetimeFigureOut">
              <a:rPr lang="en-US" smtClean="0"/>
              <a:t>9/14/2021</a:t>
            </a:fld>
            <a:endParaRPr lang="en-US" dirty="0"/>
          </a:p>
        </p:txBody>
      </p:sp>
      <p:sp>
        <p:nvSpPr>
          <p:cNvPr id="6" name="Footer Placeholder 5">
            <a:extLst>
              <a:ext uri="{FF2B5EF4-FFF2-40B4-BE49-F238E27FC236}">
                <a16:creationId xmlns:a16="http://schemas.microsoft.com/office/drawing/2014/main" id="{DF0C086D-1DAF-4623-A135-F78BDDB996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F96D460-9546-4EA9-BDF7-E94998C8D04F}"/>
              </a:ext>
            </a:extLst>
          </p:cNvPr>
          <p:cNvSpPr>
            <a:spLocks noGrp="1"/>
          </p:cNvSpPr>
          <p:nvPr>
            <p:ph type="sldNum" sz="quarter" idx="12"/>
          </p:nvPr>
        </p:nvSpPr>
        <p:spPr/>
        <p:txBody>
          <a:bodyPr/>
          <a:lstStyle/>
          <a:p>
            <a:fld id="{DAE940DF-66CD-486F-BB49-C6A4D6DA4B34}" type="slidenum">
              <a:rPr lang="en-US" smtClean="0"/>
              <a:t>‹#›</a:t>
            </a:fld>
            <a:endParaRPr lang="en-US" dirty="0"/>
          </a:p>
        </p:txBody>
      </p:sp>
    </p:spTree>
    <p:extLst>
      <p:ext uri="{BB962C8B-B14F-4D97-AF65-F5344CB8AC3E}">
        <p14:creationId xmlns:p14="http://schemas.microsoft.com/office/powerpoint/2010/main" val="957055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9AA21-C782-4ABD-8846-0D28FB3503A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4CDD9F1-D081-46DB-B3A7-F531FF6E2FC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CC7BF394-4360-467A-80C4-DFBDDB11DF7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DC41CF3-D9A6-4555-9E31-495A141603B7}"/>
              </a:ext>
            </a:extLst>
          </p:cNvPr>
          <p:cNvSpPr>
            <a:spLocks noGrp="1"/>
          </p:cNvSpPr>
          <p:nvPr>
            <p:ph type="dt" sz="half" idx="10"/>
          </p:nvPr>
        </p:nvSpPr>
        <p:spPr/>
        <p:txBody>
          <a:bodyPr/>
          <a:lstStyle/>
          <a:p>
            <a:fld id="{A4FD014A-C438-4049-A893-8A3ED8C15145}" type="datetimeFigureOut">
              <a:rPr lang="en-US" smtClean="0"/>
              <a:t>9/14/2021</a:t>
            </a:fld>
            <a:endParaRPr lang="en-US" dirty="0"/>
          </a:p>
        </p:txBody>
      </p:sp>
      <p:sp>
        <p:nvSpPr>
          <p:cNvPr id="6" name="Footer Placeholder 5">
            <a:extLst>
              <a:ext uri="{FF2B5EF4-FFF2-40B4-BE49-F238E27FC236}">
                <a16:creationId xmlns:a16="http://schemas.microsoft.com/office/drawing/2014/main" id="{C5C59689-5819-40C9-828A-79A70AEDF3C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1E59628-858B-44CB-8CA7-CEBB85D780EB}"/>
              </a:ext>
            </a:extLst>
          </p:cNvPr>
          <p:cNvSpPr>
            <a:spLocks noGrp="1"/>
          </p:cNvSpPr>
          <p:nvPr>
            <p:ph type="sldNum" sz="quarter" idx="12"/>
          </p:nvPr>
        </p:nvSpPr>
        <p:spPr/>
        <p:txBody>
          <a:bodyPr/>
          <a:lstStyle/>
          <a:p>
            <a:fld id="{DAE940DF-66CD-486F-BB49-C6A4D6DA4B34}" type="slidenum">
              <a:rPr lang="en-US" smtClean="0"/>
              <a:t>‹#›</a:t>
            </a:fld>
            <a:endParaRPr lang="en-US" dirty="0"/>
          </a:p>
        </p:txBody>
      </p:sp>
    </p:spTree>
    <p:extLst>
      <p:ext uri="{BB962C8B-B14F-4D97-AF65-F5344CB8AC3E}">
        <p14:creationId xmlns:p14="http://schemas.microsoft.com/office/powerpoint/2010/main" val="34896161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0E4E5-7C4F-4F05-BB37-F1CC5ECCE1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722B66-8C18-4B9D-B4A4-60085FEB955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1E7A90-7B3B-40C1-9F64-5A34469110C7}"/>
              </a:ext>
            </a:extLst>
          </p:cNvPr>
          <p:cNvSpPr>
            <a:spLocks noGrp="1"/>
          </p:cNvSpPr>
          <p:nvPr>
            <p:ph type="dt" sz="half" idx="10"/>
          </p:nvPr>
        </p:nvSpPr>
        <p:spPr/>
        <p:txBody>
          <a:bodyPr/>
          <a:lstStyle/>
          <a:p>
            <a:fld id="{A4FD014A-C438-4049-A893-8A3ED8C15145}" type="datetimeFigureOut">
              <a:rPr lang="en-US" smtClean="0"/>
              <a:t>9/14/2021</a:t>
            </a:fld>
            <a:endParaRPr lang="en-US" dirty="0"/>
          </a:p>
        </p:txBody>
      </p:sp>
      <p:sp>
        <p:nvSpPr>
          <p:cNvPr id="5" name="Footer Placeholder 4">
            <a:extLst>
              <a:ext uri="{FF2B5EF4-FFF2-40B4-BE49-F238E27FC236}">
                <a16:creationId xmlns:a16="http://schemas.microsoft.com/office/drawing/2014/main" id="{B6145BB8-36EE-46B9-9BE3-CED3294E04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64A78FB-F3BD-437B-B907-85359E2A49AF}"/>
              </a:ext>
            </a:extLst>
          </p:cNvPr>
          <p:cNvSpPr>
            <a:spLocks noGrp="1"/>
          </p:cNvSpPr>
          <p:nvPr>
            <p:ph type="sldNum" sz="quarter" idx="12"/>
          </p:nvPr>
        </p:nvSpPr>
        <p:spPr/>
        <p:txBody>
          <a:bodyPr/>
          <a:lstStyle/>
          <a:p>
            <a:fld id="{DAE940DF-66CD-486F-BB49-C6A4D6DA4B34}" type="slidenum">
              <a:rPr lang="en-US" smtClean="0"/>
              <a:t>‹#›</a:t>
            </a:fld>
            <a:endParaRPr lang="en-US" dirty="0"/>
          </a:p>
        </p:txBody>
      </p:sp>
    </p:spTree>
    <p:extLst>
      <p:ext uri="{BB962C8B-B14F-4D97-AF65-F5344CB8AC3E}">
        <p14:creationId xmlns:p14="http://schemas.microsoft.com/office/powerpoint/2010/main" val="31069206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86DED2-7235-44D5-8940-E2F69137228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4FA7E3-9A91-4630-AADB-B0F91DFA6F68}"/>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92BE4D-65BF-4FBC-9FF6-AFDC7D43DC03}"/>
              </a:ext>
            </a:extLst>
          </p:cNvPr>
          <p:cNvSpPr>
            <a:spLocks noGrp="1"/>
          </p:cNvSpPr>
          <p:nvPr>
            <p:ph type="dt" sz="half" idx="10"/>
          </p:nvPr>
        </p:nvSpPr>
        <p:spPr/>
        <p:txBody>
          <a:bodyPr/>
          <a:lstStyle/>
          <a:p>
            <a:fld id="{A4FD014A-C438-4049-A893-8A3ED8C15145}" type="datetimeFigureOut">
              <a:rPr lang="en-US" smtClean="0"/>
              <a:t>9/14/2021</a:t>
            </a:fld>
            <a:endParaRPr lang="en-US" dirty="0"/>
          </a:p>
        </p:txBody>
      </p:sp>
      <p:sp>
        <p:nvSpPr>
          <p:cNvPr id="5" name="Footer Placeholder 4">
            <a:extLst>
              <a:ext uri="{FF2B5EF4-FFF2-40B4-BE49-F238E27FC236}">
                <a16:creationId xmlns:a16="http://schemas.microsoft.com/office/drawing/2014/main" id="{39730C45-F7AB-4457-8F78-5565B4E245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D0A2C2A-5863-4B24-A3F8-829ACB34B3D2}"/>
              </a:ext>
            </a:extLst>
          </p:cNvPr>
          <p:cNvSpPr>
            <a:spLocks noGrp="1"/>
          </p:cNvSpPr>
          <p:nvPr>
            <p:ph type="sldNum" sz="quarter" idx="12"/>
          </p:nvPr>
        </p:nvSpPr>
        <p:spPr/>
        <p:txBody>
          <a:bodyPr/>
          <a:lstStyle/>
          <a:p>
            <a:fld id="{DAE940DF-66CD-486F-BB49-C6A4D6DA4B34}" type="slidenum">
              <a:rPr lang="en-US" smtClean="0"/>
              <a:t>‹#›</a:t>
            </a:fld>
            <a:endParaRPr lang="en-US" dirty="0"/>
          </a:p>
        </p:txBody>
      </p:sp>
    </p:spTree>
    <p:extLst>
      <p:ext uri="{BB962C8B-B14F-4D97-AF65-F5344CB8AC3E}">
        <p14:creationId xmlns:p14="http://schemas.microsoft.com/office/powerpoint/2010/main" val="33303590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61"/>
        <p:cNvGrpSpPr/>
        <p:nvPr/>
      </p:nvGrpSpPr>
      <p:grpSpPr>
        <a:xfrm>
          <a:off x="0" y="0"/>
          <a:ext cx="0" cy="0"/>
          <a:chOff x="0" y="0"/>
          <a:chExt cx="0" cy="0"/>
        </a:xfrm>
      </p:grpSpPr>
    </p:spTree>
    <p:extLst>
      <p:ext uri="{BB962C8B-B14F-4D97-AF65-F5344CB8AC3E}">
        <p14:creationId xmlns:p14="http://schemas.microsoft.com/office/powerpoint/2010/main" val="162833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normAutofit/>
          </a:bodyPr>
          <a:lstStyle>
            <a:lvl1pPr>
              <a:defRPr sz="3600" baseline="0"/>
            </a:lvl1pPr>
          </a:lstStyle>
          <a:p>
            <a:r>
              <a:rPr lang="en-US" dirty="0"/>
              <a:t>SAMPLE TITLE</a:t>
            </a:r>
          </a:p>
        </p:txBody>
      </p:sp>
      <p:sp>
        <p:nvSpPr>
          <p:cNvPr id="3" name="Subtitle 2"/>
          <p:cNvSpPr>
            <a:spLocks noGrp="1"/>
          </p:cNvSpPr>
          <p:nvPr>
            <p:ph type="subTitle" idx="1" hasCustomPrompt="1"/>
          </p:nvPr>
        </p:nvSpPr>
        <p:spPr>
          <a:xfrm>
            <a:off x="1371600" y="3886200"/>
            <a:ext cx="6400800" cy="1344319"/>
          </a:xfrm>
        </p:spPr>
        <p:txBody>
          <a:bodyPr/>
          <a:lstStyle>
            <a:lvl1pPr marL="0" indent="0" algn="ct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text or subtitle</a:t>
            </a:r>
          </a:p>
        </p:txBody>
      </p:sp>
      <p:pic>
        <p:nvPicPr>
          <p:cNvPr id="7" name="Picture 6"/>
          <p:cNvPicPr>
            <a:picLocks noChangeAspect="1"/>
          </p:cNvPicPr>
          <p:nvPr userDrawn="1"/>
        </p:nvPicPr>
        <p:blipFill>
          <a:blip r:embed="rId2"/>
          <a:stretch>
            <a:fillRect/>
          </a:stretch>
        </p:blipFill>
        <p:spPr>
          <a:xfrm>
            <a:off x="3446812" y="5729514"/>
            <a:ext cx="2256972" cy="1128486"/>
          </a:xfrm>
          <a:prstGeom prst="rect">
            <a:avLst/>
          </a:prstGeom>
        </p:spPr>
      </p:pic>
      <p:pic>
        <p:nvPicPr>
          <p:cNvPr id="8" name="Picture 7" descr="triangles_2.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68723" y="1977326"/>
            <a:ext cx="606552" cy="82296"/>
          </a:xfrm>
          <a:prstGeom prst="rect">
            <a:avLst/>
          </a:prstGeom>
        </p:spPr>
      </p:pic>
    </p:spTree>
    <p:extLst>
      <p:ext uri="{BB962C8B-B14F-4D97-AF65-F5344CB8AC3E}">
        <p14:creationId xmlns:p14="http://schemas.microsoft.com/office/powerpoint/2010/main" val="20865459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ulleted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1214C19-7B70-E548-A608-340680BFD9AE}" type="slidenum">
              <a:rPr lang="en-US" smtClean="0"/>
              <a:t>‹#›</a:t>
            </a:fld>
            <a:endParaRPr lang="en-US" dirty="0"/>
          </a:p>
        </p:txBody>
      </p:sp>
      <p:sp>
        <p:nvSpPr>
          <p:cNvPr id="7" name="Title 1"/>
          <p:cNvSpPr>
            <a:spLocks noGrp="1"/>
          </p:cNvSpPr>
          <p:nvPr>
            <p:ph type="title" hasCustomPrompt="1"/>
          </p:nvPr>
        </p:nvSpPr>
        <p:spPr>
          <a:xfrm>
            <a:off x="685291" y="0"/>
            <a:ext cx="7772400" cy="1103313"/>
          </a:xfrm>
        </p:spPr>
        <p:txBody>
          <a:bodyPr/>
          <a:lstStyle>
            <a:lvl1pPr>
              <a:defRPr sz="2000" baseline="0">
                <a:solidFill>
                  <a:srgbClr val="FFFFFF"/>
                </a:solidFill>
              </a:defRPr>
            </a:lvl1pPr>
          </a:lstStyle>
          <a:p>
            <a:r>
              <a:rPr lang="en-US" dirty="0"/>
              <a:t>SAMPLE HEADER</a:t>
            </a:r>
          </a:p>
        </p:txBody>
      </p:sp>
      <p:sp>
        <p:nvSpPr>
          <p:cNvPr id="8" name="Text Placeholder 2"/>
          <p:cNvSpPr>
            <a:spLocks noGrp="1"/>
          </p:cNvSpPr>
          <p:nvPr>
            <p:ph idx="1"/>
          </p:nvPr>
        </p:nvSpPr>
        <p:spPr>
          <a:xfrm>
            <a:off x="765443" y="2240801"/>
            <a:ext cx="3599264" cy="2971732"/>
          </a:xfrm>
          <a:prstGeom prst="rect">
            <a:avLst/>
          </a:prstGeom>
        </p:spPr>
        <p:txBody>
          <a:bodyPr vert="horz" lIns="91440" tIns="45720" rIns="91440" bIns="45720" rtlCol="0">
            <a:normAutofit/>
          </a:bodyPr>
          <a:lstStyle>
            <a:lvl1pPr algn="l">
              <a:defRPr/>
            </a:lvl1pPr>
            <a:lvl2pPr algn="l">
              <a:defRPr/>
            </a:lvl2pPr>
            <a:lvl3pPr algn="l">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p:cNvSpPr>
            <a:spLocks noGrp="1"/>
          </p:cNvSpPr>
          <p:nvPr>
            <p:ph idx="13"/>
          </p:nvPr>
        </p:nvSpPr>
        <p:spPr>
          <a:xfrm>
            <a:off x="4723271" y="2240801"/>
            <a:ext cx="3599264" cy="2971732"/>
          </a:xfrm>
          <a:prstGeom prst="rect">
            <a:avLst/>
          </a:prstGeom>
        </p:spPr>
        <p:txBody>
          <a:bodyPr vert="horz" lIns="91440" tIns="45720" rIns="91440" bIns="45720" rtlCol="0">
            <a:normAutofit/>
          </a:bodyPr>
          <a:lstStyle>
            <a:lvl1pPr algn="l">
              <a:defRPr/>
            </a:lvl1pPr>
            <a:lvl2pPr algn="l">
              <a:defRPr/>
            </a:lvl2pPr>
            <a:lvl3pPr algn="l">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40854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aragraph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1214C19-7B70-E548-A608-340680BFD9AE}" type="slidenum">
              <a:rPr lang="en-US" smtClean="0"/>
              <a:t>‹#›</a:t>
            </a:fld>
            <a:endParaRPr lang="en-US" dirty="0"/>
          </a:p>
        </p:txBody>
      </p:sp>
      <p:sp>
        <p:nvSpPr>
          <p:cNvPr id="7" name="Title 1"/>
          <p:cNvSpPr txBox="1">
            <a:spLocks/>
          </p:cNvSpPr>
          <p:nvPr userDrawn="1"/>
        </p:nvSpPr>
        <p:spPr>
          <a:xfrm>
            <a:off x="685291" y="0"/>
            <a:ext cx="7772400" cy="11033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000" b="1" kern="1200" baseline="0">
                <a:solidFill>
                  <a:srgbClr val="FFFFFF"/>
                </a:solidFill>
                <a:latin typeface="Verdana"/>
                <a:ea typeface="+mj-ea"/>
                <a:cs typeface="Verdana"/>
              </a:defRPr>
            </a:lvl1pPr>
          </a:lstStyle>
          <a:p>
            <a:r>
              <a:rPr lang="en-US" dirty="0"/>
              <a:t>SAMPLE HEADER</a:t>
            </a:r>
          </a:p>
        </p:txBody>
      </p:sp>
      <p:sp>
        <p:nvSpPr>
          <p:cNvPr id="8" name="Text Placeholder 2"/>
          <p:cNvSpPr>
            <a:spLocks noGrp="1"/>
          </p:cNvSpPr>
          <p:nvPr>
            <p:ph idx="1" hasCustomPrompt="1"/>
          </p:nvPr>
        </p:nvSpPr>
        <p:spPr>
          <a:xfrm>
            <a:off x="930172" y="2696278"/>
            <a:ext cx="3845859" cy="1418046"/>
          </a:xfrm>
          <a:prstGeom prst="rect">
            <a:avLst/>
          </a:prstGeom>
        </p:spPr>
        <p:txBody>
          <a:bodyPr vert="horz" lIns="91440" tIns="45720" rIns="91440" bIns="45720" rtlCol="0">
            <a:normAutofit/>
          </a:bodyPr>
          <a:lstStyle>
            <a:lvl1pPr marL="0" marR="0" indent="0" algn="l" defTabSz="914400" rtl="0" eaLnBrk="0" fontAlgn="base" latinLnBrk="0" hangingPunct="0">
              <a:lnSpc>
                <a:spcPct val="100000"/>
              </a:lnSpc>
              <a:spcBef>
                <a:spcPts val="800"/>
              </a:spcBef>
              <a:spcAft>
                <a:spcPct val="0"/>
              </a:spcAft>
              <a:buClrTx/>
              <a:buSzTx/>
              <a:buFontTx/>
              <a:buNone/>
              <a:tabLst/>
              <a:defRPr sz="1400" b="0" i="0"/>
            </a:lvl1pPr>
          </a:lstStyle>
          <a:p>
            <a:pPr marL="0" marR="0" lvl="0" indent="0" algn="l" defTabSz="914400" rtl="0" eaLnBrk="0" fontAlgn="base" latinLnBrk="0" hangingPunct="0">
              <a:lnSpc>
                <a:spcPct val="100000"/>
              </a:lnSpc>
              <a:spcBef>
                <a:spcPts val="800"/>
              </a:spcBef>
              <a:spcAft>
                <a:spcPct val="0"/>
              </a:spcAft>
              <a:buClrTx/>
              <a:buSzTx/>
              <a:buFontTx/>
              <a:buNone/>
              <a:tabLst/>
              <a:defRPr/>
            </a:pPr>
            <a:r>
              <a:rPr lang="en-US" dirty="0"/>
              <a:t>Sample Basic Paragraph.</a:t>
            </a:r>
            <a:r>
              <a:rPr lang="en-US" baseline="0" dirty="0"/>
              <a:t> </a:t>
            </a:r>
            <a:r>
              <a:rPr lang="en-US" dirty="0"/>
              <a:t>This is what the text would look</a:t>
            </a:r>
            <a:r>
              <a:rPr lang="en-US" baseline="0" dirty="0"/>
              <a:t> like in a paragraph. This is what the text would look like in a paragraph. This is what the text would look like.</a:t>
            </a:r>
            <a:endParaRPr lang="en-US" dirty="0"/>
          </a:p>
          <a:p>
            <a:pPr lvl="0"/>
            <a:endParaRPr lang="en-US" dirty="0"/>
          </a:p>
        </p:txBody>
      </p:sp>
      <p:sp>
        <p:nvSpPr>
          <p:cNvPr id="9" name="Text Placeholder 2"/>
          <p:cNvSpPr>
            <a:spLocks noGrp="1"/>
          </p:cNvSpPr>
          <p:nvPr>
            <p:ph idx="11" hasCustomPrompt="1"/>
          </p:nvPr>
        </p:nvSpPr>
        <p:spPr>
          <a:xfrm>
            <a:off x="909957" y="2355445"/>
            <a:ext cx="3845859" cy="353163"/>
          </a:xfrm>
          <a:prstGeom prst="rect">
            <a:avLst/>
          </a:prstGeom>
        </p:spPr>
        <p:txBody>
          <a:bodyPr vert="horz" lIns="91440" tIns="45720" rIns="91440" bIns="45720" rtlCol="0">
            <a:normAutofit/>
          </a:bodyPr>
          <a:lstStyle>
            <a:lvl1pPr marL="0" marR="0" indent="0" algn="l" defTabSz="914400" rtl="0" eaLnBrk="0" fontAlgn="base" latinLnBrk="0" hangingPunct="0">
              <a:lnSpc>
                <a:spcPct val="100000"/>
              </a:lnSpc>
              <a:spcBef>
                <a:spcPts val="800"/>
              </a:spcBef>
              <a:spcAft>
                <a:spcPct val="0"/>
              </a:spcAft>
              <a:buClrTx/>
              <a:buSzTx/>
              <a:buFontTx/>
              <a:buNone/>
              <a:tabLst/>
              <a:defRPr sz="1800" b="0" i="0">
                <a:solidFill>
                  <a:srgbClr val="C8D9D8"/>
                </a:solidFill>
              </a:defRPr>
            </a:lvl1pPr>
          </a:lstStyle>
          <a:p>
            <a:pPr marL="0" marR="0" lvl="0" indent="0" algn="l" defTabSz="914400" rtl="0" eaLnBrk="0" fontAlgn="base" latinLnBrk="0" hangingPunct="0">
              <a:lnSpc>
                <a:spcPct val="100000"/>
              </a:lnSpc>
              <a:spcBef>
                <a:spcPts val="800"/>
              </a:spcBef>
              <a:spcAft>
                <a:spcPct val="0"/>
              </a:spcAft>
              <a:buClrTx/>
              <a:buSzTx/>
              <a:buFontTx/>
              <a:buNone/>
              <a:tabLst/>
              <a:defRPr/>
            </a:pPr>
            <a:r>
              <a:rPr lang="en-US" dirty="0"/>
              <a:t>PARAGRAPH TITLE</a:t>
            </a:r>
          </a:p>
        </p:txBody>
      </p:sp>
    </p:spTree>
    <p:extLst>
      <p:ext uri="{BB962C8B-B14F-4D97-AF65-F5344CB8AC3E}">
        <p14:creationId xmlns:p14="http://schemas.microsoft.com/office/powerpoint/2010/main" val="560138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030630" y="304800"/>
            <a:ext cx="7082739" cy="492443"/>
          </a:xfrm>
        </p:spPr>
        <p:txBody>
          <a:bodyPr lIns="0" tIns="0" rIns="0" bIns="0"/>
          <a:lstStyle>
            <a:lvl1pPr>
              <a:defRPr sz="3200" b="0" i="0">
                <a:solidFill>
                  <a:srgbClr val="012069"/>
                </a:solidFill>
                <a:latin typeface="Franklin Gothic Medium"/>
                <a:cs typeface="Franklin Gothic Medium"/>
              </a:defRPr>
            </a:lvl1pPr>
          </a:lstStyle>
          <a:p>
            <a:endParaRPr dirty="0"/>
          </a:p>
        </p:txBody>
      </p:sp>
      <p:sp>
        <p:nvSpPr>
          <p:cNvPr id="5" name="Holder 5"/>
          <p:cNvSpPr>
            <a:spLocks noGrp="1"/>
          </p:cNvSpPr>
          <p:nvPr>
            <p:ph type="sldNum" sz="quarter" idx="7"/>
          </p:nvPr>
        </p:nvSpPr>
        <p:spPr/>
        <p:txBody>
          <a:bodyPr lIns="0" tIns="0" rIns="0" bIns="0"/>
          <a:lstStyle>
            <a:lvl1pPr>
              <a:defRPr sz="1200" b="0" i="0">
                <a:solidFill>
                  <a:srgbClr val="888888"/>
                </a:solidFill>
                <a:latin typeface="Franklin Gothic Medium"/>
                <a:cs typeface="Franklin Gothic Medium"/>
              </a:defRPr>
            </a:lvl1pPr>
          </a:lstStyle>
          <a:p>
            <a:pPr marL="115570">
              <a:lnSpc>
                <a:spcPct val="100000"/>
              </a:lnSpc>
            </a:pPr>
            <a:fld id="{81D60167-4931-47E6-BA6A-407CBD079E47}" type="slidenum">
              <a:rPr dirty="0"/>
              <a:t>‹#›</a:t>
            </a:fld>
            <a:endParaRPr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Paragraph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F1214C19-7B70-E548-A608-340680BFD9AE}" type="slidenum">
              <a:rPr lang="en-US" smtClean="0"/>
              <a:t>‹#›</a:t>
            </a:fld>
            <a:endParaRPr lang="en-US" dirty="0"/>
          </a:p>
        </p:txBody>
      </p:sp>
      <p:sp>
        <p:nvSpPr>
          <p:cNvPr id="8" name="Title 1"/>
          <p:cNvSpPr txBox="1">
            <a:spLocks/>
          </p:cNvSpPr>
          <p:nvPr userDrawn="1"/>
        </p:nvSpPr>
        <p:spPr>
          <a:xfrm>
            <a:off x="685291" y="0"/>
            <a:ext cx="7772400" cy="11033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000" b="1" kern="1200" baseline="0">
                <a:solidFill>
                  <a:srgbClr val="FFFFFF"/>
                </a:solidFill>
                <a:latin typeface="Verdana"/>
                <a:ea typeface="+mj-ea"/>
                <a:cs typeface="Verdana"/>
              </a:defRPr>
            </a:lvl1pPr>
          </a:lstStyle>
          <a:p>
            <a:r>
              <a:rPr lang="en-US" dirty="0"/>
              <a:t>SAMPLE HEADER</a:t>
            </a:r>
          </a:p>
        </p:txBody>
      </p:sp>
      <p:sp>
        <p:nvSpPr>
          <p:cNvPr id="10" name="Text Placeholder 2"/>
          <p:cNvSpPr>
            <a:spLocks noGrp="1"/>
          </p:cNvSpPr>
          <p:nvPr>
            <p:ph idx="1" hasCustomPrompt="1"/>
          </p:nvPr>
        </p:nvSpPr>
        <p:spPr>
          <a:xfrm>
            <a:off x="987377" y="2003330"/>
            <a:ext cx="3377331" cy="2929562"/>
          </a:xfrm>
          <a:prstGeom prst="rect">
            <a:avLst/>
          </a:prstGeom>
        </p:spPr>
        <p:txBody>
          <a:bodyPr vert="horz" lIns="91440" tIns="45720" rIns="91440" bIns="45720" rtlCol="0">
            <a:normAutofit/>
          </a:bodyPr>
          <a:lstStyle>
            <a:lvl1pPr marL="0" marR="0" indent="0" algn="l" defTabSz="914400" rtl="0" eaLnBrk="0" fontAlgn="base" latinLnBrk="0" hangingPunct="0">
              <a:lnSpc>
                <a:spcPct val="100000"/>
              </a:lnSpc>
              <a:spcBef>
                <a:spcPts val="800"/>
              </a:spcBef>
              <a:spcAft>
                <a:spcPct val="0"/>
              </a:spcAft>
              <a:buClrTx/>
              <a:buSzTx/>
              <a:buFontTx/>
              <a:buNone/>
              <a:tabLst/>
              <a:defRPr/>
            </a:lvl1pPr>
          </a:lstStyle>
          <a:p>
            <a:pPr marL="0" marR="0" lvl="0" indent="0" algn="l" defTabSz="914400" rtl="0" eaLnBrk="0" fontAlgn="base" latinLnBrk="0" hangingPunct="0">
              <a:lnSpc>
                <a:spcPct val="100000"/>
              </a:lnSpc>
              <a:spcBef>
                <a:spcPts val="800"/>
              </a:spcBef>
              <a:spcAft>
                <a:spcPct val="0"/>
              </a:spcAft>
              <a:buClrTx/>
              <a:buSzTx/>
              <a:buFontTx/>
              <a:buNone/>
              <a:tabLst/>
              <a:defRPr/>
            </a:pPr>
            <a:r>
              <a:rPr lang="en-US" dirty="0"/>
              <a:t>Sample Basic Paragraph.</a:t>
            </a:r>
            <a:r>
              <a:rPr lang="en-US" baseline="0" dirty="0"/>
              <a:t> </a:t>
            </a:r>
            <a:r>
              <a:rPr lang="en-US" dirty="0"/>
              <a:t>This is what the text would look</a:t>
            </a:r>
            <a:r>
              <a:rPr lang="en-US" baseline="0" dirty="0"/>
              <a:t> like in a paragraph. This is what the text would look like in a paragraph. This is what the text would look like.</a:t>
            </a:r>
            <a:endParaRPr lang="en-US" dirty="0"/>
          </a:p>
          <a:p>
            <a:pPr lvl="0"/>
            <a:endParaRPr lang="en-US" dirty="0"/>
          </a:p>
        </p:txBody>
      </p:sp>
      <p:sp>
        <p:nvSpPr>
          <p:cNvPr id="11" name="Text Placeholder 2"/>
          <p:cNvSpPr>
            <a:spLocks noGrp="1"/>
          </p:cNvSpPr>
          <p:nvPr>
            <p:ph idx="13" hasCustomPrompt="1"/>
          </p:nvPr>
        </p:nvSpPr>
        <p:spPr>
          <a:xfrm>
            <a:off x="4772589" y="2003330"/>
            <a:ext cx="3377331" cy="2929562"/>
          </a:xfrm>
          <a:prstGeom prst="rect">
            <a:avLst/>
          </a:prstGeom>
        </p:spPr>
        <p:txBody>
          <a:bodyPr vert="horz" lIns="91440" tIns="45720" rIns="91440" bIns="45720" rtlCol="0">
            <a:normAutofit/>
          </a:bodyPr>
          <a:lstStyle>
            <a:lvl1pPr marL="0" marR="0" indent="0" algn="l" defTabSz="914400" rtl="0" eaLnBrk="0" fontAlgn="base" latinLnBrk="0" hangingPunct="0">
              <a:lnSpc>
                <a:spcPct val="100000"/>
              </a:lnSpc>
              <a:spcBef>
                <a:spcPts val="800"/>
              </a:spcBef>
              <a:spcAft>
                <a:spcPct val="0"/>
              </a:spcAft>
              <a:buClrTx/>
              <a:buSzTx/>
              <a:buFontTx/>
              <a:buNone/>
              <a:tabLst/>
              <a:defRPr/>
            </a:lvl1pPr>
          </a:lstStyle>
          <a:p>
            <a:pPr marL="0" marR="0" lvl="0" indent="0" algn="l" defTabSz="914400" rtl="0" eaLnBrk="0" fontAlgn="base" latinLnBrk="0" hangingPunct="0">
              <a:lnSpc>
                <a:spcPct val="100000"/>
              </a:lnSpc>
              <a:spcBef>
                <a:spcPts val="800"/>
              </a:spcBef>
              <a:spcAft>
                <a:spcPct val="0"/>
              </a:spcAft>
              <a:buClrTx/>
              <a:buSzTx/>
              <a:buFontTx/>
              <a:buNone/>
              <a:tabLst/>
              <a:defRPr/>
            </a:pPr>
            <a:r>
              <a:rPr lang="en-US" dirty="0"/>
              <a:t>Sample Basic Paragraph.</a:t>
            </a:r>
            <a:r>
              <a:rPr lang="en-US" baseline="0" dirty="0"/>
              <a:t> </a:t>
            </a:r>
            <a:r>
              <a:rPr lang="en-US" dirty="0"/>
              <a:t>This is what the text would look</a:t>
            </a:r>
            <a:r>
              <a:rPr lang="en-US" baseline="0" dirty="0"/>
              <a:t> like in a paragraph. This is what the text would look like in a paragraph. This is what the text would look like.</a:t>
            </a:r>
            <a:endParaRPr lang="en-US" dirty="0"/>
          </a:p>
          <a:p>
            <a:pPr lvl="0"/>
            <a:endParaRPr lang="en-US" dirty="0"/>
          </a:p>
        </p:txBody>
      </p:sp>
    </p:spTree>
    <p:extLst>
      <p:ext uri="{BB962C8B-B14F-4D97-AF65-F5344CB8AC3E}">
        <p14:creationId xmlns:p14="http://schemas.microsoft.com/office/powerpoint/2010/main" val="42897118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bject Slide">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F1214C19-7B70-E548-A608-340680BFD9AE}" type="slidenum">
              <a:rPr lang="en-US" smtClean="0"/>
              <a:t>‹#›</a:t>
            </a:fld>
            <a:endParaRPr lang="en-US" dirty="0"/>
          </a:p>
        </p:txBody>
      </p:sp>
      <p:sp>
        <p:nvSpPr>
          <p:cNvPr id="10" name="Title 1"/>
          <p:cNvSpPr txBox="1">
            <a:spLocks/>
          </p:cNvSpPr>
          <p:nvPr userDrawn="1"/>
        </p:nvSpPr>
        <p:spPr>
          <a:xfrm>
            <a:off x="685291" y="0"/>
            <a:ext cx="7772400" cy="11033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000" b="1" kern="1200" baseline="0">
                <a:solidFill>
                  <a:srgbClr val="FFFFFF"/>
                </a:solidFill>
                <a:latin typeface="Verdana"/>
                <a:ea typeface="+mj-ea"/>
                <a:cs typeface="Verdana"/>
              </a:defRPr>
            </a:lvl1pPr>
          </a:lstStyle>
          <a:p>
            <a:r>
              <a:rPr lang="en-US" dirty="0"/>
              <a:t>SAMPLE HEADER</a:t>
            </a:r>
          </a:p>
        </p:txBody>
      </p:sp>
      <p:sp>
        <p:nvSpPr>
          <p:cNvPr id="11" name="Content Placeholder 2"/>
          <p:cNvSpPr>
            <a:spLocks noGrp="1"/>
          </p:cNvSpPr>
          <p:nvPr>
            <p:ph sz="half" idx="1"/>
          </p:nvPr>
        </p:nvSpPr>
        <p:spPr>
          <a:xfrm>
            <a:off x="1209963" y="2875352"/>
            <a:ext cx="6467763" cy="1314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Tree>
    <p:extLst>
      <p:ext uri="{BB962C8B-B14F-4D97-AF65-F5344CB8AC3E}">
        <p14:creationId xmlns:p14="http://schemas.microsoft.com/office/powerpoint/2010/main" val="12247299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 with Caption">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1214C19-7B70-E548-A608-340680BFD9AE}" type="slidenum">
              <a:rPr lang="en-US" smtClean="0"/>
              <a:t>‹#›</a:t>
            </a:fld>
            <a:endParaRPr lang="en-US" dirty="0"/>
          </a:p>
        </p:txBody>
      </p:sp>
      <p:sp>
        <p:nvSpPr>
          <p:cNvPr id="6" name="Title 1"/>
          <p:cNvSpPr txBox="1">
            <a:spLocks/>
          </p:cNvSpPr>
          <p:nvPr userDrawn="1"/>
        </p:nvSpPr>
        <p:spPr>
          <a:xfrm>
            <a:off x="685291" y="0"/>
            <a:ext cx="7772400" cy="11033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000" b="1" kern="1200" baseline="0">
                <a:solidFill>
                  <a:srgbClr val="FFFFFF"/>
                </a:solidFill>
                <a:latin typeface="Verdana"/>
                <a:ea typeface="+mj-ea"/>
                <a:cs typeface="Verdana"/>
              </a:defRPr>
            </a:lvl1pPr>
          </a:lstStyle>
          <a:p>
            <a:r>
              <a:rPr lang="en-US" dirty="0"/>
              <a:t>SAMPLE HEADER</a:t>
            </a:r>
          </a:p>
        </p:txBody>
      </p:sp>
      <p:sp>
        <p:nvSpPr>
          <p:cNvPr id="7" name="Picture Placeholder 2"/>
          <p:cNvSpPr>
            <a:spLocks noGrp="1"/>
          </p:cNvSpPr>
          <p:nvPr>
            <p:ph type="pic" idx="1"/>
          </p:nvPr>
        </p:nvSpPr>
        <p:spPr>
          <a:xfrm>
            <a:off x="1792288" y="1829440"/>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Text Placeholder 3"/>
          <p:cNvSpPr>
            <a:spLocks noGrp="1"/>
          </p:cNvSpPr>
          <p:nvPr>
            <p:ph type="body" sz="half" idx="2" hasCustomPrompt="1"/>
          </p:nvPr>
        </p:nvSpPr>
        <p:spPr>
          <a:xfrm>
            <a:off x="1792288" y="4938724"/>
            <a:ext cx="5486400" cy="400870"/>
          </a:xfrm>
        </p:spPr>
        <p:txBody>
          <a:bodyPr/>
          <a:lstStyle>
            <a:lvl1pPr marL="0" indent="0">
              <a:buNone/>
              <a:defRPr sz="1200">
                <a:solidFill>
                  <a:srgbClr val="C8D9D8"/>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IMAGE CAPTION</a:t>
            </a:r>
          </a:p>
        </p:txBody>
      </p:sp>
    </p:spTree>
    <p:extLst>
      <p:ext uri="{BB962C8B-B14F-4D97-AF65-F5344CB8AC3E}">
        <p14:creationId xmlns:p14="http://schemas.microsoft.com/office/powerpoint/2010/main" val="38343000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ft Aligned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214C19-7B70-E548-A608-340680BFD9AE}" type="slidenum">
              <a:rPr lang="en-US" smtClean="0"/>
              <a:t>‹#›</a:t>
            </a:fld>
            <a:endParaRPr lang="en-US" dirty="0"/>
          </a:p>
        </p:txBody>
      </p:sp>
      <p:sp>
        <p:nvSpPr>
          <p:cNvPr id="5" name="Title 1"/>
          <p:cNvSpPr>
            <a:spLocks noGrp="1"/>
          </p:cNvSpPr>
          <p:nvPr>
            <p:ph type="title" hasCustomPrompt="1"/>
          </p:nvPr>
        </p:nvSpPr>
        <p:spPr>
          <a:xfrm>
            <a:off x="685291" y="0"/>
            <a:ext cx="7772400" cy="1103313"/>
          </a:xfrm>
        </p:spPr>
        <p:txBody>
          <a:bodyPr/>
          <a:lstStyle>
            <a:lvl1pPr>
              <a:defRPr sz="2000" baseline="0">
                <a:solidFill>
                  <a:srgbClr val="FFFFFF"/>
                </a:solidFill>
              </a:defRPr>
            </a:lvl1pPr>
          </a:lstStyle>
          <a:p>
            <a:r>
              <a:rPr lang="en-US" dirty="0"/>
              <a:t>SAMPLE HEADER</a:t>
            </a:r>
          </a:p>
        </p:txBody>
      </p:sp>
      <p:sp>
        <p:nvSpPr>
          <p:cNvPr id="6" name="Text Placeholder 2"/>
          <p:cNvSpPr>
            <a:spLocks noGrp="1"/>
          </p:cNvSpPr>
          <p:nvPr>
            <p:ph idx="1" hasCustomPrompt="1"/>
          </p:nvPr>
        </p:nvSpPr>
        <p:spPr>
          <a:xfrm>
            <a:off x="679135" y="1843553"/>
            <a:ext cx="2255330" cy="2219550"/>
          </a:xfrm>
          <a:prstGeom prst="rect">
            <a:avLst/>
          </a:prstGeom>
        </p:spPr>
        <p:txBody>
          <a:bodyPr vert="horz" lIns="91440" tIns="45720" rIns="91440" bIns="45720" rtlCol="0">
            <a:normAutofit/>
          </a:bodyPr>
          <a:lstStyle>
            <a:lvl1pPr marL="0" marR="0" indent="0" algn="l" defTabSz="914400" rtl="0" eaLnBrk="0" fontAlgn="base" latinLnBrk="0" hangingPunct="0">
              <a:lnSpc>
                <a:spcPct val="100000"/>
              </a:lnSpc>
              <a:spcBef>
                <a:spcPts val="800"/>
              </a:spcBef>
              <a:spcAft>
                <a:spcPct val="0"/>
              </a:spcAft>
              <a:buClrTx/>
              <a:buSzTx/>
              <a:buFontTx/>
              <a:buNone/>
              <a:tabLst/>
              <a:defRPr sz="1400" b="0" i="0"/>
            </a:lvl1pPr>
          </a:lstStyle>
          <a:p>
            <a:pPr marL="0" marR="0" lvl="0" indent="0" algn="l" defTabSz="914400" rtl="0" eaLnBrk="0" fontAlgn="base" latinLnBrk="0" hangingPunct="0">
              <a:lnSpc>
                <a:spcPct val="100000"/>
              </a:lnSpc>
              <a:spcBef>
                <a:spcPts val="800"/>
              </a:spcBef>
              <a:spcAft>
                <a:spcPct val="0"/>
              </a:spcAft>
              <a:buClrTx/>
              <a:buSzTx/>
              <a:buFontTx/>
              <a:buNone/>
              <a:tabLst/>
              <a:defRPr/>
            </a:pPr>
            <a:r>
              <a:rPr lang="en-US" dirty="0"/>
              <a:t>Sample Basic Paragraph.</a:t>
            </a:r>
            <a:r>
              <a:rPr lang="en-US" baseline="0" dirty="0"/>
              <a:t> </a:t>
            </a:r>
            <a:r>
              <a:rPr lang="en-US" dirty="0"/>
              <a:t>This is what the text would look</a:t>
            </a:r>
            <a:r>
              <a:rPr lang="en-US" baseline="0" dirty="0"/>
              <a:t> like in a paragraph. This is what the text would look like in a paragraph. This is what the text would look like.</a:t>
            </a:r>
            <a:endParaRPr lang="en-US" dirty="0"/>
          </a:p>
          <a:p>
            <a:pPr lvl="0"/>
            <a:endParaRPr lang="en-US" dirty="0"/>
          </a:p>
        </p:txBody>
      </p:sp>
      <p:sp>
        <p:nvSpPr>
          <p:cNvPr id="7" name="Picture Placeholder 2"/>
          <p:cNvSpPr>
            <a:spLocks noGrp="1"/>
          </p:cNvSpPr>
          <p:nvPr>
            <p:ph type="pic" idx="11"/>
          </p:nvPr>
        </p:nvSpPr>
        <p:spPr>
          <a:xfrm>
            <a:off x="3049915" y="1921673"/>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Text Placeholder 3"/>
          <p:cNvSpPr>
            <a:spLocks noGrp="1"/>
          </p:cNvSpPr>
          <p:nvPr>
            <p:ph type="body" sz="half" idx="2" hasCustomPrompt="1"/>
          </p:nvPr>
        </p:nvSpPr>
        <p:spPr>
          <a:xfrm>
            <a:off x="3049915" y="5030957"/>
            <a:ext cx="5486400" cy="400870"/>
          </a:xfrm>
        </p:spPr>
        <p:txBody>
          <a:bodyPr/>
          <a:lstStyle>
            <a:lvl1pPr marL="0" indent="0">
              <a:buNone/>
              <a:defRPr sz="1200">
                <a:solidFill>
                  <a:srgbClr val="C8D9D8"/>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IMAGE CAPTION</a:t>
            </a:r>
          </a:p>
        </p:txBody>
      </p:sp>
    </p:spTree>
    <p:extLst>
      <p:ext uri="{BB962C8B-B14F-4D97-AF65-F5344CB8AC3E}">
        <p14:creationId xmlns:p14="http://schemas.microsoft.com/office/powerpoint/2010/main" val="31448870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F1214C19-7B70-E548-A608-340680BFD9AE}" type="slidenum">
              <a:rPr lang="en-US" smtClean="0"/>
              <a:t>‹#›</a:t>
            </a:fld>
            <a:endParaRPr lang="en-US" dirty="0"/>
          </a:p>
        </p:txBody>
      </p:sp>
    </p:spTree>
    <p:extLst>
      <p:ext uri="{BB962C8B-B14F-4D97-AF65-F5344CB8AC3E}">
        <p14:creationId xmlns:p14="http://schemas.microsoft.com/office/powerpoint/2010/main" val="17477535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3"/>
            <a:ext cx="7772400" cy="492443"/>
          </a:xfrm>
          <a:prstGeom prst="rect">
            <a:avLst/>
          </a:prstGeom>
        </p:spPr>
        <p:txBody>
          <a:bodyPr wrap="square" lIns="0" tIns="0" rIns="0" bIns="0">
            <a:spAutoFit/>
          </a:bodyPr>
          <a:lstStyle>
            <a:lvl1pPr>
              <a:defRPr/>
            </a:lvl1pPr>
          </a:lstStyle>
          <a:p>
            <a:r>
              <a:rPr lang="en-US"/>
              <a:t>Click to edit Master title style</a:t>
            </a:r>
            <a:endParaRPr dirty="0"/>
          </a:p>
        </p:txBody>
      </p:sp>
      <p:sp>
        <p:nvSpPr>
          <p:cNvPr id="3" name="Holder 3"/>
          <p:cNvSpPr>
            <a:spLocks noGrp="1"/>
          </p:cNvSpPr>
          <p:nvPr>
            <p:ph type="subTitle" idx="4"/>
          </p:nvPr>
        </p:nvSpPr>
        <p:spPr>
          <a:xfrm>
            <a:off x="1371600" y="3840483"/>
            <a:ext cx="6400800" cy="430887"/>
          </a:xfrm>
          <a:prstGeom prst="rect">
            <a:avLst/>
          </a:prstGeom>
        </p:spPr>
        <p:txBody>
          <a:bodyPr wrap="square" lIns="0" tIns="0" rIns="0" bIns="0">
            <a:spAutoFit/>
          </a:bodyPr>
          <a:lstStyle>
            <a:lvl1pPr>
              <a:defRPr/>
            </a:lvl1pPr>
          </a:lstStyle>
          <a:p>
            <a:r>
              <a:rPr lang="en-US"/>
              <a:t>Click to edit Master subtitle style</a:t>
            </a:r>
            <a:endParaRPr/>
          </a:p>
        </p:txBody>
      </p:sp>
      <p:sp>
        <p:nvSpPr>
          <p:cNvPr id="6" name="Holder 6"/>
          <p:cNvSpPr>
            <a:spLocks noGrp="1"/>
          </p:cNvSpPr>
          <p:nvPr>
            <p:ph type="sldNum" sz="quarter" idx="7"/>
          </p:nvPr>
        </p:nvSpPr>
        <p:spPr/>
        <p:txBody>
          <a:bodyPr lIns="0" tIns="0" rIns="0" bIns="0"/>
          <a:lstStyle>
            <a:lvl1pPr>
              <a:defRPr sz="675" b="0" i="0">
                <a:solidFill>
                  <a:srgbClr val="888888"/>
                </a:solidFill>
                <a:latin typeface="Franklin Gothic Medium"/>
                <a:cs typeface="Franklin Gothic Medium"/>
              </a:defRPr>
            </a:lvl1pPr>
          </a:lstStyle>
          <a:p>
            <a:fld id="{401CF334-2D5C-4859-84A6-CA7E6E43FAEB}"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8F5D0255-BC20-4167-BD8F-0579AF3B64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1911" y="433254"/>
            <a:ext cx="1440181" cy="1440181"/>
          </a:xfrm>
          <a:prstGeom prst="rect">
            <a:avLst/>
          </a:prstGeom>
        </p:spPr>
      </p:pic>
    </p:spTree>
    <p:extLst>
      <p:ext uri="{BB962C8B-B14F-4D97-AF65-F5344CB8AC3E}">
        <p14:creationId xmlns:p14="http://schemas.microsoft.com/office/powerpoint/2010/main" val="1691570752"/>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030631" y="151321"/>
            <a:ext cx="7082739" cy="276999"/>
          </a:xfrm>
        </p:spPr>
        <p:txBody>
          <a:bodyPr lIns="0" tIns="0" rIns="0" bIns="0"/>
          <a:lstStyle>
            <a:lvl1pPr>
              <a:defRPr sz="1800" b="0" i="0">
                <a:solidFill>
                  <a:srgbClr val="012069"/>
                </a:solidFill>
                <a:latin typeface="Franklin Gothic Medium"/>
                <a:cs typeface="Franklin Gothic Medium"/>
              </a:defRPr>
            </a:lvl1pPr>
          </a:lstStyle>
          <a:p>
            <a:r>
              <a:rPr lang="en-US"/>
              <a:t>Click to edit Master title style</a:t>
            </a:r>
            <a:endParaRPr/>
          </a:p>
        </p:txBody>
      </p:sp>
      <p:sp>
        <p:nvSpPr>
          <p:cNvPr id="3" name="Holder 3"/>
          <p:cNvSpPr>
            <a:spLocks noGrp="1"/>
          </p:cNvSpPr>
          <p:nvPr>
            <p:ph type="body" idx="1"/>
          </p:nvPr>
        </p:nvSpPr>
        <p:spPr>
          <a:xfrm>
            <a:off x="443782" y="1498603"/>
            <a:ext cx="8261779" cy="242374"/>
          </a:xfrm>
        </p:spPr>
        <p:txBody>
          <a:bodyPr lIns="0" tIns="0" rIns="0" bIns="0"/>
          <a:lstStyle>
            <a:lvl1pPr>
              <a:defRPr sz="1575" b="0" i="0">
                <a:solidFill>
                  <a:schemeClr val="tx1"/>
                </a:solidFill>
                <a:latin typeface="Franklin Gothic Medium"/>
                <a:cs typeface="Franklin Gothic Medium"/>
              </a:defRPr>
            </a:lvl1pPr>
          </a:lstStyle>
          <a:p>
            <a:pPr lvl="0"/>
            <a:r>
              <a:rPr lang="en-US"/>
              <a:t>Click to edit Master text styles</a:t>
            </a:r>
          </a:p>
        </p:txBody>
      </p:sp>
    </p:spTree>
    <p:extLst>
      <p:ext uri="{BB962C8B-B14F-4D97-AF65-F5344CB8AC3E}">
        <p14:creationId xmlns:p14="http://schemas.microsoft.com/office/powerpoint/2010/main" val="12549460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76200"/>
          </a:xfrm>
          <a:custGeom>
            <a:avLst/>
            <a:gdLst/>
            <a:ahLst/>
            <a:cxnLst/>
            <a:rect l="l" t="t" r="r" b="b"/>
            <a:pathLst>
              <a:path w="9144000" h="76200">
                <a:moveTo>
                  <a:pt x="0" y="76200"/>
                </a:moveTo>
                <a:lnTo>
                  <a:pt x="9144000" y="76200"/>
                </a:lnTo>
                <a:lnTo>
                  <a:pt x="9144000" y="0"/>
                </a:lnTo>
                <a:lnTo>
                  <a:pt x="0" y="0"/>
                </a:lnTo>
                <a:lnTo>
                  <a:pt x="0" y="76200"/>
                </a:lnTo>
                <a:close/>
              </a:path>
            </a:pathLst>
          </a:custGeom>
          <a:solidFill>
            <a:srgbClr val="002069"/>
          </a:solidFill>
        </p:spPr>
        <p:txBody>
          <a:bodyPr wrap="square" lIns="0" tIns="0" rIns="0" bIns="0" rtlCol="0"/>
          <a:lstStyle/>
          <a:p>
            <a:endParaRPr sz="1013" dirty="0"/>
          </a:p>
        </p:txBody>
      </p:sp>
      <p:sp>
        <p:nvSpPr>
          <p:cNvPr id="19" name="bk object 19"/>
          <p:cNvSpPr/>
          <p:nvPr/>
        </p:nvSpPr>
        <p:spPr>
          <a:xfrm>
            <a:off x="-2" y="38100"/>
            <a:ext cx="9144000" cy="1066800"/>
          </a:xfrm>
          <a:prstGeom prst="rect">
            <a:avLst/>
          </a:prstGeom>
          <a:blipFill>
            <a:blip r:embed="rId2" cstate="print"/>
            <a:stretch>
              <a:fillRect/>
            </a:stretch>
          </a:blipFill>
          <a:ln>
            <a:noFill/>
          </a:ln>
        </p:spPr>
        <p:txBody>
          <a:bodyPr wrap="square" lIns="0" tIns="0" rIns="0" bIns="0" rtlCol="0"/>
          <a:lstStyle/>
          <a:p>
            <a:endParaRPr sz="1013" dirty="0"/>
          </a:p>
        </p:txBody>
      </p:sp>
      <p:sp>
        <p:nvSpPr>
          <p:cNvPr id="2" name="Holder 2"/>
          <p:cNvSpPr>
            <a:spLocks noGrp="1"/>
          </p:cNvSpPr>
          <p:nvPr>
            <p:ph type="title"/>
          </p:nvPr>
        </p:nvSpPr>
        <p:spPr>
          <a:xfrm>
            <a:off x="1030628" y="325280"/>
            <a:ext cx="7082739" cy="276999"/>
          </a:xfrm>
        </p:spPr>
        <p:txBody>
          <a:bodyPr lIns="0" tIns="0" rIns="0" bIns="0"/>
          <a:lstStyle>
            <a:lvl1pPr>
              <a:defRPr sz="1800" b="0" i="0">
                <a:solidFill>
                  <a:srgbClr val="012069"/>
                </a:solidFill>
                <a:latin typeface="Franklin Gothic Medium"/>
                <a:cs typeface="Franklin Gothic Medium"/>
              </a:defRPr>
            </a:lvl1pPr>
          </a:lstStyle>
          <a:p>
            <a:r>
              <a:rPr lang="en-US"/>
              <a:t>Click to edit Master title style</a:t>
            </a:r>
            <a:endParaRPr dirty="0"/>
          </a:p>
        </p:txBody>
      </p:sp>
      <p:sp>
        <p:nvSpPr>
          <p:cNvPr id="3" name="Holder 3"/>
          <p:cNvSpPr>
            <a:spLocks noGrp="1"/>
          </p:cNvSpPr>
          <p:nvPr>
            <p:ph sz="half" idx="2"/>
          </p:nvPr>
        </p:nvSpPr>
        <p:spPr>
          <a:xfrm>
            <a:off x="457200" y="1577340"/>
            <a:ext cx="3977640" cy="861774"/>
          </a:xfrm>
          <a:prstGeom prst="rect">
            <a:avLst/>
          </a:prstGeom>
        </p:spPr>
        <p:txBody>
          <a:bodyPr wrap="square" lIns="0" tIns="0" rIns="0" bIns="0">
            <a:spAutoFit/>
          </a:bodyPr>
          <a:lstStyle>
            <a:lvl1pPr>
              <a:defRPr/>
            </a:lvl1pPr>
          </a:lstStyle>
          <a:p>
            <a:pPr lvl="0"/>
            <a:r>
              <a:rPr lang="en-US"/>
              <a:t>Click to edit Master text styles</a:t>
            </a:r>
          </a:p>
        </p:txBody>
      </p:sp>
      <p:sp>
        <p:nvSpPr>
          <p:cNvPr id="4" name="Holder 4"/>
          <p:cNvSpPr>
            <a:spLocks noGrp="1"/>
          </p:cNvSpPr>
          <p:nvPr>
            <p:ph sz="half" idx="3"/>
          </p:nvPr>
        </p:nvSpPr>
        <p:spPr>
          <a:xfrm>
            <a:off x="4709160" y="1577340"/>
            <a:ext cx="3977640" cy="861774"/>
          </a:xfrm>
          <a:prstGeom prst="rect">
            <a:avLst/>
          </a:prstGeom>
        </p:spPr>
        <p:txBody>
          <a:bodyPr wrap="square" lIns="0" tIns="0" rIns="0" bIns="0">
            <a:spAutoFit/>
          </a:bodyPr>
          <a:lstStyle>
            <a:lvl1pPr>
              <a:defRPr/>
            </a:lvl1pPr>
          </a:lstStyle>
          <a:p>
            <a:pPr lvl="0"/>
            <a:r>
              <a:rPr lang="en-US"/>
              <a:t>Click to edit Master text styles</a:t>
            </a:r>
          </a:p>
        </p:txBody>
      </p:sp>
      <p:sp>
        <p:nvSpPr>
          <p:cNvPr id="7" name="Holder 7"/>
          <p:cNvSpPr>
            <a:spLocks noGrp="1"/>
          </p:cNvSpPr>
          <p:nvPr>
            <p:ph type="sldNum" sz="quarter" idx="7"/>
          </p:nvPr>
        </p:nvSpPr>
        <p:spPr/>
        <p:txBody>
          <a:bodyPr lIns="0" tIns="0" rIns="0" bIns="0"/>
          <a:lstStyle>
            <a:lvl1pPr>
              <a:defRPr sz="675" b="0" i="0">
                <a:solidFill>
                  <a:srgbClr val="888888"/>
                </a:solidFill>
                <a:latin typeface="Franklin Gothic Medium"/>
                <a:cs typeface="Franklin Gothic Medium"/>
              </a:defRPr>
            </a:lvl1pPr>
          </a:lstStyle>
          <a:p>
            <a:fld id="{401CF334-2D5C-4859-84A6-CA7E6E43FAEB}" type="slidenum">
              <a:rPr lang="en-US" smtClean="0"/>
              <a:pPr/>
              <a:t>‹#›</a:t>
            </a:fld>
            <a:endParaRPr lang="en-US" dirty="0"/>
          </a:p>
        </p:txBody>
      </p:sp>
    </p:spTree>
    <p:extLst>
      <p:ext uri="{BB962C8B-B14F-4D97-AF65-F5344CB8AC3E}">
        <p14:creationId xmlns:p14="http://schemas.microsoft.com/office/powerpoint/2010/main" val="1353505686"/>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030631" y="304802"/>
            <a:ext cx="7082739" cy="276999"/>
          </a:xfrm>
        </p:spPr>
        <p:txBody>
          <a:bodyPr lIns="0" tIns="0" rIns="0" bIns="0"/>
          <a:lstStyle>
            <a:lvl1pPr>
              <a:defRPr sz="1800" b="0" i="0">
                <a:solidFill>
                  <a:srgbClr val="012069"/>
                </a:solidFill>
                <a:latin typeface="Franklin Gothic Medium"/>
                <a:cs typeface="Franklin Gothic Medium"/>
              </a:defRPr>
            </a:lvl1pPr>
          </a:lstStyle>
          <a:p>
            <a:r>
              <a:rPr lang="en-US"/>
              <a:t>Click to edit Master title style</a:t>
            </a:r>
            <a:endParaRPr dirty="0"/>
          </a:p>
        </p:txBody>
      </p:sp>
      <p:sp>
        <p:nvSpPr>
          <p:cNvPr id="5" name="Holder 5"/>
          <p:cNvSpPr>
            <a:spLocks noGrp="1"/>
          </p:cNvSpPr>
          <p:nvPr>
            <p:ph type="sldNum" sz="quarter" idx="7"/>
          </p:nvPr>
        </p:nvSpPr>
        <p:spPr/>
        <p:txBody>
          <a:bodyPr lIns="0" tIns="0" rIns="0" bIns="0"/>
          <a:lstStyle>
            <a:lvl1pPr>
              <a:defRPr sz="675" b="0" i="0">
                <a:solidFill>
                  <a:srgbClr val="888888"/>
                </a:solidFill>
                <a:latin typeface="Franklin Gothic Medium"/>
                <a:cs typeface="Franklin Gothic Medium"/>
              </a:defRPr>
            </a:lvl1pPr>
          </a:lstStyle>
          <a:p>
            <a:pPr>
              <a:defRPr/>
            </a:pPr>
            <a:fld id="{31F4BD4F-0A81-4098-AE83-0203142DA947}" type="slidenum">
              <a:rPr lang="en-US" altLang="en-US" smtClean="0"/>
              <a:pPr>
                <a:defRPr/>
              </a:pPr>
              <a:t>‹#›</a:t>
            </a:fld>
            <a:endParaRPr lang="en-US" altLang="en-US" dirty="0"/>
          </a:p>
        </p:txBody>
      </p:sp>
    </p:spTree>
    <p:extLst>
      <p:ext uri="{BB962C8B-B14F-4D97-AF65-F5344CB8AC3E}">
        <p14:creationId xmlns:p14="http://schemas.microsoft.com/office/powerpoint/2010/main" val="34805204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76200"/>
          </a:xfrm>
          <a:custGeom>
            <a:avLst/>
            <a:gdLst/>
            <a:ahLst/>
            <a:cxnLst/>
            <a:rect l="l" t="t" r="r" b="b"/>
            <a:pathLst>
              <a:path w="9144000" h="76200">
                <a:moveTo>
                  <a:pt x="0" y="76200"/>
                </a:moveTo>
                <a:lnTo>
                  <a:pt x="9144000" y="76200"/>
                </a:lnTo>
                <a:lnTo>
                  <a:pt x="9144000" y="0"/>
                </a:lnTo>
                <a:lnTo>
                  <a:pt x="0" y="0"/>
                </a:lnTo>
                <a:lnTo>
                  <a:pt x="0" y="76200"/>
                </a:lnTo>
                <a:close/>
              </a:path>
            </a:pathLst>
          </a:custGeom>
          <a:solidFill>
            <a:srgbClr val="002069"/>
          </a:solidFill>
          <a:ln>
            <a:solidFill>
              <a:schemeClr val="accent1"/>
            </a:solidFill>
          </a:ln>
        </p:spPr>
        <p:txBody>
          <a:bodyPr wrap="square" lIns="0" tIns="0" rIns="0" bIns="0" rtlCol="0"/>
          <a:lstStyle/>
          <a:p>
            <a:endParaRPr sz="1013" dirty="0"/>
          </a:p>
        </p:txBody>
      </p:sp>
      <p:sp>
        <p:nvSpPr>
          <p:cNvPr id="19" name="bk object 19"/>
          <p:cNvSpPr/>
          <p:nvPr/>
        </p:nvSpPr>
        <p:spPr>
          <a:xfrm>
            <a:off x="0" y="76200"/>
            <a:ext cx="9144000" cy="1066800"/>
          </a:xfrm>
          <a:prstGeom prst="rect">
            <a:avLst/>
          </a:prstGeom>
          <a:blipFill>
            <a:blip r:embed="rId2" cstate="print"/>
            <a:stretch>
              <a:fillRect/>
            </a:stretch>
          </a:blipFill>
        </p:spPr>
        <p:txBody>
          <a:bodyPr wrap="square" lIns="0" tIns="0" rIns="0" bIns="0" rtlCol="0"/>
          <a:lstStyle/>
          <a:p>
            <a:endParaRPr sz="1013" dirty="0"/>
          </a:p>
        </p:txBody>
      </p:sp>
      <p:sp>
        <p:nvSpPr>
          <p:cNvPr id="4" name="Holder 4"/>
          <p:cNvSpPr>
            <a:spLocks noGrp="1"/>
          </p:cNvSpPr>
          <p:nvPr>
            <p:ph type="sldNum" sz="quarter" idx="7"/>
          </p:nvPr>
        </p:nvSpPr>
        <p:spPr/>
        <p:txBody>
          <a:bodyPr lIns="0" tIns="0" rIns="0" bIns="0"/>
          <a:lstStyle>
            <a:lvl1pPr>
              <a:defRPr sz="675" b="0" i="0">
                <a:solidFill>
                  <a:srgbClr val="888888"/>
                </a:solidFill>
                <a:latin typeface="Franklin Gothic Medium"/>
                <a:cs typeface="Franklin Gothic Medium"/>
              </a:defRPr>
            </a:lvl1pPr>
          </a:lstStyle>
          <a:p>
            <a:fld id="{B6F15528-21DE-4FAA-801E-634DDDAF4B2B}" type="slidenum">
              <a:rPr lang="en-US" smtClean="0"/>
              <a:t>‹#›</a:t>
            </a:fld>
            <a:endParaRPr lang="en-US" dirty="0"/>
          </a:p>
        </p:txBody>
      </p:sp>
    </p:spTree>
    <p:extLst>
      <p:ext uri="{BB962C8B-B14F-4D97-AF65-F5344CB8AC3E}">
        <p14:creationId xmlns:p14="http://schemas.microsoft.com/office/powerpoint/2010/main" val="1398825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76200"/>
          </a:xfrm>
          <a:custGeom>
            <a:avLst/>
            <a:gdLst/>
            <a:ahLst/>
            <a:cxnLst/>
            <a:rect l="l" t="t" r="r" b="b"/>
            <a:pathLst>
              <a:path w="9144000" h="76200">
                <a:moveTo>
                  <a:pt x="0" y="76200"/>
                </a:moveTo>
                <a:lnTo>
                  <a:pt x="9144000" y="76200"/>
                </a:lnTo>
                <a:lnTo>
                  <a:pt x="9144000" y="0"/>
                </a:lnTo>
                <a:lnTo>
                  <a:pt x="0" y="0"/>
                </a:lnTo>
                <a:lnTo>
                  <a:pt x="0" y="76200"/>
                </a:lnTo>
                <a:close/>
              </a:path>
            </a:pathLst>
          </a:custGeom>
          <a:solidFill>
            <a:srgbClr val="002069"/>
          </a:solidFill>
          <a:ln>
            <a:solidFill>
              <a:schemeClr val="accent1"/>
            </a:solidFill>
          </a:ln>
        </p:spPr>
        <p:txBody>
          <a:bodyPr wrap="square" lIns="0" tIns="0" rIns="0" bIns="0" rtlCol="0"/>
          <a:lstStyle/>
          <a:p>
            <a:endParaRPr dirty="0"/>
          </a:p>
        </p:txBody>
      </p:sp>
      <p:sp>
        <p:nvSpPr>
          <p:cNvPr id="19" name="bk object 19"/>
          <p:cNvSpPr/>
          <p:nvPr/>
        </p:nvSpPr>
        <p:spPr>
          <a:xfrm>
            <a:off x="0" y="76200"/>
            <a:ext cx="9144000" cy="1066800"/>
          </a:xfrm>
          <a:prstGeom prst="rect">
            <a:avLst/>
          </a:prstGeom>
          <a:blipFill>
            <a:blip r:embed="rId2" cstate="print"/>
            <a:stretch>
              <a:fillRect/>
            </a:stretch>
          </a:blipFill>
        </p:spPr>
        <p:txBody>
          <a:bodyPr wrap="square" lIns="0" tIns="0" rIns="0" bIns="0" rtlCol="0"/>
          <a:lstStyle/>
          <a:p>
            <a:endParaRPr dirty="0"/>
          </a:p>
        </p:txBody>
      </p:sp>
      <p:sp>
        <p:nvSpPr>
          <p:cNvPr id="4" name="Holder 4"/>
          <p:cNvSpPr>
            <a:spLocks noGrp="1"/>
          </p:cNvSpPr>
          <p:nvPr>
            <p:ph type="sldNum" sz="quarter" idx="7"/>
          </p:nvPr>
        </p:nvSpPr>
        <p:spPr/>
        <p:txBody>
          <a:bodyPr lIns="0" tIns="0" rIns="0" bIns="0"/>
          <a:lstStyle>
            <a:lvl1pPr>
              <a:defRPr sz="1200" b="0" i="0">
                <a:solidFill>
                  <a:srgbClr val="888888"/>
                </a:solidFill>
                <a:latin typeface="Franklin Gothic Medium"/>
                <a:cs typeface="Franklin Gothic Medium"/>
              </a:defRPr>
            </a:lvl1pPr>
          </a:lstStyle>
          <a:p>
            <a:pPr marL="115570">
              <a:lnSpc>
                <a:spcPct val="100000"/>
              </a:lnSpc>
            </a:pPr>
            <a:fld id="{81D60167-4931-47E6-BA6A-407CBD079E47}" type="slidenum">
              <a:rPr dirty="0"/>
              <a:t>‹#›</a:t>
            </a:fld>
            <a:endParaRPr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08AE1-FC12-475D-A6BE-55B76D6F00D5}"/>
              </a:ext>
            </a:extLst>
          </p:cNvPr>
          <p:cNvSpPr>
            <a:spLocks noGrp="1"/>
          </p:cNvSpPr>
          <p:nvPr>
            <p:ph type="ctrTitle"/>
          </p:nvPr>
        </p:nvSpPr>
        <p:spPr>
          <a:xfrm>
            <a:off x="1143000" y="1122363"/>
            <a:ext cx="6858000" cy="2387600"/>
          </a:xfrm>
          <a:ln>
            <a:noFill/>
          </a:ln>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B6A8C8F2-6AD0-452F-95DB-593D2CC346D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6854868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41A1C-E4AC-4211-B6B8-BE8C638E85EA}"/>
              </a:ext>
            </a:extLst>
          </p:cNvPr>
          <p:cNvSpPr>
            <a:spLocks noGrp="1"/>
          </p:cNvSpPr>
          <p:nvPr>
            <p:ph type="title"/>
          </p:nvPr>
        </p:nvSpPr>
        <p:spPr>
          <a:ln>
            <a:noFill/>
          </a:ln>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38B226F-AB0C-4F8D-BD3B-6193649BEB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98411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80312-FFF0-4591-B224-894CC919B488}"/>
              </a:ext>
            </a:extLst>
          </p:cNvPr>
          <p:cNvSpPr>
            <a:spLocks noGrp="1"/>
          </p:cNvSpPr>
          <p:nvPr>
            <p:ph type="title"/>
          </p:nvPr>
        </p:nvSpPr>
        <p:spPr>
          <a:xfrm>
            <a:off x="623888" y="1709739"/>
            <a:ext cx="7886700" cy="2852737"/>
          </a:xfrm>
          <a:ln>
            <a:noFill/>
          </a:ln>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F215358-9C83-4CC4-BDDA-63334E27D5C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400263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2A544-0D8E-4634-8836-F6B615A1A515}"/>
              </a:ext>
            </a:extLst>
          </p:cNvPr>
          <p:cNvSpPr>
            <a:spLocks noGrp="1"/>
          </p:cNvSpPr>
          <p:nvPr>
            <p:ph type="title"/>
          </p:nvPr>
        </p:nvSpPr>
        <p:spPr>
          <a:ln>
            <a:noFill/>
          </a:ln>
        </p:spPr>
        <p:txBody>
          <a:bodyPr/>
          <a:lstStyle/>
          <a:p>
            <a:r>
              <a:rPr lang="en-US"/>
              <a:t>Click to edit Master title style</a:t>
            </a:r>
          </a:p>
        </p:txBody>
      </p:sp>
      <p:sp>
        <p:nvSpPr>
          <p:cNvPr id="3" name="Content Placeholder 2">
            <a:extLst>
              <a:ext uri="{FF2B5EF4-FFF2-40B4-BE49-F238E27FC236}">
                <a16:creationId xmlns:a16="http://schemas.microsoft.com/office/drawing/2014/main" id="{D6937986-6D70-4161-825E-32DE06D28B8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BF6456-4B7A-42A5-A9FF-0CA5809DB62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50787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43FEC-7C5A-4062-84D3-FB136D41B4C1}"/>
              </a:ext>
            </a:extLst>
          </p:cNvPr>
          <p:cNvSpPr>
            <a:spLocks noGrp="1"/>
          </p:cNvSpPr>
          <p:nvPr>
            <p:ph type="title"/>
          </p:nvPr>
        </p:nvSpPr>
        <p:spPr>
          <a:xfrm>
            <a:off x="629841" y="365126"/>
            <a:ext cx="7886700" cy="1325563"/>
          </a:xfrm>
          <a:ln>
            <a:noFill/>
          </a:ln>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4FC904D-1AED-4130-BE4C-150E3BF1D0F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EF45236-F3EF-4700-BB3E-7F8824D76172}"/>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3A1701-11D3-4D40-BE19-05C0AEBB205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A0A6EFC-903D-4247-BE4D-DDE3418BACE4}"/>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99020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0A6F5-D885-44B8-83CB-4BEF0BB48FF8}"/>
              </a:ext>
            </a:extLst>
          </p:cNvPr>
          <p:cNvSpPr>
            <a:spLocks noGrp="1"/>
          </p:cNvSpPr>
          <p:nvPr>
            <p:ph type="title"/>
          </p:nvPr>
        </p:nvSpPr>
        <p:spPr>
          <a:ln>
            <a:noFill/>
          </a:ln>
        </p:spPr>
        <p:txBody>
          <a:bodyPr/>
          <a:lstStyle/>
          <a:p>
            <a:r>
              <a:rPr lang="en-US"/>
              <a:t>Click to edit Master title style</a:t>
            </a:r>
          </a:p>
        </p:txBody>
      </p:sp>
    </p:spTree>
    <p:extLst>
      <p:ext uri="{BB962C8B-B14F-4D97-AF65-F5344CB8AC3E}">
        <p14:creationId xmlns:p14="http://schemas.microsoft.com/office/powerpoint/2010/main" val="2868034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5109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E06D6-2E19-4C84-9F08-0A48D46D1AC2}"/>
              </a:ext>
            </a:extLst>
          </p:cNvPr>
          <p:cNvSpPr>
            <a:spLocks noGrp="1"/>
          </p:cNvSpPr>
          <p:nvPr>
            <p:ph type="title"/>
          </p:nvPr>
        </p:nvSpPr>
        <p:spPr>
          <a:xfrm>
            <a:off x="629841" y="457200"/>
            <a:ext cx="2949178" cy="1600200"/>
          </a:xfrm>
          <a:solidFill>
            <a:schemeClr val="accent2"/>
          </a:solidFill>
        </p:spPr>
        <p:txBody>
          <a:bodyPr anchor="b"/>
          <a:lstStyle>
            <a:lvl1pPr>
              <a:defRPr lang="en-US" sz="2400" kern="1200" dirty="0" smtClean="0">
                <a:solidFill>
                  <a:schemeClr val="bg1"/>
                </a:solidFill>
                <a:latin typeface="+mj-lt"/>
                <a:ea typeface="+mj-ea"/>
                <a:cs typeface="+mj-cs"/>
              </a:defRPr>
            </a:lvl1pPr>
          </a:lstStyle>
          <a:p>
            <a:r>
              <a:rPr lang="en-US" dirty="0"/>
              <a:t>Click to edit Master title style</a:t>
            </a:r>
          </a:p>
        </p:txBody>
      </p:sp>
      <p:sp>
        <p:nvSpPr>
          <p:cNvPr id="3" name="Content Placeholder 2">
            <a:extLst>
              <a:ext uri="{FF2B5EF4-FFF2-40B4-BE49-F238E27FC236}">
                <a16:creationId xmlns:a16="http://schemas.microsoft.com/office/drawing/2014/main" id="{21DE9C44-3469-4F59-BA6B-52076231E5D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B7C367-AD13-4E0D-ABE0-ADDEC77F4E8F}"/>
              </a:ext>
            </a:extLst>
          </p:cNvPr>
          <p:cNvSpPr>
            <a:spLocks noGrp="1"/>
          </p:cNvSpPr>
          <p:nvPr>
            <p:ph type="body" sz="half" idx="2"/>
          </p:nvPr>
        </p:nvSpPr>
        <p:spPr>
          <a:xfrm>
            <a:off x="629841" y="2057400"/>
            <a:ext cx="2949178" cy="3811588"/>
          </a:xfrm>
          <a:solidFill>
            <a:schemeClr val="accent3"/>
          </a:solidFill>
        </p:spPr>
        <p:txBody>
          <a:bodyPr/>
          <a:lstStyle>
            <a:lvl1pPr marL="0" indent="0">
              <a:buNone/>
              <a:defRPr sz="12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Tree>
    <p:extLst>
      <p:ext uri="{BB962C8B-B14F-4D97-AF65-F5344CB8AC3E}">
        <p14:creationId xmlns:p14="http://schemas.microsoft.com/office/powerpoint/2010/main" val="39305803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EA31D-8F0C-4A19-93F5-8CE2521F211C}"/>
              </a:ext>
            </a:extLst>
          </p:cNvPr>
          <p:cNvSpPr>
            <a:spLocks noGrp="1"/>
          </p:cNvSpPr>
          <p:nvPr>
            <p:ph type="title"/>
          </p:nvPr>
        </p:nvSpPr>
        <p:spPr>
          <a:xfrm>
            <a:off x="5694965" y="454024"/>
            <a:ext cx="2949178" cy="1600200"/>
          </a:xfrm>
          <a:solidFill>
            <a:schemeClr val="accent2"/>
          </a:solidFill>
        </p:spPr>
        <p:txBody>
          <a:bodyPr anchor="b"/>
          <a:lstStyle>
            <a:lvl1pPr>
              <a:defRPr sz="2400">
                <a:solidFill>
                  <a:schemeClr val="bg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B0ABDC73-E7F2-473E-AC8F-5EE667B2AB99}"/>
              </a:ext>
            </a:extLst>
          </p:cNvPr>
          <p:cNvSpPr>
            <a:spLocks noGrp="1"/>
          </p:cNvSpPr>
          <p:nvPr>
            <p:ph type="pic" idx="1"/>
          </p:nvPr>
        </p:nvSpPr>
        <p:spPr>
          <a:xfrm>
            <a:off x="499858" y="992188"/>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0811A785-9F08-4042-A76F-CCB29AF8E1B2}"/>
              </a:ext>
            </a:extLst>
          </p:cNvPr>
          <p:cNvSpPr>
            <a:spLocks noGrp="1"/>
          </p:cNvSpPr>
          <p:nvPr>
            <p:ph type="body" sz="half" idx="2"/>
          </p:nvPr>
        </p:nvSpPr>
        <p:spPr>
          <a:xfrm>
            <a:off x="5694965" y="2054224"/>
            <a:ext cx="2949178" cy="3811588"/>
          </a:xfrm>
          <a:solidFill>
            <a:schemeClr val="accent3"/>
          </a:solidFill>
        </p:spPr>
        <p:txBody>
          <a:bodyPr/>
          <a:lstStyle>
            <a:lvl1pPr marL="0" indent="0">
              <a:buNone/>
              <a:defRPr sz="12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Tree>
    <p:extLst>
      <p:ext uri="{BB962C8B-B14F-4D97-AF65-F5344CB8AC3E}">
        <p14:creationId xmlns:p14="http://schemas.microsoft.com/office/powerpoint/2010/main" val="41162833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hree Points">
    <p:spTree>
      <p:nvGrpSpPr>
        <p:cNvPr id="1" name=""/>
        <p:cNvGrpSpPr/>
        <p:nvPr/>
      </p:nvGrpSpPr>
      <p:grpSpPr>
        <a:xfrm>
          <a:off x="0" y="0"/>
          <a:ext cx="0" cy="0"/>
          <a:chOff x="0" y="0"/>
          <a:chExt cx="0" cy="0"/>
        </a:xfrm>
      </p:grpSpPr>
      <p:sp>
        <p:nvSpPr>
          <p:cNvPr id="2" name="Title 1"/>
          <p:cNvSpPr>
            <a:spLocks noGrp="1"/>
          </p:cNvSpPr>
          <p:nvPr>
            <p:ph type="title"/>
          </p:nvPr>
        </p:nvSpPr>
        <p:spPr>
          <a:xfrm>
            <a:off x="971550" y="979709"/>
            <a:ext cx="7200898" cy="1822514"/>
          </a:xfrm>
        </p:spPr>
        <p:txBody>
          <a:bodyPr anchor="b">
            <a:normAutofit/>
          </a:bodyPr>
          <a:lstStyle>
            <a:lvl1pPr algn="ctr">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971550" y="3073155"/>
            <a:ext cx="7200898" cy="520392"/>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cxnSp>
        <p:nvCxnSpPr>
          <p:cNvPr id="16" name="Straight Connector 15"/>
          <p:cNvCxnSpPr/>
          <p:nvPr/>
        </p:nvCxnSpPr>
        <p:spPr>
          <a:xfrm>
            <a:off x="1509542" y="2937688"/>
            <a:ext cx="612253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8" name="Content Placeholder 2">
            <a:extLst>
              <a:ext uri="{FF2B5EF4-FFF2-40B4-BE49-F238E27FC236}">
                <a16:creationId xmlns:a16="http://schemas.microsoft.com/office/drawing/2014/main" id="{4202A890-9091-4399-80AF-8AF212A1ED43}"/>
              </a:ext>
            </a:extLst>
          </p:cNvPr>
          <p:cNvSpPr>
            <a:spLocks noGrp="1"/>
          </p:cNvSpPr>
          <p:nvPr>
            <p:ph idx="13" hasCustomPrompt="1"/>
          </p:nvPr>
        </p:nvSpPr>
        <p:spPr>
          <a:xfrm>
            <a:off x="971551" y="3864480"/>
            <a:ext cx="2214000" cy="1109133"/>
          </a:xfrm>
          <a:ln w="44450" cap="sq" cmpd="thinThick">
            <a:solidFill>
              <a:schemeClr val="accent1"/>
            </a:solidFill>
            <a:miter lim="800000"/>
          </a:ln>
        </p:spPr>
        <p:txBody>
          <a:bodyPr anchor="ctr"/>
          <a:lstStyle>
            <a:lvl1pPr marL="0" indent="0" algn="ctr">
              <a:buNone/>
              <a:defRPr/>
            </a:lvl1pPr>
            <a:lvl2pPr marL="342900" indent="0" algn="ctr">
              <a:buNone/>
              <a:defRPr/>
            </a:lvl2pPr>
            <a:lvl3pPr marL="685800" indent="0" algn="ctr">
              <a:buNone/>
              <a:defRPr/>
            </a:lvl3pPr>
          </a:lstStyle>
          <a:p>
            <a:pPr lvl="0"/>
            <a:r>
              <a:rPr lang="en-US" dirty="0"/>
              <a:t>Description</a:t>
            </a:r>
          </a:p>
        </p:txBody>
      </p:sp>
      <p:sp>
        <p:nvSpPr>
          <p:cNvPr id="9" name="Content Placeholder 2">
            <a:extLst>
              <a:ext uri="{FF2B5EF4-FFF2-40B4-BE49-F238E27FC236}">
                <a16:creationId xmlns:a16="http://schemas.microsoft.com/office/drawing/2014/main" id="{F1661F6C-2BB1-41AF-BF4C-144E940F7B25}"/>
              </a:ext>
            </a:extLst>
          </p:cNvPr>
          <p:cNvSpPr>
            <a:spLocks noGrp="1"/>
          </p:cNvSpPr>
          <p:nvPr>
            <p:ph idx="14" hasCustomPrompt="1"/>
          </p:nvPr>
        </p:nvSpPr>
        <p:spPr>
          <a:xfrm>
            <a:off x="3465000" y="3864480"/>
            <a:ext cx="2214000" cy="1109133"/>
          </a:xfrm>
          <a:ln w="44450" cap="sq" cmpd="thinThick">
            <a:solidFill>
              <a:schemeClr val="accent3"/>
            </a:solidFill>
            <a:miter lim="800000"/>
          </a:ln>
        </p:spPr>
        <p:txBody>
          <a:bodyPr anchor="ctr"/>
          <a:lstStyle>
            <a:lvl1pPr marL="0" indent="0" algn="ctr">
              <a:buNone/>
              <a:defRPr/>
            </a:lvl1pPr>
            <a:lvl2pPr marL="342900" indent="0" algn="ctr">
              <a:buNone/>
              <a:defRPr/>
            </a:lvl2pPr>
            <a:lvl3pPr marL="685800" indent="0" algn="ctr">
              <a:buNone/>
              <a:defRPr/>
            </a:lvl3pPr>
          </a:lstStyle>
          <a:p>
            <a:pPr lvl="0"/>
            <a:r>
              <a:rPr lang="en-US" dirty="0"/>
              <a:t>Description</a:t>
            </a:r>
          </a:p>
        </p:txBody>
      </p:sp>
      <p:sp>
        <p:nvSpPr>
          <p:cNvPr id="10" name="Content Placeholder 2">
            <a:extLst>
              <a:ext uri="{FF2B5EF4-FFF2-40B4-BE49-F238E27FC236}">
                <a16:creationId xmlns:a16="http://schemas.microsoft.com/office/drawing/2014/main" id="{3AFB258B-8362-4F6C-94EF-7C1F32CEBF2D}"/>
              </a:ext>
            </a:extLst>
          </p:cNvPr>
          <p:cNvSpPr>
            <a:spLocks noGrp="1"/>
          </p:cNvSpPr>
          <p:nvPr>
            <p:ph idx="15" hasCustomPrompt="1"/>
          </p:nvPr>
        </p:nvSpPr>
        <p:spPr>
          <a:xfrm>
            <a:off x="5958449" y="3864480"/>
            <a:ext cx="2214000" cy="1109133"/>
          </a:xfrm>
          <a:ln w="44450" cap="sq" cmpd="thinThick">
            <a:solidFill>
              <a:schemeClr val="accent2"/>
            </a:solidFill>
            <a:miter lim="800000"/>
          </a:ln>
        </p:spPr>
        <p:txBody>
          <a:bodyPr anchor="ctr"/>
          <a:lstStyle>
            <a:lvl1pPr marL="0" indent="0" algn="ctr">
              <a:buNone/>
              <a:defRPr/>
            </a:lvl1pPr>
            <a:lvl2pPr marL="342900" indent="0" algn="ctr">
              <a:buNone/>
              <a:defRPr/>
            </a:lvl2pPr>
            <a:lvl3pPr marL="685800" indent="0" algn="ctr">
              <a:buNone/>
              <a:defRPr/>
            </a:lvl3pPr>
          </a:lstStyle>
          <a:p>
            <a:pPr lvl="0"/>
            <a:r>
              <a:rPr lang="en-US" dirty="0"/>
              <a:t>Description</a:t>
            </a:r>
          </a:p>
        </p:txBody>
      </p:sp>
    </p:spTree>
    <p:extLst>
      <p:ext uri="{BB962C8B-B14F-4D97-AF65-F5344CB8AC3E}">
        <p14:creationId xmlns:p14="http://schemas.microsoft.com/office/powerpoint/2010/main" val="3734862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08AE1-FC12-475D-A6BE-55B76D6F00D5}"/>
              </a:ext>
            </a:extLst>
          </p:cNvPr>
          <p:cNvSpPr>
            <a:spLocks noGrp="1"/>
          </p:cNvSpPr>
          <p:nvPr>
            <p:ph type="ctrTitle"/>
          </p:nvPr>
        </p:nvSpPr>
        <p:spPr>
          <a:xfrm>
            <a:off x="1143000" y="1122363"/>
            <a:ext cx="6858000" cy="2387600"/>
          </a:xfrm>
          <a:ln>
            <a:noFill/>
          </a:ln>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B6A8C8F2-6AD0-452F-95DB-593D2CC346D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4572518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731963"/>
            <a:ext cx="6858000" cy="2387600"/>
          </a:xfrm>
        </p:spPr>
        <p:txBody>
          <a:bodyPr anchor="b"/>
          <a:lstStyle>
            <a:lvl1pPr algn="ctr">
              <a:defRPr sz="4500">
                <a:solidFill>
                  <a:srgbClr val="3A3F4A"/>
                </a:solidFill>
              </a:defRPr>
            </a:lvl1pPr>
          </a:lstStyle>
          <a:p>
            <a:r>
              <a:rPr lang="en-US" dirty="0"/>
              <a:t>Click to edit Master title style</a:t>
            </a:r>
          </a:p>
        </p:txBody>
      </p:sp>
      <p:sp>
        <p:nvSpPr>
          <p:cNvPr id="3" name="Subtitle 2"/>
          <p:cNvSpPr>
            <a:spLocks noGrp="1"/>
          </p:cNvSpPr>
          <p:nvPr>
            <p:ph type="subTitle" idx="1"/>
          </p:nvPr>
        </p:nvSpPr>
        <p:spPr>
          <a:xfrm>
            <a:off x="1143000" y="4211638"/>
            <a:ext cx="6858000" cy="1655762"/>
          </a:xfrm>
        </p:spPr>
        <p:txBody>
          <a:bodyPr/>
          <a:lstStyle>
            <a:lvl1pPr marL="0" indent="0" algn="ctr">
              <a:buNone/>
              <a:defRPr sz="1800">
                <a:solidFill>
                  <a:srgbClr val="3A3F4A"/>
                </a:solidFill>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9" name="Date Placeholder 3">
            <a:extLst>
              <a:ext uri="{FF2B5EF4-FFF2-40B4-BE49-F238E27FC236}">
                <a16:creationId xmlns:a16="http://schemas.microsoft.com/office/drawing/2014/main" id="{E0F57544-6815-4501-ADA0-9436E6250348}"/>
              </a:ext>
            </a:extLst>
          </p:cNvPr>
          <p:cNvSpPr>
            <a:spLocks noGrp="1"/>
          </p:cNvSpPr>
          <p:nvPr>
            <p:ph type="dt" sz="half" idx="2"/>
          </p:nvPr>
        </p:nvSpPr>
        <p:spPr>
          <a:xfrm>
            <a:off x="228600" y="6446838"/>
            <a:ext cx="2057400" cy="365125"/>
          </a:xfrm>
          <a:prstGeom prst="rect">
            <a:avLst/>
          </a:prstGeom>
        </p:spPr>
        <p:txBody>
          <a:bodyPr/>
          <a:lstStyle>
            <a:lvl1pPr>
              <a:defRPr sz="1100" b="1">
                <a:solidFill>
                  <a:srgbClr val="898989"/>
                </a:solidFill>
                <a:latin typeface="+mn-lt"/>
              </a:defRPr>
            </a:lvl1pPr>
          </a:lstStyle>
          <a:p>
            <a:r>
              <a:rPr lang="en-US" dirty="0"/>
              <a:t>Premier Series</a:t>
            </a:r>
          </a:p>
        </p:txBody>
      </p:sp>
      <p:sp>
        <p:nvSpPr>
          <p:cNvPr id="10" name="Footer Placeholder 4">
            <a:extLst>
              <a:ext uri="{FF2B5EF4-FFF2-40B4-BE49-F238E27FC236}">
                <a16:creationId xmlns:a16="http://schemas.microsoft.com/office/drawing/2014/main" id="{52F8B39C-7A46-40F5-8421-10BCFF48EA98}"/>
              </a:ext>
            </a:extLst>
          </p:cNvPr>
          <p:cNvSpPr>
            <a:spLocks noGrp="1"/>
          </p:cNvSpPr>
          <p:nvPr>
            <p:ph type="ftr" sz="quarter" idx="3"/>
          </p:nvPr>
        </p:nvSpPr>
        <p:spPr>
          <a:xfrm>
            <a:off x="5672758" y="6477001"/>
            <a:ext cx="3242642" cy="365125"/>
          </a:xfrm>
          <a:prstGeom prst="rect">
            <a:avLst/>
          </a:prstGeom>
        </p:spPr>
        <p:txBody>
          <a:bodyPr/>
          <a:lstStyle>
            <a:lvl1pPr algn="r">
              <a:defRPr sz="1100" b="1">
                <a:solidFill>
                  <a:schemeClr val="bg1"/>
                </a:solidFill>
                <a:latin typeface="+mn-lt"/>
              </a:defRPr>
            </a:lvl1pPr>
          </a:lstStyle>
          <a:p>
            <a:r>
              <a:rPr lang="en-US" dirty="0"/>
              <a:t>Instructional Best Practices</a:t>
            </a:r>
          </a:p>
        </p:txBody>
      </p:sp>
    </p:spTree>
    <p:extLst>
      <p:ext uri="{BB962C8B-B14F-4D97-AF65-F5344CB8AC3E}">
        <p14:creationId xmlns:p14="http://schemas.microsoft.com/office/powerpoint/2010/main" val="6324724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0" y="1905000"/>
            <a:ext cx="8286750" cy="4271963"/>
          </a:xfrm>
        </p:spPr>
        <p:txBody>
          <a:bodyPr/>
          <a:lstStyle>
            <a:lvl1pPr>
              <a:defRPr>
                <a:solidFill>
                  <a:srgbClr val="3A3F4A"/>
                </a:solidFill>
              </a:defRPr>
            </a:lvl1pPr>
            <a:lvl2pPr>
              <a:defRPr>
                <a:solidFill>
                  <a:srgbClr val="3A3F4A"/>
                </a:solidFill>
              </a:defRPr>
            </a:lvl2pPr>
            <a:lvl3pPr>
              <a:defRPr>
                <a:solidFill>
                  <a:srgbClr val="3A3F4A"/>
                </a:solidFill>
              </a:defRPr>
            </a:lvl3pPr>
            <a:lvl4pPr>
              <a:defRPr>
                <a:solidFill>
                  <a:srgbClr val="3A3F4A"/>
                </a:solidFill>
              </a:defRPr>
            </a:lvl4pPr>
            <a:lvl5pPr>
              <a:defRPr>
                <a:solidFill>
                  <a:srgbClr val="3A3F4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BD67AB20-F91F-4F50-A096-1F4F7E15BE4A}"/>
              </a:ext>
            </a:extLst>
          </p:cNvPr>
          <p:cNvSpPr>
            <a:spLocks noGrp="1"/>
          </p:cNvSpPr>
          <p:nvPr>
            <p:ph type="dt" sz="half" idx="2"/>
          </p:nvPr>
        </p:nvSpPr>
        <p:spPr>
          <a:xfrm>
            <a:off x="228600" y="6446838"/>
            <a:ext cx="2057400" cy="365125"/>
          </a:xfrm>
          <a:prstGeom prst="rect">
            <a:avLst/>
          </a:prstGeom>
        </p:spPr>
        <p:txBody>
          <a:bodyPr/>
          <a:lstStyle>
            <a:lvl1pPr>
              <a:defRPr sz="1100" b="1">
                <a:solidFill>
                  <a:srgbClr val="898989"/>
                </a:solidFill>
                <a:latin typeface="+mn-lt"/>
                <a:cs typeface="CordiaUPC" panose="020B0502040204020203" pitchFamily="34" charset="-34"/>
              </a:defRPr>
            </a:lvl1pPr>
          </a:lstStyle>
          <a:p>
            <a:r>
              <a:rPr lang="en-US"/>
              <a:t>Premier Series</a:t>
            </a:r>
            <a:endParaRPr lang="en-US" dirty="0"/>
          </a:p>
        </p:txBody>
      </p:sp>
      <p:sp>
        <p:nvSpPr>
          <p:cNvPr id="10" name="Footer Placeholder 4">
            <a:extLst>
              <a:ext uri="{FF2B5EF4-FFF2-40B4-BE49-F238E27FC236}">
                <a16:creationId xmlns:a16="http://schemas.microsoft.com/office/drawing/2014/main" id="{4C2429D2-3276-4981-A492-A5F0530B1074}"/>
              </a:ext>
            </a:extLst>
          </p:cNvPr>
          <p:cNvSpPr>
            <a:spLocks noGrp="1"/>
          </p:cNvSpPr>
          <p:nvPr>
            <p:ph type="ftr" sz="quarter" idx="3"/>
          </p:nvPr>
        </p:nvSpPr>
        <p:spPr>
          <a:xfrm>
            <a:off x="5672758" y="6477001"/>
            <a:ext cx="3242642" cy="365125"/>
          </a:xfrm>
          <a:prstGeom prst="rect">
            <a:avLst/>
          </a:prstGeom>
        </p:spPr>
        <p:txBody>
          <a:bodyPr/>
          <a:lstStyle>
            <a:lvl1pPr algn="r">
              <a:defRPr sz="1100" b="1">
                <a:solidFill>
                  <a:schemeClr val="bg1"/>
                </a:solidFill>
                <a:latin typeface="+mn-lt"/>
                <a:cs typeface="CordiaUPC" panose="020B0502040204020203" pitchFamily="34" charset="-34"/>
              </a:defRPr>
            </a:lvl1pPr>
          </a:lstStyle>
          <a:p>
            <a:r>
              <a:rPr lang="en-US"/>
              <a:t>Instructional Best Practices</a:t>
            </a:r>
            <a:endParaRPr lang="en-US" dirty="0"/>
          </a:p>
        </p:txBody>
      </p:sp>
    </p:spTree>
    <p:extLst>
      <p:ext uri="{BB962C8B-B14F-4D97-AF65-F5344CB8AC3E}">
        <p14:creationId xmlns:p14="http://schemas.microsoft.com/office/powerpoint/2010/main" val="14991656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97062"/>
            <a:ext cx="4000500" cy="4351338"/>
          </a:xfrm>
        </p:spPr>
        <p:txBody>
          <a:bodyPr/>
          <a:lstStyle>
            <a:lvl1pPr>
              <a:defRPr>
                <a:solidFill>
                  <a:srgbClr val="3A3F4A"/>
                </a:solidFill>
              </a:defRPr>
            </a:lvl1pPr>
            <a:lvl2pPr>
              <a:defRPr>
                <a:solidFill>
                  <a:srgbClr val="3A3F4A"/>
                </a:solidFill>
              </a:defRPr>
            </a:lvl2pPr>
            <a:lvl3pPr>
              <a:defRPr>
                <a:solidFill>
                  <a:srgbClr val="3A3F4A"/>
                </a:solidFill>
              </a:defRPr>
            </a:lvl3pPr>
            <a:lvl4pPr>
              <a:defRPr>
                <a:solidFill>
                  <a:srgbClr val="3A3F4A"/>
                </a:solidFill>
              </a:defRPr>
            </a:lvl4pPr>
            <a:lvl5pPr>
              <a:defRPr>
                <a:solidFill>
                  <a:srgbClr val="3A3F4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14900" y="1897062"/>
            <a:ext cx="4000500" cy="4351338"/>
          </a:xfrm>
        </p:spPr>
        <p:txBody>
          <a:bodyPr/>
          <a:lstStyle>
            <a:lvl1pPr>
              <a:defRPr>
                <a:solidFill>
                  <a:srgbClr val="3A3F4A"/>
                </a:solidFill>
              </a:defRPr>
            </a:lvl1pPr>
            <a:lvl2pPr>
              <a:defRPr>
                <a:solidFill>
                  <a:srgbClr val="3A3F4A"/>
                </a:solidFill>
              </a:defRPr>
            </a:lvl2pPr>
            <a:lvl3pPr>
              <a:defRPr>
                <a:solidFill>
                  <a:srgbClr val="3A3F4A"/>
                </a:solidFill>
              </a:defRPr>
            </a:lvl3pPr>
            <a:lvl4pPr>
              <a:defRPr>
                <a:solidFill>
                  <a:srgbClr val="3A3F4A"/>
                </a:solidFill>
              </a:defRPr>
            </a:lvl4pPr>
            <a:lvl5pPr>
              <a:defRPr>
                <a:solidFill>
                  <a:srgbClr val="3A3F4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77DA75A-4060-4683-853F-421603BC1FB0}"/>
              </a:ext>
            </a:extLst>
          </p:cNvPr>
          <p:cNvSpPr>
            <a:spLocks noGrp="1"/>
          </p:cNvSpPr>
          <p:nvPr>
            <p:ph type="dt" sz="half" idx="10"/>
          </p:nvPr>
        </p:nvSpPr>
        <p:spPr>
          <a:xfrm>
            <a:off x="228600" y="6446838"/>
            <a:ext cx="2057400" cy="365125"/>
          </a:xfrm>
          <a:prstGeom prst="rect">
            <a:avLst/>
          </a:prstGeom>
        </p:spPr>
        <p:txBody>
          <a:bodyPr/>
          <a:lstStyle>
            <a:lvl1pPr>
              <a:defRPr sz="1100" b="1">
                <a:solidFill>
                  <a:srgbClr val="898989"/>
                </a:solidFill>
                <a:latin typeface="+mn-lt"/>
              </a:defRPr>
            </a:lvl1pPr>
          </a:lstStyle>
          <a:p>
            <a:r>
              <a:rPr lang="en-US"/>
              <a:t>Premier Series</a:t>
            </a:r>
            <a:endParaRPr lang="en-US" dirty="0"/>
          </a:p>
        </p:txBody>
      </p:sp>
      <p:sp>
        <p:nvSpPr>
          <p:cNvPr id="11" name="Footer Placeholder 4">
            <a:extLst>
              <a:ext uri="{FF2B5EF4-FFF2-40B4-BE49-F238E27FC236}">
                <a16:creationId xmlns:a16="http://schemas.microsoft.com/office/drawing/2014/main" id="{140DCB0F-C76A-4736-815B-FB75D5928E06}"/>
              </a:ext>
            </a:extLst>
          </p:cNvPr>
          <p:cNvSpPr>
            <a:spLocks noGrp="1"/>
          </p:cNvSpPr>
          <p:nvPr>
            <p:ph type="ftr" sz="quarter" idx="3"/>
          </p:nvPr>
        </p:nvSpPr>
        <p:spPr>
          <a:xfrm>
            <a:off x="5672758" y="6477001"/>
            <a:ext cx="3242642" cy="365125"/>
          </a:xfrm>
          <a:prstGeom prst="rect">
            <a:avLst/>
          </a:prstGeom>
        </p:spPr>
        <p:txBody>
          <a:bodyPr/>
          <a:lstStyle>
            <a:lvl1pPr algn="r">
              <a:defRPr sz="1100" b="1">
                <a:solidFill>
                  <a:schemeClr val="bg1"/>
                </a:solidFill>
                <a:latin typeface="+mn-lt"/>
              </a:defRPr>
            </a:lvl1pPr>
          </a:lstStyle>
          <a:p>
            <a:r>
              <a:rPr lang="en-US"/>
              <a:t>Instructional Best Practices</a:t>
            </a:r>
            <a:endParaRPr lang="en-US" dirty="0"/>
          </a:p>
        </p:txBody>
      </p:sp>
    </p:spTree>
    <p:extLst>
      <p:ext uri="{BB962C8B-B14F-4D97-AF65-F5344CB8AC3E}">
        <p14:creationId xmlns:p14="http://schemas.microsoft.com/office/powerpoint/2010/main" val="20261663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8" name="Date Placeholder 3">
            <a:extLst>
              <a:ext uri="{FF2B5EF4-FFF2-40B4-BE49-F238E27FC236}">
                <a16:creationId xmlns:a16="http://schemas.microsoft.com/office/drawing/2014/main" id="{72F172FB-C691-44FE-837E-E1424B80547A}"/>
              </a:ext>
            </a:extLst>
          </p:cNvPr>
          <p:cNvSpPr>
            <a:spLocks noGrp="1"/>
          </p:cNvSpPr>
          <p:nvPr>
            <p:ph type="dt" sz="half" idx="2"/>
          </p:nvPr>
        </p:nvSpPr>
        <p:spPr>
          <a:xfrm>
            <a:off x="228600" y="6446838"/>
            <a:ext cx="2057400" cy="365125"/>
          </a:xfrm>
          <a:prstGeom prst="rect">
            <a:avLst/>
          </a:prstGeom>
        </p:spPr>
        <p:txBody>
          <a:bodyPr/>
          <a:lstStyle>
            <a:lvl1pPr>
              <a:defRPr sz="1100" b="1">
                <a:solidFill>
                  <a:srgbClr val="898989"/>
                </a:solidFill>
                <a:latin typeface="+mn-lt"/>
              </a:defRPr>
            </a:lvl1pPr>
          </a:lstStyle>
          <a:p>
            <a:r>
              <a:rPr lang="en-US"/>
              <a:t>Premier Series</a:t>
            </a:r>
            <a:endParaRPr lang="en-US" dirty="0"/>
          </a:p>
        </p:txBody>
      </p:sp>
      <p:sp>
        <p:nvSpPr>
          <p:cNvPr id="9" name="Footer Placeholder 4">
            <a:extLst>
              <a:ext uri="{FF2B5EF4-FFF2-40B4-BE49-F238E27FC236}">
                <a16:creationId xmlns:a16="http://schemas.microsoft.com/office/drawing/2014/main" id="{993BE848-7EBE-4AA6-9382-3CE706F5A2D8}"/>
              </a:ext>
            </a:extLst>
          </p:cNvPr>
          <p:cNvSpPr>
            <a:spLocks noGrp="1"/>
          </p:cNvSpPr>
          <p:nvPr>
            <p:ph type="ftr" sz="quarter" idx="3"/>
          </p:nvPr>
        </p:nvSpPr>
        <p:spPr>
          <a:xfrm>
            <a:off x="5672758" y="6477001"/>
            <a:ext cx="3242642" cy="365125"/>
          </a:xfrm>
          <a:prstGeom prst="rect">
            <a:avLst/>
          </a:prstGeom>
        </p:spPr>
        <p:txBody>
          <a:bodyPr/>
          <a:lstStyle>
            <a:lvl1pPr algn="r">
              <a:defRPr sz="1100" b="1">
                <a:solidFill>
                  <a:schemeClr val="bg1"/>
                </a:solidFill>
                <a:latin typeface="+mn-lt"/>
              </a:defRPr>
            </a:lvl1pPr>
          </a:lstStyle>
          <a:p>
            <a:r>
              <a:rPr lang="en-US"/>
              <a:t>Instructional Best Practices</a:t>
            </a:r>
            <a:endParaRPr lang="en-US" dirty="0"/>
          </a:p>
        </p:txBody>
      </p:sp>
    </p:spTree>
    <p:extLst>
      <p:ext uri="{BB962C8B-B14F-4D97-AF65-F5344CB8AC3E}">
        <p14:creationId xmlns:p14="http://schemas.microsoft.com/office/powerpoint/2010/main" val="18827095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576EDBAF-F2E6-4C3B-A290-9AEF737128A9}"/>
              </a:ext>
            </a:extLst>
          </p:cNvPr>
          <p:cNvSpPr>
            <a:spLocks noGrp="1"/>
          </p:cNvSpPr>
          <p:nvPr>
            <p:ph type="dt" sz="half" idx="2"/>
          </p:nvPr>
        </p:nvSpPr>
        <p:spPr>
          <a:xfrm>
            <a:off x="228600" y="6446838"/>
            <a:ext cx="2057400" cy="365125"/>
          </a:xfrm>
          <a:prstGeom prst="rect">
            <a:avLst/>
          </a:prstGeom>
        </p:spPr>
        <p:txBody>
          <a:bodyPr/>
          <a:lstStyle>
            <a:lvl1pPr>
              <a:defRPr sz="1100" b="1">
                <a:solidFill>
                  <a:srgbClr val="898989"/>
                </a:solidFill>
                <a:latin typeface="+mn-lt"/>
              </a:defRPr>
            </a:lvl1pPr>
          </a:lstStyle>
          <a:p>
            <a:r>
              <a:rPr lang="en-US"/>
              <a:t>Premier Series</a:t>
            </a:r>
            <a:endParaRPr lang="en-US" dirty="0"/>
          </a:p>
        </p:txBody>
      </p:sp>
      <p:sp>
        <p:nvSpPr>
          <p:cNvPr id="6" name="Footer Placeholder 4">
            <a:extLst>
              <a:ext uri="{FF2B5EF4-FFF2-40B4-BE49-F238E27FC236}">
                <a16:creationId xmlns:a16="http://schemas.microsoft.com/office/drawing/2014/main" id="{F4905D57-3280-4650-9CAA-B6C5279C43B2}"/>
              </a:ext>
            </a:extLst>
          </p:cNvPr>
          <p:cNvSpPr>
            <a:spLocks noGrp="1"/>
          </p:cNvSpPr>
          <p:nvPr>
            <p:ph type="ftr" sz="quarter" idx="3"/>
          </p:nvPr>
        </p:nvSpPr>
        <p:spPr>
          <a:xfrm>
            <a:off x="5672758" y="6477001"/>
            <a:ext cx="3242642" cy="365125"/>
          </a:xfrm>
          <a:prstGeom prst="rect">
            <a:avLst/>
          </a:prstGeom>
        </p:spPr>
        <p:txBody>
          <a:bodyPr/>
          <a:lstStyle>
            <a:lvl1pPr algn="r">
              <a:defRPr sz="1100" b="1">
                <a:solidFill>
                  <a:schemeClr val="bg1"/>
                </a:solidFill>
                <a:latin typeface="+mn-lt"/>
              </a:defRPr>
            </a:lvl1pPr>
          </a:lstStyle>
          <a:p>
            <a:r>
              <a:rPr lang="en-US"/>
              <a:t>Instructional Best Practices</a:t>
            </a:r>
            <a:endParaRPr lang="en-US" dirty="0"/>
          </a:p>
        </p:txBody>
      </p:sp>
    </p:spTree>
    <p:extLst>
      <p:ext uri="{BB962C8B-B14F-4D97-AF65-F5344CB8AC3E}">
        <p14:creationId xmlns:p14="http://schemas.microsoft.com/office/powerpoint/2010/main" val="10729203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r>
              <a:rPr lang="en-US"/>
              <a:t>Click to edit Master title style</a:t>
            </a:r>
            <a:endParaRPr dirty="0"/>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r>
              <a:rPr lang="en-US"/>
              <a:t>Click to edit Master subtitle style</a:t>
            </a:r>
            <a:endParaRPr/>
          </a:p>
        </p:txBody>
      </p:sp>
      <p:sp>
        <p:nvSpPr>
          <p:cNvPr id="6" name="Holder 6"/>
          <p:cNvSpPr>
            <a:spLocks noGrp="1"/>
          </p:cNvSpPr>
          <p:nvPr>
            <p:ph type="sldNum" sz="quarter" idx="7"/>
          </p:nvPr>
        </p:nvSpPr>
        <p:spPr/>
        <p:txBody>
          <a:bodyPr lIns="0" tIns="0" rIns="0" bIns="0"/>
          <a:lstStyle>
            <a:lvl1pPr>
              <a:defRPr sz="1200" b="0" i="0">
                <a:solidFill>
                  <a:srgbClr val="888888"/>
                </a:solidFill>
                <a:latin typeface="Franklin Gothic Medium"/>
                <a:cs typeface="Franklin Gothic Medium"/>
              </a:defRPr>
            </a:lvl1pPr>
          </a:lstStyle>
          <a:p>
            <a:fld id="{0995D69D-ED68-41A4-8D48-9CCDCA3C22F6}" type="slidenum">
              <a:rPr lang="en-US" smtClean="0"/>
              <a:t>‹#›</a:t>
            </a:fld>
            <a:endParaRPr lang="en-US" dirty="0"/>
          </a:p>
        </p:txBody>
      </p:sp>
      <p:pic>
        <p:nvPicPr>
          <p:cNvPr id="7" name="Picture 6" descr="A close up of a sign&#10;&#10;Description automatically generated">
            <a:extLst>
              <a:ext uri="{FF2B5EF4-FFF2-40B4-BE49-F238E27FC236}">
                <a16:creationId xmlns:a16="http://schemas.microsoft.com/office/drawing/2014/main" id="{8F5D0255-BC20-4167-BD8F-0579AF3B64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1909" y="433250"/>
            <a:ext cx="1440181" cy="1440181"/>
          </a:xfrm>
          <a:prstGeom prst="rect">
            <a:avLst/>
          </a:prstGeom>
        </p:spPr>
      </p:pic>
    </p:spTree>
    <p:extLst>
      <p:ext uri="{BB962C8B-B14F-4D97-AF65-F5344CB8AC3E}">
        <p14:creationId xmlns:p14="http://schemas.microsoft.com/office/powerpoint/2010/main" val="12373772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012069"/>
                </a:solidFill>
                <a:latin typeface="Franklin Gothic Medium"/>
                <a:cs typeface="Franklin Gothic Medium"/>
              </a:defRPr>
            </a:lvl1pPr>
          </a:lstStyle>
          <a:p>
            <a:r>
              <a:rPr lang="en-US"/>
              <a:t>Click to edit Master title style</a:t>
            </a:r>
            <a:endParaRPr/>
          </a:p>
        </p:txBody>
      </p:sp>
      <p:sp>
        <p:nvSpPr>
          <p:cNvPr id="3" name="Holder 3"/>
          <p:cNvSpPr>
            <a:spLocks noGrp="1"/>
          </p:cNvSpPr>
          <p:nvPr>
            <p:ph type="body" idx="1"/>
          </p:nvPr>
        </p:nvSpPr>
        <p:spPr>
          <a:xfrm>
            <a:off x="443780" y="1498600"/>
            <a:ext cx="8261779" cy="3860800"/>
          </a:xfrm>
        </p:spPr>
        <p:txBody>
          <a:bodyPr lIns="0" tIns="0" rIns="0" bIns="0"/>
          <a:lstStyle>
            <a:lvl1pPr>
              <a:defRPr sz="2800" b="0" i="0">
                <a:solidFill>
                  <a:schemeClr val="tx1"/>
                </a:solidFill>
                <a:latin typeface="Franklin Gothic Medium"/>
                <a:cs typeface="Franklin Gothic Medium"/>
              </a:defRPr>
            </a:lvl1pPr>
          </a:lstStyle>
          <a:p>
            <a:pPr lvl="0"/>
            <a:r>
              <a:rPr lang="en-US"/>
              <a:t>Click to edit Master text styles</a:t>
            </a:r>
          </a:p>
        </p:txBody>
      </p:sp>
    </p:spTree>
    <p:extLst>
      <p:ext uri="{BB962C8B-B14F-4D97-AF65-F5344CB8AC3E}">
        <p14:creationId xmlns:p14="http://schemas.microsoft.com/office/powerpoint/2010/main" val="27103994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76200"/>
          </a:xfrm>
          <a:custGeom>
            <a:avLst/>
            <a:gdLst/>
            <a:ahLst/>
            <a:cxnLst/>
            <a:rect l="l" t="t" r="r" b="b"/>
            <a:pathLst>
              <a:path w="9144000" h="76200">
                <a:moveTo>
                  <a:pt x="0" y="76200"/>
                </a:moveTo>
                <a:lnTo>
                  <a:pt x="9144000" y="76200"/>
                </a:lnTo>
                <a:lnTo>
                  <a:pt x="9144000" y="0"/>
                </a:lnTo>
                <a:lnTo>
                  <a:pt x="0" y="0"/>
                </a:lnTo>
                <a:lnTo>
                  <a:pt x="0" y="76200"/>
                </a:lnTo>
                <a:close/>
              </a:path>
            </a:pathLst>
          </a:custGeom>
          <a:solidFill>
            <a:srgbClr val="002069"/>
          </a:solidFill>
        </p:spPr>
        <p:txBody>
          <a:bodyPr wrap="square" lIns="0" tIns="0" rIns="0" bIns="0" rtlCol="0"/>
          <a:lstStyle/>
          <a:p>
            <a:endParaRPr/>
          </a:p>
        </p:txBody>
      </p:sp>
      <p:sp>
        <p:nvSpPr>
          <p:cNvPr id="19" name="bk object 19"/>
          <p:cNvSpPr/>
          <p:nvPr/>
        </p:nvSpPr>
        <p:spPr>
          <a:xfrm>
            <a:off x="-2" y="38100"/>
            <a:ext cx="9144000" cy="1066800"/>
          </a:xfrm>
          <a:prstGeom prst="rect">
            <a:avLst/>
          </a:prstGeom>
          <a:blipFill>
            <a:blip r:embed="rId2" cstate="print"/>
            <a:stretch>
              <a:fillRect/>
            </a:stretch>
          </a:blipFill>
          <a:ln>
            <a:noFill/>
          </a:ln>
        </p:spPr>
        <p:txBody>
          <a:bodyPr wrap="square" lIns="0" tIns="0" rIns="0" bIns="0" rtlCol="0"/>
          <a:lstStyle/>
          <a:p>
            <a:endParaRPr/>
          </a:p>
        </p:txBody>
      </p:sp>
      <p:sp>
        <p:nvSpPr>
          <p:cNvPr id="2" name="Holder 2"/>
          <p:cNvSpPr>
            <a:spLocks noGrp="1"/>
          </p:cNvSpPr>
          <p:nvPr>
            <p:ph type="title"/>
          </p:nvPr>
        </p:nvSpPr>
        <p:spPr>
          <a:xfrm>
            <a:off x="1030628" y="325278"/>
            <a:ext cx="7082739" cy="492443"/>
          </a:xfrm>
        </p:spPr>
        <p:txBody>
          <a:bodyPr lIns="0" tIns="0" rIns="0" bIns="0"/>
          <a:lstStyle>
            <a:lvl1pPr>
              <a:defRPr sz="3200" b="0" i="0">
                <a:solidFill>
                  <a:srgbClr val="012069"/>
                </a:solidFill>
                <a:latin typeface="Franklin Gothic Medium"/>
                <a:cs typeface="Franklin Gothic Medium"/>
              </a:defRPr>
            </a:lvl1pPr>
          </a:lstStyle>
          <a:p>
            <a:r>
              <a:rPr lang="en-US"/>
              <a:t>Click to edit Master title style</a:t>
            </a:r>
            <a:endParaRPr dirty="0"/>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pPr lvl="0"/>
            <a:r>
              <a:rPr lang="en-US"/>
              <a:t>Click to edit Master text styles</a:t>
            </a: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pPr lvl="0"/>
            <a:r>
              <a:rPr lang="en-US"/>
              <a:t>Click to edit Master text styles</a:t>
            </a:r>
          </a:p>
        </p:txBody>
      </p:sp>
      <p:sp>
        <p:nvSpPr>
          <p:cNvPr id="7" name="Holder 7"/>
          <p:cNvSpPr>
            <a:spLocks noGrp="1"/>
          </p:cNvSpPr>
          <p:nvPr>
            <p:ph type="sldNum" sz="quarter" idx="7"/>
          </p:nvPr>
        </p:nvSpPr>
        <p:spPr/>
        <p:txBody>
          <a:bodyPr lIns="0" tIns="0" rIns="0" bIns="0"/>
          <a:lstStyle>
            <a:lvl1pPr>
              <a:defRPr sz="1200" b="0" i="0">
                <a:solidFill>
                  <a:srgbClr val="888888"/>
                </a:solidFill>
                <a:latin typeface="Franklin Gothic Medium"/>
                <a:cs typeface="Franklin Gothic Medium"/>
              </a:defRPr>
            </a:lvl1pPr>
          </a:lstStyle>
          <a:p>
            <a:fld id="{0995D69D-ED68-41A4-8D48-9CCDCA3C22F6}" type="slidenum">
              <a:rPr lang="en-US" smtClean="0"/>
              <a:t>‹#›</a:t>
            </a:fld>
            <a:endParaRPr lang="en-US" dirty="0"/>
          </a:p>
        </p:txBody>
      </p:sp>
    </p:spTree>
    <p:extLst>
      <p:ext uri="{BB962C8B-B14F-4D97-AF65-F5344CB8AC3E}">
        <p14:creationId xmlns:p14="http://schemas.microsoft.com/office/powerpoint/2010/main" val="21267464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030630" y="304800"/>
            <a:ext cx="7082739" cy="492443"/>
          </a:xfrm>
        </p:spPr>
        <p:txBody>
          <a:bodyPr lIns="0" tIns="0" rIns="0" bIns="0"/>
          <a:lstStyle>
            <a:lvl1pPr>
              <a:defRPr sz="3200" b="0" i="0">
                <a:solidFill>
                  <a:srgbClr val="012069"/>
                </a:solidFill>
                <a:latin typeface="Franklin Gothic Medium"/>
                <a:cs typeface="Franklin Gothic Medium"/>
              </a:defRPr>
            </a:lvl1pPr>
          </a:lstStyle>
          <a:p>
            <a:r>
              <a:rPr lang="en-US"/>
              <a:t>Click to edit Master title style</a:t>
            </a:r>
            <a:endParaRPr dirty="0"/>
          </a:p>
        </p:txBody>
      </p:sp>
      <p:sp>
        <p:nvSpPr>
          <p:cNvPr id="5" name="Holder 5"/>
          <p:cNvSpPr>
            <a:spLocks noGrp="1"/>
          </p:cNvSpPr>
          <p:nvPr>
            <p:ph type="sldNum" sz="quarter" idx="7"/>
          </p:nvPr>
        </p:nvSpPr>
        <p:spPr/>
        <p:txBody>
          <a:bodyPr lIns="0" tIns="0" rIns="0" bIns="0"/>
          <a:lstStyle>
            <a:lvl1pPr>
              <a:defRPr sz="1200" b="0" i="0">
                <a:solidFill>
                  <a:srgbClr val="888888"/>
                </a:solidFill>
                <a:latin typeface="Franklin Gothic Medium"/>
                <a:cs typeface="Franklin Gothic Medium"/>
              </a:defRPr>
            </a:lvl1pPr>
          </a:lstStyle>
          <a:p>
            <a:fld id="{0995D69D-ED68-41A4-8D48-9CCDCA3C22F6}" type="slidenum">
              <a:rPr lang="en-US" smtClean="0"/>
              <a:t>‹#›</a:t>
            </a:fld>
            <a:endParaRPr lang="en-US" dirty="0"/>
          </a:p>
        </p:txBody>
      </p:sp>
    </p:spTree>
    <p:extLst>
      <p:ext uri="{BB962C8B-B14F-4D97-AF65-F5344CB8AC3E}">
        <p14:creationId xmlns:p14="http://schemas.microsoft.com/office/powerpoint/2010/main" val="10286216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76200"/>
          </a:xfrm>
          <a:custGeom>
            <a:avLst/>
            <a:gdLst/>
            <a:ahLst/>
            <a:cxnLst/>
            <a:rect l="l" t="t" r="r" b="b"/>
            <a:pathLst>
              <a:path w="9144000" h="76200">
                <a:moveTo>
                  <a:pt x="0" y="76200"/>
                </a:moveTo>
                <a:lnTo>
                  <a:pt x="9144000" y="76200"/>
                </a:lnTo>
                <a:lnTo>
                  <a:pt x="9144000" y="0"/>
                </a:lnTo>
                <a:lnTo>
                  <a:pt x="0" y="0"/>
                </a:lnTo>
                <a:lnTo>
                  <a:pt x="0" y="76200"/>
                </a:lnTo>
                <a:close/>
              </a:path>
            </a:pathLst>
          </a:custGeom>
          <a:solidFill>
            <a:srgbClr val="002069"/>
          </a:solidFill>
          <a:ln>
            <a:solidFill>
              <a:schemeClr val="accent1"/>
            </a:solidFill>
          </a:ln>
        </p:spPr>
        <p:txBody>
          <a:bodyPr wrap="square" lIns="0" tIns="0" rIns="0" bIns="0" rtlCol="0"/>
          <a:lstStyle/>
          <a:p>
            <a:endParaRPr/>
          </a:p>
        </p:txBody>
      </p:sp>
      <p:sp>
        <p:nvSpPr>
          <p:cNvPr id="19" name="bk object 19"/>
          <p:cNvSpPr/>
          <p:nvPr/>
        </p:nvSpPr>
        <p:spPr>
          <a:xfrm>
            <a:off x="0" y="76200"/>
            <a:ext cx="9144000" cy="1066800"/>
          </a:xfrm>
          <a:prstGeom prst="rect">
            <a:avLst/>
          </a:prstGeom>
          <a:blipFill>
            <a:blip r:embed="rId2" cstate="print"/>
            <a:stretch>
              <a:fillRect/>
            </a:stretch>
          </a:blipFill>
        </p:spPr>
        <p:txBody>
          <a:bodyPr wrap="square" lIns="0" tIns="0" rIns="0" bIns="0" rtlCol="0"/>
          <a:lstStyle/>
          <a:p>
            <a:endParaRPr/>
          </a:p>
        </p:txBody>
      </p:sp>
      <p:sp>
        <p:nvSpPr>
          <p:cNvPr id="4" name="Holder 4"/>
          <p:cNvSpPr>
            <a:spLocks noGrp="1"/>
          </p:cNvSpPr>
          <p:nvPr>
            <p:ph type="sldNum" sz="quarter" idx="7"/>
          </p:nvPr>
        </p:nvSpPr>
        <p:spPr/>
        <p:txBody>
          <a:bodyPr lIns="0" tIns="0" rIns="0" bIns="0"/>
          <a:lstStyle>
            <a:lvl1pPr>
              <a:defRPr sz="1200" b="0" i="0">
                <a:solidFill>
                  <a:srgbClr val="888888"/>
                </a:solidFill>
                <a:latin typeface="Franklin Gothic Medium"/>
                <a:cs typeface="Franklin Gothic Medium"/>
              </a:defRPr>
            </a:lvl1pPr>
          </a:lstStyle>
          <a:p>
            <a:fld id="{0995D69D-ED68-41A4-8D48-9CCDCA3C22F6}" type="slidenum">
              <a:rPr lang="en-US" smtClean="0"/>
              <a:t>‹#›</a:t>
            </a:fld>
            <a:endParaRPr lang="en-US" dirty="0"/>
          </a:p>
        </p:txBody>
      </p:sp>
    </p:spTree>
    <p:extLst>
      <p:ext uri="{BB962C8B-B14F-4D97-AF65-F5344CB8AC3E}">
        <p14:creationId xmlns:p14="http://schemas.microsoft.com/office/powerpoint/2010/main" val="4011002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6200"/>
            <a:ext cx="9144000" cy="1066800"/>
          </a:xfrm>
          <a:prstGeom prst="rect">
            <a:avLst/>
          </a:prstGeom>
          <a:ln>
            <a:noFill/>
          </a:ln>
        </p:spPr>
      </p:pic>
      <p:sp>
        <p:nvSpPr>
          <p:cNvPr id="2" name="Title 1"/>
          <p:cNvSpPr>
            <a:spLocks noGrp="1"/>
          </p:cNvSpPr>
          <p:nvPr>
            <p:ph type="title" hasCustomPrompt="1"/>
          </p:nvPr>
        </p:nvSpPr>
        <p:spPr>
          <a:xfrm>
            <a:off x="457200" y="228600"/>
            <a:ext cx="8229600" cy="792163"/>
          </a:xfrm>
          <a:prstGeom prst="rect">
            <a:avLst/>
          </a:prstGeom>
        </p:spPr>
        <p:txBody>
          <a:bodyPr/>
          <a:lstStyle>
            <a:lvl1pPr>
              <a:defRPr>
                <a:solidFill>
                  <a:srgbClr val="012169"/>
                </a:solidFill>
              </a:defRPr>
            </a:lvl1pPr>
          </a:lstStyle>
          <a:p>
            <a:r>
              <a:rPr lang="en-US"/>
              <a:t>Slide title goes here</a:t>
            </a:r>
          </a:p>
        </p:txBody>
      </p:sp>
      <p:sp>
        <p:nvSpPr>
          <p:cNvPr id="8" name="Content Placeholder 7"/>
          <p:cNvSpPr>
            <a:spLocks noGrp="1"/>
          </p:cNvSpPr>
          <p:nvPr>
            <p:ph sz="quarter" idx="13" hasCustomPrompt="1"/>
          </p:nvPr>
        </p:nvSpPr>
        <p:spPr>
          <a:xfrm>
            <a:off x="457200" y="1295400"/>
            <a:ext cx="8229600" cy="4800600"/>
          </a:xfrm>
          <a:prstGeom prst="rect">
            <a:avLst/>
          </a:prstGeom>
        </p:spPr>
        <p:txBody>
          <a:bodyPr>
            <a:normAutofit/>
          </a:bodyPr>
          <a:lstStyle>
            <a:lvl1pPr marL="0" indent="0">
              <a:buNone/>
              <a:defRPr/>
            </a:lvl1pPr>
          </a:lstStyle>
          <a:p>
            <a:pPr lvl="0"/>
            <a:r>
              <a:rPr lang="en-US"/>
              <a:t>Put whatever you want in this box</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txBox="1">
            <a:spLocks/>
          </p:cNvSpPr>
          <p:nvPr userDrawn="1"/>
        </p:nvSpPr>
        <p:spPr>
          <a:xfrm>
            <a:off x="6858000" y="64008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93A505-7EC7-45A7-B0BC-7A4AA1C25744}" type="slidenum">
              <a:rPr lang="en-US" smtClean="0"/>
              <a:pPr/>
              <a:t>‹#›</a:t>
            </a:fld>
            <a:endParaRPr lang="en-US"/>
          </a:p>
        </p:txBody>
      </p:sp>
    </p:spTree>
    <p:extLst>
      <p:ext uri="{BB962C8B-B14F-4D97-AF65-F5344CB8AC3E}">
        <p14:creationId xmlns:p14="http://schemas.microsoft.com/office/powerpoint/2010/main" val="27077355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05578-D414-473D-B247-8BE7594114A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391E9DD-B4B6-42A7-A1F2-14521CDDA1C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A3E080F-FABB-4162-9307-793C9EFDFCCF}"/>
              </a:ext>
            </a:extLst>
          </p:cNvPr>
          <p:cNvSpPr>
            <a:spLocks noGrp="1"/>
          </p:cNvSpPr>
          <p:nvPr>
            <p:ph type="dt" sz="half" idx="10"/>
          </p:nvPr>
        </p:nvSpPr>
        <p:spPr/>
        <p:txBody>
          <a:bodyPr/>
          <a:lstStyle/>
          <a:p>
            <a:fld id="{2D581DCA-371A-47B0-9B1C-4F89899289D9}" type="datetimeFigureOut">
              <a:rPr lang="en-US" smtClean="0"/>
              <a:t>9/14/2021</a:t>
            </a:fld>
            <a:endParaRPr lang="en-US" dirty="0"/>
          </a:p>
        </p:txBody>
      </p:sp>
      <p:sp>
        <p:nvSpPr>
          <p:cNvPr id="5" name="Footer Placeholder 4">
            <a:extLst>
              <a:ext uri="{FF2B5EF4-FFF2-40B4-BE49-F238E27FC236}">
                <a16:creationId xmlns:a16="http://schemas.microsoft.com/office/drawing/2014/main" id="{3F99E2D2-CB39-4812-8A43-C62CF5E928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018C8D-6F44-4822-9998-989F89F8F282}"/>
              </a:ext>
            </a:extLst>
          </p:cNvPr>
          <p:cNvSpPr>
            <a:spLocks noGrp="1"/>
          </p:cNvSpPr>
          <p:nvPr>
            <p:ph type="sldNum" sz="quarter" idx="12"/>
          </p:nvPr>
        </p:nvSpPr>
        <p:spPr/>
        <p:txBody>
          <a:bodyPr/>
          <a:lstStyle/>
          <a:p>
            <a:fld id="{0995D69D-ED68-41A4-8D48-9CCDCA3C22F6}" type="slidenum">
              <a:rPr lang="en-US" smtClean="0"/>
              <a:t>‹#›</a:t>
            </a:fld>
            <a:endParaRPr lang="en-US" dirty="0"/>
          </a:p>
        </p:txBody>
      </p:sp>
    </p:spTree>
    <p:extLst>
      <p:ext uri="{BB962C8B-B14F-4D97-AF65-F5344CB8AC3E}">
        <p14:creationId xmlns:p14="http://schemas.microsoft.com/office/powerpoint/2010/main" val="38702717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05578-D414-473D-B247-8BE7594114A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391E9DD-B4B6-42A7-A1F2-14521CDDA1C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A3E080F-FABB-4162-9307-793C9EFDFCCF}"/>
              </a:ext>
            </a:extLst>
          </p:cNvPr>
          <p:cNvSpPr>
            <a:spLocks noGrp="1"/>
          </p:cNvSpPr>
          <p:nvPr>
            <p:ph type="dt" sz="half" idx="10"/>
          </p:nvPr>
        </p:nvSpPr>
        <p:spPr/>
        <p:txBody>
          <a:bodyPr/>
          <a:lstStyle/>
          <a:p>
            <a:fld id="{2D581DCA-371A-47B0-9B1C-4F89899289D9}" type="datetimeFigureOut">
              <a:rPr lang="en-US" smtClean="0"/>
              <a:t>9/14/2021</a:t>
            </a:fld>
            <a:endParaRPr lang="en-US"/>
          </a:p>
        </p:txBody>
      </p:sp>
      <p:sp>
        <p:nvSpPr>
          <p:cNvPr id="5" name="Footer Placeholder 4">
            <a:extLst>
              <a:ext uri="{FF2B5EF4-FFF2-40B4-BE49-F238E27FC236}">
                <a16:creationId xmlns:a16="http://schemas.microsoft.com/office/drawing/2014/main" id="{3F99E2D2-CB39-4812-8A43-C62CF5E928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18C8D-6F44-4822-9998-989F89F8F282}"/>
              </a:ext>
            </a:extLst>
          </p:cNvPr>
          <p:cNvSpPr>
            <a:spLocks noGrp="1"/>
          </p:cNvSpPr>
          <p:nvPr>
            <p:ph type="sldNum" sz="quarter" idx="12"/>
          </p:nvPr>
        </p:nvSpPr>
        <p:spPr/>
        <p:txBody>
          <a:bodyPr/>
          <a:lstStyle/>
          <a:p>
            <a:fld id="{0995D69D-ED68-41A4-8D48-9CCDCA3C22F6}" type="slidenum">
              <a:rPr lang="en-US" smtClean="0"/>
              <a:t>‹#›</a:t>
            </a:fld>
            <a:endParaRPr lang="en-US"/>
          </a:p>
        </p:txBody>
      </p:sp>
    </p:spTree>
    <p:extLst>
      <p:ext uri="{BB962C8B-B14F-4D97-AF65-F5344CB8AC3E}">
        <p14:creationId xmlns:p14="http://schemas.microsoft.com/office/powerpoint/2010/main" val="26335984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40F77-1E3D-4547-BEDF-DBDCA79D47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D79C89-375F-482A-A535-C87FA996AB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CFBF7F-C936-4E83-A9BC-D294156977CC}"/>
              </a:ext>
            </a:extLst>
          </p:cNvPr>
          <p:cNvSpPr>
            <a:spLocks noGrp="1"/>
          </p:cNvSpPr>
          <p:nvPr>
            <p:ph type="dt" sz="half" idx="10"/>
          </p:nvPr>
        </p:nvSpPr>
        <p:spPr/>
        <p:txBody>
          <a:bodyPr/>
          <a:lstStyle/>
          <a:p>
            <a:fld id="{2D581DCA-371A-47B0-9B1C-4F89899289D9}" type="datetimeFigureOut">
              <a:rPr lang="en-US" smtClean="0"/>
              <a:t>9/14/2021</a:t>
            </a:fld>
            <a:endParaRPr lang="en-US"/>
          </a:p>
        </p:txBody>
      </p:sp>
      <p:sp>
        <p:nvSpPr>
          <p:cNvPr id="5" name="Footer Placeholder 4">
            <a:extLst>
              <a:ext uri="{FF2B5EF4-FFF2-40B4-BE49-F238E27FC236}">
                <a16:creationId xmlns:a16="http://schemas.microsoft.com/office/drawing/2014/main" id="{172929DF-EBCA-4ADF-8F16-7C76B4FADA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1EFBD4-C607-46C7-B8EE-F0B941FB5B18}"/>
              </a:ext>
            </a:extLst>
          </p:cNvPr>
          <p:cNvSpPr>
            <a:spLocks noGrp="1"/>
          </p:cNvSpPr>
          <p:nvPr>
            <p:ph type="sldNum" sz="quarter" idx="12"/>
          </p:nvPr>
        </p:nvSpPr>
        <p:spPr/>
        <p:txBody>
          <a:bodyPr/>
          <a:lstStyle/>
          <a:p>
            <a:fld id="{0995D69D-ED68-41A4-8D48-9CCDCA3C22F6}" type="slidenum">
              <a:rPr lang="en-US" smtClean="0"/>
              <a:t>‹#›</a:t>
            </a:fld>
            <a:endParaRPr lang="en-US"/>
          </a:p>
        </p:txBody>
      </p:sp>
    </p:spTree>
    <p:extLst>
      <p:ext uri="{BB962C8B-B14F-4D97-AF65-F5344CB8AC3E}">
        <p14:creationId xmlns:p14="http://schemas.microsoft.com/office/powerpoint/2010/main" val="19054744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B8A82-0848-4D82-8178-2C3FF751807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0576215-34F4-4BB7-9ECB-92679174AFC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F65F1F-B492-43A7-9EDF-52B65EDDF21E}"/>
              </a:ext>
            </a:extLst>
          </p:cNvPr>
          <p:cNvSpPr>
            <a:spLocks noGrp="1"/>
          </p:cNvSpPr>
          <p:nvPr>
            <p:ph type="dt" sz="half" idx="10"/>
          </p:nvPr>
        </p:nvSpPr>
        <p:spPr/>
        <p:txBody>
          <a:bodyPr/>
          <a:lstStyle/>
          <a:p>
            <a:fld id="{2D581DCA-371A-47B0-9B1C-4F89899289D9}" type="datetimeFigureOut">
              <a:rPr lang="en-US" smtClean="0"/>
              <a:t>9/14/2021</a:t>
            </a:fld>
            <a:endParaRPr lang="en-US"/>
          </a:p>
        </p:txBody>
      </p:sp>
      <p:sp>
        <p:nvSpPr>
          <p:cNvPr id="5" name="Footer Placeholder 4">
            <a:extLst>
              <a:ext uri="{FF2B5EF4-FFF2-40B4-BE49-F238E27FC236}">
                <a16:creationId xmlns:a16="http://schemas.microsoft.com/office/drawing/2014/main" id="{8F6B1DD6-4ED1-4F89-8DAA-FACD0CB53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AC949B-8C06-4ABC-B532-A1466C6A2AEC}"/>
              </a:ext>
            </a:extLst>
          </p:cNvPr>
          <p:cNvSpPr>
            <a:spLocks noGrp="1"/>
          </p:cNvSpPr>
          <p:nvPr>
            <p:ph type="sldNum" sz="quarter" idx="12"/>
          </p:nvPr>
        </p:nvSpPr>
        <p:spPr/>
        <p:txBody>
          <a:bodyPr/>
          <a:lstStyle/>
          <a:p>
            <a:fld id="{0995D69D-ED68-41A4-8D48-9CCDCA3C22F6}" type="slidenum">
              <a:rPr lang="en-US" smtClean="0"/>
              <a:t>‹#›</a:t>
            </a:fld>
            <a:endParaRPr lang="en-US"/>
          </a:p>
        </p:txBody>
      </p:sp>
    </p:spTree>
    <p:extLst>
      <p:ext uri="{BB962C8B-B14F-4D97-AF65-F5344CB8AC3E}">
        <p14:creationId xmlns:p14="http://schemas.microsoft.com/office/powerpoint/2010/main" val="18733070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D4D8D-40C8-4314-A3AB-904DED3DD2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46CEF9-DBB6-486A-B4F0-1D587B6BF5E2}"/>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CACF79-E378-4E5B-AD85-416EA199CE9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1091CD-70E6-4444-BDB1-6A438C2B2EB8}"/>
              </a:ext>
            </a:extLst>
          </p:cNvPr>
          <p:cNvSpPr>
            <a:spLocks noGrp="1"/>
          </p:cNvSpPr>
          <p:nvPr>
            <p:ph type="dt" sz="half" idx="10"/>
          </p:nvPr>
        </p:nvSpPr>
        <p:spPr/>
        <p:txBody>
          <a:bodyPr/>
          <a:lstStyle/>
          <a:p>
            <a:fld id="{2D581DCA-371A-47B0-9B1C-4F89899289D9}" type="datetimeFigureOut">
              <a:rPr lang="en-US" smtClean="0"/>
              <a:t>9/14/2021</a:t>
            </a:fld>
            <a:endParaRPr lang="en-US"/>
          </a:p>
        </p:txBody>
      </p:sp>
      <p:sp>
        <p:nvSpPr>
          <p:cNvPr id="6" name="Footer Placeholder 5">
            <a:extLst>
              <a:ext uri="{FF2B5EF4-FFF2-40B4-BE49-F238E27FC236}">
                <a16:creationId xmlns:a16="http://schemas.microsoft.com/office/drawing/2014/main" id="{A6505E09-465D-491C-9CDC-F239778A17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F609ED-A931-43D8-8BF1-1BD63A50F72F}"/>
              </a:ext>
            </a:extLst>
          </p:cNvPr>
          <p:cNvSpPr>
            <a:spLocks noGrp="1"/>
          </p:cNvSpPr>
          <p:nvPr>
            <p:ph type="sldNum" sz="quarter" idx="12"/>
          </p:nvPr>
        </p:nvSpPr>
        <p:spPr/>
        <p:txBody>
          <a:bodyPr/>
          <a:lstStyle/>
          <a:p>
            <a:fld id="{0995D69D-ED68-41A4-8D48-9CCDCA3C22F6}" type="slidenum">
              <a:rPr lang="en-US" smtClean="0"/>
              <a:t>‹#›</a:t>
            </a:fld>
            <a:endParaRPr lang="en-US"/>
          </a:p>
        </p:txBody>
      </p:sp>
    </p:spTree>
    <p:extLst>
      <p:ext uri="{BB962C8B-B14F-4D97-AF65-F5344CB8AC3E}">
        <p14:creationId xmlns:p14="http://schemas.microsoft.com/office/powerpoint/2010/main" val="15827673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71BE6-89BC-4206-87CF-9D4A535943D8}"/>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1938AA-DD08-4DCA-96BB-62758F180B0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94F87F3-5079-4694-8258-6486BCFDC61B}"/>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6E5111-4B22-46A3-9AE2-D389D1AFE29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14F7E0F-5417-46D6-909F-4A34AAD43BE5}"/>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C97F36-97A5-4B14-989C-5ED1E3279860}"/>
              </a:ext>
            </a:extLst>
          </p:cNvPr>
          <p:cNvSpPr>
            <a:spLocks noGrp="1"/>
          </p:cNvSpPr>
          <p:nvPr>
            <p:ph type="dt" sz="half" idx="10"/>
          </p:nvPr>
        </p:nvSpPr>
        <p:spPr/>
        <p:txBody>
          <a:bodyPr/>
          <a:lstStyle/>
          <a:p>
            <a:fld id="{2D581DCA-371A-47B0-9B1C-4F89899289D9}" type="datetimeFigureOut">
              <a:rPr lang="en-US" smtClean="0"/>
              <a:t>9/14/2021</a:t>
            </a:fld>
            <a:endParaRPr lang="en-US"/>
          </a:p>
        </p:txBody>
      </p:sp>
      <p:sp>
        <p:nvSpPr>
          <p:cNvPr id="8" name="Footer Placeholder 7">
            <a:extLst>
              <a:ext uri="{FF2B5EF4-FFF2-40B4-BE49-F238E27FC236}">
                <a16:creationId xmlns:a16="http://schemas.microsoft.com/office/drawing/2014/main" id="{A0302DB7-A3CD-44CC-AB5E-CBF57F4EF8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7A9D32-6B12-491E-A73F-F0FD0860A716}"/>
              </a:ext>
            </a:extLst>
          </p:cNvPr>
          <p:cNvSpPr>
            <a:spLocks noGrp="1"/>
          </p:cNvSpPr>
          <p:nvPr>
            <p:ph type="sldNum" sz="quarter" idx="12"/>
          </p:nvPr>
        </p:nvSpPr>
        <p:spPr/>
        <p:txBody>
          <a:bodyPr/>
          <a:lstStyle/>
          <a:p>
            <a:fld id="{0995D69D-ED68-41A4-8D48-9CCDCA3C22F6}" type="slidenum">
              <a:rPr lang="en-US" smtClean="0"/>
              <a:t>‹#›</a:t>
            </a:fld>
            <a:endParaRPr lang="en-US"/>
          </a:p>
        </p:txBody>
      </p:sp>
    </p:spTree>
    <p:extLst>
      <p:ext uri="{BB962C8B-B14F-4D97-AF65-F5344CB8AC3E}">
        <p14:creationId xmlns:p14="http://schemas.microsoft.com/office/powerpoint/2010/main" val="4065139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CD008-6C29-4E7C-BC1C-27427C42BC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15A264-752B-4508-9F1C-1B2355F0B3FC}"/>
              </a:ext>
            </a:extLst>
          </p:cNvPr>
          <p:cNvSpPr>
            <a:spLocks noGrp="1"/>
          </p:cNvSpPr>
          <p:nvPr>
            <p:ph type="dt" sz="half" idx="10"/>
          </p:nvPr>
        </p:nvSpPr>
        <p:spPr/>
        <p:txBody>
          <a:bodyPr/>
          <a:lstStyle/>
          <a:p>
            <a:fld id="{2D581DCA-371A-47B0-9B1C-4F89899289D9}" type="datetimeFigureOut">
              <a:rPr lang="en-US" smtClean="0"/>
              <a:t>9/14/2021</a:t>
            </a:fld>
            <a:endParaRPr lang="en-US"/>
          </a:p>
        </p:txBody>
      </p:sp>
      <p:sp>
        <p:nvSpPr>
          <p:cNvPr id="4" name="Footer Placeholder 3">
            <a:extLst>
              <a:ext uri="{FF2B5EF4-FFF2-40B4-BE49-F238E27FC236}">
                <a16:creationId xmlns:a16="http://schemas.microsoft.com/office/drawing/2014/main" id="{9A9F001F-8CD4-4C15-B02E-497A350D7D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C51764-30BC-4DE3-9588-E30E7372D8D2}"/>
              </a:ext>
            </a:extLst>
          </p:cNvPr>
          <p:cNvSpPr>
            <a:spLocks noGrp="1"/>
          </p:cNvSpPr>
          <p:nvPr>
            <p:ph type="sldNum" sz="quarter" idx="12"/>
          </p:nvPr>
        </p:nvSpPr>
        <p:spPr/>
        <p:txBody>
          <a:bodyPr/>
          <a:lstStyle/>
          <a:p>
            <a:fld id="{0995D69D-ED68-41A4-8D48-9CCDCA3C22F6}" type="slidenum">
              <a:rPr lang="en-US" smtClean="0"/>
              <a:t>‹#›</a:t>
            </a:fld>
            <a:endParaRPr lang="en-US"/>
          </a:p>
        </p:txBody>
      </p:sp>
    </p:spTree>
    <p:extLst>
      <p:ext uri="{BB962C8B-B14F-4D97-AF65-F5344CB8AC3E}">
        <p14:creationId xmlns:p14="http://schemas.microsoft.com/office/powerpoint/2010/main" val="20594674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054DCB-0CF2-4C78-9C9D-C3E948356B75}"/>
              </a:ext>
            </a:extLst>
          </p:cNvPr>
          <p:cNvSpPr>
            <a:spLocks noGrp="1"/>
          </p:cNvSpPr>
          <p:nvPr>
            <p:ph type="dt" sz="half" idx="10"/>
          </p:nvPr>
        </p:nvSpPr>
        <p:spPr/>
        <p:txBody>
          <a:bodyPr/>
          <a:lstStyle/>
          <a:p>
            <a:fld id="{2D581DCA-371A-47B0-9B1C-4F89899289D9}" type="datetimeFigureOut">
              <a:rPr lang="en-US" smtClean="0"/>
              <a:t>9/14/2021</a:t>
            </a:fld>
            <a:endParaRPr lang="en-US"/>
          </a:p>
        </p:txBody>
      </p:sp>
      <p:sp>
        <p:nvSpPr>
          <p:cNvPr id="3" name="Footer Placeholder 2">
            <a:extLst>
              <a:ext uri="{FF2B5EF4-FFF2-40B4-BE49-F238E27FC236}">
                <a16:creationId xmlns:a16="http://schemas.microsoft.com/office/drawing/2014/main" id="{7F0E2C10-BF8A-4E24-81F5-EE98508B33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BE99FB-CAEE-4D07-9D68-6BF25EB3A6A1}"/>
              </a:ext>
            </a:extLst>
          </p:cNvPr>
          <p:cNvSpPr>
            <a:spLocks noGrp="1"/>
          </p:cNvSpPr>
          <p:nvPr>
            <p:ph type="sldNum" sz="quarter" idx="12"/>
          </p:nvPr>
        </p:nvSpPr>
        <p:spPr/>
        <p:txBody>
          <a:bodyPr/>
          <a:lstStyle/>
          <a:p>
            <a:fld id="{0995D69D-ED68-41A4-8D48-9CCDCA3C22F6}" type="slidenum">
              <a:rPr lang="en-US" smtClean="0"/>
              <a:t>‹#›</a:t>
            </a:fld>
            <a:endParaRPr lang="en-US"/>
          </a:p>
        </p:txBody>
      </p:sp>
    </p:spTree>
    <p:extLst>
      <p:ext uri="{BB962C8B-B14F-4D97-AF65-F5344CB8AC3E}">
        <p14:creationId xmlns:p14="http://schemas.microsoft.com/office/powerpoint/2010/main" val="6862053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66266-95D7-42E8-B60A-AFD4C5DA8A9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151E553-9165-4964-B59D-2BDB7E225FB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D291BA-76E5-42EA-8F76-F8457FDDC6B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37E15456-8C81-471C-9ED7-16AEC6F34420}"/>
              </a:ext>
            </a:extLst>
          </p:cNvPr>
          <p:cNvSpPr>
            <a:spLocks noGrp="1"/>
          </p:cNvSpPr>
          <p:nvPr>
            <p:ph type="dt" sz="half" idx="10"/>
          </p:nvPr>
        </p:nvSpPr>
        <p:spPr/>
        <p:txBody>
          <a:bodyPr/>
          <a:lstStyle/>
          <a:p>
            <a:fld id="{2D581DCA-371A-47B0-9B1C-4F89899289D9}" type="datetimeFigureOut">
              <a:rPr lang="en-US" smtClean="0"/>
              <a:t>9/14/2021</a:t>
            </a:fld>
            <a:endParaRPr lang="en-US"/>
          </a:p>
        </p:txBody>
      </p:sp>
      <p:sp>
        <p:nvSpPr>
          <p:cNvPr id="6" name="Footer Placeholder 5">
            <a:extLst>
              <a:ext uri="{FF2B5EF4-FFF2-40B4-BE49-F238E27FC236}">
                <a16:creationId xmlns:a16="http://schemas.microsoft.com/office/drawing/2014/main" id="{3FA85EC9-0F55-4F87-8862-53BC9D5A26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8CCCA6-BF75-451C-A051-0A4F4C037E14}"/>
              </a:ext>
            </a:extLst>
          </p:cNvPr>
          <p:cNvSpPr>
            <a:spLocks noGrp="1"/>
          </p:cNvSpPr>
          <p:nvPr>
            <p:ph type="sldNum" sz="quarter" idx="12"/>
          </p:nvPr>
        </p:nvSpPr>
        <p:spPr/>
        <p:txBody>
          <a:bodyPr/>
          <a:lstStyle/>
          <a:p>
            <a:fld id="{0995D69D-ED68-41A4-8D48-9CCDCA3C22F6}" type="slidenum">
              <a:rPr lang="en-US" smtClean="0"/>
              <a:t>‹#›</a:t>
            </a:fld>
            <a:endParaRPr lang="en-US"/>
          </a:p>
        </p:txBody>
      </p:sp>
    </p:spTree>
    <p:extLst>
      <p:ext uri="{BB962C8B-B14F-4D97-AF65-F5344CB8AC3E}">
        <p14:creationId xmlns:p14="http://schemas.microsoft.com/office/powerpoint/2010/main" val="41647991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72827-D507-4E67-9DAF-DF158223026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C8E1996-3C5B-4183-A35D-BEB77E44930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707261D-5FDB-4C87-91CD-AA9E899C6DC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BBC29383-A9E4-4D60-AF53-D6674BED6C14}"/>
              </a:ext>
            </a:extLst>
          </p:cNvPr>
          <p:cNvSpPr>
            <a:spLocks noGrp="1"/>
          </p:cNvSpPr>
          <p:nvPr>
            <p:ph type="dt" sz="half" idx="10"/>
          </p:nvPr>
        </p:nvSpPr>
        <p:spPr/>
        <p:txBody>
          <a:bodyPr/>
          <a:lstStyle/>
          <a:p>
            <a:fld id="{2D581DCA-371A-47B0-9B1C-4F89899289D9}" type="datetimeFigureOut">
              <a:rPr lang="en-US" smtClean="0"/>
              <a:t>9/14/2021</a:t>
            </a:fld>
            <a:endParaRPr lang="en-US"/>
          </a:p>
        </p:txBody>
      </p:sp>
      <p:sp>
        <p:nvSpPr>
          <p:cNvPr id="6" name="Footer Placeholder 5">
            <a:extLst>
              <a:ext uri="{FF2B5EF4-FFF2-40B4-BE49-F238E27FC236}">
                <a16:creationId xmlns:a16="http://schemas.microsoft.com/office/drawing/2014/main" id="{7E97F564-D7E2-4884-932C-035C30A122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26F69E-233E-4700-A71A-750616871211}"/>
              </a:ext>
            </a:extLst>
          </p:cNvPr>
          <p:cNvSpPr>
            <a:spLocks noGrp="1"/>
          </p:cNvSpPr>
          <p:nvPr>
            <p:ph type="sldNum" sz="quarter" idx="12"/>
          </p:nvPr>
        </p:nvSpPr>
        <p:spPr/>
        <p:txBody>
          <a:bodyPr/>
          <a:lstStyle/>
          <a:p>
            <a:fld id="{0995D69D-ED68-41A4-8D48-9CCDCA3C22F6}" type="slidenum">
              <a:rPr lang="en-US" smtClean="0"/>
              <a:t>‹#›</a:t>
            </a:fld>
            <a:endParaRPr lang="en-US"/>
          </a:p>
        </p:txBody>
      </p:sp>
    </p:spTree>
    <p:extLst>
      <p:ext uri="{BB962C8B-B14F-4D97-AF65-F5344CB8AC3E}">
        <p14:creationId xmlns:p14="http://schemas.microsoft.com/office/powerpoint/2010/main" val="3729520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5436635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C6EA-5198-423C-8217-8F8D575845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30C537-67ED-455F-94D4-C14A281DBB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892DE6-BF87-4400-B43B-F62242A7EA25}"/>
              </a:ext>
            </a:extLst>
          </p:cNvPr>
          <p:cNvSpPr>
            <a:spLocks noGrp="1"/>
          </p:cNvSpPr>
          <p:nvPr>
            <p:ph type="dt" sz="half" idx="10"/>
          </p:nvPr>
        </p:nvSpPr>
        <p:spPr/>
        <p:txBody>
          <a:bodyPr/>
          <a:lstStyle/>
          <a:p>
            <a:fld id="{2D581DCA-371A-47B0-9B1C-4F89899289D9}" type="datetimeFigureOut">
              <a:rPr lang="en-US" smtClean="0"/>
              <a:t>9/14/2021</a:t>
            </a:fld>
            <a:endParaRPr lang="en-US"/>
          </a:p>
        </p:txBody>
      </p:sp>
      <p:sp>
        <p:nvSpPr>
          <p:cNvPr id="5" name="Footer Placeholder 4">
            <a:extLst>
              <a:ext uri="{FF2B5EF4-FFF2-40B4-BE49-F238E27FC236}">
                <a16:creationId xmlns:a16="http://schemas.microsoft.com/office/drawing/2014/main" id="{F6D17F32-2CD4-4877-95E6-F31EE4581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636AE2-1F41-42DA-BADE-8F67CCFBAAF0}"/>
              </a:ext>
            </a:extLst>
          </p:cNvPr>
          <p:cNvSpPr>
            <a:spLocks noGrp="1"/>
          </p:cNvSpPr>
          <p:nvPr>
            <p:ph type="sldNum" sz="quarter" idx="12"/>
          </p:nvPr>
        </p:nvSpPr>
        <p:spPr/>
        <p:txBody>
          <a:bodyPr/>
          <a:lstStyle/>
          <a:p>
            <a:fld id="{0995D69D-ED68-41A4-8D48-9CCDCA3C22F6}" type="slidenum">
              <a:rPr lang="en-US" smtClean="0"/>
              <a:t>‹#›</a:t>
            </a:fld>
            <a:endParaRPr lang="en-US"/>
          </a:p>
        </p:txBody>
      </p:sp>
    </p:spTree>
    <p:extLst>
      <p:ext uri="{BB962C8B-B14F-4D97-AF65-F5344CB8AC3E}">
        <p14:creationId xmlns:p14="http://schemas.microsoft.com/office/powerpoint/2010/main" val="32669710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6E4389-95B2-4DDF-8D64-D9847324C27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5D23B2-FF22-465A-A7E5-832AE28E12A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B8C09A-E06C-4F24-9D55-BDA2690B267C}"/>
              </a:ext>
            </a:extLst>
          </p:cNvPr>
          <p:cNvSpPr>
            <a:spLocks noGrp="1"/>
          </p:cNvSpPr>
          <p:nvPr>
            <p:ph type="dt" sz="half" idx="10"/>
          </p:nvPr>
        </p:nvSpPr>
        <p:spPr/>
        <p:txBody>
          <a:bodyPr/>
          <a:lstStyle/>
          <a:p>
            <a:fld id="{2D581DCA-371A-47B0-9B1C-4F89899289D9}" type="datetimeFigureOut">
              <a:rPr lang="en-US" smtClean="0"/>
              <a:t>9/14/2021</a:t>
            </a:fld>
            <a:endParaRPr lang="en-US"/>
          </a:p>
        </p:txBody>
      </p:sp>
      <p:sp>
        <p:nvSpPr>
          <p:cNvPr id="5" name="Footer Placeholder 4">
            <a:extLst>
              <a:ext uri="{FF2B5EF4-FFF2-40B4-BE49-F238E27FC236}">
                <a16:creationId xmlns:a16="http://schemas.microsoft.com/office/drawing/2014/main" id="{A59B64AF-7BBA-4CC0-9D66-744BFFB1BE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F0C742-0F9D-44A9-A33B-EE8D03FC1271}"/>
              </a:ext>
            </a:extLst>
          </p:cNvPr>
          <p:cNvSpPr>
            <a:spLocks noGrp="1"/>
          </p:cNvSpPr>
          <p:nvPr>
            <p:ph type="sldNum" sz="quarter" idx="12"/>
          </p:nvPr>
        </p:nvSpPr>
        <p:spPr/>
        <p:txBody>
          <a:bodyPr/>
          <a:lstStyle/>
          <a:p>
            <a:fld id="{0995D69D-ED68-41A4-8D48-9CCDCA3C22F6}" type="slidenum">
              <a:rPr lang="en-US" smtClean="0"/>
              <a:t>‹#›</a:t>
            </a:fld>
            <a:endParaRPr lang="en-US"/>
          </a:p>
        </p:txBody>
      </p:sp>
    </p:spTree>
    <p:extLst>
      <p:ext uri="{BB962C8B-B14F-4D97-AF65-F5344CB8AC3E}">
        <p14:creationId xmlns:p14="http://schemas.microsoft.com/office/powerpoint/2010/main" val="25279308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
  <p:cSld name="1_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76200"/>
          </a:xfrm>
          <a:custGeom>
            <a:avLst/>
            <a:gdLst/>
            <a:ahLst/>
            <a:cxnLst/>
            <a:rect l="l" t="t" r="r" b="b"/>
            <a:pathLst>
              <a:path w="9144000" h="76200">
                <a:moveTo>
                  <a:pt x="0" y="76200"/>
                </a:moveTo>
                <a:lnTo>
                  <a:pt x="9144000" y="76200"/>
                </a:lnTo>
                <a:lnTo>
                  <a:pt x="9144000" y="0"/>
                </a:lnTo>
                <a:lnTo>
                  <a:pt x="0" y="0"/>
                </a:lnTo>
                <a:lnTo>
                  <a:pt x="0" y="76200"/>
                </a:lnTo>
                <a:close/>
              </a:path>
            </a:pathLst>
          </a:custGeom>
          <a:solidFill>
            <a:srgbClr val="002069"/>
          </a:solidFill>
        </p:spPr>
        <p:txBody>
          <a:bodyPr wrap="square" lIns="0" tIns="0" rIns="0" bIns="0" rtlCol="0"/>
          <a:lstStyle/>
          <a:p>
            <a:endParaRPr sz="1400"/>
          </a:p>
        </p:txBody>
      </p:sp>
      <p:sp>
        <p:nvSpPr>
          <p:cNvPr id="19" name="bk object 19"/>
          <p:cNvSpPr/>
          <p:nvPr/>
        </p:nvSpPr>
        <p:spPr>
          <a:xfrm>
            <a:off x="-2" y="38100"/>
            <a:ext cx="9144000" cy="1066800"/>
          </a:xfrm>
          <a:prstGeom prst="rect">
            <a:avLst/>
          </a:prstGeom>
          <a:blipFill>
            <a:blip r:embed="rId2" cstate="print"/>
            <a:stretch>
              <a:fillRect/>
            </a:stretch>
          </a:blipFill>
          <a:ln>
            <a:noFill/>
          </a:ln>
        </p:spPr>
        <p:txBody>
          <a:bodyPr wrap="square" lIns="0" tIns="0" rIns="0" bIns="0" rtlCol="0"/>
          <a:lstStyle/>
          <a:p>
            <a:endParaRPr sz="1400"/>
          </a:p>
        </p:txBody>
      </p:sp>
      <p:sp>
        <p:nvSpPr>
          <p:cNvPr id="2" name="Holder 2"/>
          <p:cNvSpPr>
            <a:spLocks noGrp="1"/>
          </p:cNvSpPr>
          <p:nvPr>
            <p:ph type="title"/>
          </p:nvPr>
        </p:nvSpPr>
        <p:spPr>
          <a:xfrm>
            <a:off x="1030628" y="325280"/>
            <a:ext cx="7082739" cy="492443"/>
          </a:xfrm>
        </p:spPr>
        <p:txBody>
          <a:bodyPr lIns="0" tIns="0" rIns="0" bIns="0"/>
          <a:lstStyle>
            <a:lvl1pPr>
              <a:defRPr sz="2400" b="0" i="0">
                <a:solidFill>
                  <a:srgbClr val="012069"/>
                </a:solidFill>
                <a:latin typeface="Franklin Gothic Medium"/>
                <a:cs typeface="Franklin Gothic Medium"/>
              </a:defRPr>
            </a:lvl1pPr>
          </a:lstStyle>
          <a:p>
            <a:endParaRPr dirty="0"/>
          </a:p>
        </p:txBody>
      </p:sp>
      <p:sp>
        <p:nvSpPr>
          <p:cNvPr id="3" name="Holder 3"/>
          <p:cNvSpPr>
            <a:spLocks noGrp="1"/>
          </p:cNvSpPr>
          <p:nvPr>
            <p:ph sz="half" idx="2"/>
          </p:nvPr>
        </p:nvSpPr>
        <p:spPr>
          <a:xfrm>
            <a:off x="457200" y="1577340"/>
            <a:ext cx="3977640" cy="29084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90849"/>
          </a:xfrm>
          <a:prstGeom prst="rect">
            <a:avLst/>
          </a:prstGeom>
        </p:spPr>
        <p:txBody>
          <a:bodyPr wrap="square" lIns="0" tIns="0" rIns="0" bIns="0">
            <a:spAutoFit/>
          </a:bodyPr>
          <a:lstStyle>
            <a:lvl1pPr>
              <a:defRPr/>
            </a:lvl1pPr>
          </a:lstStyle>
          <a:p>
            <a:endParaRPr/>
          </a:p>
        </p:txBody>
      </p:sp>
      <p:sp>
        <p:nvSpPr>
          <p:cNvPr id="7" name="Holder 7"/>
          <p:cNvSpPr>
            <a:spLocks noGrp="1"/>
          </p:cNvSpPr>
          <p:nvPr>
            <p:ph type="sldNum" sz="quarter" idx="7"/>
          </p:nvPr>
        </p:nvSpPr>
        <p:spPr/>
        <p:txBody>
          <a:bodyPr lIns="0" tIns="0" rIns="0" bIns="0"/>
          <a:lstStyle>
            <a:lvl1pPr>
              <a:defRPr sz="900" b="0" i="0">
                <a:solidFill>
                  <a:srgbClr val="888888"/>
                </a:solidFill>
                <a:latin typeface="Franklin Gothic Medium"/>
                <a:cs typeface="Franklin Gothic Medium"/>
              </a:defRPr>
            </a:lvl1pPr>
          </a:lstStyle>
          <a:p>
            <a:pPr marL="86678"/>
            <a:fld id="{81D60167-4931-47E6-BA6A-407CBD079E47}" type="slidenum">
              <a:rPr lang="en-US" smtClean="0"/>
              <a:pPr marL="86678"/>
              <a:t>‹#›</a:t>
            </a:fld>
            <a:endParaRPr lang="en-US" dirty="0"/>
          </a:p>
        </p:txBody>
      </p:sp>
    </p:spTree>
    <p:extLst>
      <p:ext uri="{BB962C8B-B14F-4D97-AF65-F5344CB8AC3E}">
        <p14:creationId xmlns:p14="http://schemas.microsoft.com/office/powerpoint/2010/main" val="4184640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1"/>
            <a:ext cx="7772400" cy="492443"/>
          </a:xfrm>
          <a:prstGeom prst="rect">
            <a:avLst/>
          </a:prstGeom>
        </p:spPr>
        <p:txBody>
          <a:bodyPr wrap="square" lIns="0" tIns="0" rIns="0" bIns="0">
            <a:spAutoFit/>
          </a:bodyPr>
          <a:lstStyle>
            <a:lvl1pPr>
              <a:defRPr/>
            </a:lvl1pPr>
          </a:lstStyle>
          <a:p>
            <a:endParaRPr dirty="0"/>
          </a:p>
        </p:txBody>
      </p:sp>
      <p:sp>
        <p:nvSpPr>
          <p:cNvPr id="3" name="Holder 3"/>
          <p:cNvSpPr>
            <a:spLocks noGrp="1"/>
          </p:cNvSpPr>
          <p:nvPr>
            <p:ph type="subTitle" idx="4"/>
          </p:nvPr>
        </p:nvSpPr>
        <p:spPr>
          <a:xfrm>
            <a:off x="1371600" y="3840481"/>
            <a:ext cx="6400800" cy="430887"/>
          </a:xfrm>
          <a:prstGeom prst="rect">
            <a:avLst/>
          </a:prstGeom>
        </p:spPr>
        <p:txBody>
          <a:bodyPr wrap="square" lIns="0" tIns="0" rIns="0" bIns="0">
            <a:spAutoFit/>
          </a:bodyPr>
          <a:lstStyle>
            <a:lvl1pPr>
              <a:defRPr/>
            </a:lvl1pPr>
          </a:lstStyle>
          <a:p>
            <a:endParaRPr/>
          </a:p>
        </p:txBody>
      </p:sp>
      <p:sp>
        <p:nvSpPr>
          <p:cNvPr id="6" name="Holder 6"/>
          <p:cNvSpPr>
            <a:spLocks noGrp="1"/>
          </p:cNvSpPr>
          <p:nvPr>
            <p:ph type="sldNum" sz="quarter" idx="7"/>
          </p:nvPr>
        </p:nvSpPr>
        <p:spPr/>
        <p:txBody>
          <a:bodyPr lIns="0" tIns="0" rIns="0" bIns="0"/>
          <a:lstStyle>
            <a:lvl1pPr>
              <a:defRPr sz="900" b="0" i="0">
                <a:solidFill>
                  <a:srgbClr val="888888"/>
                </a:solidFill>
                <a:latin typeface="Franklin Gothic Medium"/>
                <a:cs typeface="Franklin Gothic Medium"/>
              </a:defRPr>
            </a:lvl1pPr>
          </a:lstStyle>
          <a:p>
            <a:pPr marL="86678"/>
            <a:fld id="{81D60167-4931-47E6-BA6A-407CBD079E47}" type="slidenum">
              <a:rPr lang="en-US" smtClean="0"/>
              <a:pPr marL="86678"/>
              <a:t>‹#›</a:t>
            </a:fld>
            <a:endParaRPr lang="en-US" dirty="0"/>
          </a:p>
        </p:txBody>
      </p:sp>
      <p:pic>
        <p:nvPicPr>
          <p:cNvPr id="7" name="Picture 6" descr="A close up of a sign&#10;&#10;Description automatically generated">
            <a:extLst>
              <a:ext uri="{FF2B5EF4-FFF2-40B4-BE49-F238E27FC236}">
                <a16:creationId xmlns:a16="http://schemas.microsoft.com/office/drawing/2014/main" id="{8F5D0255-BC20-4167-BD8F-0579AF3B64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51910" y="433252"/>
            <a:ext cx="1440181" cy="1440181"/>
          </a:xfrm>
          <a:prstGeom prst="rect">
            <a:avLst/>
          </a:prstGeom>
        </p:spPr>
      </p:pic>
    </p:spTree>
    <p:extLst>
      <p:ext uri="{BB962C8B-B14F-4D97-AF65-F5344CB8AC3E}">
        <p14:creationId xmlns:p14="http://schemas.microsoft.com/office/powerpoint/2010/main" val="25393740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030630" y="151321"/>
            <a:ext cx="7082739" cy="369332"/>
          </a:xfrm>
        </p:spPr>
        <p:txBody>
          <a:bodyPr lIns="0" tIns="0" rIns="0" bIns="0"/>
          <a:lstStyle>
            <a:lvl1pPr>
              <a:defRPr sz="2400" b="0" i="0">
                <a:solidFill>
                  <a:srgbClr val="012069"/>
                </a:solidFill>
                <a:latin typeface="Franklin Gothic Medium"/>
                <a:cs typeface="Franklin Gothic Medium"/>
              </a:defRPr>
            </a:lvl1pPr>
          </a:lstStyle>
          <a:p>
            <a:endParaRPr/>
          </a:p>
        </p:txBody>
      </p:sp>
      <p:sp>
        <p:nvSpPr>
          <p:cNvPr id="3" name="Holder 3"/>
          <p:cNvSpPr>
            <a:spLocks noGrp="1"/>
          </p:cNvSpPr>
          <p:nvPr>
            <p:ph type="body" idx="1"/>
          </p:nvPr>
        </p:nvSpPr>
        <p:spPr>
          <a:xfrm>
            <a:off x="443781" y="1498601"/>
            <a:ext cx="8261779" cy="323165"/>
          </a:xfrm>
        </p:spPr>
        <p:txBody>
          <a:bodyPr lIns="0" tIns="0" rIns="0" bIns="0"/>
          <a:lstStyle>
            <a:lvl1pPr>
              <a:defRPr sz="2100" b="0" i="0">
                <a:solidFill>
                  <a:schemeClr val="tx1"/>
                </a:solidFill>
                <a:latin typeface="Franklin Gothic Medium"/>
                <a:cs typeface="Franklin Gothic Medium"/>
              </a:defRPr>
            </a:lvl1pPr>
          </a:lstStyle>
          <a:p>
            <a:endParaRPr dirty="0"/>
          </a:p>
        </p:txBody>
      </p:sp>
    </p:spTree>
    <p:extLst>
      <p:ext uri="{BB962C8B-B14F-4D97-AF65-F5344CB8AC3E}">
        <p14:creationId xmlns:p14="http://schemas.microsoft.com/office/powerpoint/2010/main" val="458368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76200"/>
          </a:xfrm>
          <a:custGeom>
            <a:avLst/>
            <a:gdLst/>
            <a:ahLst/>
            <a:cxnLst/>
            <a:rect l="l" t="t" r="r" b="b"/>
            <a:pathLst>
              <a:path w="9144000" h="76200">
                <a:moveTo>
                  <a:pt x="0" y="76200"/>
                </a:moveTo>
                <a:lnTo>
                  <a:pt x="9144000" y="76200"/>
                </a:lnTo>
                <a:lnTo>
                  <a:pt x="9144000" y="0"/>
                </a:lnTo>
                <a:lnTo>
                  <a:pt x="0" y="0"/>
                </a:lnTo>
                <a:lnTo>
                  <a:pt x="0" y="76200"/>
                </a:lnTo>
                <a:close/>
              </a:path>
            </a:pathLst>
          </a:custGeom>
          <a:solidFill>
            <a:srgbClr val="002069"/>
          </a:solidFill>
        </p:spPr>
        <p:txBody>
          <a:bodyPr wrap="square" lIns="0" tIns="0" rIns="0" bIns="0" rtlCol="0"/>
          <a:lstStyle/>
          <a:p>
            <a:endParaRPr sz="1400"/>
          </a:p>
        </p:txBody>
      </p:sp>
      <p:sp>
        <p:nvSpPr>
          <p:cNvPr id="19" name="bk object 19"/>
          <p:cNvSpPr/>
          <p:nvPr/>
        </p:nvSpPr>
        <p:spPr>
          <a:xfrm>
            <a:off x="-2" y="38100"/>
            <a:ext cx="9144000" cy="1066800"/>
          </a:xfrm>
          <a:prstGeom prst="rect">
            <a:avLst/>
          </a:prstGeom>
          <a:blipFill>
            <a:blip r:embed="rId2" cstate="print"/>
            <a:stretch>
              <a:fillRect/>
            </a:stretch>
          </a:blipFill>
          <a:ln>
            <a:noFill/>
          </a:ln>
        </p:spPr>
        <p:txBody>
          <a:bodyPr wrap="square" lIns="0" tIns="0" rIns="0" bIns="0" rtlCol="0"/>
          <a:lstStyle/>
          <a:p>
            <a:endParaRPr sz="1400"/>
          </a:p>
        </p:txBody>
      </p:sp>
      <p:sp>
        <p:nvSpPr>
          <p:cNvPr id="2" name="Holder 2"/>
          <p:cNvSpPr>
            <a:spLocks noGrp="1"/>
          </p:cNvSpPr>
          <p:nvPr>
            <p:ph type="title"/>
          </p:nvPr>
        </p:nvSpPr>
        <p:spPr>
          <a:xfrm>
            <a:off x="1030628" y="325280"/>
            <a:ext cx="7082739" cy="369332"/>
          </a:xfrm>
        </p:spPr>
        <p:txBody>
          <a:bodyPr lIns="0" tIns="0" rIns="0" bIns="0"/>
          <a:lstStyle>
            <a:lvl1pPr>
              <a:defRPr sz="2400" b="0" i="0">
                <a:solidFill>
                  <a:srgbClr val="012069"/>
                </a:solidFill>
                <a:latin typeface="Franklin Gothic Medium"/>
                <a:cs typeface="Franklin Gothic Medium"/>
              </a:defRPr>
            </a:lvl1pPr>
          </a:lstStyle>
          <a:p>
            <a:endParaRPr dirty="0"/>
          </a:p>
        </p:txBody>
      </p:sp>
      <p:sp>
        <p:nvSpPr>
          <p:cNvPr id="3" name="Holder 3"/>
          <p:cNvSpPr>
            <a:spLocks noGrp="1"/>
          </p:cNvSpPr>
          <p:nvPr>
            <p:ph sz="half" idx="2"/>
          </p:nvPr>
        </p:nvSpPr>
        <p:spPr>
          <a:xfrm>
            <a:off x="457200" y="1577340"/>
            <a:ext cx="3977640" cy="43088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30887"/>
          </a:xfrm>
          <a:prstGeom prst="rect">
            <a:avLst/>
          </a:prstGeom>
        </p:spPr>
        <p:txBody>
          <a:bodyPr wrap="square" lIns="0" tIns="0" rIns="0" bIns="0">
            <a:spAutoFit/>
          </a:bodyPr>
          <a:lstStyle>
            <a:lvl1pPr>
              <a:defRPr/>
            </a:lvl1pPr>
          </a:lstStyle>
          <a:p>
            <a:endParaRPr/>
          </a:p>
        </p:txBody>
      </p:sp>
      <p:sp>
        <p:nvSpPr>
          <p:cNvPr id="7" name="Holder 7"/>
          <p:cNvSpPr>
            <a:spLocks noGrp="1"/>
          </p:cNvSpPr>
          <p:nvPr>
            <p:ph type="sldNum" sz="quarter" idx="7"/>
          </p:nvPr>
        </p:nvSpPr>
        <p:spPr/>
        <p:txBody>
          <a:bodyPr lIns="0" tIns="0" rIns="0" bIns="0"/>
          <a:lstStyle>
            <a:lvl1pPr>
              <a:defRPr sz="900" b="0" i="0">
                <a:solidFill>
                  <a:srgbClr val="888888"/>
                </a:solidFill>
                <a:latin typeface="Franklin Gothic Medium"/>
                <a:cs typeface="Franklin Gothic Medium"/>
              </a:defRPr>
            </a:lvl1pPr>
          </a:lstStyle>
          <a:p>
            <a:pPr marL="86678"/>
            <a:fld id="{81D60167-4931-47E6-BA6A-407CBD079E47}" type="slidenum">
              <a:rPr lang="en-US" smtClean="0"/>
              <a:pPr marL="86678"/>
              <a:t>‹#›</a:t>
            </a:fld>
            <a:endParaRPr lang="en-US" dirty="0"/>
          </a:p>
        </p:txBody>
      </p:sp>
    </p:spTree>
    <p:extLst>
      <p:ext uri="{BB962C8B-B14F-4D97-AF65-F5344CB8AC3E}">
        <p14:creationId xmlns:p14="http://schemas.microsoft.com/office/powerpoint/2010/main" val="26459228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030631" y="304802"/>
            <a:ext cx="7082739" cy="369332"/>
          </a:xfrm>
        </p:spPr>
        <p:txBody>
          <a:bodyPr lIns="0" tIns="0" rIns="0" bIns="0"/>
          <a:lstStyle>
            <a:lvl1pPr>
              <a:defRPr sz="2400" b="0" i="0">
                <a:solidFill>
                  <a:srgbClr val="012069"/>
                </a:solidFill>
                <a:latin typeface="Franklin Gothic Medium"/>
                <a:cs typeface="Franklin Gothic Medium"/>
              </a:defRPr>
            </a:lvl1pPr>
          </a:lstStyle>
          <a:p>
            <a:endParaRPr dirty="0"/>
          </a:p>
        </p:txBody>
      </p:sp>
      <p:sp>
        <p:nvSpPr>
          <p:cNvPr id="5" name="Holder 5"/>
          <p:cNvSpPr>
            <a:spLocks noGrp="1"/>
          </p:cNvSpPr>
          <p:nvPr>
            <p:ph type="sldNum" sz="quarter" idx="7"/>
          </p:nvPr>
        </p:nvSpPr>
        <p:spPr/>
        <p:txBody>
          <a:bodyPr lIns="0" tIns="0" rIns="0" bIns="0"/>
          <a:lstStyle>
            <a:lvl1pPr>
              <a:defRPr sz="900" b="0" i="0">
                <a:solidFill>
                  <a:srgbClr val="888888"/>
                </a:solidFill>
                <a:latin typeface="Franklin Gothic Medium"/>
                <a:cs typeface="Franklin Gothic Medium"/>
              </a:defRPr>
            </a:lvl1pPr>
          </a:lstStyle>
          <a:p>
            <a:pPr marL="86678"/>
            <a:fld id="{81D60167-4931-47E6-BA6A-407CBD079E47}" type="slidenum">
              <a:rPr lang="en-US" smtClean="0"/>
              <a:pPr marL="86678"/>
              <a:t>‹#›</a:t>
            </a:fld>
            <a:endParaRPr lang="en-US" dirty="0"/>
          </a:p>
        </p:txBody>
      </p:sp>
    </p:spTree>
    <p:extLst>
      <p:ext uri="{BB962C8B-B14F-4D97-AF65-F5344CB8AC3E}">
        <p14:creationId xmlns:p14="http://schemas.microsoft.com/office/powerpoint/2010/main" val="27609942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76200"/>
          </a:xfrm>
          <a:custGeom>
            <a:avLst/>
            <a:gdLst/>
            <a:ahLst/>
            <a:cxnLst/>
            <a:rect l="l" t="t" r="r" b="b"/>
            <a:pathLst>
              <a:path w="9144000" h="76200">
                <a:moveTo>
                  <a:pt x="0" y="76200"/>
                </a:moveTo>
                <a:lnTo>
                  <a:pt x="9144000" y="76200"/>
                </a:lnTo>
                <a:lnTo>
                  <a:pt x="9144000" y="0"/>
                </a:lnTo>
                <a:lnTo>
                  <a:pt x="0" y="0"/>
                </a:lnTo>
                <a:lnTo>
                  <a:pt x="0" y="76200"/>
                </a:lnTo>
                <a:close/>
              </a:path>
            </a:pathLst>
          </a:custGeom>
          <a:solidFill>
            <a:srgbClr val="002069"/>
          </a:solidFill>
          <a:ln>
            <a:solidFill>
              <a:schemeClr val="accent1"/>
            </a:solidFill>
          </a:ln>
        </p:spPr>
        <p:txBody>
          <a:bodyPr wrap="square" lIns="0" tIns="0" rIns="0" bIns="0" rtlCol="0"/>
          <a:lstStyle/>
          <a:p>
            <a:endParaRPr sz="1400"/>
          </a:p>
        </p:txBody>
      </p:sp>
      <p:sp>
        <p:nvSpPr>
          <p:cNvPr id="19" name="bk object 19"/>
          <p:cNvSpPr/>
          <p:nvPr/>
        </p:nvSpPr>
        <p:spPr>
          <a:xfrm>
            <a:off x="0" y="76200"/>
            <a:ext cx="9144000" cy="1066800"/>
          </a:xfrm>
          <a:prstGeom prst="rect">
            <a:avLst/>
          </a:prstGeom>
          <a:blipFill>
            <a:blip r:embed="rId2" cstate="print"/>
            <a:stretch>
              <a:fillRect/>
            </a:stretch>
          </a:blipFill>
        </p:spPr>
        <p:txBody>
          <a:bodyPr wrap="square" lIns="0" tIns="0" rIns="0" bIns="0" rtlCol="0"/>
          <a:lstStyle/>
          <a:p>
            <a:endParaRPr sz="1400"/>
          </a:p>
        </p:txBody>
      </p:sp>
      <p:sp>
        <p:nvSpPr>
          <p:cNvPr id="4" name="Holder 4"/>
          <p:cNvSpPr>
            <a:spLocks noGrp="1"/>
          </p:cNvSpPr>
          <p:nvPr>
            <p:ph type="sldNum" sz="quarter" idx="7"/>
          </p:nvPr>
        </p:nvSpPr>
        <p:spPr/>
        <p:txBody>
          <a:bodyPr lIns="0" tIns="0" rIns="0" bIns="0"/>
          <a:lstStyle>
            <a:lvl1pPr>
              <a:defRPr sz="900" b="0" i="0">
                <a:solidFill>
                  <a:srgbClr val="888888"/>
                </a:solidFill>
                <a:latin typeface="Franklin Gothic Medium"/>
                <a:cs typeface="Franklin Gothic Medium"/>
              </a:defRPr>
            </a:lvl1pPr>
          </a:lstStyle>
          <a:p>
            <a:pPr marL="86678"/>
            <a:fld id="{81D60167-4931-47E6-BA6A-407CBD079E47}" type="slidenum">
              <a:rPr lang="en-US" smtClean="0"/>
              <a:pPr marL="86678"/>
              <a:t>‹#›</a:t>
            </a:fld>
            <a:endParaRPr lang="en-US" dirty="0"/>
          </a:p>
        </p:txBody>
      </p:sp>
    </p:spTree>
    <p:extLst>
      <p:ext uri="{BB962C8B-B14F-4D97-AF65-F5344CB8AC3E}">
        <p14:creationId xmlns:p14="http://schemas.microsoft.com/office/powerpoint/2010/main" val="20448872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B1AAF-C0B8-46C3-8572-EAEFAA44AE03}"/>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27AE139-0C0E-41C0-BF61-E5A82EA0B90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0BA7D96-6080-4B21-8ECB-A5137357B467}"/>
              </a:ext>
            </a:extLst>
          </p:cNvPr>
          <p:cNvSpPr>
            <a:spLocks noGrp="1"/>
          </p:cNvSpPr>
          <p:nvPr>
            <p:ph type="dt" sz="half" idx="10"/>
          </p:nvPr>
        </p:nvSpPr>
        <p:spPr/>
        <p:txBody>
          <a:bodyPr/>
          <a:lstStyle/>
          <a:p>
            <a:fld id="{7DBF5F00-77C3-4625-B410-2882EDCD2DBE}" type="datetimeFigureOut">
              <a:rPr lang="en-US" smtClean="0"/>
              <a:t>9/14/2021</a:t>
            </a:fld>
            <a:endParaRPr lang="en-US"/>
          </a:p>
        </p:txBody>
      </p:sp>
      <p:sp>
        <p:nvSpPr>
          <p:cNvPr id="5" name="Footer Placeholder 4">
            <a:extLst>
              <a:ext uri="{FF2B5EF4-FFF2-40B4-BE49-F238E27FC236}">
                <a16:creationId xmlns:a16="http://schemas.microsoft.com/office/drawing/2014/main" id="{ECE0AE2C-02E5-41AF-984F-09849D805A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1D84C0-D404-4D08-8562-55E9C32AE762}"/>
              </a:ext>
            </a:extLst>
          </p:cNvPr>
          <p:cNvSpPr>
            <a:spLocks noGrp="1"/>
          </p:cNvSpPr>
          <p:nvPr>
            <p:ph type="sldNum" sz="quarter" idx="12"/>
          </p:nvPr>
        </p:nvSpPr>
        <p:spPr/>
        <p:txBody>
          <a:bodyPr/>
          <a:lstStyle/>
          <a:p>
            <a:fld id="{6ABCC629-8C1F-45B3-9DE3-237FFD057A85}" type="slidenum">
              <a:rPr lang="en-US" smtClean="0"/>
              <a:t>‹#›</a:t>
            </a:fld>
            <a:endParaRPr lang="en-US"/>
          </a:p>
        </p:txBody>
      </p:sp>
    </p:spTree>
    <p:extLst>
      <p:ext uri="{BB962C8B-B14F-4D97-AF65-F5344CB8AC3E}">
        <p14:creationId xmlns:p14="http://schemas.microsoft.com/office/powerpoint/2010/main" val="31686728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5614F-3254-4BCB-9EFC-3D5920B7AB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25E2BE-80D4-4602-9CA1-2F7B06D4E0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58191-D2D6-4CEC-A164-18E6F3E79B2B}"/>
              </a:ext>
            </a:extLst>
          </p:cNvPr>
          <p:cNvSpPr>
            <a:spLocks noGrp="1"/>
          </p:cNvSpPr>
          <p:nvPr>
            <p:ph type="dt" sz="half" idx="10"/>
          </p:nvPr>
        </p:nvSpPr>
        <p:spPr/>
        <p:txBody>
          <a:bodyPr/>
          <a:lstStyle/>
          <a:p>
            <a:fld id="{7DBF5F00-77C3-4625-B410-2882EDCD2DBE}" type="datetimeFigureOut">
              <a:rPr lang="en-US" smtClean="0"/>
              <a:t>9/14/2021</a:t>
            </a:fld>
            <a:endParaRPr lang="en-US"/>
          </a:p>
        </p:txBody>
      </p:sp>
      <p:sp>
        <p:nvSpPr>
          <p:cNvPr id="5" name="Footer Placeholder 4">
            <a:extLst>
              <a:ext uri="{FF2B5EF4-FFF2-40B4-BE49-F238E27FC236}">
                <a16:creationId xmlns:a16="http://schemas.microsoft.com/office/drawing/2014/main" id="{D22AF25B-A42E-496B-A3D0-1A3564EFB7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6808E0-A734-47BE-BE3A-8BB2C191A4BD}"/>
              </a:ext>
            </a:extLst>
          </p:cNvPr>
          <p:cNvSpPr>
            <a:spLocks noGrp="1"/>
          </p:cNvSpPr>
          <p:nvPr>
            <p:ph type="sldNum" sz="quarter" idx="12"/>
          </p:nvPr>
        </p:nvSpPr>
        <p:spPr/>
        <p:txBody>
          <a:bodyPr/>
          <a:lstStyle/>
          <a:p>
            <a:fld id="{6ABCC629-8C1F-45B3-9DE3-237FFD057A85}" type="slidenum">
              <a:rPr lang="en-US" smtClean="0"/>
              <a:t>‹#›</a:t>
            </a:fld>
            <a:endParaRPr lang="en-US"/>
          </a:p>
        </p:txBody>
      </p:sp>
    </p:spTree>
    <p:extLst>
      <p:ext uri="{BB962C8B-B14F-4D97-AF65-F5344CB8AC3E}">
        <p14:creationId xmlns:p14="http://schemas.microsoft.com/office/powerpoint/2010/main" val="280997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40514148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4B59C-912B-4E8F-B23E-0457C89AE29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EDDA1CB-79E4-4F29-9CD9-CD6938B5CE5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C6DEBB-71CA-4FA8-A73D-D159625FAAC7}"/>
              </a:ext>
            </a:extLst>
          </p:cNvPr>
          <p:cNvSpPr>
            <a:spLocks noGrp="1"/>
          </p:cNvSpPr>
          <p:nvPr>
            <p:ph type="dt" sz="half" idx="10"/>
          </p:nvPr>
        </p:nvSpPr>
        <p:spPr/>
        <p:txBody>
          <a:bodyPr/>
          <a:lstStyle/>
          <a:p>
            <a:fld id="{7DBF5F00-77C3-4625-B410-2882EDCD2DBE}" type="datetimeFigureOut">
              <a:rPr lang="en-US" smtClean="0"/>
              <a:t>9/14/2021</a:t>
            </a:fld>
            <a:endParaRPr lang="en-US"/>
          </a:p>
        </p:txBody>
      </p:sp>
      <p:sp>
        <p:nvSpPr>
          <p:cNvPr id="5" name="Footer Placeholder 4">
            <a:extLst>
              <a:ext uri="{FF2B5EF4-FFF2-40B4-BE49-F238E27FC236}">
                <a16:creationId xmlns:a16="http://schemas.microsoft.com/office/drawing/2014/main" id="{C9E33577-A83A-408B-AFF3-94B4977859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DFEBC1-074D-4993-B093-C27B7750205A}"/>
              </a:ext>
            </a:extLst>
          </p:cNvPr>
          <p:cNvSpPr>
            <a:spLocks noGrp="1"/>
          </p:cNvSpPr>
          <p:nvPr>
            <p:ph type="sldNum" sz="quarter" idx="12"/>
          </p:nvPr>
        </p:nvSpPr>
        <p:spPr/>
        <p:txBody>
          <a:bodyPr/>
          <a:lstStyle/>
          <a:p>
            <a:fld id="{6ABCC629-8C1F-45B3-9DE3-237FFD057A85}" type="slidenum">
              <a:rPr lang="en-US" smtClean="0"/>
              <a:t>‹#›</a:t>
            </a:fld>
            <a:endParaRPr lang="en-US"/>
          </a:p>
        </p:txBody>
      </p:sp>
    </p:spTree>
    <p:extLst>
      <p:ext uri="{BB962C8B-B14F-4D97-AF65-F5344CB8AC3E}">
        <p14:creationId xmlns:p14="http://schemas.microsoft.com/office/powerpoint/2010/main" val="29611844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D1B73-AD18-4907-A303-B32FCAA772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6CD091-A785-431A-8BF0-8356E5BE267E}"/>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622ABD-5001-4CD3-949B-1F3587B336B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31C4EB-241F-4FE1-A848-9C27A9DC13F9}"/>
              </a:ext>
            </a:extLst>
          </p:cNvPr>
          <p:cNvSpPr>
            <a:spLocks noGrp="1"/>
          </p:cNvSpPr>
          <p:nvPr>
            <p:ph type="dt" sz="half" idx="10"/>
          </p:nvPr>
        </p:nvSpPr>
        <p:spPr/>
        <p:txBody>
          <a:bodyPr/>
          <a:lstStyle/>
          <a:p>
            <a:fld id="{7DBF5F00-77C3-4625-B410-2882EDCD2DBE}" type="datetimeFigureOut">
              <a:rPr lang="en-US" smtClean="0"/>
              <a:t>9/14/2021</a:t>
            </a:fld>
            <a:endParaRPr lang="en-US"/>
          </a:p>
        </p:txBody>
      </p:sp>
      <p:sp>
        <p:nvSpPr>
          <p:cNvPr id="6" name="Footer Placeholder 5">
            <a:extLst>
              <a:ext uri="{FF2B5EF4-FFF2-40B4-BE49-F238E27FC236}">
                <a16:creationId xmlns:a16="http://schemas.microsoft.com/office/drawing/2014/main" id="{00014BFB-4800-424B-A783-AC8FBB8625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8AF968-1D60-4B99-9AC2-5727A397AD7A}"/>
              </a:ext>
            </a:extLst>
          </p:cNvPr>
          <p:cNvSpPr>
            <a:spLocks noGrp="1"/>
          </p:cNvSpPr>
          <p:nvPr>
            <p:ph type="sldNum" sz="quarter" idx="12"/>
          </p:nvPr>
        </p:nvSpPr>
        <p:spPr/>
        <p:txBody>
          <a:bodyPr/>
          <a:lstStyle/>
          <a:p>
            <a:fld id="{6ABCC629-8C1F-45B3-9DE3-237FFD057A85}" type="slidenum">
              <a:rPr lang="en-US" smtClean="0"/>
              <a:t>‹#›</a:t>
            </a:fld>
            <a:endParaRPr lang="en-US"/>
          </a:p>
        </p:txBody>
      </p:sp>
    </p:spTree>
    <p:extLst>
      <p:ext uri="{BB962C8B-B14F-4D97-AF65-F5344CB8AC3E}">
        <p14:creationId xmlns:p14="http://schemas.microsoft.com/office/powerpoint/2010/main" val="40077190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9BA8F-D66F-4376-BB7C-18750B14D45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1286F7-20E1-4086-A63F-A6328B964AA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7D40AFA-0159-4268-BEFB-15C556D791A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864297-4641-4168-8454-6BC46FA3A9A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032E58E-3867-49F9-A0B9-98CC77E0508D}"/>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618B68-A427-46F1-8870-7D8F9234E048}"/>
              </a:ext>
            </a:extLst>
          </p:cNvPr>
          <p:cNvSpPr>
            <a:spLocks noGrp="1"/>
          </p:cNvSpPr>
          <p:nvPr>
            <p:ph type="dt" sz="half" idx="10"/>
          </p:nvPr>
        </p:nvSpPr>
        <p:spPr/>
        <p:txBody>
          <a:bodyPr/>
          <a:lstStyle/>
          <a:p>
            <a:fld id="{7DBF5F00-77C3-4625-B410-2882EDCD2DBE}" type="datetimeFigureOut">
              <a:rPr lang="en-US" smtClean="0"/>
              <a:t>9/14/2021</a:t>
            </a:fld>
            <a:endParaRPr lang="en-US"/>
          </a:p>
        </p:txBody>
      </p:sp>
      <p:sp>
        <p:nvSpPr>
          <p:cNvPr id="8" name="Footer Placeholder 7">
            <a:extLst>
              <a:ext uri="{FF2B5EF4-FFF2-40B4-BE49-F238E27FC236}">
                <a16:creationId xmlns:a16="http://schemas.microsoft.com/office/drawing/2014/main" id="{8DBE3053-192F-40C1-9EE4-5880C234CC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2CA332-8039-43AA-B8F3-A1E033DDEF4C}"/>
              </a:ext>
            </a:extLst>
          </p:cNvPr>
          <p:cNvSpPr>
            <a:spLocks noGrp="1"/>
          </p:cNvSpPr>
          <p:nvPr>
            <p:ph type="sldNum" sz="quarter" idx="12"/>
          </p:nvPr>
        </p:nvSpPr>
        <p:spPr/>
        <p:txBody>
          <a:bodyPr/>
          <a:lstStyle/>
          <a:p>
            <a:fld id="{6ABCC629-8C1F-45B3-9DE3-237FFD057A85}" type="slidenum">
              <a:rPr lang="en-US" smtClean="0"/>
              <a:t>‹#›</a:t>
            </a:fld>
            <a:endParaRPr lang="en-US"/>
          </a:p>
        </p:txBody>
      </p:sp>
    </p:spTree>
    <p:extLst>
      <p:ext uri="{BB962C8B-B14F-4D97-AF65-F5344CB8AC3E}">
        <p14:creationId xmlns:p14="http://schemas.microsoft.com/office/powerpoint/2010/main" val="24518059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9EB92-0358-483E-9A97-3FDAC4E54C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84FF7E-282D-4B5B-9EF3-831CF61C07CB}"/>
              </a:ext>
            </a:extLst>
          </p:cNvPr>
          <p:cNvSpPr>
            <a:spLocks noGrp="1"/>
          </p:cNvSpPr>
          <p:nvPr>
            <p:ph type="dt" sz="half" idx="10"/>
          </p:nvPr>
        </p:nvSpPr>
        <p:spPr/>
        <p:txBody>
          <a:bodyPr/>
          <a:lstStyle/>
          <a:p>
            <a:fld id="{7DBF5F00-77C3-4625-B410-2882EDCD2DBE}" type="datetimeFigureOut">
              <a:rPr lang="en-US" smtClean="0"/>
              <a:t>9/14/2021</a:t>
            </a:fld>
            <a:endParaRPr lang="en-US"/>
          </a:p>
        </p:txBody>
      </p:sp>
      <p:sp>
        <p:nvSpPr>
          <p:cNvPr id="4" name="Footer Placeholder 3">
            <a:extLst>
              <a:ext uri="{FF2B5EF4-FFF2-40B4-BE49-F238E27FC236}">
                <a16:creationId xmlns:a16="http://schemas.microsoft.com/office/drawing/2014/main" id="{FA22E624-051B-4414-B7AD-75977D561B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048B5B-4EB2-4210-8C35-9C661B4C4902}"/>
              </a:ext>
            </a:extLst>
          </p:cNvPr>
          <p:cNvSpPr>
            <a:spLocks noGrp="1"/>
          </p:cNvSpPr>
          <p:nvPr>
            <p:ph type="sldNum" sz="quarter" idx="12"/>
          </p:nvPr>
        </p:nvSpPr>
        <p:spPr/>
        <p:txBody>
          <a:bodyPr/>
          <a:lstStyle/>
          <a:p>
            <a:fld id="{6ABCC629-8C1F-45B3-9DE3-237FFD057A85}" type="slidenum">
              <a:rPr lang="en-US" smtClean="0"/>
              <a:t>‹#›</a:t>
            </a:fld>
            <a:endParaRPr lang="en-US"/>
          </a:p>
        </p:txBody>
      </p:sp>
    </p:spTree>
    <p:extLst>
      <p:ext uri="{BB962C8B-B14F-4D97-AF65-F5344CB8AC3E}">
        <p14:creationId xmlns:p14="http://schemas.microsoft.com/office/powerpoint/2010/main" val="31697509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5CA4DA-A727-4CE2-A576-7F35B834F76D}"/>
              </a:ext>
            </a:extLst>
          </p:cNvPr>
          <p:cNvSpPr>
            <a:spLocks noGrp="1"/>
          </p:cNvSpPr>
          <p:nvPr>
            <p:ph type="dt" sz="half" idx="10"/>
          </p:nvPr>
        </p:nvSpPr>
        <p:spPr/>
        <p:txBody>
          <a:bodyPr/>
          <a:lstStyle/>
          <a:p>
            <a:fld id="{7DBF5F00-77C3-4625-B410-2882EDCD2DBE}" type="datetimeFigureOut">
              <a:rPr lang="en-US" smtClean="0"/>
              <a:t>9/14/2021</a:t>
            </a:fld>
            <a:endParaRPr lang="en-US"/>
          </a:p>
        </p:txBody>
      </p:sp>
      <p:sp>
        <p:nvSpPr>
          <p:cNvPr id="3" name="Footer Placeholder 2">
            <a:extLst>
              <a:ext uri="{FF2B5EF4-FFF2-40B4-BE49-F238E27FC236}">
                <a16:creationId xmlns:a16="http://schemas.microsoft.com/office/drawing/2014/main" id="{161EF01F-69AA-47CD-B58C-99F23B5A93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928161-AB35-4FAB-BED1-488A2506DA32}"/>
              </a:ext>
            </a:extLst>
          </p:cNvPr>
          <p:cNvSpPr>
            <a:spLocks noGrp="1"/>
          </p:cNvSpPr>
          <p:nvPr>
            <p:ph type="sldNum" sz="quarter" idx="12"/>
          </p:nvPr>
        </p:nvSpPr>
        <p:spPr/>
        <p:txBody>
          <a:bodyPr/>
          <a:lstStyle/>
          <a:p>
            <a:fld id="{6ABCC629-8C1F-45B3-9DE3-237FFD057A85}" type="slidenum">
              <a:rPr lang="en-US" smtClean="0"/>
              <a:t>‹#›</a:t>
            </a:fld>
            <a:endParaRPr lang="en-US"/>
          </a:p>
        </p:txBody>
      </p:sp>
    </p:spTree>
    <p:extLst>
      <p:ext uri="{BB962C8B-B14F-4D97-AF65-F5344CB8AC3E}">
        <p14:creationId xmlns:p14="http://schemas.microsoft.com/office/powerpoint/2010/main" val="2552998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ABF86-A693-41D5-8944-89045DAE578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BCC64A8-D665-4CC8-89ED-165C1D50929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3099C2-066D-45C5-9466-04C831A5355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EE90FD50-09A6-4DC3-AA4E-DDD0942AC219}"/>
              </a:ext>
            </a:extLst>
          </p:cNvPr>
          <p:cNvSpPr>
            <a:spLocks noGrp="1"/>
          </p:cNvSpPr>
          <p:nvPr>
            <p:ph type="dt" sz="half" idx="10"/>
          </p:nvPr>
        </p:nvSpPr>
        <p:spPr/>
        <p:txBody>
          <a:bodyPr/>
          <a:lstStyle/>
          <a:p>
            <a:fld id="{7DBF5F00-77C3-4625-B410-2882EDCD2DBE}" type="datetimeFigureOut">
              <a:rPr lang="en-US" smtClean="0"/>
              <a:t>9/14/2021</a:t>
            </a:fld>
            <a:endParaRPr lang="en-US"/>
          </a:p>
        </p:txBody>
      </p:sp>
      <p:sp>
        <p:nvSpPr>
          <p:cNvPr id="6" name="Footer Placeholder 5">
            <a:extLst>
              <a:ext uri="{FF2B5EF4-FFF2-40B4-BE49-F238E27FC236}">
                <a16:creationId xmlns:a16="http://schemas.microsoft.com/office/drawing/2014/main" id="{EC82A184-4A87-42A2-928C-71CD2D8401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A7345F-B613-4B2C-B73B-C5665FE92FB2}"/>
              </a:ext>
            </a:extLst>
          </p:cNvPr>
          <p:cNvSpPr>
            <a:spLocks noGrp="1"/>
          </p:cNvSpPr>
          <p:nvPr>
            <p:ph type="sldNum" sz="quarter" idx="12"/>
          </p:nvPr>
        </p:nvSpPr>
        <p:spPr/>
        <p:txBody>
          <a:bodyPr/>
          <a:lstStyle/>
          <a:p>
            <a:fld id="{6ABCC629-8C1F-45B3-9DE3-237FFD057A85}" type="slidenum">
              <a:rPr lang="en-US" smtClean="0"/>
              <a:t>‹#›</a:t>
            </a:fld>
            <a:endParaRPr lang="en-US"/>
          </a:p>
        </p:txBody>
      </p:sp>
    </p:spTree>
    <p:extLst>
      <p:ext uri="{BB962C8B-B14F-4D97-AF65-F5344CB8AC3E}">
        <p14:creationId xmlns:p14="http://schemas.microsoft.com/office/powerpoint/2010/main" val="39244389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8F618-0277-4C1C-AA22-2BCC254C932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985FCA0-4368-46AF-9530-19E89D96D1E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6EF0014-BCBC-48EE-AF07-E54F011AB9B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5B735E62-2A63-4BFD-BC88-B455049E52F4}"/>
              </a:ext>
            </a:extLst>
          </p:cNvPr>
          <p:cNvSpPr>
            <a:spLocks noGrp="1"/>
          </p:cNvSpPr>
          <p:nvPr>
            <p:ph type="dt" sz="half" idx="10"/>
          </p:nvPr>
        </p:nvSpPr>
        <p:spPr/>
        <p:txBody>
          <a:bodyPr/>
          <a:lstStyle/>
          <a:p>
            <a:fld id="{7DBF5F00-77C3-4625-B410-2882EDCD2DBE}" type="datetimeFigureOut">
              <a:rPr lang="en-US" smtClean="0"/>
              <a:t>9/14/2021</a:t>
            </a:fld>
            <a:endParaRPr lang="en-US"/>
          </a:p>
        </p:txBody>
      </p:sp>
      <p:sp>
        <p:nvSpPr>
          <p:cNvPr id="6" name="Footer Placeholder 5">
            <a:extLst>
              <a:ext uri="{FF2B5EF4-FFF2-40B4-BE49-F238E27FC236}">
                <a16:creationId xmlns:a16="http://schemas.microsoft.com/office/drawing/2014/main" id="{9AFE654D-EAED-4FF3-BA96-0C511449B5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BEFC95-F0B5-4B3C-942B-1F85358BEC05}"/>
              </a:ext>
            </a:extLst>
          </p:cNvPr>
          <p:cNvSpPr>
            <a:spLocks noGrp="1"/>
          </p:cNvSpPr>
          <p:nvPr>
            <p:ph type="sldNum" sz="quarter" idx="12"/>
          </p:nvPr>
        </p:nvSpPr>
        <p:spPr/>
        <p:txBody>
          <a:bodyPr/>
          <a:lstStyle/>
          <a:p>
            <a:fld id="{6ABCC629-8C1F-45B3-9DE3-237FFD057A85}" type="slidenum">
              <a:rPr lang="en-US" smtClean="0"/>
              <a:t>‹#›</a:t>
            </a:fld>
            <a:endParaRPr lang="en-US"/>
          </a:p>
        </p:txBody>
      </p:sp>
    </p:spTree>
    <p:extLst>
      <p:ext uri="{BB962C8B-B14F-4D97-AF65-F5344CB8AC3E}">
        <p14:creationId xmlns:p14="http://schemas.microsoft.com/office/powerpoint/2010/main" val="16128937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133D6-98C4-4DD1-AA50-E2C57F90BD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5379B5-94F0-406E-8125-D47DDBFC31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072ECA-4E84-4507-AB86-3E8F738295F7}"/>
              </a:ext>
            </a:extLst>
          </p:cNvPr>
          <p:cNvSpPr>
            <a:spLocks noGrp="1"/>
          </p:cNvSpPr>
          <p:nvPr>
            <p:ph type="dt" sz="half" idx="10"/>
          </p:nvPr>
        </p:nvSpPr>
        <p:spPr/>
        <p:txBody>
          <a:bodyPr/>
          <a:lstStyle/>
          <a:p>
            <a:fld id="{7DBF5F00-77C3-4625-B410-2882EDCD2DBE}" type="datetimeFigureOut">
              <a:rPr lang="en-US" smtClean="0"/>
              <a:t>9/14/2021</a:t>
            </a:fld>
            <a:endParaRPr lang="en-US"/>
          </a:p>
        </p:txBody>
      </p:sp>
      <p:sp>
        <p:nvSpPr>
          <p:cNvPr id="5" name="Footer Placeholder 4">
            <a:extLst>
              <a:ext uri="{FF2B5EF4-FFF2-40B4-BE49-F238E27FC236}">
                <a16:creationId xmlns:a16="http://schemas.microsoft.com/office/drawing/2014/main" id="{2143F839-6140-4C89-B600-EC81F77E9B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194A1-FCCA-4CF8-9BDE-2C433C9AC0E3}"/>
              </a:ext>
            </a:extLst>
          </p:cNvPr>
          <p:cNvSpPr>
            <a:spLocks noGrp="1"/>
          </p:cNvSpPr>
          <p:nvPr>
            <p:ph type="sldNum" sz="quarter" idx="12"/>
          </p:nvPr>
        </p:nvSpPr>
        <p:spPr/>
        <p:txBody>
          <a:bodyPr/>
          <a:lstStyle/>
          <a:p>
            <a:fld id="{6ABCC629-8C1F-45B3-9DE3-237FFD057A85}" type="slidenum">
              <a:rPr lang="en-US" smtClean="0"/>
              <a:t>‹#›</a:t>
            </a:fld>
            <a:endParaRPr lang="en-US"/>
          </a:p>
        </p:txBody>
      </p:sp>
    </p:spTree>
    <p:extLst>
      <p:ext uri="{BB962C8B-B14F-4D97-AF65-F5344CB8AC3E}">
        <p14:creationId xmlns:p14="http://schemas.microsoft.com/office/powerpoint/2010/main" val="27795686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766E3E-B5A7-4F55-842B-217228255AF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C0CF22-8105-4679-8DCE-117AC18D276B}"/>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73E69D-2227-41A2-B4D4-20F6AB5460B2}"/>
              </a:ext>
            </a:extLst>
          </p:cNvPr>
          <p:cNvSpPr>
            <a:spLocks noGrp="1"/>
          </p:cNvSpPr>
          <p:nvPr>
            <p:ph type="dt" sz="half" idx="10"/>
          </p:nvPr>
        </p:nvSpPr>
        <p:spPr/>
        <p:txBody>
          <a:bodyPr/>
          <a:lstStyle/>
          <a:p>
            <a:fld id="{7DBF5F00-77C3-4625-B410-2882EDCD2DBE}" type="datetimeFigureOut">
              <a:rPr lang="en-US" smtClean="0"/>
              <a:t>9/14/2021</a:t>
            </a:fld>
            <a:endParaRPr lang="en-US"/>
          </a:p>
        </p:txBody>
      </p:sp>
      <p:sp>
        <p:nvSpPr>
          <p:cNvPr id="5" name="Footer Placeholder 4">
            <a:extLst>
              <a:ext uri="{FF2B5EF4-FFF2-40B4-BE49-F238E27FC236}">
                <a16:creationId xmlns:a16="http://schemas.microsoft.com/office/drawing/2014/main" id="{2850E8F2-C928-4ABE-8295-653FB7E46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A571FA-8F38-4121-8267-63C7A92B0AB6}"/>
              </a:ext>
            </a:extLst>
          </p:cNvPr>
          <p:cNvSpPr>
            <a:spLocks noGrp="1"/>
          </p:cNvSpPr>
          <p:nvPr>
            <p:ph type="sldNum" sz="quarter" idx="12"/>
          </p:nvPr>
        </p:nvSpPr>
        <p:spPr/>
        <p:txBody>
          <a:bodyPr/>
          <a:lstStyle/>
          <a:p>
            <a:fld id="{6ABCC629-8C1F-45B3-9DE3-237FFD057A85}" type="slidenum">
              <a:rPr lang="en-US" smtClean="0"/>
              <a:t>‹#›</a:t>
            </a:fld>
            <a:endParaRPr lang="en-US"/>
          </a:p>
        </p:txBody>
      </p:sp>
    </p:spTree>
    <p:extLst>
      <p:ext uri="{BB962C8B-B14F-4D97-AF65-F5344CB8AC3E}">
        <p14:creationId xmlns:p14="http://schemas.microsoft.com/office/powerpoint/2010/main" val="33914611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8" name="Picture 17" title="&quot;&quo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6200"/>
            <a:ext cx="9144000" cy="1524000"/>
          </a:xfrm>
          <a:prstGeom prst="rect">
            <a:avLst/>
          </a:prstGeom>
          <a:ln>
            <a:noFill/>
          </a:ln>
        </p:spPr>
      </p:pic>
      <p:sp>
        <p:nvSpPr>
          <p:cNvPr id="2" name="Title 1"/>
          <p:cNvSpPr>
            <a:spLocks noGrp="1"/>
          </p:cNvSpPr>
          <p:nvPr>
            <p:ph type="ctrTitle" hasCustomPrompt="1"/>
          </p:nvPr>
        </p:nvSpPr>
        <p:spPr>
          <a:xfrm>
            <a:off x="400050" y="190500"/>
            <a:ext cx="8382000" cy="1295400"/>
          </a:xfrm>
          <a:prstGeom prst="rect">
            <a:avLst/>
          </a:prstGeom>
          <a:ln>
            <a:noFill/>
          </a:ln>
        </p:spPr>
        <p:txBody>
          <a:bodyPr anchor="ctr"/>
          <a:lstStyle>
            <a:lvl1pPr>
              <a:defRPr sz="4000" baseline="0">
                <a:solidFill>
                  <a:srgbClr val="012169"/>
                </a:solidFill>
              </a:defRPr>
            </a:lvl1pPr>
          </a:lstStyle>
          <a:p>
            <a:r>
              <a:rPr lang="en-US" dirty="0"/>
              <a:t>Presentation Title:</a:t>
            </a:r>
            <a:br>
              <a:rPr lang="en-US" dirty="0"/>
            </a:br>
            <a:r>
              <a:rPr lang="en-US" dirty="0"/>
              <a:t>Second Line if Necessary</a:t>
            </a:r>
          </a:p>
        </p:txBody>
      </p:sp>
      <p:sp>
        <p:nvSpPr>
          <p:cNvPr id="3" name="Subtitle 2"/>
          <p:cNvSpPr>
            <a:spLocks noGrp="1"/>
          </p:cNvSpPr>
          <p:nvPr>
            <p:ph type="subTitle" idx="1" hasCustomPrompt="1"/>
          </p:nvPr>
        </p:nvSpPr>
        <p:spPr>
          <a:xfrm>
            <a:off x="3429000" y="2438400"/>
            <a:ext cx="5562600" cy="990600"/>
          </a:xfrm>
          <a:prstGeom prst="rect">
            <a:avLst/>
          </a:prstGeom>
        </p:spPr>
        <p:txBody>
          <a:bodyPr>
            <a:normAutofit/>
          </a:bodyPr>
          <a:lstStyle>
            <a:lvl1pPr marL="0" indent="0" algn="ctr">
              <a:buNone/>
              <a:defRPr sz="2800" b="1">
                <a:solidFill>
                  <a:srgbClr val="012169"/>
                </a:solidFill>
                <a:latin typeface="Franklin Gothic Medium" panose="020B06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Put Subtitle Here</a:t>
            </a:r>
            <a:br>
              <a:rPr lang="en-US" dirty="0"/>
            </a:br>
            <a:r>
              <a:rPr lang="en-US" dirty="0"/>
              <a:t>(and maybe here)</a:t>
            </a:r>
          </a:p>
        </p:txBody>
      </p:sp>
      <p:sp>
        <p:nvSpPr>
          <p:cNvPr id="11" name="Text Placeholder 10"/>
          <p:cNvSpPr>
            <a:spLocks noGrp="1"/>
          </p:cNvSpPr>
          <p:nvPr>
            <p:ph type="body" sz="quarter" idx="13" hasCustomPrompt="1"/>
          </p:nvPr>
        </p:nvSpPr>
        <p:spPr>
          <a:xfrm>
            <a:off x="3429000" y="3429000"/>
            <a:ext cx="5562600" cy="685800"/>
          </a:xfrm>
          <a:prstGeom prst="rect">
            <a:avLst/>
          </a:prstGeom>
        </p:spPr>
        <p:txBody>
          <a:bodyPr anchor="ctr">
            <a:normAutofit/>
          </a:bodyPr>
          <a:lstStyle>
            <a:lvl1pPr marL="0" indent="0" algn="ctr">
              <a:buNone/>
              <a:defRPr>
                <a:solidFill>
                  <a:schemeClr val="tx1">
                    <a:lumMod val="50000"/>
                    <a:lumOff val="50000"/>
                  </a:schemeClr>
                </a:solidFill>
              </a:defRPr>
            </a:lvl1pPr>
            <a:lvl2pPr marL="457200" indent="0" algn="ctr">
              <a:buNone/>
              <a:defRPr>
                <a:solidFill>
                  <a:srgbClr val="143F90"/>
                </a:solidFill>
              </a:defRPr>
            </a:lvl2pPr>
          </a:lstStyle>
          <a:p>
            <a:pPr lvl="0"/>
            <a:r>
              <a:rPr lang="en-US" dirty="0"/>
              <a:t>Audience</a:t>
            </a:r>
          </a:p>
        </p:txBody>
      </p:sp>
      <p:sp>
        <p:nvSpPr>
          <p:cNvPr id="15" name="Content Placeholder 14"/>
          <p:cNvSpPr>
            <a:spLocks noGrp="1"/>
          </p:cNvSpPr>
          <p:nvPr>
            <p:ph sz="quarter" idx="14" hasCustomPrompt="1"/>
          </p:nvPr>
        </p:nvSpPr>
        <p:spPr>
          <a:xfrm>
            <a:off x="3429000" y="4114800"/>
            <a:ext cx="5562600" cy="533400"/>
          </a:xfrm>
          <a:prstGeom prst="rect">
            <a:avLst/>
          </a:prstGeom>
        </p:spPr>
        <p:txBody>
          <a:bodyPr anchor="ctr">
            <a:normAutofit/>
          </a:bodyPr>
          <a:lstStyle>
            <a:lvl1pPr marL="0" indent="0" algn="ctr">
              <a:buNone/>
              <a:defRPr sz="2400" baseline="0">
                <a:solidFill>
                  <a:schemeClr val="tx1">
                    <a:lumMod val="50000"/>
                    <a:lumOff val="50000"/>
                  </a:schemeClr>
                </a:solidFill>
              </a:defRPr>
            </a:lvl1pPr>
          </a:lstStyle>
          <a:p>
            <a:pPr lvl="0"/>
            <a:r>
              <a:rPr lang="en-US" dirty="0"/>
              <a:t>Month ##, Year</a:t>
            </a:r>
          </a:p>
        </p:txBody>
      </p:sp>
      <p:sp>
        <p:nvSpPr>
          <p:cNvPr id="17" name="Content Placeholder 16"/>
          <p:cNvSpPr>
            <a:spLocks noGrp="1"/>
          </p:cNvSpPr>
          <p:nvPr>
            <p:ph sz="quarter" idx="15" hasCustomPrompt="1"/>
          </p:nvPr>
        </p:nvSpPr>
        <p:spPr>
          <a:xfrm>
            <a:off x="3429000" y="4648200"/>
            <a:ext cx="5562600" cy="1371600"/>
          </a:xfrm>
          <a:prstGeom prst="rect">
            <a:avLst/>
          </a:prstGeom>
        </p:spPr>
        <p:txBody>
          <a:bodyPr anchor="ctr">
            <a:normAutofit/>
          </a:bodyPr>
          <a:lstStyle>
            <a:lvl1pPr marL="0" indent="0" algn="ctr">
              <a:buNone/>
              <a:defRPr sz="2400">
                <a:solidFill>
                  <a:schemeClr val="tx1">
                    <a:lumMod val="50000"/>
                    <a:lumOff val="50000"/>
                  </a:schemeClr>
                </a:solidFill>
              </a:defRPr>
            </a:lvl1pPr>
          </a:lstStyle>
          <a:p>
            <a:pPr lvl="0"/>
            <a:r>
              <a:rPr lang="en-US" dirty="0"/>
              <a:t>Presenter’s Name</a:t>
            </a:r>
            <a:br>
              <a:rPr lang="en-US" dirty="0"/>
            </a:br>
            <a:r>
              <a:rPr lang="en-US" dirty="0"/>
              <a:t>Presenter’s Title</a:t>
            </a:r>
          </a:p>
        </p:txBody>
      </p:sp>
      <p:sp>
        <p:nvSpPr>
          <p:cNvPr id="19" name="Rectangle 18"/>
          <p:cNvSpPr/>
          <p:nvPr userDrawn="1"/>
        </p:nvSpPr>
        <p:spPr>
          <a:xfrm>
            <a:off x="0" y="1600200"/>
            <a:ext cx="9144000" cy="76200"/>
          </a:xfrm>
          <a:prstGeom prst="rect">
            <a:avLst/>
          </a:prstGeom>
          <a:solidFill>
            <a:srgbClr val="02216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12169"/>
              </a:solidFill>
            </a:endParaRPr>
          </a:p>
        </p:txBody>
      </p:sp>
      <p:sp>
        <p:nvSpPr>
          <p:cNvPr id="20" name="Rectangle 19"/>
          <p:cNvSpPr/>
          <p:nvPr userDrawn="1"/>
        </p:nvSpPr>
        <p:spPr>
          <a:xfrm>
            <a:off x="0" y="6047602"/>
            <a:ext cx="9144000" cy="810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userDrawn="1"/>
        </p:nvSpPr>
        <p:spPr>
          <a:xfrm>
            <a:off x="228600" y="5493603"/>
            <a:ext cx="3048000" cy="553998"/>
          </a:xfrm>
          <a:prstGeom prst="rect">
            <a:avLst/>
          </a:prstGeom>
          <a:noFill/>
        </p:spPr>
        <p:txBody>
          <a:bodyPr wrap="square" rtlCol="0">
            <a:spAutoFit/>
          </a:bodyPr>
          <a:lstStyle/>
          <a:p>
            <a:pPr algn="ctr"/>
            <a:r>
              <a:rPr lang="en-US" sz="1600" dirty="0"/>
              <a:t>Kathy Hoffman</a:t>
            </a:r>
          </a:p>
          <a:p>
            <a:pPr algn="ctr"/>
            <a:r>
              <a:rPr lang="en-US" sz="1400" dirty="0"/>
              <a:t>Superintendent</a:t>
            </a:r>
            <a:r>
              <a:rPr lang="en-US" sz="1400" baseline="0" dirty="0"/>
              <a:t> of Public Instruction</a:t>
            </a:r>
            <a:endParaRPr lang="en-US" sz="1400" dirty="0"/>
          </a:p>
        </p:txBody>
      </p:sp>
      <p:pic>
        <p:nvPicPr>
          <p:cNvPr id="6" name="Picture 5" descr="A close up of a sign&#10;&#10;Description automatically generated">
            <a:extLst>
              <a:ext uri="{FF2B5EF4-FFF2-40B4-BE49-F238E27FC236}">
                <a16:creationId xmlns:a16="http://schemas.microsoft.com/office/drawing/2014/main" id="{BB56DA9B-371E-4BF4-8864-52D160AE4A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2958709"/>
            <a:ext cx="2376132" cy="2376132"/>
          </a:xfrm>
          <a:prstGeom prst="rect">
            <a:avLst/>
          </a:prstGeom>
        </p:spPr>
      </p:pic>
    </p:spTree>
    <p:extLst>
      <p:ext uri="{BB962C8B-B14F-4D97-AF65-F5344CB8AC3E}">
        <p14:creationId xmlns:p14="http://schemas.microsoft.com/office/powerpoint/2010/main" val="3985815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theme" Target="../theme/theme10.xml"/><Relationship Id="rId5" Type="http://schemas.openxmlformats.org/officeDocument/2006/relationships/slideLayout" Target="../slideLayouts/slideLayout87.xml"/><Relationship Id="rId4" Type="http://schemas.openxmlformats.org/officeDocument/2006/relationships/slideLayout" Target="../slideLayouts/slideLayout8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11.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5" Type="http://schemas.openxmlformats.org/officeDocument/2006/relationships/slideLayout" Target="../slideLayouts/slideLayout103.xml"/><Relationship Id="rId4" Type="http://schemas.openxmlformats.org/officeDocument/2006/relationships/slideLayout" Target="../slideLayouts/slideLayout1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image" Target="../media/image10.png"/><Relationship Id="rId4" Type="http://schemas.openxmlformats.org/officeDocument/2006/relationships/slideLayout" Target="../slideLayouts/slideLayout40.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5.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image" Target="../media/image13.png"/><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theme" Target="../theme/theme6.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2.xml"/><Relationship Id="rId7" Type="http://schemas.openxmlformats.org/officeDocument/2006/relationships/image" Target="../media/image14.pn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7.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7.xml"/><Relationship Id="rId7" Type="http://schemas.openxmlformats.org/officeDocument/2006/relationships/theme" Target="../theme/theme8.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5" Type="http://schemas.openxmlformats.org/officeDocument/2006/relationships/slideLayout" Target="../slideLayouts/slideLayout69.xml"/><Relationship Id="rId4"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9.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76200"/>
          </a:xfrm>
          <a:custGeom>
            <a:avLst/>
            <a:gdLst/>
            <a:ahLst/>
            <a:cxnLst/>
            <a:rect l="l" t="t" r="r" b="b"/>
            <a:pathLst>
              <a:path w="9144000" h="76200">
                <a:moveTo>
                  <a:pt x="0" y="76200"/>
                </a:moveTo>
                <a:lnTo>
                  <a:pt x="9144000" y="76200"/>
                </a:lnTo>
                <a:lnTo>
                  <a:pt x="9144000" y="0"/>
                </a:lnTo>
                <a:lnTo>
                  <a:pt x="0" y="0"/>
                </a:lnTo>
                <a:lnTo>
                  <a:pt x="0" y="76200"/>
                </a:lnTo>
                <a:close/>
              </a:path>
            </a:pathLst>
          </a:custGeom>
          <a:solidFill>
            <a:srgbClr val="012069"/>
          </a:solidFill>
          <a:ln>
            <a:solidFill>
              <a:srgbClr val="012169"/>
            </a:solidFill>
          </a:ln>
        </p:spPr>
        <p:txBody>
          <a:bodyPr wrap="square" lIns="0" tIns="0" rIns="0" bIns="0" rtlCol="0"/>
          <a:lstStyle/>
          <a:p>
            <a:endParaRPr dirty="0"/>
          </a:p>
        </p:txBody>
      </p:sp>
      <p:sp>
        <p:nvSpPr>
          <p:cNvPr id="2" name="Holder 2"/>
          <p:cNvSpPr>
            <a:spLocks noGrp="1"/>
          </p:cNvSpPr>
          <p:nvPr>
            <p:ph type="title"/>
          </p:nvPr>
        </p:nvSpPr>
        <p:spPr>
          <a:xfrm>
            <a:off x="1030629" y="151319"/>
            <a:ext cx="7082739" cy="492443"/>
          </a:xfrm>
          <a:prstGeom prst="rect">
            <a:avLst/>
          </a:prstGeom>
        </p:spPr>
        <p:txBody>
          <a:bodyPr wrap="square" lIns="0" tIns="0" rIns="0" bIns="0">
            <a:spAutoFit/>
          </a:bodyPr>
          <a:lstStyle>
            <a:lvl1pPr>
              <a:defRPr sz="3200" b="0" i="0">
                <a:solidFill>
                  <a:srgbClr val="012069"/>
                </a:solidFill>
                <a:latin typeface="Franklin Gothic Medium"/>
                <a:cs typeface="Franklin Gothic Medium"/>
              </a:defRPr>
            </a:lvl1pPr>
          </a:lstStyle>
          <a:p>
            <a:endParaRPr dirty="0"/>
          </a:p>
        </p:txBody>
      </p:sp>
      <p:sp>
        <p:nvSpPr>
          <p:cNvPr id="3" name="Holder 3"/>
          <p:cNvSpPr>
            <a:spLocks noGrp="1"/>
          </p:cNvSpPr>
          <p:nvPr>
            <p:ph type="body" idx="1"/>
          </p:nvPr>
        </p:nvSpPr>
        <p:spPr>
          <a:xfrm>
            <a:off x="348818" y="1580451"/>
            <a:ext cx="8446363" cy="3860800"/>
          </a:xfrm>
          <a:prstGeom prst="rect">
            <a:avLst/>
          </a:prstGeom>
        </p:spPr>
        <p:txBody>
          <a:bodyPr wrap="square" lIns="0" tIns="0" rIns="0" bIns="0">
            <a:spAutoFit/>
          </a:bodyPr>
          <a:lstStyle>
            <a:lvl1pPr>
              <a:defRPr sz="2800" b="0" i="0">
                <a:solidFill>
                  <a:schemeClr val="tx1"/>
                </a:solidFill>
                <a:latin typeface="Franklin Gothic Medium"/>
                <a:cs typeface="Franklin Gothic Medium"/>
              </a:defRPr>
            </a:lvl1pPr>
          </a:lstStyle>
          <a:p>
            <a:endParaRPr dirty="0"/>
          </a:p>
        </p:txBody>
      </p:sp>
      <p:sp>
        <p:nvSpPr>
          <p:cNvPr id="6" name="Holder 6"/>
          <p:cNvSpPr>
            <a:spLocks noGrp="1"/>
          </p:cNvSpPr>
          <p:nvPr>
            <p:ph type="sldNum" sz="quarter" idx="7"/>
          </p:nvPr>
        </p:nvSpPr>
        <p:spPr>
          <a:xfrm>
            <a:off x="8694673" y="6488912"/>
            <a:ext cx="230504" cy="198754"/>
          </a:xfrm>
          <a:prstGeom prst="rect">
            <a:avLst/>
          </a:prstGeom>
        </p:spPr>
        <p:txBody>
          <a:bodyPr wrap="square" lIns="0" tIns="0" rIns="0" bIns="0">
            <a:spAutoFit/>
          </a:bodyPr>
          <a:lstStyle>
            <a:lvl1pPr>
              <a:defRPr sz="1200" b="0" i="0">
                <a:solidFill>
                  <a:srgbClr val="888888"/>
                </a:solidFill>
                <a:latin typeface="Franklin Gothic Medium"/>
                <a:cs typeface="Franklin Gothic Medium"/>
              </a:defRPr>
            </a:lvl1pPr>
          </a:lstStyle>
          <a:p>
            <a:pPr marL="115570">
              <a:lnSpc>
                <a:spcPct val="100000"/>
              </a:lnSpc>
            </a:pPr>
            <a:fld id="{81D60167-4931-47E6-BA6A-407CBD079E47}" type="slidenum">
              <a:rPr dirty="0"/>
              <a:t>‹#›</a:t>
            </a:fld>
            <a:endParaRPr dirty="0"/>
          </a:p>
        </p:txBody>
      </p:sp>
    </p:spTree>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835" r:id="rId6"/>
    <p:sldLayoutId id="2147484013" r:id="rId7"/>
  </p:sldLayoutIdLst>
  <p:txStyles>
    <p:titleStyle>
      <a:lvl1pPr>
        <a:defRPr>
          <a:solidFill>
            <a:schemeClr val="accent1"/>
          </a:solidFill>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76200"/>
          </a:xfrm>
          <a:custGeom>
            <a:avLst/>
            <a:gdLst/>
            <a:ahLst/>
            <a:cxnLst/>
            <a:rect l="l" t="t" r="r" b="b"/>
            <a:pathLst>
              <a:path w="9144000" h="76200">
                <a:moveTo>
                  <a:pt x="0" y="76200"/>
                </a:moveTo>
                <a:lnTo>
                  <a:pt x="9144000" y="76200"/>
                </a:lnTo>
                <a:lnTo>
                  <a:pt x="9144000" y="0"/>
                </a:lnTo>
                <a:lnTo>
                  <a:pt x="0" y="0"/>
                </a:lnTo>
                <a:lnTo>
                  <a:pt x="0" y="76200"/>
                </a:lnTo>
                <a:close/>
              </a:path>
            </a:pathLst>
          </a:custGeom>
          <a:solidFill>
            <a:srgbClr val="012069"/>
          </a:solidFill>
          <a:ln>
            <a:solidFill>
              <a:srgbClr val="012169"/>
            </a:solidFill>
          </a:ln>
        </p:spPr>
        <p:txBody>
          <a:bodyPr wrap="square" lIns="0" tIns="0" rIns="0" bIns="0" rtlCol="0"/>
          <a:lstStyle/>
          <a:p>
            <a:endParaRPr sz="1400"/>
          </a:p>
        </p:txBody>
      </p:sp>
      <p:sp>
        <p:nvSpPr>
          <p:cNvPr id="2" name="Holder 2"/>
          <p:cNvSpPr>
            <a:spLocks noGrp="1"/>
          </p:cNvSpPr>
          <p:nvPr>
            <p:ph type="title"/>
          </p:nvPr>
        </p:nvSpPr>
        <p:spPr>
          <a:xfrm>
            <a:off x="1030630" y="151321"/>
            <a:ext cx="7082739" cy="492443"/>
          </a:xfrm>
          <a:prstGeom prst="rect">
            <a:avLst/>
          </a:prstGeom>
        </p:spPr>
        <p:txBody>
          <a:bodyPr wrap="square" lIns="0" tIns="0" rIns="0" bIns="0">
            <a:spAutoFit/>
          </a:bodyPr>
          <a:lstStyle>
            <a:lvl1pPr>
              <a:defRPr sz="3200" b="0" i="0">
                <a:solidFill>
                  <a:srgbClr val="012069"/>
                </a:solidFill>
                <a:latin typeface="Franklin Gothic Medium"/>
                <a:cs typeface="Franklin Gothic Medium"/>
              </a:defRPr>
            </a:lvl1pPr>
          </a:lstStyle>
          <a:p>
            <a:endParaRPr dirty="0"/>
          </a:p>
        </p:txBody>
      </p:sp>
      <p:sp>
        <p:nvSpPr>
          <p:cNvPr id="3" name="Holder 3"/>
          <p:cNvSpPr>
            <a:spLocks noGrp="1"/>
          </p:cNvSpPr>
          <p:nvPr>
            <p:ph type="body" idx="1"/>
          </p:nvPr>
        </p:nvSpPr>
        <p:spPr>
          <a:xfrm>
            <a:off x="348819" y="1580452"/>
            <a:ext cx="8446363" cy="430887"/>
          </a:xfrm>
          <a:prstGeom prst="rect">
            <a:avLst/>
          </a:prstGeom>
        </p:spPr>
        <p:txBody>
          <a:bodyPr wrap="square" lIns="0" tIns="0" rIns="0" bIns="0">
            <a:spAutoFit/>
          </a:bodyPr>
          <a:lstStyle>
            <a:lvl1pPr>
              <a:defRPr sz="2800" b="0" i="0">
                <a:solidFill>
                  <a:schemeClr val="tx1"/>
                </a:solidFill>
                <a:latin typeface="Franklin Gothic Medium"/>
                <a:cs typeface="Franklin Gothic Medium"/>
              </a:defRPr>
            </a:lvl1pPr>
          </a:lstStyle>
          <a:p>
            <a:endParaRPr dirty="0"/>
          </a:p>
        </p:txBody>
      </p:sp>
      <p:sp>
        <p:nvSpPr>
          <p:cNvPr id="6" name="Holder 6"/>
          <p:cNvSpPr>
            <a:spLocks noGrp="1"/>
          </p:cNvSpPr>
          <p:nvPr>
            <p:ph type="sldNum" sz="quarter" idx="7"/>
          </p:nvPr>
        </p:nvSpPr>
        <p:spPr>
          <a:xfrm>
            <a:off x="8694673" y="6488913"/>
            <a:ext cx="230504" cy="138499"/>
          </a:xfrm>
          <a:prstGeom prst="rect">
            <a:avLst/>
          </a:prstGeom>
        </p:spPr>
        <p:txBody>
          <a:bodyPr wrap="square" lIns="0" tIns="0" rIns="0" bIns="0">
            <a:spAutoFit/>
          </a:bodyPr>
          <a:lstStyle>
            <a:lvl1pPr>
              <a:defRPr sz="900" b="0" i="0">
                <a:solidFill>
                  <a:srgbClr val="888888"/>
                </a:solidFill>
                <a:latin typeface="Franklin Gothic Medium"/>
                <a:cs typeface="Franklin Gothic Medium"/>
              </a:defRPr>
            </a:lvl1pPr>
          </a:lstStyle>
          <a:p>
            <a:pPr marL="86678"/>
            <a:fld id="{81D60167-4931-47E6-BA6A-407CBD079E47}" type="slidenum">
              <a:rPr lang="en-US" smtClean="0"/>
              <a:pPr marL="86678"/>
              <a:t>‹#›</a:t>
            </a:fld>
            <a:endParaRPr lang="en-US" dirty="0"/>
          </a:p>
        </p:txBody>
      </p:sp>
    </p:spTree>
    <p:extLst>
      <p:ext uri="{BB962C8B-B14F-4D97-AF65-F5344CB8AC3E}">
        <p14:creationId xmlns:p14="http://schemas.microsoft.com/office/powerpoint/2010/main" val="11832350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4011" r:id="rId4"/>
    <p:sldLayoutId id="2147483678" r:id="rId5"/>
  </p:sldLayoutIdLst>
  <p:txStyles>
    <p:titleStyle>
      <a:lvl1pPr>
        <a:defRPr>
          <a:solidFill>
            <a:schemeClr val="accent1"/>
          </a:solidFill>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EF7215-4E2D-402D-96E4-83B94773F66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4B6A88-90F1-4352-8164-EDCED9B7715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C8878A-AAF0-401A-B5DB-ED3BA90C73D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DBF5F00-77C3-4625-B410-2882EDCD2DBE}" type="datetimeFigureOut">
              <a:rPr lang="en-US" smtClean="0"/>
              <a:t>9/14/2021</a:t>
            </a:fld>
            <a:endParaRPr lang="en-US"/>
          </a:p>
        </p:txBody>
      </p:sp>
      <p:sp>
        <p:nvSpPr>
          <p:cNvPr id="5" name="Footer Placeholder 4">
            <a:extLst>
              <a:ext uri="{FF2B5EF4-FFF2-40B4-BE49-F238E27FC236}">
                <a16:creationId xmlns:a16="http://schemas.microsoft.com/office/drawing/2014/main" id="{FA07D8B6-1475-47F0-B403-FD5DCAFC5EF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229216-67F0-4BA0-8715-AC806ACDF0D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ABCC629-8C1F-45B3-9DE3-237FFD057A85}" type="slidenum">
              <a:rPr lang="en-US" smtClean="0"/>
              <a:t>‹#›</a:t>
            </a:fld>
            <a:endParaRPr lang="en-US"/>
          </a:p>
        </p:txBody>
      </p:sp>
    </p:spTree>
    <p:extLst>
      <p:ext uri="{BB962C8B-B14F-4D97-AF65-F5344CB8AC3E}">
        <p14:creationId xmlns:p14="http://schemas.microsoft.com/office/powerpoint/2010/main" val="3328325778"/>
      </p:ext>
    </p:extLst>
  </p:cSld>
  <p:clrMap bg1="dk1" tx1="lt1" bg2="dk2" tx2="lt2" accent1="accent1" accent2="accent2" accent3="accent3" accent4="accent4" accent5="accent5" accent6="accent6" hlink="hlink" folHlink="folHlink"/>
  <p:sldLayoutIdLst>
    <p:sldLayoutId id="2147484006" r:id="rId1"/>
    <p:sldLayoutId id="2147483650" r:id="rId2"/>
    <p:sldLayoutId id="2147483651" r:id="rId3"/>
    <p:sldLayoutId id="2147484009" r:id="rId4"/>
    <p:sldLayoutId id="2147483653" r:id="rId5"/>
    <p:sldLayoutId id="2147484008" r:id="rId6"/>
    <p:sldLayoutId id="2147483655" r:id="rId7"/>
    <p:sldLayoutId id="2147484010" r:id="rId8"/>
    <p:sldLayoutId id="2147484012" r:id="rId9"/>
    <p:sldLayoutId id="2147484007"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title="&quot;&quot;"/>
          <p:cNvSpPr/>
          <p:nvPr/>
        </p:nvSpPr>
        <p:spPr>
          <a:xfrm>
            <a:off x="0" y="0"/>
            <a:ext cx="9144000" cy="76200"/>
          </a:xfrm>
          <a:prstGeom prst="rect">
            <a:avLst/>
          </a:prstGeom>
          <a:solidFill>
            <a:srgbClr val="02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Placeholder 2"/>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725706653"/>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4" r:id="rId3"/>
    <p:sldLayoutId id="2147483652" r:id="rId4"/>
    <p:sldLayoutId id="2147483656" r:id="rId5"/>
    <p:sldLayoutId id="2147483677" r:id="rId6"/>
    <p:sldLayoutId id="2147483657" r:id="rId7"/>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438414490"/>
      </p:ext>
    </p:extLst>
  </p:cSld>
  <p:clrMap bg1="lt1" tx1="dk1" bg2="dk2" tx2="lt2" accent1="accent1" accent2="accent2" accent3="accent3" accent4="accent4" accent5="accent5" accent6="accent6" hlink="hlink" folHlink="folHlink"/>
  <p:sldLayoutIdLst>
    <p:sldLayoutId id="2147483694" r:id="rId1"/>
    <p:sldLayoutId id="2147483695" r:id="rId2"/>
    <p:sldLayoutId id="2147484000"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2D6DB5-C758-42CC-B03E-1637281BE9B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98E6D2-20D9-4986-BD43-D70C8F18D21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B27879-369C-4699-8B30-00E449F8A78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4FD014A-C438-4049-A893-8A3ED8C15145}" type="datetimeFigureOut">
              <a:rPr lang="en-US" smtClean="0"/>
              <a:t>9/14/2021</a:t>
            </a:fld>
            <a:endParaRPr lang="en-US" dirty="0"/>
          </a:p>
        </p:txBody>
      </p:sp>
      <p:sp>
        <p:nvSpPr>
          <p:cNvPr id="5" name="Footer Placeholder 4">
            <a:extLst>
              <a:ext uri="{FF2B5EF4-FFF2-40B4-BE49-F238E27FC236}">
                <a16:creationId xmlns:a16="http://schemas.microsoft.com/office/drawing/2014/main" id="{BD2F7044-11CE-4A8A-A37B-0F022014B43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47CE2EA-2681-4978-8814-3ADB40D6FCE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AE940DF-66CD-486F-BB49-C6A4D6DA4B34}" type="slidenum">
              <a:rPr lang="en-US" smtClean="0"/>
              <a:t>‹#›</a:t>
            </a:fld>
            <a:endParaRPr lang="en-US" dirty="0"/>
          </a:p>
        </p:txBody>
      </p:sp>
    </p:spTree>
    <p:extLst>
      <p:ext uri="{BB962C8B-B14F-4D97-AF65-F5344CB8AC3E}">
        <p14:creationId xmlns:p14="http://schemas.microsoft.com/office/powerpoint/2010/main" val="2005177913"/>
      </p:ext>
    </p:extLst>
  </p:cSld>
  <p:clrMap bg1="lt1" tx1="dk1" bg2="lt2" tx2="dk2" accent1="accent1" accent2="accent2" accent3="accent3" accent4="accent4" accent5="accent5" accent6="accent6" hlink="hlink" folHlink="folHlink"/>
  <p:sldLayoutIdLst>
    <p:sldLayoutId id="2147483999" r:id="rId1"/>
    <p:sldLayoutId id="2147483774" r:id="rId2"/>
    <p:sldLayoutId id="2147483775" r:id="rId3"/>
    <p:sldLayoutId id="2147484001" r:id="rId4"/>
    <p:sldLayoutId id="2147483776" r:id="rId5"/>
    <p:sldLayoutId id="2147483777" r:id="rId6"/>
    <p:sldLayoutId id="2147484002" r:id="rId7"/>
    <p:sldLayoutId id="2147483778" r:id="rId8"/>
    <p:sldLayoutId id="2147483779" r:id="rId9"/>
    <p:sldLayoutId id="2147483780" r:id="rId10"/>
    <p:sldLayoutId id="2147484003" r:id="rId11"/>
    <p:sldLayoutId id="2147484004" r:id="rId12"/>
    <p:sldLayoutId id="2147483781" r:id="rId13"/>
    <p:sldLayoutId id="2147483782" r:id="rId14"/>
    <p:sldLayoutId id="2147483783" r:id="rId15"/>
    <p:sldLayoutId id="2147483784" r:id="rId16"/>
    <p:sldLayoutId id="2147483980"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pic>
        <p:nvPicPr>
          <p:cNvPr id="8" name="Picture 7" descr="triangle_pag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343400" y="6619893"/>
            <a:ext cx="435864" cy="240792"/>
          </a:xfrm>
          <a:prstGeom prst="rect">
            <a:avLst/>
          </a:prstGeom>
        </p:spPr>
      </p:pic>
      <p:sp>
        <p:nvSpPr>
          <p:cNvPr id="2" name="Title Placeholder 1"/>
          <p:cNvSpPr>
            <a:spLocks noGrp="1"/>
          </p:cNvSpPr>
          <p:nvPr>
            <p:ph type="title"/>
          </p:nvPr>
        </p:nvSpPr>
        <p:spPr>
          <a:xfrm>
            <a:off x="457200" y="2551231"/>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18163" y="3885257"/>
            <a:ext cx="6946430" cy="14412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361576" y="6558724"/>
            <a:ext cx="398874" cy="365125"/>
          </a:xfrm>
          <a:prstGeom prst="rect">
            <a:avLst/>
          </a:prstGeom>
        </p:spPr>
        <p:txBody>
          <a:bodyPr vert="horz" lIns="91440" tIns="45720" rIns="91440" bIns="45720" rtlCol="0" anchor="ctr"/>
          <a:lstStyle>
            <a:lvl1pPr algn="ctr">
              <a:defRPr sz="1200">
                <a:solidFill>
                  <a:srgbClr val="FFFFFF"/>
                </a:solidFill>
              </a:defRPr>
            </a:lvl1pPr>
          </a:lstStyle>
          <a:p>
            <a:fld id="{F1214C19-7B70-E548-A608-340680BFD9AE}" type="slidenum">
              <a:rPr lang="en-US" smtClean="0"/>
              <a:pPr/>
              <a:t>‹#›</a:t>
            </a:fld>
            <a:endParaRPr lang="en-US" dirty="0"/>
          </a:p>
        </p:txBody>
      </p:sp>
    </p:spTree>
    <p:extLst>
      <p:ext uri="{BB962C8B-B14F-4D97-AF65-F5344CB8AC3E}">
        <p14:creationId xmlns:p14="http://schemas.microsoft.com/office/powerpoint/2010/main" val="1033974689"/>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Lst>
  <p:txStyles>
    <p:titleStyle>
      <a:lvl1pPr algn="ctr" defTabSz="457200" rtl="0" eaLnBrk="1" latinLnBrk="0" hangingPunct="1">
        <a:spcBef>
          <a:spcPct val="0"/>
        </a:spcBef>
        <a:buNone/>
        <a:defRPr sz="3600" b="1" kern="1200">
          <a:solidFill>
            <a:srgbClr val="FFFFFF"/>
          </a:solidFill>
          <a:latin typeface="Verdana"/>
          <a:ea typeface="+mj-ea"/>
          <a:cs typeface="Verdana"/>
        </a:defRPr>
      </a:lvl1pPr>
    </p:titleStyle>
    <p:bodyStyle>
      <a:lvl1pPr marL="342900" indent="-342900" algn="ctr" defTabSz="457200" rtl="0" eaLnBrk="1" latinLnBrk="0" hangingPunct="1">
        <a:spcBef>
          <a:spcPct val="20000"/>
        </a:spcBef>
        <a:buClr>
          <a:srgbClr val="AB0520"/>
        </a:buClr>
        <a:buFont typeface="Arial"/>
        <a:buChar char="•"/>
        <a:defRPr sz="2000" kern="1200">
          <a:solidFill>
            <a:srgbClr val="FFFFFF"/>
          </a:solidFill>
          <a:latin typeface="Verdana"/>
          <a:ea typeface="+mn-ea"/>
          <a:cs typeface="Verdana"/>
        </a:defRPr>
      </a:lvl1pPr>
      <a:lvl2pPr marL="742950" indent="-285750" algn="ctr" defTabSz="457200" rtl="0" eaLnBrk="1" latinLnBrk="0" hangingPunct="1">
        <a:spcBef>
          <a:spcPct val="20000"/>
        </a:spcBef>
        <a:buClr>
          <a:srgbClr val="AB0520"/>
        </a:buClr>
        <a:buFont typeface="Arial"/>
        <a:buChar char="•"/>
        <a:defRPr sz="1600" kern="1200">
          <a:solidFill>
            <a:srgbClr val="FFFFFF"/>
          </a:solidFill>
          <a:latin typeface="Verdana"/>
          <a:ea typeface="+mn-ea"/>
          <a:cs typeface="Verdana"/>
        </a:defRPr>
      </a:lvl2pPr>
      <a:lvl3pPr marL="1143000" indent="-228600" algn="ctr" defTabSz="457200" rtl="0" eaLnBrk="1" latinLnBrk="0" hangingPunct="1">
        <a:spcBef>
          <a:spcPct val="20000"/>
        </a:spcBef>
        <a:buClr>
          <a:srgbClr val="AB0520"/>
        </a:buClr>
        <a:buFont typeface="Arial"/>
        <a:buChar char="•"/>
        <a:defRPr sz="1200" kern="1200">
          <a:solidFill>
            <a:srgbClr val="FFFFFF"/>
          </a:solidFill>
          <a:latin typeface="Verdana"/>
          <a:ea typeface="+mn-ea"/>
          <a:cs typeface="Verdana"/>
        </a:defRPr>
      </a:lvl3pPr>
      <a:lvl4pPr marL="1600200" indent="-228600" algn="ctr" defTabSz="457200" rtl="0" eaLnBrk="1" latinLnBrk="0" hangingPunct="1">
        <a:spcBef>
          <a:spcPct val="20000"/>
        </a:spcBef>
        <a:buClr>
          <a:srgbClr val="AB0520"/>
        </a:buClr>
        <a:buFont typeface="Arial"/>
        <a:buChar char="•"/>
        <a:defRPr sz="1200" kern="1200">
          <a:solidFill>
            <a:srgbClr val="FFFFFF"/>
          </a:solidFill>
          <a:latin typeface="Verdana"/>
          <a:ea typeface="+mn-ea"/>
          <a:cs typeface="Verdana"/>
        </a:defRPr>
      </a:lvl4pPr>
      <a:lvl5pPr marL="2057400" indent="-228600" algn="ctr" defTabSz="457200" rtl="0" eaLnBrk="1" latinLnBrk="0" hangingPunct="1">
        <a:spcBef>
          <a:spcPct val="20000"/>
        </a:spcBef>
        <a:buClr>
          <a:srgbClr val="AB0520"/>
        </a:buClr>
        <a:buFont typeface="Arial"/>
        <a:buChar char="•"/>
        <a:defRPr sz="1200" kern="1200">
          <a:solidFill>
            <a:srgbClr val="FFFFFF"/>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76200"/>
          </a:xfrm>
          <a:custGeom>
            <a:avLst/>
            <a:gdLst/>
            <a:ahLst/>
            <a:cxnLst/>
            <a:rect l="l" t="t" r="r" b="b"/>
            <a:pathLst>
              <a:path w="9144000" h="76200">
                <a:moveTo>
                  <a:pt x="0" y="76200"/>
                </a:moveTo>
                <a:lnTo>
                  <a:pt x="9144000" y="76200"/>
                </a:lnTo>
                <a:lnTo>
                  <a:pt x="9144000" y="0"/>
                </a:lnTo>
                <a:lnTo>
                  <a:pt x="0" y="0"/>
                </a:lnTo>
                <a:lnTo>
                  <a:pt x="0" y="76200"/>
                </a:lnTo>
                <a:close/>
              </a:path>
            </a:pathLst>
          </a:custGeom>
          <a:solidFill>
            <a:srgbClr val="012069"/>
          </a:solidFill>
          <a:ln>
            <a:solidFill>
              <a:srgbClr val="012169"/>
            </a:solidFill>
          </a:ln>
        </p:spPr>
        <p:txBody>
          <a:bodyPr wrap="square" lIns="0" tIns="0" rIns="0" bIns="0" rtlCol="0"/>
          <a:lstStyle/>
          <a:p>
            <a:endParaRPr sz="1013" dirty="0"/>
          </a:p>
        </p:txBody>
      </p:sp>
      <p:sp>
        <p:nvSpPr>
          <p:cNvPr id="2" name="Holder 2"/>
          <p:cNvSpPr>
            <a:spLocks noGrp="1"/>
          </p:cNvSpPr>
          <p:nvPr>
            <p:ph type="title"/>
          </p:nvPr>
        </p:nvSpPr>
        <p:spPr>
          <a:xfrm>
            <a:off x="1030631" y="151323"/>
            <a:ext cx="7082739" cy="492443"/>
          </a:xfrm>
          <a:prstGeom prst="rect">
            <a:avLst/>
          </a:prstGeom>
        </p:spPr>
        <p:txBody>
          <a:bodyPr wrap="square" lIns="0" tIns="0" rIns="0" bIns="0">
            <a:spAutoFit/>
          </a:bodyPr>
          <a:lstStyle>
            <a:lvl1pPr>
              <a:defRPr sz="3200" b="0" i="0">
                <a:solidFill>
                  <a:srgbClr val="012069"/>
                </a:solidFill>
                <a:latin typeface="Franklin Gothic Medium"/>
                <a:cs typeface="Franklin Gothic Medium"/>
              </a:defRPr>
            </a:lvl1pPr>
          </a:lstStyle>
          <a:p>
            <a:endParaRPr dirty="0"/>
          </a:p>
        </p:txBody>
      </p:sp>
      <p:sp>
        <p:nvSpPr>
          <p:cNvPr id="3" name="Holder 3"/>
          <p:cNvSpPr>
            <a:spLocks noGrp="1"/>
          </p:cNvSpPr>
          <p:nvPr>
            <p:ph type="body" idx="1"/>
          </p:nvPr>
        </p:nvSpPr>
        <p:spPr>
          <a:xfrm>
            <a:off x="348820" y="1580454"/>
            <a:ext cx="8446363" cy="430887"/>
          </a:xfrm>
          <a:prstGeom prst="rect">
            <a:avLst/>
          </a:prstGeom>
        </p:spPr>
        <p:txBody>
          <a:bodyPr wrap="square" lIns="0" tIns="0" rIns="0" bIns="0">
            <a:spAutoFit/>
          </a:bodyPr>
          <a:lstStyle>
            <a:lvl1pPr>
              <a:defRPr sz="2800" b="0" i="0">
                <a:solidFill>
                  <a:schemeClr val="tx1"/>
                </a:solidFill>
                <a:latin typeface="Franklin Gothic Medium"/>
                <a:cs typeface="Franklin Gothic Medium"/>
              </a:defRPr>
            </a:lvl1pPr>
          </a:lstStyle>
          <a:p>
            <a:endParaRPr dirty="0"/>
          </a:p>
        </p:txBody>
      </p:sp>
      <p:sp>
        <p:nvSpPr>
          <p:cNvPr id="6" name="Holder 6"/>
          <p:cNvSpPr>
            <a:spLocks noGrp="1"/>
          </p:cNvSpPr>
          <p:nvPr>
            <p:ph type="sldNum" sz="quarter" idx="7"/>
          </p:nvPr>
        </p:nvSpPr>
        <p:spPr>
          <a:xfrm>
            <a:off x="8694673" y="6488914"/>
            <a:ext cx="230504" cy="103875"/>
          </a:xfrm>
          <a:prstGeom prst="rect">
            <a:avLst/>
          </a:prstGeom>
        </p:spPr>
        <p:txBody>
          <a:bodyPr wrap="square" lIns="0" tIns="0" rIns="0" bIns="0">
            <a:spAutoFit/>
          </a:bodyPr>
          <a:lstStyle>
            <a:lvl1pPr>
              <a:defRPr sz="675" b="0" i="0">
                <a:solidFill>
                  <a:srgbClr val="888888"/>
                </a:solidFill>
                <a:latin typeface="Franklin Gothic Medium"/>
                <a:cs typeface="Franklin Gothic Medium"/>
              </a:defRPr>
            </a:lvl1pPr>
          </a:lstStyle>
          <a:p>
            <a:fld id="{401CF334-2D5C-4859-84A6-CA7E6E43FAEB}" type="slidenum">
              <a:rPr lang="en-US" smtClean="0"/>
              <a:pPr/>
              <a:t>‹#›</a:t>
            </a:fld>
            <a:endParaRPr lang="en-US" dirty="0"/>
          </a:p>
        </p:txBody>
      </p:sp>
    </p:spTree>
    <p:extLst>
      <p:ext uri="{BB962C8B-B14F-4D97-AF65-F5344CB8AC3E}">
        <p14:creationId xmlns:p14="http://schemas.microsoft.com/office/powerpoint/2010/main" val="1479383747"/>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Lst>
  <p:hf sldNum="0" hdr="0" ftr="0" dt="0"/>
  <p:txStyles>
    <p:titleStyle>
      <a:lvl1pPr eaLnBrk="1" hangingPunct="1">
        <a:defRPr>
          <a:solidFill>
            <a:schemeClr val="accent1"/>
          </a:solidFill>
          <a:latin typeface="+mj-lt"/>
          <a:ea typeface="+mj-ea"/>
          <a:cs typeface="+mj-cs"/>
        </a:defRPr>
      </a:lvl1pPr>
    </p:titleStyle>
    <p:bodyStyle>
      <a:lvl1pPr marL="0" eaLnBrk="1" hangingPunct="1">
        <a:defRPr>
          <a:latin typeface="+mn-lt"/>
          <a:ea typeface="+mn-ea"/>
          <a:cs typeface="+mn-cs"/>
        </a:defRPr>
      </a:lvl1pPr>
      <a:lvl2pPr marL="257175" eaLnBrk="1" hangingPunct="1">
        <a:defRPr>
          <a:latin typeface="+mn-lt"/>
          <a:ea typeface="+mn-ea"/>
          <a:cs typeface="+mn-cs"/>
        </a:defRPr>
      </a:lvl2pPr>
      <a:lvl3pPr marL="514350" eaLnBrk="1" hangingPunct="1">
        <a:defRPr>
          <a:latin typeface="+mn-lt"/>
          <a:ea typeface="+mn-ea"/>
          <a:cs typeface="+mn-cs"/>
        </a:defRPr>
      </a:lvl3pPr>
      <a:lvl4pPr marL="771525" eaLnBrk="1" hangingPunct="1">
        <a:defRPr>
          <a:latin typeface="+mn-lt"/>
          <a:ea typeface="+mn-ea"/>
          <a:cs typeface="+mn-cs"/>
        </a:defRPr>
      </a:lvl4pPr>
      <a:lvl5pPr marL="1028700" eaLnBrk="1" hangingPunct="1">
        <a:defRPr>
          <a:latin typeface="+mn-lt"/>
          <a:ea typeface="+mn-ea"/>
          <a:cs typeface="+mn-cs"/>
        </a:defRPr>
      </a:lvl5pPr>
      <a:lvl6pPr marL="1285875" eaLnBrk="1" hangingPunct="1">
        <a:defRPr>
          <a:latin typeface="+mn-lt"/>
          <a:ea typeface="+mn-ea"/>
          <a:cs typeface="+mn-cs"/>
        </a:defRPr>
      </a:lvl6pPr>
      <a:lvl7pPr marL="1543050" eaLnBrk="1" hangingPunct="1">
        <a:defRPr>
          <a:latin typeface="+mn-lt"/>
          <a:ea typeface="+mn-ea"/>
          <a:cs typeface="+mn-cs"/>
        </a:defRPr>
      </a:lvl7pPr>
      <a:lvl8pPr marL="1800225" eaLnBrk="1" hangingPunct="1">
        <a:defRPr>
          <a:latin typeface="+mn-lt"/>
          <a:ea typeface="+mn-ea"/>
          <a:cs typeface="+mn-cs"/>
        </a:defRPr>
      </a:lvl8pPr>
      <a:lvl9pPr marL="2057400" eaLnBrk="1" hangingPunct="1">
        <a:defRPr>
          <a:latin typeface="+mn-lt"/>
          <a:ea typeface="+mn-ea"/>
          <a:cs typeface="+mn-cs"/>
        </a:defRPr>
      </a:lvl9pPr>
    </p:bodyStyle>
    <p:otherStyle>
      <a:lvl1pPr marL="0" eaLnBrk="1" hangingPunct="1">
        <a:defRPr>
          <a:latin typeface="+mn-lt"/>
          <a:ea typeface="+mn-ea"/>
          <a:cs typeface="+mn-cs"/>
        </a:defRPr>
      </a:lvl1pPr>
      <a:lvl2pPr marL="257175" eaLnBrk="1" hangingPunct="1">
        <a:defRPr>
          <a:latin typeface="+mn-lt"/>
          <a:ea typeface="+mn-ea"/>
          <a:cs typeface="+mn-cs"/>
        </a:defRPr>
      </a:lvl2pPr>
      <a:lvl3pPr marL="514350" eaLnBrk="1" hangingPunct="1">
        <a:defRPr>
          <a:latin typeface="+mn-lt"/>
          <a:ea typeface="+mn-ea"/>
          <a:cs typeface="+mn-cs"/>
        </a:defRPr>
      </a:lvl3pPr>
      <a:lvl4pPr marL="771525" eaLnBrk="1" hangingPunct="1">
        <a:defRPr>
          <a:latin typeface="+mn-lt"/>
          <a:ea typeface="+mn-ea"/>
          <a:cs typeface="+mn-cs"/>
        </a:defRPr>
      </a:lvl4pPr>
      <a:lvl5pPr marL="1028700" eaLnBrk="1" hangingPunct="1">
        <a:defRPr>
          <a:latin typeface="+mn-lt"/>
          <a:ea typeface="+mn-ea"/>
          <a:cs typeface="+mn-cs"/>
        </a:defRPr>
      </a:lvl5pPr>
      <a:lvl6pPr marL="1285875" eaLnBrk="1" hangingPunct="1">
        <a:defRPr>
          <a:latin typeface="+mn-lt"/>
          <a:ea typeface="+mn-ea"/>
          <a:cs typeface="+mn-cs"/>
        </a:defRPr>
      </a:lvl6pPr>
      <a:lvl7pPr marL="1543050" eaLnBrk="1" hangingPunct="1">
        <a:defRPr>
          <a:latin typeface="+mn-lt"/>
          <a:ea typeface="+mn-ea"/>
          <a:cs typeface="+mn-cs"/>
        </a:defRPr>
      </a:lvl7pPr>
      <a:lvl8pPr marL="1800225" eaLnBrk="1" hangingPunct="1">
        <a:defRPr>
          <a:latin typeface="+mn-lt"/>
          <a:ea typeface="+mn-ea"/>
          <a:cs typeface="+mn-cs"/>
        </a:defRPr>
      </a:lvl8pPr>
      <a:lvl9pPr marL="2057400" eaLnBrk="1" hangingPunct="1">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FFCBAA-EDC7-4642-ACF4-B5B561F9B30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ED5F88-3BC1-45E3-BED4-4B84A3FC20A7}"/>
              </a:ext>
            </a:extLst>
          </p:cNvPr>
          <p:cNvSpPr>
            <a:spLocks noGrp="1"/>
          </p:cNvSpPr>
          <p:nvPr>
            <p:ph type="body" idx="1"/>
          </p:nvPr>
        </p:nvSpPr>
        <p:spPr>
          <a:xfrm>
            <a:off x="628650" y="1825625"/>
            <a:ext cx="7886700" cy="41963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8F8A3AFA-DA60-4F1B-A1D2-C63BF5367B8B}"/>
              </a:ext>
            </a:extLst>
          </p:cNvPr>
          <p:cNvCxnSpPr/>
          <p:nvPr userDrawn="1"/>
        </p:nvCxnSpPr>
        <p:spPr>
          <a:xfrm>
            <a:off x="-22860" y="6176963"/>
            <a:ext cx="9189720" cy="0"/>
          </a:xfrm>
          <a:prstGeom prst="line">
            <a:avLst/>
          </a:prstGeom>
          <a:ln w="57150">
            <a:solidFill>
              <a:schemeClr val="accent1"/>
            </a:solidFill>
          </a:ln>
        </p:spPr>
        <p:style>
          <a:lnRef idx="3">
            <a:schemeClr val="accent1"/>
          </a:lnRef>
          <a:fillRef idx="0">
            <a:schemeClr val="accent1"/>
          </a:fillRef>
          <a:effectRef idx="2">
            <a:schemeClr val="accent1"/>
          </a:effectRef>
          <a:fontRef idx="minor">
            <a:schemeClr val="tx1"/>
          </a:fontRef>
        </p:style>
      </p:cxnSp>
      <p:pic>
        <p:nvPicPr>
          <p:cNvPr id="9" name="Picture 8" descr="A picture containing object, clock&#10;&#10;Description automatically generated">
            <a:extLst>
              <a:ext uri="{FF2B5EF4-FFF2-40B4-BE49-F238E27FC236}">
                <a16:creationId xmlns:a16="http://schemas.microsoft.com/office/drawing/2014/main" id="{4E5C52AA-6984-406B-A5F4-E7E635E4B01B}"/>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596400" y="6269514"/>
            <a:ext cx="1951200" cy="588487"/>
          </a:xfrm>
          <a:prstGeom prst="rect">
            <a:avLst/>
          </a:prstGeom>
        </p:spPr>
      </p:pic>
    </p:spTree>
    <p:extLst>
      <p:ext uri="{BB962C8B-B14F-4D97-AF65-F5344CB8AC3E}">
        <p14:creationId xmlns:p14="http://schemas.microsoft.com/office/powerpoint/2010/main" val="1218329250"/>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4014" r:id="rId1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14450" y="228600"/>
            <a:ext cx="7715250" cy="62388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905000"/>
            <a:ext cx="8286750" cy="4271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753DC8EE-FEA1-4C7F-A66B-0AF2838A0F0D}"/>
              </a:ext>
            </a:extLst>
          </p:cNvPr>
          <p:cNvSpPr>
            <a:spLocks noGrp="1"/>
          </p:cNvSpPr>
          <p:nvPr>
            <p:ph type="dt" sz="half" idx="2"/>
          </p:nvPr>
        </p:nvSpPr>
        <p:spPr>
          <a:xfrm>
            <a:off x="228600" y="6446838"/>
            <a:ext cx="2057400" cy="365125"/>
          </a:xfrm>
          <a:prstGeom prst="rect">
            <a:avLst/>
          </a:prstGeom>
        </p:spPr>
        <p:txBody>
          <a:bodyPr/>
          <a:lstStyle>
            <a:lvl1pPr>
              <a:defRPr sz="1100" b="1">
                <a:solidFill>
                  <a:srgbClr val="898989"/>
                </a:solidFill>
                <a:latin typeface="+mn-lt"/>
              </a:defRPr>
            </a:lvl1pPr>
          </a:lstStyle>
          <a:p>
            <a:r>
              <a:rPr lang="en-US" dirty="0"/>
              <a:t>Premier Series</a:t>
            </a:r>
          </a:p>
        </p:txBody>
      </p:sp>
      <p:sp>
        <p:nvSpPr>
          <p:cNvPr id="8" name="Footer Placeholder 4">
            <a:extLst>
              <a:ext uri="{FF2B5EF4-FFF2-40B4-BE49-F238E27FC236}">
                <a16:creationId xmlns:a16="http://schemas.microsoft.com/office/drawing/2014/main" id="{C1BC8CD7-C614-4CB1-9FE8-2302040F16FD}"/>
              </a:ext>
            </a:extLst>
          </p:cNvPr>
          <p:cNvSpPr>
            <a:spLocks noGrp="1"/>
          </p:cNvSpPr>
          <p:nvPr>
            <p:ph type="ftr" sz="quarter" idx="3"/>
          </p:nvPr>
        </p:nvSpPr>
        <p:spPr>
          <a:xfrm>
            <a:off x="5672758" y="6477001"/>
            <a:ext cx="3242642" cy="365125"/>
          </a:xfrm>
          <a:prstGeom prst="rect">
            <a:avLst/>
          </a:prstGeom>
        </p:spPr>
        <p:txBody>
          <a:bodyPr/>
          <a:lstStyle>
            <a:lvl1pPr algn="r">
              <a:defRPr sz="1100" b="1">
                <a:solidFill>
                  <a:schemeClr val="bg1"/>
                </a:solidFill>
                <a:latin typeface="+mn-lt"/>
              </a:defRPr>
            </a:lvl1pPr>
          </a:lstStyle>
          <a:p>
            <a:r>
              <a:rPr lang="en-US" dirty="0"/>
              <a:t>Instructional Best Practices</a:t>
            </a:r>
          </a:p>
        </p:txBody>
      </p:sp>
    </p:spTree>
    <p:extLst>
      <p:ext uri="{BB962C8B-B14F-4D97-AF65-F5344CB8AC3E}">
        <p14:creationId xmlns:p14="http://schemas.microsoft.com/office/powerpoint/2010/main" val="1621276838"/>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6" r:id="rId3"/>
    <p:sldLayoutId id="2147483978" r:id="rId4"/>
    <p:sldLayoutId id="2147483979" r:id="rId5"/>
  </p:sldLayoutIdLst>
  <p:hf sldNum="0" hdr="0" ftr="0" dt="0"/>
  <p:txStyles>
    <p:titleStyle>
      <a:lvl1pPr algn="l" defTabSz="685800" rtl="0" eaLnBrk="1" latinLnBrk="0" hangingPunct="1">
        <a:lnSpc>
          <a:spcPct val="90000"/>
        </a:lnSpc>
        <a:spcBef>
          <a:spcPct val="0"/>
        </a:spcBef>
        <a:buNone/>
        <a:defRPr sz="3300" b="1" kern="1200">
          <a:solidFill>
            <a:schemeClr val="bg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rgbClr val="3A3F4A"/>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rgbClr val="3A3F4A"/>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1" kern="1200">
          <a:solidFill>
            <a:srgbClr val="3A3F4A"/>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1" kern="1200">
          <a:solidFill>
            <a:srgbClr val="3A3F4A"/>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1" kern="1200">
          <a:solidFill>
            <a:srgbClr val="3A3F4A"/>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76200"/>
          </a:xfrm>
          <a:custGeom>
            <a:avLst/>
            <a:gdLst/>
            <a:ahLst/>
            <a:cxnLst/>
            <a:rect l="l" t="t" r="r" b="b"/>
            <a:pathLst>
              <a:path w="9144000" h="76200">
                <a:moveTo>
                  <a:pt x="0" y="76200"/>
                </a:moveTo>
                <a:lnTo>
                  <a:pt x="9144000" y="76200"/>
                </a:lnTo>
                <a:lnTo>
                  <a:pt x="9144000" y="0"/>
                </a:lnTo>
                <a:lnTo>
                  <a:pt x="0" y="0"/>
                </a:lnTo>
                <a:lnTo>
                  <a:pt x="0" y="76200"/>
                </a:lnTo>
                <a:close/>
              </a:path>
            </a:pathLst>
          </a:custGeom>
          <a:solidFill>
            <a:srgbClr val="012069"/>
          </a:solidFill>
          <a:ln>
            <a:solidFill>
              <a:srgbClr val="012169"/>
            </a:solidFill>
          </a:ln>
        </p:spPr>
        <p:txBody>
          <a:bodyPr wrap="square" lIns="0" tIns="0" rIns="0" bIns="0" rtlCol="0"/>
          <a:lstStyle/>
          <a:p>
            <a:endParaRPr/>
          </a:p>
        </p:txBody>
      </p:sp>
      <p:sp>
        <p:nvSpPr>
          <p:cNvPr id="2" name="Holder 2"/>
          <p:cNvSpPr>
            <a:spLocks noGrp="1"/>
          </p:cNvSpPr>
          <p:nvPr>
            <p:ph type="title"/>
          </p:nvPr>
        </p:nvSpPr>
        <p:spPr>
          <a:xfrm>
            <a:off x="1030629" y="151319"/>
            <a:ext cx="7082739" cy="492443"/>
          </a:xfrm>
          <a:prstGeom prst="rect">
            <a:avLst/>
          </a:prstGeom>
        </p:spPr>
        <p:txBody>
          <a:bodyPr wrap="square" lIns="0" tIns="0" rIns="0" bIns="0">
            <a:spAutoFit/>
          </a:bodyPr>
          <a:lstStyle>
            <a:lvl1pPr>
              <a:defRPr sz="3200" b="0" i="0">
                <a:solidFill>
                  <a:srgbClr val="012069"/>
                </a:solidFill>
                <a:latin typeface="Franklin Gothic Medium"/>
                <a:cs typeface="Franklin Gothic Medium"/>
              </a:defRPr>
            </a:lvl1pPr>
          </a:lstStyle>
          <a:p>
            <a:endParaRPr dirty="0"/>
          </a:p>
        </p:txBody>
      </p:sp>
      <p:sp>
        <p:nvSpPr>
          <p:cNvPr id="3" name="Holder 3"/>
          <p:cNvSpPr>
            <a:spLocks noGrp="1"/>
          </p:cNvSpPr>
          <p:nvPr>
            <p:ph type="body" idx="1"/>
          </p:nvPr>
        </p:nvSpPr>
        <p:spPr>
          <a:xfrm>
            <a:off x="348818" y="1580451"/>
            <a:ext cx="8446363" cy="3860800"/>
          </a:xfrm>
          <a:prstGeom prst="rect">
            <a:avLst/>
          </a:prstGeom>
        </p:spPr>
        <p:txBody>
          <a:bodyPr wrap="square" lIns="0" tIns="0" rIns="0" bIns="0">
            <a:spAutoFit/>
          </a:bodyPr>
          <a:lstStyle>
            <a:lvl1pPr>
              <a:defRPr sz="2800" b="0" i="0">
                <a:solidFill>
                  <a:schemeClr val="tx1"/>
                </a:solidFill>
                <a:latin typeface="Franklin Gothic Medium"/>
                <a:cs typeface="Franklin Gothic Medium"/>
              </a:defRPr>
            </a:lvl1pPr>
          </a:lstStyle>
          <a:p>
            <a:endParaRPr dirty="0"/>
          </a:p>
        </p:txBody>
      </p:sp>
      <p:sp>
        <p:nvSpPr>
          <p:cNvPr id="6" name="Holder 6"/>
          <p:cNvSpPr>
            <a:spLocks noGrp="1"/>
          </p:cNvSpPr>
          <p:nvPr>
            <p:ph type="sldNum" sz="quarter" idx="7"/>
          </p:nvPr>
        </p:nvSpPr>
        <p:spPr>
          <a:xfrm>
            <a:off x="8694673" y="6488912"/>
            <a:ext cx="230504" cy="198754"/>
          </a:xfrm>
          <a:prstGeom prst="rect">
            <a:avLst/>
          </a:prstGeom>
        </p:spPr>
        <p:txBody>
          <a:bodyPr wrap="square" lIns="0" tIns="0" rIns="0" bIns="0">
            <a:spAutoFit/>
          </a:bodyPr>
          <a:lstStyle>
            <a:lvl1pPr>
              <a:defRPr sz="1200" b="0" i="0">
                <a:solidFill>
                  <a:srgbClr val="888888"/>
                </a:solidFill>
                <a:latin typeface="Franklin Gothic Medium"/>
                <a:cs typeface="Franklin Gothic Medium"/>
              </a:defRPr>
            </a:lvl1pPr>
          </a:lstStyle>
          <a:p>
            <a:pPr marL="115570">
              <a:lnSpc>
                <a:spcPct val="100000"/>
              </a:lnSpc>
            </a:pPr>
            <a:fld id="{81D60167-4931-47E6-BA6A-407CBD079E47}" type="slidenum">
              <a:rPr lang="en-US" smtClean="0"/>
              <a:t>‹#›</a:t>
            </a:fld>
            <a:endParaRPr lang="en-US" dirty="0"/>
          </a:p>
        </p:txBody>
      </p:sp>
    </p:spTree>
    <p:extLst>
      <p:ext uri="{BB962C8B-B14F-4D97-AF65-F5344CB8AC3E}">
        <p14:creationId xmlns:p14="http://schemas.microsoft.com/office/powerpoint/2010/main" val="3986296572"/>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Lst>
  <p:txStyles>
    <p:titleStyle>
      <a:lvl1pPr eaLnBrk="1" hangingPunct="1">
        <a:defRPr>
          <a:solidFill>
            <a:schemeClr val="accent1"/>
          </a:solidFill>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AF07C7-D39B-443B-B31C-8AF125238FE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C1A034-2A4F-473C-8C9E-960287BFC48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C834CF-BF72-4CDC-B4F7-0BFFDCEFE73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D581DCA-371A-47B0-9B1C-4F89899289D9}" type="datetimeFigureOut">
              <a:rPr lang="en-US" smtClean="0"/>
              <a:t>9/14/2021</a:t>
            </a:fld>
            <a:endParaRPr lang="en-US"/>
          </a:p>
        </p:txBody>
      </p:sp>
      <p:sp>
        <p:nvSpPr>
          <p:cNvPr id="5" name="Footer Placeholder 4">
            <a:extLst>
              <a:ext uri="{FF2B5EF4-FFF2-40B4-BE49-F238E27FC236}">
                <a16:creationId xmlns:a16="http://schemas.microsoft.com/office/drawing/2014/main" id="{5B8F0F9F-C66A-4FFB-A03B-B966275E26C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85367B-5E95-481D-B7E2-22462B39BF2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995D69D-ED68-41A4-8D48-9CCDCA3C22F6}" type="slidenum">
              <a:rPr lang="en-US" smtClean="0"/>
              <a:t>‹#›</a:t>
            </a:fld>
            <a:endParaRPr lang="en-US"/>
          </a:p>
        </p:txBody>
      </p:sp>
    </p:spTree>
    <p:extLst>
      <p:ext uri="{BB962C8B-B14F-4D97-AF65-F5344CB8AC3E}">
        <p14:creationId xmlns:p14="http://schemas.microsoft.com/office/powerpoint/2010/main" val="20502243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56.xml"/><Relationship Id="rId6" Type="http://schemas.openxmlformats.org/officeDocument/2006/relationships/image" Target="../media/image26.png"/><Relationship Id="rId5" Type="http://schemas.openxmlformats.org/officeDocument/2006/relationships/image" Target="../media/image25.jpeg"/><Relationship Id="rId10" Type="http://schemas.openxmlformats.org/officeDocument/2006/relationships/image" Target="../media/image16.png"/><Relationship Id="rId4" Type="http://schemas.openxmlformats.org/officeDocument/2006/relationships/image" Target="../media/image24.jpeg"/><Relationship Id="rId9" Type="http://schemas.openxmlformats.org/officeDocument/2006/relationships/image" Target="../media/image29.png"/></Relationships>
</file>

<file path=ppt/slides/_rels/slide100.xml.rels><?xml version="1.0" encoding="UTF-8" standalone="yes"?>
<Relationships xmlns="http://schemas.openxmlformats.org/package/2006/relationships"><Relationship Id="rId3" Type="http://schemas.openxmlformats.org/officeDocument/2006/relationships/hyperlink" Target="http://www.acteaz.org/" TargetMode="External"/><Relationship Id="rId2" Type="http://schemas.openxmlformats.org/officeDocument/2006/relationships/notesSlide" Target="../notesSlides/notesSlide12.xml"/><Relationship Id="rId1" Type="http://schemas.openxmlformats.org/officeDocument/2006/relationships/slideLayout" Target="../slideLayouts/slideLayout6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1.xml"/></Relationships>
</file>

<file path=ppt/slides/_rels/slide10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hyperlink" Target="mailto:stephanweltsch@acteaz.org" TargetMode="External"/><Relationship Id="rId7" Type="http://schemas.openxmlformats.org/officeDocument/2006/relationships/hyperlink" Target="mailto:premierseries@acteaz.org" TargetMode="External"/><Relationship Id="rId2" Type="http://schemas.openxmlformats.org/officeDocument/2006/relationships/notesSlide" Target="../notesSlides/notesSlide14.xml"/><Relationship Id="rId1" Type="http://schemas.openxmlformats.org/officeDocument/2006/relationships/slideLayout" Target="../slideLayouts/slideLayout61.xml"/><Relationship Id="rId6" Type="http://schemas.openxmlformats.org/officeDocument/2006/relationships/hyperlink" Target="mailto:shellyyork@acteaz.org" TargetMode="External"/><Relationship Id="rId5" Type="http://schemas.openxmlformats.org/officeDocument/2006/relationships/hyperlink" Target="mailto:pamferguson@acteaz.org" TargetMode="External"/><Relationship Id="rId4" Type="http://schemas.openxmlformats.org/officeDocument/2006/relationships/hyperlink" Target="mailto:rahsaanbartet@acteaz.org" TargetMode="External"/><Relationship Id="rId9" Type="http://schemas.openxmlformats.org/officeDocument/2006/relationships/image" Target="../media/image96.svg"/></Relationships>
</file>

<file path=ppt/slides/_rels/slide103.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94.xml"/></Relationships>
</file>

<file path=ppt/slides/_rels/slide104.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94.xml"/></Relationships>
</file>

<file path=ppt/slides/_rels/slide105.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94.xml"/></Relationships>
</file>

<file path=ppt/slides/_rels/slide106.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94.xml"/></Relationships>
</file>

<file path=ppt/slides/_rels/slide107.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94.xml"/></Relationships>
</file>

<file path=ppt/slides/_rels/slide108.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94.xml"/></Relationships>
</file>

<file path=ppt/slides/_rels/slide109.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94.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3.xml"/><Relationship Id="rId5" Type="http://schemas.openxmlformats.org/officeDocument/2006/relationships/image" Target="../media/image33.jpeg"/><Relationship Id="rId4" Type="http://schemas.openxmlformats.org/officeDocument/2006/relationships/image" Target="../media/image32.png"/></Relationships>
</file>

<file path=ppt/slides/_rels/slide110.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94.xml"/></Relationships>
</file>

<file path=ppt/slides/_rels/slide111.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94.xml"/></Relationships>
</file>

<file path=ppt/slides/_rels/slide112.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94.xml"/></Relationships>
</file>

<file path=ppt/slides/_rels/slide113.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94.xml"/></Relationships>
</file>

<file path=ppt/slides/_rels/slide114.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94.xml"/></Relationships>
</file>

<file path=ppt/slides/_rels/slide115.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94.xml"/></Relationships>
</file>

<file path=ppt/slides/_rels/slide116.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94.xml"/></Relationships>
</file>

<file path=ppt/slides/_rels/slide117.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94.xml"/></Relationships>
</file>

<file path=ppt/slides/_rels/slide118.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94.xml"/></Relationships>
</file>

<file path=ppt/slides/_rels/slide119.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94.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56.xml"/></Relationships>
</file>

<file path=ppt/slides/_rels/slide12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115.png"/><Relationship Id="rId4" Type="http://schemas.openxmlformats.org/officeDocument/2006/relationships/hyperlink" Target="https://www.ctecaz.org/"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hyperlink" Target="https://drive.google.com/file/d/1U-2LEUVwJ-dfT40-iLe96o3oixLmsFSO/view?usp=sharing"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hyperlink" Target="https://cte.ctecaz.org/courseware/lesson/3894" TargetMode="External"/><Relationship Id="rId5" Type="http://schemas.openxmlformats.org/officeDocument/2006/relationships/image" Target="../media/image116.png"/><Relationship Id="rId4" Type="http://schemas.openxmlformats.org/officeDocument/2006/relationships/hyperlink" Target="https://cte.ctecaz.org/login?next=%2F"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hyperlink" Target="https://bit.ly/ConsortiumBlueprintEvent22"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117.jpg"/><Relationship Id="rId5" Type="http://schemas.openxmlformats.org/officeDocument/2006/relationships/image" Target="../media/image115.png"/><Relationship Id="rId4" Type="http://schemas.openxmlformats.org/officeDocument/2006/relationships/hyperlink" Target="https://www.ctecaz.org/"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115.png"/><Relationship Id="rId4" Type="http://schemas.openxmlformats.org/officeDocument/2006/relationships/hyperlink" Target="https://www.ctecaz.org/" TargetMode="External"/></Relationships>
</file>

<file path=ppt/slides/_rels/slide124.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hyperlink" Target="mailto:support@ctecaz.org" TargetMode="External"/><Relationship Id="rId7" Type="http://schemas.openxmlformats.org/officeDocument/2006/relationships/hyperlink" Target="https://www.facebook.com/azctecc?fref=ts" TargetMode="External"/><Relationship Id="rId12" Type="http://schemas.openxmlformats.org/officeDocument/2006/relationships/image" Target="../media/image121.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118.jpg"/><Relationship Id="rId11" Type="http://schemas.openxmlformats.org/officeDocument/2006/relationships/hyperlink" Target="https://www.youtube.com/channel/UC51TcfYNUIJr2vVhpYUWsEQ" TargetMode="External"/><Relationship Id="rId5" Type="http://schemas.openxmlformats.org/officeDocument/2006/relationships/hyperlink" Target="https://cte.ctecaz.org/login?next=%2F" TargetMode="External"/><Relationship Id="rId10" Type="http://schemas.openxmlformats.org/officeDocument/2006/relationships/image" Target="../media/image120.png"/><Relationship Id="rId4" Type="http://schemas.openxmlformats.org/officeDocument/2006/relationships/image" Target="../media/image115.png"/><Relationship Id="rId9" Type="http://schemas.openxmlformats.org/officeDocument/2006/relationships/hyperlink" Target="https://twitter.com/AZ_CTE_CC" TargetMode="External"/></Relationships>
</file>

<file path=ppt/slides/_rels/slide12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3.png"/><Relationship Id="rId7" Type="http://schemas.openxmlformats.org/officeDocument/2006/relationships/diagramColors" Target="../diagrams/colors2.xml"/><Relationship Id="rId2" Type="http://schemas.openxmlformats.org/officeDocument/2006/relationships/image" Target="../media/image122.png"/><Relationship Id="rId1" Type="http://schemas.openxmlformats.org/officeDocument/2006/relationships/slideLayout" Target="../slideLayouts/slideLayout10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24.png"/></Relationships>
</file>

<file path=ppt/slides/_rels/slide12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0.xml"/><Relationship Id="rId1" Type="http://schemas.openxmlformats.org/officeDocument/2006/relationships/slideLayout" Target="../slideLayouts/slideLayout103.xml"/><Relationship Id="rId5" Type="http://schemas.openxmlformats.org/officeDocument/2006/relationships/image" Target="../media/image124.png"/><Relationship Id="rId4" Type="http://schemas.openxmlformats.org/officeDocument/2006/relationships/image" Target="../media/image123.png"/></Relationships>
</file>

<file path=ppt/slides/_rels/slide12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1.xml"/><Relationship Id="rId1" Type="http://schemas.openxmlformats.org/officeDocument/2006/relationships/slideLayout" Target="../slideLayouts/slideLayout103.xml"/><Relationship Id="rId5" Type="http://schemas.openxmlformats.org/officeDocument/2006/relationships/image" Target="../media/image124.png"/><Relationship Id="rId4" Type="http://schemas.openxmlformats.org/officeDocument/2006/relationships/image" Target="../media/image123.png"/></Relationships>
</file>

<file path=ppt/slides/_rels/slide12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2.xml"/><Relationship Id="rId1" Type="http://schemas.openxmlformats.org/officeDocument/2006/relationships/slideLayout" Target="../slideLayouts/slideLayout105.xml"/><Relationship Id="rId4" Type="http://schemas.openxmlformats.org/officeDocument/2006/relationships/image" Target="../media/image128.png"/></Relationships>
</file>

<file path=ppt/slides/_rels/slide129.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31.png"/><Relationship Id="rId2" Type="http://schemas.openxmlformats.org/officeDocument/2006/relationships/notesSlide" Target="../notesSlides/notesSlide23.xml"/><Relationship Id="rId1" Type="http://schemas.openxmlformats.org/officeDocument/2006/relationships/slideLayout" Target="../slideLayouts/slideLayout10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4.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fblaarizona.wufoo.com/forms/w9y13nl19006cq/" TargetMode="External"/><Relationship Id="rId1" Type="http://schemas.openxmlformats.org/officeDocument/2006/relationships/slideLayout" Target="../slideLayouts/slideLayout56.xml"/><Relationship Id="rId4" Type="http://schemas.openxmlformats.org/officeDocument/2006/relationships/image" Target="../media/image16.png"/></Relationships>
</file>

<file path=ppt/slides/_rels/slide130.xml.rels><?xml version="1.0" encoding="UTF-8" standalone="yes"?>
<Relationships xmlns="http://schemas.openxmlformats.org/package/2006/relationships"><Relationship Id="rId8" Type="http://schemas.openxmlformats.org/officeDocument/2006/relationships/image" Target="../media/image135.svg"/><Relationship Id="rId13" Type="http://schemas.openxmlformats.org/officeDocument/2006/relationships/image" Target="../media/image140.png"/><Relationship Id="rId3" Type="http://schemas.openxmlformats.org/officeDocument/2006/relationships/image" Target="../media/image123.png"/><Relationship Id="rId7" Type="http://schemas.openxmlformats.org/officeDocument/2006/relationships/image" Target="../media/image134.png"/><Relationship Id="rId12" Type="http://schemas.openxmlformats.org/officeDocument/2006/relationships/image" Target="../media/image139.svg"/><Relationship Id="rId2" Type="http://schemas.openxmlformats.org/officeDocument/2006/relationships/notesSlide" Target="../notesSlides/notesSlide24.xml"/><Relationship Id="rId1" Type="http://schemas.openxmlformats.org/officeDocument/2006/relationships/slideLayout" Target="../slideLayouts/slideLayout101.xml"/><Relationship Id="rId6" Type="http://schemas.openxmlformats.org/officeDocument/2006/relationships/image" Target="../media/image133.svg"/><Relationship Id="rId11" Type="http://schemas.openxmlformats.org/officeDocument/2006/relationships/image" Target="../media/image138.png"/><Relationship Id="rId5" Type="http://schemas.openxmlformats.org/officeDocument/2006/relationships/image" Target="../media/image132.png"/><Relationship Id="rId10" Type="http://schemas.openxmlformats.org/officeDocument/2006/relationships/image" Target="../media/image137.svg"/><Relationship Id="rId4" Type="http://schemas.openxmlformats.org/officeDocument/2006/relationships/image" Target="../media/image124.png"/><Relationship Id="rId9" Type="http://schemas.openxmlformats.org/officeDocument/2006/relationships/image" Target="../media/image136.png"/><Relationship Id="rId14" Type="http://schemas.openxmlformats.org/officeDocument/2006/relationships/image" Target="../media/image141.svg"/></Relationships>
</file>

<file path=ppt/slides/_rels/slide13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42.png"/><Relationship Id="rId7" Type="http://schemas.openxmlformats.org/officeDocument/2006/relationships/diagramQuickStyle" Target="../diagrams/quickStyle3.xml"/><Relationship Id="rId2" Type="http://schemas.openxmlformats.org/officeDocument/2006/relationships/notesSlide" Target="../notesSlides/notesSlide25.xml"/><Relationship Id="rId1" Type="http://schemas.openxmlformats.org/officeDocument/2006/relationships/slideLayout" Target="../slideLayouts/slideLayout101.xml"/><Relationship Id="rId6" Type="http://schemas.openxmlformats.org/officeDocument/2006/relationships/diagramLayout" Target="../diagrams/layout3.xml"/><Relationship Id="rId11" Type="http://schemas.openxmlformats.org/officeDocument/2006/relationships/image" Target="../media/image124.png"/><Relationship Id="rId5" Type="http://schemas.openxmlformats.org/officeDocument/2006/relationships/diagramData" Target="../diagrams/data3.xml"/><Relationship Id="rId10" Type="http://schemas.openxmlformats.org/officeDocument/2006/relationships/image" Target="../media/image123.png"/><Relationship Id="rId4" Type="http://schemas.openxmlformats.org/officeDocument/2006/relationships/image" Target="../media/image135.svg"/><Relationship Id="rId9" Type="http://schemas.microsoft.com/office/2007/relationships/diagramDrawing" Target="../diagrams/drawing3.xml"/></Relationships>
</file>

<file path=ppt/slides/_rels/slide13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6.xml"/><Relationship Id="rId1" Type="http://schemas.openxmlformats.org/officeDocument/2006/relationships/slideLayout" Target="../slideLayouts/slideLayout47.xml"/><Relationship Id="rId6" Type="http://schemas.openxmlformats.org/officeDocument/2006/relationships/hyperlink" Target="mailto:Cathy.Reed@azed.gov" TargetMode="External"/><Relationship Id="rId5" Type="http://schemas.openxmlformats.org/officeDocument/2006/relationships/hyperlink" Target="mailto:Judy.Balogh@azed.gov" TargetMode="External"/><Relationship Id="rId4" Type="http://schemas.openxmlformats.org/officeDocument/2006/relationships/image" Target="../media/image124.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6.png"/><Relationship Id="rId2" Type="http://schemas.openxmlformats.org/officeDocument/2006/relationships/diagramData" Target="../diagrams/data1.xml"/><Relationship Id="rId1" Type="http://schemas.openxmlformats.org/officeDocument/2006/relationships/slideLayout" Target="../slideLayouts/slideLayout5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mailto:Julie.Ellis@azed.gov" TargetMode="External"/><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2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36.xml"/><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image" Target="../media/image42.emf"/><Relationship Id="rId5" Type="http://schemas.openxmlformats.org/officeDocument/2006/relationships/customXml" Target="../ink/ink2.xml"/><Relationship Id="rId4" Type="http://schemas.openxmlformats.org/officeDocument/2006/relationships/image" Target="../media/image41.emf"/></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hyperlink" Target="http://www.myfutureaz.pipelineaz.com/" TargetMode="External"/><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hyperlink" Target="https://forms.office.com/Pages/ResponsePage.aspx?id=y7ClWB9EukKloY_f0Fo__Em6FmkDKkNFrsQaqUTcuWhUOUIxOVBTNU9CV0U4VzVZNTg3UUswOFRGWC4u" TargetMode="External"/><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hyperlink" Target="http://www.azed.gov/cte/ecap" TargetMode="External"/><Relationship Id="rId2" Type="http://schemas.openxmlformats.org/officeDocument/2006/relationships/hyperlink" Target="mailto:amanda.nolasco@azed.gov" TargetMode="External"/><Relationship Id="rId1" Type="http://schemas.openxmlformats.org/officeDocument/2006/relationships/slideLayout" Target="../slideLayouts/slideLayout5.xml"/><Relationship Id="rId4" Type="http://schemas.openxmlformats.org/officeDocument/2006/relationships/hyperlink" Target="https://forms.office.com/Pages/ResponsePage.aspx?id=y7ClWB9EukKloY_f0Fo__Em6FmkDKkNFrsQaqUTcuWhUNFdSWU1DQjk0N1UyUkRNRFlDQUJBUVhFRy4u"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2" Type="http://schemas.openxmlformats.org/officeDocument/2006/relationships/hyperlink" Target="mailto:Bobby.Neves@azed.gov" TargetMode="External"/><Relationship Id="rId1" Type="http://schemas.openxmlformats.org/officeDocument/2006/relationships/slideLayout" Target="../slideLayouts/slideLayout8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2.xml"/></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2.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0.xml"/><Relationship Id="rId4" Type="http://schemas.openxmlformats.org/officeDocument/2006/relationships/image" Target="../media/image16.png"/></Relationships>
</file>

<file path=ppt/slides/_rels/slide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hyperlink" Target="https://www.azed.gov/cte/programs" TargetMode="Externa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hyperlink" Target="https://www.azed.gov/cte/cte-data-portal-information" TargetMode="Externa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www.azed.gov/cte/cte-data-portal-information" TargetMode="External"/><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hyperlink" Target="https://www.azed.gov/cte/cte-data-portal-information" TargetMode="External"/><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hyperlink" Target="https://www.azed.gov/cte/cte-data-portal-information" TargetMode="External"/><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hyperlink" Target="https://www.azed.gov/cte/cte-placement" TargetMode="External"/><Relationship Id="rId2" Type="http://schemas.openxmlformats.org/officeDocument/2006/relationships/hyperlink" Target="https://www.azed.gov/cte/cte-enrollment" TargetMode="Externa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79.png"/><Relationship Id="rId4" Type="http://schemas.openxmlformats.org/officeDocument/2006/relationships/image" Target="../media/image7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www.azed.gov/cte/cte-industry-credentials" TargetMode="External"/><Relationship Id="rId1" Type="http://schemas.openxmlformats.org/officeDocument/2006/relationships/slideLayout" Target="../slideLayouts/slideLayout3.xml"/><Relationship Id="rId5" Type="http://schemas.openxmlformats.org/officeDocument/2006/relationships/image" Target="../media/image84.svg"/><Relationship Id="rId4" Type="http://schemas.openxmlformats.org/officeDocument/2006/relationships/image" Target="../media/image8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www.azed.gov/cte/cte-placement"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hyperlink" Target="mailto:Donna.Kerwin@azed.gov" TargetMode="External"/><Relationship Id="rId7" Type="http://schemas.openxmlformats.org/officeDocument/2006/relationships/image" Target="../media/image89.svg"/><Relationship Id="rId2" Type="http://schemas.openxmlformats.org/officeDocument/2006/relationships/hyperlink" Target="mailto:Tammie.Chavez@azed.gov" TargetMode="Externa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hyperlink" Target="mailto:Samuel.Irvin@azed.gov" TargetMode="External"/><Relationship Id="rId4" Type="http://schemas.openxmlformats.org/officeDocument/2006/relationships/hyperlink" Target="mailto:Janet.Silao@azed.gov" TargetMode="External"/><Relationship Id="rId9" Type="http://schemas.openxmlformats.org/officeDocument/2006/relationships/image" Target="../media/image91.svg"/></Relationships>
</file>

<file path=ppt/slides/_rels/slide9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xml"/><Relationship Id="rId1" Type="http://schemas.openxmlformats.org/officeDocument/2006/relationships/slideLayout" Target="../slideLayouts/slideLayout6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_rels/slide9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xml"/><Relationship Id="rId1" Type="http://schemas.openxmlformats.org/officeDocument/2006/relationships/slideLayout" Target="../slideLayouts/slideLayout61.xml"/></Relationships>
</file>

<file path=ppt/slides/_rels/slide9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xml"/><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F5ACF-58A5-430D-B548-56981423FCC4}"/>
              </a:ext>
            </a:extLst>
          </p:cNvPr>
          <p:cNvSpPr>
            <a:spLocks noGrp="1"/>
          </p:cNvSpPr>
          <p:nvPr>
            <p:ph type="ctrTitle"/>
          </p:nvPr>
        </p:nvSpPr>
        <p:spPr>
          <a:xfrm>
            <a:off x="304800" y="2125980"/>
            <a:ext cx="8534400" cy="984885"/>
          </a:xfrm>
        </p:spPr>
        <p:txBody>
          <a:bodyPr/>
          <a:lstStyle/>
          <a:p>
            <a:pPr algn="ctr"/>
            <a:r>
              <a:rPr lang="en-US" b="1" dirty="0">
                <a:ln>
                  <a:solidFill>
                    <a:srgbClr val="C00000"/>
                  </a:solidFill>
                </a:ln>
                <a:latin typeface="Arial" panose="020B0604020202020204" pitchFamily="34" charset="0"/>
                <a:cs typeface="Arial" panose="020B0604020202020204" pitchFamily="34" charset="0"/>
              </a:rPr>
              <a:t>CTE ADMINISTRATORS MEETING</a:t>
            </a:r>
            <a:br>
              <a:rPr lang="en-US" b="1" dirty="0">
                <a:ln>
                  <a:solidFill>
                    <a:srgbClr val="C00000"/>
                  </a:solidFill>
                </a:ln>
                <a:latin typeface="Arial" panose="020B0604020202020204" pitchFamily="34" charset="0"/>
                <a:cs typeface="Arial" panose="020B0604020202020204" pitchFamily="34" charset="0"/>
              </a:rPr>
            </a:br>
            <a:r>
              <a:rPr lang="en-US" b="1" dirty="0">
                <a:ln>
                  <a:solidFill>
                    <a:srgbClr val="C00000"/>
                  </a:solidFill>
                </a:ln>
                <a:latin typeface="Arial" panose="020B0604020202020204" pitchFamily="34" charset="0"/>
                <a:cs typeface="Arial" panose="020B0604020202020204" pitchFamily="34" charset="0"/>
              </a:rPr>
              <a:t>September 15, 2021</a:t>
            </a:r>
          </a:p>
        </p:txBody>
      </p:sp>
      <p:sp>
        <p:nvSpPr>
          <p:cNvPr id="3" name="Subtitle 2">
            <a:extLst>
              <a:ext uri="{FF2B5EF4-FFF2-40B4-BE49-F238E27FC236}">
                <a16:creationId xmlns:a16="http://schemas.microsoft.com/office/drawing/2014/main" id="{EFA6E090-9BA7-436A-86FB-0D1015797EB8}"/>
              </a:ext>
            </a:extLst>
          </p:cNvPr>
          <p:cNvSpPr>
            <a:spLocks noGrp="1"/>
          </p:cNvSpPr>
          <p:nvPr>
            <p:ph type="subTitle" idx="4"/>
          </p:nvPr>
        </p:nvSpPr>
        <p:spPr>
          <a:xfrm>
            <a:off x="381000" y="3200400"/>
            <a:ext cx="8458200" cy="3447098"/>
          </a:xfrm>
        </p:spPr>
        <p:txBody>
          <a:bodyPr/>
          <a:lstStyle/>
          <a:p>
            <a:r>
              <a:rPr lang="en-US" b="1" dirty="0">
                <a:latin typeface="+mn-lt"/>
              </a:rPr>
              <a:t>Vision:</a:t>
            </a:r>
            <a:r>
              <a:rPr lang="en-US" dirty="0">
                <a:latin typeface="+mn-lt"/>
              </a:rPr>
              <a:t>  </a:t>
            </a:r>
          </a:p>
          <a:p>
            <a:r>
              <a:rPr lang="en-US" dirty="0">
                <a:latin typeface="+mn-lt"/>
              </a:rPr>
              <a:t>Develop Arizona’s competitive workforce through the power of Career and Technical Education.</a:t>
            </a:r>
          </a:p>
          <a:p>
            <a:r>
              <a:rPr lang="en-US" b="1" dirty="0">
                <a:latin typeface="+mn-lt"/>
              </a:rPr>
              <a:t>Mission:</a:t>
            </a:r>
          </a:p>
          <a:p>
            <a:r>
              <a:rPr lang="en-US" dirty="0">
                <a:latin typeface="+mn-lt"/>
              </a:rPr>
              <a:t>Career and Technical Education will engage Arizona learners in relevant experiences leading to purposeful and economically viable careers.</a:t>
            </a:r>
          </a:p>
          <a:p>
            <a:endParaRPr lang="en-US" dirty="0"/>
          </a:p>
        </p:txBody>
      </p:sp>
      <p:pic>
        <p:nvPicPr>
          <p:cNvPr id="4" name="Picture 3">
            <a:extLst>
              <a:ext uri="{FF2B5EF4-FFF2-40B4-BE49-F238E27FC236}">
                <a16:creationId xmlns:a16="http://schemas.microsoft.com/office/drawing/2014/main" id="{230FF9D4-ED7E-487D-98BE-1B972CBFB78C}"/>
              </a:ext>
            </a:extLst>
          </p:cNvPr>
          <p:cNvPicPr>
            <a:picLocks noChangeAspect="1"/>
          </p:cNvPicPr>
          <p:nvPr/>
        </p:nvPicPr>
        <p:blipFill>
          <a:blip r:embed="rId2"/>
          <a:stretch>
            <a:fillRect/>
          </a:stretch>
        </p:blipFill>
        <p:spPr>
          <a:xfrm>
            <a:off x="0" y="76200"/>
            <a:ext cx="9144000" cy="457200"/>
          </a:xfrm>
          <a:prstGeom prst="rect">
            <a:avLst/>
          </a:prstGeom>
        </p:spPr>
      </p:pic>
    </p:spTree>
    <p:extLst>
      <p:ext uri="{BB962C8B-B14F-4D97-AF65-F5344CB8AC3E}">
        <p14:creationId xmlns:p14="http://schemas.microsoft.com/office/powerpoint/2010/main" val="307184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B0780489-5184-4BBF-BA3D-FC6E589511E0}"/>
              </a:ext>
            </a:extLst>
          </p:cNvPr>
          <p:cNvPicPr>
            <a:picLocks noChangeAspect="1" noChangeArrowheads="1"/>
          </p:cNvPicPr>
          <p:nvPr/>
        </p:nvPicPr>
        <p:blipFill>
          <a:blip r:embed="rId2"/>
          <a:srcRect/>
          <a:stretch/>
        </p:blipFill>
        <p:spPr bwMode="auto">
          <a:xfrm>
            <a:off x="228600" y="2258364"/>
            <a:ext cx="1750989" cy="1345588"/>
          </a:xfrm>
          <a:prstGeom prst="rect">
            <a:avLst/>
          </a:prstGeom>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55933274-53FD-4A6F-BE21-E19876608D63}"/>
              </a:ext>
            </a:extLst>
          </p:cNvPr>
          <p:cNvPicPr>
            <a:picLocks noChangeAspect="1" noChangeArrowheads="1"/>
          </p:cNvPicPr>
          <p:nvPr/>
        </p:nvPicPr>
        <p:blipFill>
          <a:blip r:embed="rId3"/>
          <a:srcRect/>
          <a:stretch/>
        </p:blipFill>
        <p:spPr bwMode="auto">
          <a:xfrm>
            <a:off x="272857" y="4567315"/>
            <a:ext cx="2014171" cy="1200565"/>
          </a:xfrm>
          <a:prstGeom prst="rect">
            <a:avLst/>
          </a:prstGeom>
          <a:extLst>
            <a:ext uri="{909E8E84-426E-40DD-AFC4-6F175D3DCCD1}">
              <a14:hiddenFill xmlns:a14="http://schemas.microsoft.com/office/drawing/2010/main">
                <a:solidFill>
                  <a:srgbClr val="FFFFFF"/>
                </a:solidFill>
              </a14:hiddenFill>
            </a:ext>
          </a:extLst>
        </p:spPr>
      </p:pic>
      <p:pic>
        <p:nvPicPr>
          <p:cNvPr id="4" name="Picture 7" descr="C:\Users\Ryan Underwood\Documents\My Dropbox\TeamTRI Creative - Images Photos Logos Fonts\FBLA-PBL Logos\Arizona FBLA\Arizona FBLA Shield JPEG.jpg">
            <a:extLst>
              <a:ext uri="{FF2B5EF4-FFF2-40B4-BE49-F238E27FC236}">
                <a16:creationId xmlns:a16="http://schemas.microsoft.com/office/drawing/2014/main" id="{DAF5668F-0DC8-476C-A7ED-653FC54FB7AB}"/>
              </a:ext>
            </a:extLst>
          </p:cNvPr>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479233" y="2258201"/>
            <a:ext cx="1368524" cy="1517106"/>
          </a:xfrm>
          <a:prstGeom prst="rect">
            <a:avLst/>
          </a:prstGeom>
          <a:extLst>
            <a:ext uri="{909E8E84-426E-40DD-AFC4-6F175D3DCCD1}">
              <a14:hiddenFill xmlns:a14="http://schemas.microsoft.com/office/drawing/2010/main">
                <a:solidFill>
                  <a:srgbClr val="FFFFFF"/>
                </a:solidFill>
              </a14:hiddenFill>
            </a:ext>
          </a:extLst>
        </p:spPr>
      </p:pic>
      <p:pic>
        <p:nvPicPr>
          <p:cNvPr id="11" name="Picture 4" descr="https://www.arizonathespians.com/wp-content/uploads/2014/07/MASKS_FLAG-300x148.jpg">
            <a:extLst>
              <a:ext uri="{FF2B5EF4-FFF2-40B4-BE49-F238E27FC236}">
                <a16:creationId xmlns:a16="http://schemas.microsoft.com/office/drawing/2014/main" id="{92EAAFD1-4A1E-4CD4-BC1D-2EDD407B40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7900" y="2496752"/>
            <a:ext cx="1587500" cy="762000"/>
          </a:xfrm>
          <a:prstGeom prst="rect">
            <a:avLst/>
          </a:prstGeom>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0CD7F1F6-D7B3-4554-8897-AD37D41E0912}"/>
              </a:ext>
            </a:extLst>
          </p:cNvPr>
          <p:cNvPicPr>
            <a:picLocks noChangeAspect="1" noChangeArrowheads="1"/>
          </p:cNvPicPr>
          <p:nvPr/>
        </p:nvPicPr>
        <p:blipFill>
          <a:blip r:embed="rId6"/>
          <a:srcRect/>
          <a:stretch/>
        </p:blipFill>
        <p:spPr bwMode="auto">
          <a:xfrm>
            <a:off x="3137602" y="3934454"/>
            <a:ext cx="1482823" cy="1903088"/>
          </a:xfrm>
          <a:prstGeom prst="rect">
            <a:avLst/>
          </a:prstGeom>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98167ACF-F525-4AB2-93DE-C52FF6A24217}"/>
              </a:ext>
            </a:extLst>
          </p:cNvPr>
          <p:cNvPicPr>
            <a:picLocks noChangeAspect="1" noChangeArrowheads="1"/>
          </p:cNvPicPr>
          <p:nvPr/>
        </p:nvPicPr>
        <p:blipFill>
          <a:blip r:embed="rId7"/>
          <a:srcRect/>
          <a:stretch/>
        </p:blipFill>
        <p:spPr bwMode="auto">
          <a:xfrm>
            <a:off x="4615446" y="2282440"/>
            <a:ext cx="1924050" cy="1190625"/>
          </a:xfrm>
          <a:prstGeom prst="rect">
            <a:avLst/>
          </a:prstGeom>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0794F1E7-106A-4739-858A-BEAEB246C118}"/>
              </a:ext>
            </a:extLst>
          </p:cNvPr>
          <p:cNvPicPr>
            <a:picLocks noChangeAspect="1" noChangeArrowheads="1"/>
          </p:cNvPicPr>
          <p:nvPr/>
        </p:nvPicPr>
        <p:blipFill>
          <a:blip r:embed="rId8"/>
          <a:srcRect/>
          <a:stretch/>
        </p:blipFill>
        <p:spPr bwMode="auto">
          <a:xfrm>
            <a:off x="5287299" y="3875830"/>
            <a:ext cx="2504393" cy="892655"/>
          </a:xfrm>
          <a:prstGeom prst="rect">
            <a:avLst/>
          </a:prstGeom>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6DDCDF65-BD2A-40BA-A760-A284819FF2DB}"/>
              </a:ext>
            </a:extLst>
          </p:cNvPr>
          <p:cNvPicPr>
            <a:picLocks noChangeAspect="1" noChangeArrowheads="1"/>
          </p:cNvPicPr>
          <p:nvPr/>
        </p:nvPicPr>
        <p:blipFill>
          <a:blip r:embed="rId9"/>
          <a:srcRect/>
          <a:stretch/>
        </p:blipFill>
        <p:spPr bwMode="auto">
          <a:xfrm>
            <a:off x="6475335" y="5059438"/>
            <a:ext cx="2324100" cy="862909"/>
          </a:xfrm>
          <a:prstGeom prst="rect">
            <a:avLst/>
          </a:prstGeom>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idx="4294967295"/>
          </p:nvPr>
        </p:nvSpPr>
        <p:spPr>
          <a:xfrm>
            <a:off x="557212" y="1286203"/>
            <a:ext cx="7839075" cy="685800"/>
          </a:xfrm>
        </p:spPr>
        <p:txBody>
          <a:bodyPr vert="horz" lIns="68580" tIns="34290" rIns="68580" bIns="34290" rtlCol="0" anchor="ctr">
            <a:noAutofit/>
          </a:bodyPr>
          <a:lstStyle/>
          <a:p>
            <a:pPr algn="ctr"/>
            <a:r>
              <a:rPr lang="en-US" sz="7200" b="1" dirty="0">
                <a:latin typeface="Arial" panose="020B0604020202020204" pitchFamily="34" charset="0"/>
                <a:cs typeface="Arial" panose="020B0604020202020204" pitchFamily="34" charset="0"/>
              </a:rPr>
              <a:t>CTSOs</a:t>
            </a:r>
          </a:p>
        </p:txBody>
      </p:sp>
      <p:pic>
        <p:nvPicPr>
          <p:cNvPr id="21" name="Picture 20">
            <a:extLst>
              <a:ext uri="{FF2B5EF4-FFF2-40B4-BE49-F238E27FC236}">
                <a16:creationId xmlns:a16="http://schemas.microsoft.com/office/drawing/2014/main" id="{230FF9D4-ED7E-487D-98BE-1B972CBFB78C}"/>
              </a:ext>
            </a:extLst>
          </p:cNvPr>
          <p:cNvPicPr>
            <a:picLocks noChangeAspect="1"/>
          </p:cNvPicPr>
          <p:nvPr/>
        </p:nvPicPr>
        <p:blipFill>
          <a:blip r:embed="rId10"/>
          <a:stretch>
            <a:fillRect/>
          </a:stretch>
        </p:blipFill>
        <p:spPr>
          <a:xfrm>
            <a:off x="0" y="-19929"/>
            <a:ext cx="9144000" cy="1074232"/>
          </a:xfrm>
          <a:prstGeom prst="rect">
            <a:avLst/>
          </a:prstGeom>
        </p:spPr>
      </p:pic>
    </p:spTree>
    <p:extLst>
      <p:ext uri="{BB962C8B-B14F-4D97-AF65-F5344CB8AC3E}">
        <p14:creationId xmlns:p14="http://schemas.microsoft.com/office/powerpoint/2010/main" val="26127067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78"/>
          <p:cNvSpPr txBox="1">
            <a:spLocks noGrp="1"/>
          </p:cNvSpPr>
          <p:nvPr>
            <p:ph type="title"/>
          </p:nvPr>
        </p:nvSpPr>
        <p:spPr>
          <a:prstGeom prst="rect">
            <a:avLst/>
          </a:prstGeom>
          <a:noFill/>
          <a:ln>
            <a:noFill/>
          </a:ln>
        </p:spPr>
        <p:txBody>
          <a:bodyPr spcFirstLastPara="1" vert="horz" wrap="square" lIns="68569" tIns="34275" rIns="68569" bIns="34275" rtlCol="0" anchor="t" anchorCtr="0">
            <a:noAutofit/>
          </a:bodyPr>
          <a:lstStyle/>
          <a:p>
            <a:pPr>
              <a:spcBef>
                <a:spcPts val="0"/>
              </a:spcBef>
              <a:buClr>
                <a:schemeClr val="accent1"/>
              </a:buClr>
              <a:buSzPts val="4800"/>
            </a:pPr>
            <a:r>
              <a:rPr lang="en-US" dirty="0"/>
              <a:t>ACTEAZ Fall Fest</a:t>
            </a:r>
            <a:endParaRPr b="1" dirty="0"/>
          </a:p>
        </p:txBody>
      </p:sp>
      <p:sp>
        <p:nvSpPr>
          <p:cNvPr id="2" name="Content Placeholder 1">
            <a:extLst>
              <a:ext uri="{FF2B5EF4-FFF2-40B4-BE49-F238E27FC236}">
                <a16:creationId xmlns:a16="http://schemas.microsoft.com/office/drawing/2014/main" id="{5DA8C2EA-3004-4F8F-8AC1-061673EE91F7}"/>
              </a:ext>
            </a:extLst>
          </p:cNvPr>
          <p:cNvSpPr>
            <a:spLocks noGrp="1"/>
          </p:cNvSpPr>
          <p:nvPr>
            <p:ph idx="1"/>
          </p:nvPr>
        </p:nvSpPr>
        <p:spPr>
          <a:xfrm>
            <a:off x="571500" y="2021477"/>
            <a:ext cx="8286750" cy="3829050"/>
          </a:xfrm>
        </p:spPr>
        <p:txBody>
          <a:bodyPr>
            <a:normAutofit lnSpcReduction="10000"/>
          </a:bodyPr>
          <a:lstStyle/>
          <a:p>
            <a:pPr marL="0" indent="0" algn="ctr">
              <a:buNone/>
            </a:pPr>
            <a:r>
              <a:rPr lang="en-US" sz="2400" dirty="0"/>
              <a:t>Fall Fest is a virtual conference geared toward </a:t>
            </a:r>
          </a:p>
          <a:p>
            <a:pPr marL="0" indent="0" algn="ctr">
              <a:buNone/>
            </a:pPr>
            <a:r>
              <a:rPr lang="en-US" sz="2400" dirty="0">
                <a:solidFill>
                  <a:schemeClr val="accent2"/>
                </a:solidFill>
              </a:rPr>
              <a:t>New CTE Teachers!</a:t>
            </a:r>
          </a:p>
          <a:p>
            <a:r>
              <a:rPr lang="en-US" sz="2400" dirty="0"/>
              <a:t>Sessions will be available for on-demand viewing from October 28 to December 13, 2021. </a:t>
            </a:r>
            <a:r>
              <a:rPr lang="en-US" sz="2400" dirty="0">
                <a:solidFill>
                  <a:srgbClr val="7030A0"/>
                </a:solidFill>
              </a:rPr>
              <a:t>Enjoy all the videos at your convenience</a:t>
            </a:r>
            <a:r>
              <a:rPr lang="en-US" sz="2400" dirty="0"/>
              <a:t>.</a:t>
            </a:r>
          </a:p>
          <a:p>
            <a:r>
              <a:rPr lang="en-US" sz="2400" dirty="0"/>
              <a:t>We will be using Whova for this event, so you can still participate in the community boards, virtual hangouts, and more.</a:t>
            </a:r>
          </a:p>
          <a:p>
            <a:r>
              <a:rPr lang="en-US" sz="2400" dirty="0"/>
              <a:t>Cost will be </a:t>
            </a:r>
            <a:r>
              <a:rPr lang="en-US" sz="2400" dirty="0">
                <a:solidFill>
                  <a:schemeClr val="accent2"/>
                </a:solidFill>
              </a:rPr>
              <a:t>$25.00</a:t>
            </a:r>
            <a:r>
              <a:rPr lang="en-US" sz="2400" dirty="0"/>
              <a:t>,</a:t>
            </a:r>
            <a:r>
              <a:rPr lang="en-US" sz="2400" dirty="0">
                <a:solidFill>
                  <a:schemeClr val="accent2"/>
                </a:solidFill>
              </a:rPr>
              <a:t> </a:t>
            </a:r>
            <a:r>
              <a:rPr lang="en-US" sz="2400" dirty="0"/>
              <a:t>and registration will be available at </a:t>
            </a:r>
            <a:r>
              <a:rPr lang="en-US" sz="2400" dirty="0">
                <a:hlinkClick r:id="rId3"/>
              </a:rPr>
              <a:t>www.acteaz.org</a:t>
            </a:r>
            <a:r>
              <a:rPr lang="en-US" sz="2400" dirty="0"/>
              <a:t> shortly. Attendees will be awarded 10 Professional Development Hours.</a:t>
            </a:r>
          </a:p>
        </p:txBody>
      </p:sp>
    </p:spTree>
    <p:extLst>
      <p:ext uri="{BB962C8B-B14F-4D97-AF65-F5344CB8AC3E}">
        <p14:creationId xmlns:p14="http://schemas.microsoft.com/office/powerpoint/2010/main" val="9948849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78"/>
          <p:cNvSpPr txBox="1">
            <a:spLocks noGrp="1"/>
          </p:cNvSpPr>
          <p:nvPr>
            <p:ph type="title"/>
          </p:nvPr>
        </p:nvSpPr>
        <p:spPr>
          <a:prstGeom prst="rect">
            <a:avLst/>
          </a:prstGeom>
          <a:noFill/>
          <a:ln>
            <a:noFill/>
          </a:ln>
        </p:spPr>
        <p:txBody>
          <a:bodyPr spcFirstLastPara="1" vert="horz" wrap="square" lIns="68569" tIns="34275" rIns="68569" bIns="34275" rtlCol="0" anchor="t" anchorCtr="0">
            <a:noAutofit/>
          </a:bodyPr>
          <a:lstStyle/>
          <a:p>
            <a:pPr>
              <a:spcBef>
                <a:spcPts val="0"/>
              </a:spcBef>
              <a:buClr>
                <a:schemeClr val="accent1"/>
              </a:buClr>
              <a:buSzPts val="4800"/>
            </a:pPr>
            <a:r>
              <a:rPr lang="en-US" b="1" dirty="0"/>
              <a:t>Information to Come</a:t>
            </a:r>
            <a:endParaRPr b="1" dirty="0"/>
          </a:p>
        </p:txBody>
      </p:sp>
      <p:sp>
        <p:nvSpPr>
          <p:cNvPr id="2" name="Content Placeholder 1">
            <a:extLst>
              <a:ext uri="{FF2B5EF4-FFF2-40B4-BE49-F238E27FC236}">
                <a16:creationId xmlns:a16="http://schemas.microsoft.com/office/drawing/2014/main" id="{5DA8C2EA-3004-4F8F-8AC1-061673EE91F7}"/>
              </a:ext>
            </a:extLst>
          </p:cNvPr>
          <p:cNvSpPr>
            <a:spLocks noGrp="1"/>
          </p:cNvSpPr>
          <p:nvPr>
            <p:ph idx="1"/>
          </p:nvPr>
        </p:nvSpPr>
        <p:spPr>
          <a:xfrm>
            <a:off x="571500" y="2286000"/>
            <a:ext cx="8286750" cy="3714751"/>
          </a:xfrm>
        </p:spPr>
        <p:txBody>
          <a:bodyPr>
            <a:normAutofit/>
          </a:bodyPr>
          <a:lstStyle/>
          <a:p>
            <a:pPr marL="0" indent="0">
              <a:buNone/>
            </a:pPr>
            <a:r>
              <a:rPr lang="en-US" sz="2400" dirty="0"/>
              <a:t>Read your </a:t>
            </a:r>
            <a:r>
              <a:rPr lang="en-US" sz="2400" dirty="0">
                <a:solidFill>
                  <a:srgbClr val="0589CC"/>
                </a:solidFill>
              </a:rPr>
              <a:t>e-blasts</a:t>
            </a:r>
            <a:r>
              <a:rPr lang="en-US" sz="2400" dirty="0"/>
              <a:t> and check the </a:t>
            </a:r>
            <a:r>
              <a:rPr lang="en-US" sz="2400" dirty="0">
                <a:solidFill>
                  <a:srgbClr val="0589CC"/>
                </a:solidFill>
              </a:rPr>
              <a:t>ACTEAZ.org </a:t>
            </a:r>
            <a:r>
              <a:rPr lang="en-US" sz="2400" dirty="0"/>
              <a:t>website </a:t>
            </a:r>
            <a:r>
              <a:rPr lang="en-US" sz="2400"/>
              <a:t>for upcoming information </a:t>
            </a:r>
            <a:r>
              <a:rPr lang="en-US" sz="2400" dirty="0"/>
              <a:t>on the following: </a:t>
            </a:r>
          </a:p>
          <a:p>
            <a:pPr lvl="1"/>
            <a:r>
              <a:rPr lang="en-US" sz="2100" dirty="0">
                <a:solidFill>
                  <a:schemeClr val="accent2"/>
                </a:solidFill>
              </a:rPr>
              <a:t>Fall Fest Virtual Symposium (sessions available on-demand Oct. 28 – Dec. 13, 2021)</a:t>
            </a:r>
          </a:p>
          <a:p>
            <a:pPr lvl="1"/>
            <a:r>
              <a:rPr lang="en-US" sz="2100" dirty="0">
                <a:solidFill>
                  <a:srgbClr val="7030A0"/>
                </a:solidFill>
              </a:rPr>
              <a:t>Midwinter Conference proposal submissions</a:t>
            </a:r>
          </a:p>
          <a:p>
            <a:pPr lvl="1"/>
            <a:r>
              <a:rPr lang="en-US" sz="2100" dirty="0">
                <a:solidFill>
                  <a:schemeClr val="accent2"/>
                </a:solidFill>
              </a:rPr>
              <a:t>CTE Month activities</a:t>
            </a:r>
          </a:p>
          <a:p>
            <a:pPr lvl="1"/>
            <a:r>
              <a:rPr lang="en-US" sz="2100" dirty="0">
                <a:solidFill>
                  <a:srgbClr val="7030A0"/>
                </a:solidFill>
              </a:rPr>
              <a:t>Professional Development Opportunities Calendar</a:t>
            </a:r>
          </a:p>
          <a:p>
            <a:pPr lvl="1"/>
            <a:r>
              <a:rPr lang="en-US" sz="2100" dirty="0">
                <a:solidFill>
                  <a:schemeClr val="accent2"/>
                </a:solidFill>
              </a:rPr>
              <a:t>Awards and Scholarship submissions</a:t>
            </a:r>
          </a:p>
          <a:p>
            <a:pPr lvl="1"/>
            <a:r>
              <a:rPr lang="en-US" sz="2100" dirty="0">
                <a:solidFill>
                  <a:srgbClr val="7030A0"/>
                </a:solidFill>
              </a:rPr>
              <a:t>ACTEAZ Affiliates </a:t>
            </a:r>
          </a:p>
          <a:p>
            <a:pPr lvl="1"/>
            <a:r>
              <a:rPr lang="en-US" sz="2100" dirty="0">
                <a:solidFill>
                  <a:schemeClr val="accent2"/>
                </a:solidFill>
              </a:rPr>
              <a:t>Job postings on ACTEAZ website</a:t>
            </a:r>
          </a:p>
        </p:txBody>
      </p:sp>
    </p:spTree>
    <p:extLst>
      <p:ext uri="{BB962C8B-B14F-4D97-AF65-F5344CB8AC3E}">
        <p14:creationId xmlns:p14="http://schemas.microsoft.com/office/powerpoint/2010/main" val="29020652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78"/>
          <p:cNvSpPr txBox="1">
            <a:spLocks noGrp="1"/>
          </p:cNvSpPr>
          <p:nvPr>
            <p:ph type="title"/>
          </p:nvPr>
        </p:nvSpPr>
        <p:spPr>
          <a:prstGeom prst="rect">
            <a:avLst/>
          </a:prstGeom>
          <a:noFill/>
          <a:ln>
            <a:noFill/>
          </a:ln>
        </p:spPr>
        <p:txBody>
          <a:bodyPr spcFirstLastPara="1" vert="horz" wrap="square" lIns="68569" tIns="34275" rIns="68569" bIns="34275" rtlCol="0" anchor="t" anchorCtr="0">
            <a:noAutofit/>
          </a:bodyPr>
          <a:lstStyle/>
          <a:p>
            <a:pPr>
              <a:spcBef>
                <a:spcPts val="0"/>
              </a:spcBef>
              <a:buClr>
                <a:schemeClr val="accent1"/>
              </a:buClr>
              <a:buSzPts val="4800"/>
            </a:pPr>
            <a:r>
              <a:rPr lang="en-US" b="1" dirty="0"/>
              <a:t>Want More Information?</a:t>
            </a:r>
            <a:endParaRPr b="1" dirty="0"/>
          </a:p>
        </p:txBody>
      </p:sp>
      <p:sp>
        <p:nvSpPr>
          <p:cNvPr id="2" name="Content Placeholder 1">
            <a:extLst>
              <a:ext uri="{FF2B5EF4-FFF2-40B4-BE49-F238E27FC236}">
                <a16:creationId xmlns:a16="http://schemas.microsoft.com/office/drawing/2014/main" id="{5DA8C2EA-3004-4F8F-8AC1-061673EE91F7}"/>
              </a:ext>
            </a:extLst>
          </p:cNvPr>
          <p:cNvSpPr>
            <a:spLocks noGrp="1"/>
          </p:cNvSpPr>
          <p:nvPr>
            <p:ph idx="1"/>
          </p:nvPr>
        </p:nvSpPr>
        <p:spPr>
          <a:xfrm>
            <a:off x="628650" y="2286000"/>
            <a:ext cx="8286750" cy="3314701"/>
          </a:xfrm>
        </p:spPr>
        <p:txBody>
          <a:bodyPr>
            <a:normAutofit fontScale="77500" lnSpcReduction="20000"/>
          </a:bodyPr>
          <a:lstStyle/>
          <a:p>
            <a:pPr marL="0" indent="0" algn="ctr">
              <a:buNone/>
            </a:pPr>
            <a:r>
              <a:rPr lang="en-US" sz="2300" dirty="0"/>
              <a:t>Rahsaan </a:t>
            </a:r>
            <a:r>
              <a:rPr lang="en-US" sz="2300" dirty="0" err="1"/>
              <a:t>Bartet</a:t>
            </a:r>
            <a:r>
              <a:rPr lang="en-US" sz="2300" dirty="0"/>
              <a:t>, ACTEAZ President</a:t>
            </a:r>
            <a:endParaRPr lang="en-US" sz="2300" u="sng" dirty="0">
              <a:hlinkClick r:id="rId3">
                <a:extLst>
                  <a:ext uri="{A12FA001-AC4F-418D-AE19-62706E023703}">
                    <ahyp:hlinkClr xmlns:ahyp="http://schemas.microsoft.com/office/drawing/2018/hyperlinkcolor" val="tx"/>
                  </a:ext>
                </a:extLst>
              </a:hlinkClick>
            </a:endParaRPr>
          </a:p>
          <a:p>
            <a:pPr marL="0" indent="0" algn="ctr">
              <a:buNone/>
            </a:pPr>
            <a:r>
              <a:rPr lang="en-US" sz="2300" u="sng" dirty="0">
                <a:solidFill>
                  <a:srgbClr val="0589CC"/>
                </a:solidFill>
                <a:hlinkClick r:id="rId4">
                  <a:extLst>
                    <a:ext uri="{A12FA001-AC4F-418D-AE19-62706E023703}">
                      <ahyp:hlinkClr xmlns:ahyp="http://schemas.microsoft.com/office/drawing/2018/hyperlinkcolor" val="tx"/>
                    </a:ext>
                  </a:extLst>
                </a:hlinkClick>
              </a:rPr>
              <a:t>rahsaanbartet@acteaz.org</a:t>
            </a:r>
            <a:endParaRPr lang="en-US" sz="2300" u="sng" dirty="0">
              <a:solidFill>
                <a:srgbClr val="0589CC"/>
              </a:solidFill>
            </a:endParaRPr>
          </a:p>
          <a:p>
            <a:pPr algn="ctr"/>
            <a:endParaRPr lang="en-US" sz="2300" dirty="0"/>
          </a:p>
          <a:p>
            <a:pPr marL="0" indent="0" algn="ctr">
              <a:buNone/>
            </a:pPr>
            <a:r>
              <a:rPr lang="en-US" sz="2300" dirty="0"/>
              <a:t>Pam Ferguson, ACTEAZ Executive Director</a:t>
            </a:r>
            <a:br>
              <a:rPr lang="en-US" sz="2300" dirty="0"/>
            </a:br>
            <a:r>
              <a:rPr lang="en-US" sz="2300" dirty="0">
                <a:solidFill>
                  <a:srgbClr val="0589CC"/>
                </a:solidFill>
                <a:hlinkClick r:id="rId5">
                  <a:extLst>
                    <a:ext uri="{A12FA001-AC4F-418D-AE19-62706E023703}">
                      <ahyp:hlinkClr xmlns:ahyp="http://schemas.microsoft.com/office/drawing/2018/hyperlinkcolor" val="tx"/>
                    </a:ext>
                  </a:extLst>
                </a:hlinkClick>
              </a:rPr>
              <a:t>pamferguson@acteaz.org</a:t>
            </a:r>
            <a:endParaRPr lang="en-US" sz="2300" dirty="0">
              <a:solidFill>
                <a:srgbClr val="0589CC"/>
              </a:solidFill>
            </a:endParaRPr>
          </a:p>
          <a:p>
            <a:pPr algn="ctr"/>
            <a:endParaRPr lang="en-US" sz="2300" dirty="0"/>
          </a:p>
          <a:p>
            <a:pPr marL="0" indent="0" algn="ctr">
              <a:buNone/>
            </a:pPr>
            <a:r>
              <a:rPr lang="en-US" sz="2300" dirty="0"/>
              <a:t>Shelly York, ACTEAZ Asst. Executive Director</a:t>
            </a:r>
            <a:br>
              <a:rPr lang="en-US" sz="2300" dirty="0"/>
            </a:br>
            <a:r>
              <a:rPr lang="en-US" sz="2300" dirty="0">
                <a:solidFill>
                  <a:srgbClr val="0589CC"/>
                </a:solidFill>
                <a:hlinkClick r:id="rId6">
                  <a:extLst>
                    <a:ext uri="{A12FA001-AC4F-418D-AE19-62706E023703}">
                      <ahyp:hlinkClr xmlns:ahyp="http://schemas.microsoft.com/office/drawing/2018/hyperlinkcolor" val="tx"/>
                    </a:ext>
                  </a:extLst>
                </a:hlinkClick>
              </a:rPr>
              <a:t>shellyyork@acteaz.org</a:t>
            </a:r>
            <a:endParaRPr lang="en-US" sz="2300" dirty="0">
              <a:solidFill>
                <a:srgbClr val="0589CC"/>
              </a:solidFill>
            </a:endParaRPr>
          </a:p>
          <a:p>
            <a:pPr marL="0" indent="0" algn="ctr">
              <a:buNone/>
            </a:pPr>
            <a:r>
              <a:rPr lang="en-US" sz="2300" dirty="0"/>
              <a:t>(623) 826-6399 </a:t>
            </a:r>
          </a:p>
          <a:p>
            <a:pPr algn="ctr"/>
            <a:endParaRPr lang="en-US" sz="2300" dirty="0"/>
          </a:p>
          <a:p>
            <a:pPr marL="0" indent="0" algn="ctr">
              <a:buNone/>
            </a:pPr>
            <a:r>
              <a:rPr lang="en-US" sz="2300" dirty="0"/>
              <a:t>Robert Waller, Premier Series Coordinator</a:t>
            </a:r>
          </a:p>
          <a:p>
            <a:pPr marL="0" indent="0" algn="ctr">
              <a:buNone/>
            </a:pPr>
            <a:r>
              <a:rPr lang="en-US" sz="2300" dirty="0">
                <a:solidFill>
                  <a:srgbClr val="0589CC"/>
                </a:solidFill>
                <a:hlinkClick r:id="rId7">
                  <a:extLst>
                    <a:ext uri="{A12FA001-AC4F-418D-AE19-62706E023703}">
                      <ahyp:hlinkClr xmlns:ahyp="http://schemas.microsoft.com/office/drawing/2018/hyperlinkcolor" val="tx"/>
                    </a:ext>
                  </a:extLst>
                </a:hlinkClick>
              </a:rPr>
              <a:t>premierseries@acteaz.org</a:t>
            </a:r>
            <a:endParaRPr lang="en-US" sz="2300" dirty="0">
              <a:solidFill>
                <a:srgbClr val="0589CC"/>
              </a:solidFill>
            </a:endParaRPr>
          </a:p>
          <a:p>
            <a:endParaRPr lang="en-US" dirty="0"/>
          </a:p>
        </p:txBody>
      </p:sp>
      <p:pic>
        <p:nvPicPr>
          <p:cNvPr id="4" name="Graphic 3" descr="Envelope with solid fill">
            <a:extLst>
              <a:ext uri="{FF2B5EF4-FFF2-40B4-BE49-F238E27FC236}">
                <a16:creationId xmlns:a16="http://schemas.microsoft.com/office/drawing/2014/main" id="{4170C3C5-C50C-BC49-B0FA-2A19B2ADAA4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3653" y="2628900"/>
            <a:ext cx="1600200" cy="1600200"/>
          </a:xfrm>
          <a:prstGeom prst="rect">
            <a:avLst/>
          </a:prstGeom>
        </p:spPr>
      </p:pic>
    </p:spTree>
    <p:extLst>
      <p:ext uri="{BB962C8B-B14F-4D97-AF65-F5344CB8AC3E}">
        <p14:creationId xmlns:p14="http://schemas.microsoft.com/office/powerpoint/2010/main" val="18996871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
            <a:extLst>
              <a:ext uri="{FF2B5EF4-FFF2-40B4-BE49-F238E27FC236}">
                <a16:creationId xmlns:a16="http://schemas.microsoft.com/office/drawing/2014/main" id="{38C28ADB-659E-49F1-85AB-3ECAB4A2ECC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319613625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
            <a:extLst>
              <a:ext uri="{FF2B5EF4-FFF2-40B4-BE49-F238E27FC236}">
                <a16:creationId xmlns:a16="http://schemas.microsoft.com/office/drawing/2014/main" id="{3B7F43A0-0C8A-4ACD-9643-6FFBD723C8E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2625268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
            <a:extLst>
              <a:ext uri="{FF2B5EF4-FFF2-40B4-BE49-F238E27FC236}">
                <a16:creationId xmlns:a16="http://schemas.microsoft.com/office/drawing/2014/main" id="{653A1E01-14FA-4243-9354-ACEE283BA42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4972145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
            <a:extLst>
              <a:ext uri="{FF2B5EF4-FFF2-40B4-BE49-F238E27FC236}">
                <a16:creationId xmlns:a16="http://schemas.microsoft.com/office/drawing/2014/main" id="{5D07FC0F-ADE1-4B06-A463-C1C1C5E109C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38786995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
            <a:extLst>
              <a:ext uri="{FF2B5EF4-FFF2-40B4-BE49-F238E27FC236}">
                <a16:creationId xmlns:a16="http://schemas.microsoft.com/office/drawing/2014/main" id="{54D2D27B-0E37-4FA1-832A-4393C6A81E2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96227850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
            <a:extLst>
              <a:ext uri="{FF2B5EF4-FFF2-40B4-BE49-F238E27FC236}">
                <a16:creationId xmlns:a16="http://schemas.microsoft.com/office/drawing/2014/main" id="{442EAE1A-1DF7-4F19-B021-133B0EB4215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76963204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
            <a:extLst>
              <a:ext uri="{FF2B5EF4-FFF2-40B4-BE49-F238E27FC236}">
                <a16:creationId xmlns:a16="http://schemas.microsoft.com/office/drawing/2014/main" id="{2CD25C70-3177-4728-AFB8-AC8962753C9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103193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5D454F7-D95A-40E1-8448-D804E995BCC8}"/>
              </a:ext>
            </a:extLst>
          </p:cNvPr>
          <p:cNvPicPr>
            <a:picLocks noGrp="1" noChangeAspect="1"/>
          </p:cNvPicPr>
          <p:nvPr>
            <p:ph sz="half" idx="1"/>
          </p:nvPr>
        </p:nvPicPr>
        <p:blipFill>
          <a:blip r:embed="rId2"/>
          <a:stretch>
            <a:fillRect/>
          </a:stretch>
        </p:blipFill>
        <p:spPr>
          <a:xfrm>
            <a:off x="4703520" y="1313410"/>
            <a:ext cx="1986278" cy="1986278"/>
          </a:xfrm>
          <a:prstGeom prst="rect">
            <a:avLst/>
          </a:prstGeom>
        </p:spPr>
      </p:pic>
      <p:pic>
        <p:nvPicPr>
          <p:cNvPr id="8" name="Picture 7">
            <a:extLst>
              <a:ext uri="{FF2B5EF4-FFF2-40B4-BE49-F238E27FC236}">
                <a16:creationId xmlns:a16="http://schemas.microsoft.com/office/drawing/2014/main" id="{8BF3CE94-8A50-49AF-9AA0-26A268D7AD13}"/>
              </a:ext>
            </a:extLst>
          </p:cNvPr>
          <p:cNvPicPr>
            <a:picLocks noChangeAspect="1"/>
          </p:cNvPicPr>
          <p:nvPr/>
        </p:nvPicPr>
        <p:blipFill>
          <a:blip r:embed="rId3"/>
          <a:stretch>
            <a:fillRect/>
          </a:stretch>
        </p:blipFill>
        <p:spPr>
          <a:xfrm>
            <a:off x="240030" y="1952277"/>
            <a:ext cx="1994604" cy="708545"/>
          </a:xfrm>
          <a:prstGeom prst="rect">
            <a:avLst/>
          </a:prstGeom>
        </p:spPr>
      </p:pic>
      <p:pic>
        <p:nvPicPr>
          <p:cNvPr id="7" name="Picture 6">
            <a:extLst>
              <a:ext uri="{FF2B5EF4-FFF2-40B4-BE49-F238E27FC236}">
                <a16:creationId xmlns:a16="http://schemas.microsoft.com/office/drawing/2014/main" id="{E5CD8430-2F34-4ABF-AB2A-BFF42DA36749}"/>
              </a:ext>
            </a:extLst>
          </p:cNvPr>
          <p:cNvPicPr>
            <a:picLocks noChangeAspect="1"/>
          </p:cNvPicPr>
          <p:nvPr/>
        </p:nvPicPr>
        <p:blipFill>
          <a:blip r:embed="rId4"/>
          <a:stretch>
            <a:fillRect/>
          </a:stretch>
        </p:blipFill>
        <p:spPr>
          <a:xfrm>
            <a:off x="6918951" y="1712865"/>
            <a:ext cx="1986279" cy="1231996"/>
          </a:xfrm>
          <a:prstGeom prst="rect">
            <a:avLst/>
          </a:prstGeom>
        </p:spPr>
      </p:pic>
      <p:sp>
        <p:nvSpPr>
          <p:cNvPr id="13" name="TextBox 12">
            <a:extLst>
              <a:ext uri="{FF2B5EF4-FFF2-40B4-BE49-F238E27FC236}">
                <a16:creationId xmlns:a16="http://schemas.microsoft.com/office/drawing/2014/main" id="{77624690-3562-4933-923A-3F42C9D27657}"/>
              </a:ext>
            </a:extLst>
          </p:cNvPr>
          <p:cNvSpPr txBox="1"/>
          <p:nvPr/>
        </p:nvSpPr>
        <p:spPr>
          <a:xfrm>
            <a:off x="381001" y="5054041"/>
            <a:ext cx="8479448" cy="523220"/>
          </a:xfrm>
          <a:prstGeom prst="rect">
            <a:avLst/>
          </a:prstGeom>
          <a:noFill/>
        </p:spPr>
        <p:txBody>
          <a:bodyPr wrap="square" rtlCol="0">
            <a:spAutoFit/>
          </a:bodyPr>
          <a:lstStyle/>
          <a:p>
            <a:r>
              <a:rPr lang="en-US" sz="2800" dirty="0">
                <a:solidFill>
                  <a:schemeClr val="tx2"/>
                </a:solidFill>
              </a:rPr>
              <a:t>New Educators Rising and SkillsUSA State Advisors</a:t>
            </a:r>
          </a:p>
        </p:txBody>
      </p:sp>
      <p:sp>
        <p:nvSpPr>
          <p:cNvPr id="14" name="TextBox 13">
            <a:extLst>
              <a:ext uri="{FF2B5EF4-FFF2-40B4-BE49-F238E27FC236}">
                <a16:creationId xmlns:a16="http://schemas.microsoft.com/office/drawing/2014/main" id="{C6EE3B21-A848-4683-8259-43F575531AE9}"/>
              </a:ext>
            </a:extLst>
          </p:cNvPr>
          <p:cNvSpPr txBox="1"/>
          <p:nvPr/>
        </p:nvSpPr>
        <p:spPr>
          <a:xfrm>
            <a:off x="2585316" y="3791383"/>
            <a:ext cx="1749589" cy="400110"/>
          </a:xfrm>
          <a:prstGeom prst="rect">
            <a:avLst/>
          </a:prstGeom>
          <a:noFill/>
        </p:spPr>
        <p:txBody>
          <a:bodyPr wrap="square" rtlCol="0">
            <a:spAutoFit/>
          </a:bodyPr>
          <a:lstStyle/>
          <a:p>
            <a:r>
              <a:rPr lang="en-US" sz="2000" b="1" dirty="0"/>
              <a:t>Dixie Harvey</a:t>
            </a:r>
          </a:p>
        </p:txBody>
      </p:sp>
      <p:sp>
        <p:nvSpPr>
          <p:cNvPr id="19" name="TextBox 18">
            <a:extLst>
              <a:ext uri="{FF2B5EF4-FFF2-40B4-BE49-F238E27FC236}">
                <a16:creationId xmlns:a16="http://schemas.microsoft.com/office/drawing/2014/main" id="{AFA311EC-C1E0-4E30-8C68-2251A0A5DA04}"/>
              </a:ext>
            </a:extLst>
          </p:cNvPr>
          <p:cNvSpPr txBox="1"/>
          <p:nvPr/>
        </p:nvSpPr>
        <p:spPr>
          <a:xfrm>
            <a:off x="4905230" y="3332895"/>
            <a:ext cx="1878315" cy="400110"/>
          </a:xfrm>
          <a:prstGeom prst="rect">
            <a:avLst/>
          </a:prstGeom>
          <a:noFill/>
        </p:spPr>
        <p:txBody>
          <a:bodyPr wrap="square" rtlCol="0">
            <a:spAutoFit/>
          </a:bodyPr>
          <a:lstStyle/>
          <a:p>
            <a:r>
              <a:rPr lang="en-US" sz="2000" b="1" dirty="0"/>
              <a:t>Daniel Kelly</a:t>
            </a:r>
          </a:p>
        </p:txBody>
      </p:sp>
      <p:pic>
        <p:nvPicPr>
          <p:cNvPr id="1026" name="Picture 2">
            <a:extLst>
              <a:ext uri="{FF2B5EF4-FFF2-40B4-BE49-F238E27FC236}">
                <a16:creationId xmlns:a16="http://schemas.microsoft.com/office/drawing/2014/main" id="{7EB25F70-7FDA-4D5C-9ECA-71553C24EA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3269" y="1330343"/>
            <a:ext cx="1940402" cy="2379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475324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
            <a:extLst>
              <a:ext uri="{FF2B5EF4-FFF2-40B4-BE49-F238E27FC236}">
                <a16:creationId xmlns:a16="http://schemas.microsoft.com/office/drawing/2014/main" id="{0490F4B3-3E7E-4227-8D9F-A0E8C40020C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61109719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8">
            <a:extLst>
              <a:ext uri="{FF2B5EF4-FFF2-40B4-BE49-F238E27FC236}">
                <a16:creationId xmlns:a16="http://schemas.microsoft.com/office/drawing/2014/main" id="{CBACBAED-CC03-4502-AFC4-E04D22D9B89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207157049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9">
            <a:extLst>
              <a:ext uri="{FF2B5EF4-FFF2-40B4-BE49-F238E27FC236}">
                <a16:creationId xmlns:a16="http://schemas.microsoft.com/office/drawing/2014/main" id="{E0BBFB82-8847-437F-A657-C3FD2CA6172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296673284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0">
            <a:extLst>
              <a:ext uri="{FF2B5EF4-FFF2-40B4-BE49-F238E27FC236}">
                <a16:creationId xmlns:a16="http://schemas.microsoft.com/office/drawing/2014/main" id="{9B7A5099-8E4D-4CFB-A8E7-54AB9AEE0C7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420343472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
            <a:extLst>
              <a:ext uri="{FF2B5EF4-FFF2-40B4-BE49-F238E27FC236}">
                <a16:creationId xmlns:a16="http://schemas.microsoft.com/office/drawing/2014/main" id="{0E76A99F-0916-4181-9B9F-30CCAD52CC0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3607659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
            <a:extLst>
              <a:ext uri="{FF2B5EF4-FFF2-40B4-BE49-F238E27FC236}">
                <a16:creationId xmlns:a16="http://schemas.microsoft.com/office/drawing/2014/main" id="{3CD556B0-CE28-4357-8081-F285070A76D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358708882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3">
            <a:extLst>
              <a:ext uri="{FF2B5EF4-FFF2-40B4-BE49-F238E27FC236}">
                <a16:creationId xmlns:a16="http://schemas.microsoft.com/office/drawing/2014/main" id="{4AEA5600-FF3C-432C-AAC5-6FBFE5DAB42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346714617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
            <a:extLst>
              <a:ext uri="{FF2B5EF4-FFF2-40B4-BE49-F238E27FC236}">
                <a16:creationId xmlns:a16="http://schemas.microsoft.com/office/drawing/2014/main" id="{3F3987CA-84B0-47CC-BDB5-086307F2330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27683668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5">
            <a:extLst>
              <a:ext uri="{FF2B5EF4-FFF2-40B4-BE49-F238E27FC236}">
                <a16:creationId xmlns:a16="http://schemas.microsoft.com/office/drawing/2014/main" id="{973352B4-FBAF-454C-A240-5F6ABD6BB47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39698428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7">
            <a:extLst>
              <a:ext uri="{FF2B5EF4-FFF2-40B4-BE49-F238E27FC236}">
                <a16:creationId xmlns:a16="http://schemas.microsoft.com/office/drawing/2014/main" id="{3F2EFDF2-A873-4006-B29E-4908609938E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958575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96A02-86EB-4DB6-848F-D15402E17D6C}"/>
              </a:ext>
            </a:extLst>
          </p:cNvPr>
          <p:cNvSpPr>
            <a:spLocks noGrp="1"/>
          </p:cNvSpPr>
          <p:nvPr>
            <p:ph type="title" idx="4294967295"/>
          </p:nvPr>
        </p:nvSpPr>
        <p:spPr>
          <a:xfrm>
            <a:off x="352277" y="2639583"/>
            <a:ext cx="3200400" cy="1201938"/>
          </a:xfrm>
          <a:prstGeom prst="rect">
            <a:avLst/>
          </a:prstGeom>
        </p:spPr>
        <p:txBody>
          <a:bodyPr anchor="ctr">
            <a:noAutofit/>
          </a:bodyPr>
          <a:lstStyle/>
          <a:p>
            <a:pPr>
              <a:lnSpc>
                <a:spcPct val="90000"/>
              </a:lnSpc>
            </a:pPr>
            <a:r>
              <a:rPr lang="en-US" sz="4000" b="1" dirty="0">
                <a:latin typeface="Helvetica, Arial"/>
              </a:rPr>
              <a:t>Calendar of Events</a:t>
            </a:r>
            <a:br>
              <a:rPr lang="en-US" sz="3600" b="1" dirty="0">
                <a:latin typeface="Helvetica, Arial"/>
              </a:rPr>
            </a:br>
            <a:br>
              <a:rPr lang="en-US" sz="3600" b="1" dirty="0">
                <a:latin typeface="Helvetica, Arial"/>
              </a:rPr>
            </a:br>
            <a:br>
              <a:rPr lang="en-US" sz="3600" b="1" dirty="0">
                <a:latin typeface="Helvetica, Arial"/>
              </a:rPr>
            </a:br>
            <a:br>
              <a:rPr lang="en-US" sz="3600" b="1" dirty="0">
                <a:latin typeface="Helvetica, Arial"/>
              </a:rPr>
            </a:br>
            <a:endParaRPr lang="en-US" sz="3600" b="1" dirty="0">
              <a:latin typeface="Helvetica, Arial"/>
            </a:endParaRPr>
          </a:p>
        </p:txBody>
      </p:sp>
      <p:pic>
        <p:nvPicPr>
          <p:cNvPr id="7" name="Picture 6">
            <a:extLst>
              <a:ext uri="{FF2B5EF4-FFF2-40B4-BE49-F238E27FC236}">
                <a16:creationId xmlns:a16="http://schemas.microsoft.com/office/drawing/2014/main" id="{230FF9D4-ED7E-487D-98BE-1B972CBFB78C}"/>
              </a:ext>
            </a:extLst>
          </p:cNvPr>
          <p:cNvPicPr>
            <a:picLocks noChangeAspect="1"/>
          </p:cNvPicPr>
          <p:nvPr/>
        </p:nvPicPr>
        <p:blipFill>
          <a:blip r:embed="rId2"/>
          <a:stretch>
            <a:fillRect/>
          </a:stretch>
        </p:blipFill>
        <p:spPr>
          <a:xfrm>
            <a:off x="2620" y="0"/>
            <a:ext cx="9144000" cy="103227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7A426942-8C25-4D27-BC61-605BA5E35A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1199" y="1032270"/>
            <a:ext cx="3876290" cy="5016375"/>
          </a:xfrm>
          <a:prstGeom prst="rect">
            <a:avLst/>
          </a:prstGeom>
        </p:spPr>
      </p:pic>
      <p:sp>
        <p:nvSpPr>
          <p:cNvPr id="6" name="Text Placeholder 13">
            <a:extLst>
              <a:ext uri="{FF2B5EF4-FFF2-40B4-BE49-F238E27FC236}">
                <a16:creationId xmlns:a16="http://schemas.microsoft.com/office/drawing/2014/main" id="{C2B9E3C1-9770-46F0-AB7F-9FC33C1C2EE9}"/>
              </a:ext>
            </a:extLst>
          </p:cNvPr>
          <p:cNvSpPr txBox="1">
            <a:spLocks/>
          </p:cNvSpPr>
          <p:nvPr/>
        </p:nvSpPr>
        <p:spPr>
          <a:xfrm>
            <a:off x="619462" y="3110803"/>
            <a:ext cx="4194572" cy="2881313"/>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dirty="0">
                <a:latin typeface="Helvetica, Arial"/>
              </a:rPr>
              <a:t>	</a:t>
            </a:r>
          </a:p>
          <a:p>
            <a:pPr marL="0" indent="0">
              <a:spcBef>
                <a:spcPts val="0"/>
              </a:spcBef>
              <a:buFont typeface="Arial" panose="020B0604020202020204" pitchFamily="34" charset="0"/>
              <a:buNone/>
            </a:pPr>
            <a:endParaRPr lang="en-US" dirty="0">
              <a:latin typeface="Helvetica, Arial"/>
            </a:endParaRPr>
          </a:p>
          <a:p>
            <a:pPr marL="0" indent="0">
              <a:spcBef>
                <a:spcPts val="0"/>
              </a:spcBef>
              <a:buFont typeface="Arial" panose="020B0604020202020204" pitchFamily="34" charset="0"/>
              <a:buNone/>
            </a:pPr>
            <a:endParaRPr lang="en-US" dirty="0">
              <a:latin typeface="Helvetica, Arial"/>
            </a:endParaRPr>
          </a:p>
          <a:p>
            <a:pPr marL="0" indent="0">
              <a:spcBef>
                <a:spcPts val="0"/>
              </a:spcBef>
              <a:buFont typeface="Arial" panose="020B0604020202020204" pitchFamily="34" charset="0"/>
              <a:buNone/>
            </a:pPr>
            <a:endParaRPr lang="en-US" sz="2400" dirty="0">
              <a:latin typeface="Helvetica, Arial"/>
            </a:endParaRPr>
          </a:p>
          <a:p>
            <a:pPr marL="0" indent="0">
              <a:spcBef>
                <a:spcPts val="0"/>
              </a:spcBef>
              <a:buFont typeface="Arial" panose="020B0604020202020204" pitchFamily="34" charset="0"/>
              <a:buNone/>
            </a:pPr>
            <a:endParaRPr lang="en-US" sz="2400" dirty="0">
              <a:latin typeface="Helvetica, Arial"/>
            </a:endParaRPr>
          </a:p>
          <a:p>
            <a:pPr marL="0" indent="0">
              <a:spcBef>
                <a:spcPts val="0"/>
              </a:spcBef>
              <a:buFont typeface="Arial" panose="020B0604020202020204" pitchFamily="34" charset="0"/>
              <a:buNone/>
            </a:pPr>
            <a:r>
              <a:rPr lang="en-US" sz="2400" dirty="0">
                <a:latin typeface="Helvetica, Arial"/>
              </a:rPr>
              <a:t>  </a:t>
            </a:r>
          </a:p>
          <a:p>
            <a:pPr marL="0" indent="0">
              <a:spcBef>
                <a:spcPts val="0"/>
              </a:spcBef>
              <a:buFont typeface="Arial" panose="020B0604020202020204" pitchFamily="34" charset="0"/>
              <a:buNone/>
            </a:pPr>
            <a:r>
              <a:rPr lang="en-US" dirty="0">
                <a:latin typeface="Helvetica, Arial"/>
              </a:rPr>
              <a:t> </a:t>
            </a:r>
          </a:p>
          <a:p>
            <a:pPr marL="0" indent="0">
              <a:spcBef>
                <a:spcPts val="0"/>
              </a:spcBef>
              <a:buFont typeface="Arial" panose="020B0604020202020204" pitchFamily="34" charset="0"/>
              <a:buNone/>
            </a:pPr>
            <a:endParaRPr lang="en-US" dirty="0">
              <a:latin typeface="Helvetica, Arial"/>
            </a:endParaRPr>
          </a:p>
          <a:p>
            <a:pPr marL="0" indent="0">
              <a:spcBef>
                <a:spcPts val="0"/>
              </a:spcBef>
              <a:buFont typeface="Arial" panose="020B0604020202020204" pitchFamily="34" charset="0"/>
              <a:buNone/>
            </a:pPr>
            <a:r>
              <a:rPr lang="en-US" dirty="0">
                <a:latin typeface="Helvetica, Arial"/>
              </a:rPr>
              <a:t>	</a:t>
            </a:r>
          </a:p>
          <a:p>
            <a:pPr>
              <a:spcBef>
                <a:spcPts val="0"/>
              </a:spcBef>
            </a:pPr>
            <a:endParaRPr lang="en-US" dirty="0"/>
          </a:p>
        </p:txBody>
      </p:sp>
      <p:sp>
        <p:nvSpPr>
          <p:cNvPr id="8" name="Text Placeholder 13">
            <a:extLst>
              <a:ext uri="{FF2B5EF4-FFF2-40B4-BE49-F238E27FC236}">
                <a16:creationId xmlns:a16="http://schemas.microsoft.com/office/drawing/2014/main" id="{6C8B3F4B-7574-4186-BC36-274E2FAAC207}"/>
              </a:ext>
            </a:extLst>
          </p:cNvPr>
          <p:cNvSpPr txBox="1">
            <a:spLocks/>
          </p:cNvSpPr>
          <p:nvPr/>
        </p:nvSpPr>
        <p:spPr>
          <a:xfrm>
            <a:off x="467062" y="2958403"/>
            <a:ext cx="4194572" cy="2881313"/>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dirty="0">
                <a:latin typeface="Helvetica, Arial"/>
              </a:rPr>
              <a:t>	</a:t>
            </a:r>
          </a:p>
          <a:p>
            <a:pPr marL="0" indent="0">
              <a:spcBef>
                <a:spcPts val="0"/>
              </a:spcBef>
              <a:buFont typeface="Arial" panose="020B0604020202020204" pitchFamily="34" charset="0"/>
              <a:buNone/>
            </a:pPr>
            <a:endParaRPr lang="en-US" dirty="0">
              <a:latin typeface="Helvetica, Arial"/>
            </a:endParaRPr>
          </a:p>
          <a:p>
            <a:pPr marL="0" indent="0">
              <a:spcBef>
                <a:spcPts val="0"/>
              </a:spcBef>
              <a:buFont typeface="Arial" panose="020B0604020202020204" pitchFamily="34" charset="0"/>
              <a:buNone/>
            </a:pPr>
            <a:endParaRPr lang="en-US" dirty="0">
              <a:latin typeface="Helvetica, Arial"/>
            </a:endParaRPr>
          </a:p>
          <a:p>
            <a:pPr marL="0" indent="0">
              <a:spcBef>
                <a:spcPts val="0"/>
              </a:spcBef>
              <a:buFont typeface="Arial" panose="020B0604020202020204" pitchFamily="34" charset="0"/>
              <a:buNone/>
            </a:pPr>
            <a:endParaRPr lang="en-US" sz="2400" dirty="0">
              <a:latin typeface="Helvetica, Arial"/>
            </a:endParaRPr>
          </a:p>
          <a:p>
            <a:pPr marL="0" indent="0">
              <a:spcBef>
                <a:spcPts val="0"/>
              </a:spcBef>
              <a:buFont typeface="Arial" panose="020B0604020202020204" pitchFamily="34" charset="0"/>
              <a:buNone/>
            </a:pPr>
            <a:endParaRPr lang="en-US" sz="2400" dirty="0">
              <a:latin typeface="Helvetica, Arial"/>
            </a:endParaRPr>
          </a:p>
          <a:p>
            <a:pPr marL="0" indent="0">
              <a:spcBef>
                <a:spcPts val="0"/>
              </a:spcBef>
              <a:buFont typeface="Arial" panose="020B0604020202020204" pitchFamily="34" charset="0"/>
              <a:buNone/>
            </a:pPr>
            <a:r>
              <a:rPr lang="en-US" sz="2400" dirty="0">
                <a:latin typeface="Helvetica, Arial"/>
              </a:rPr>
              <a:t>  </a:t>
            </a:r>
          </a:p>
          <a:p>
            <a:pPr marL="0" indent="0">
              <a:spcBef>
                <a:spcPts val="0"/>
              </a:spcBef>
              <a:buFont typeface="Arial" panose="020B0604020202020204" pitchFamily="34" charset="0"/>
              <a:buNone/>
            </a:pPr>
            <a:r>
              <a:rPr lang="en-US" dirty="0">
                <a:latin typeface="Helvetica, Arial"/>
              </a:rPr>
              <a:t> </a:t>
            </a:r>
          </a:p>
          <a:p>
            <a:pPr marL="0" indent="0">
              <a:spcBef>
                <a:spcPts val="0"/>
              </a:spcBef>
              <a:buFont typeface="Arial" panose="020B0604020202020204" pitchFamily="34" charset="0"/>
              <a:buNone/>
            </a:pPr>
            <a:endParaRPr lang="en-US" dirty="0">
              <a:latin typeface="Helvetica, Arial"/>
            </a:endParaRPr>
          </a:p>
          <a:p>
            <a:pPr marL="0" indent="0">
              <a:spcBef>
                <a:spcPts val="0"/>
              </a:spcBef>
              <a:buFont typeface="Arial" panose="020B0604020202020204" pitchFamily="34" charset="0"/>
              <a:buNone/>
            </a:pPr>
            <a:r>
              <a:rPr lang="en-US" dirty="0">
                <a:latin typeface="Helvetica, Arial"/>
              </a:rPr>
              <a:t>	</a:t>
            </a:r>
          </a:p>
          <a:p>
            <a:pPr>
              <a:spcBef>
                <a:spcPts val="0"/>
              </a:spcBef>
            </a:pPr>
            <a:endParaRPr lang="en-US" dirty="0"/>
          </a:p>
        </p:txBody>
      </p:sp>
      <p:sp>
        <p:nvSpPr>
          <p:cNvPr id="5" name="TextBox 4">
            <a:extLst>
              <a:ext uri="{FF2B5EF4-FFF2-40B4-BE49-F238E27FC236}">
                <a16:creationId xmlns:a16="http://schemas.microsoft.com/office/drawing/2014/main" id="{23255525-FC94-4E25-A732-0C9B9E2FD5ED}"/>
              </a:ext>
            </a:extLst>
          </p:cNvPr>
          <p:cNvSpPr txBox="1"/>
          <p:nvPr/>
        </p:nvSpPr>
        <p:spPr>
          <a:xfrm>
            <a:off x="1" y="3293114"/>
            <a:ext cx="4711198"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In folders and on ADE Website </a:t>
            </a:r>
          </a:p>
          <a:p>
            <a:pPr marL="285750" indent="-285750">
              <a:buFont typeface="Arial" panose="020B0604020202020204" pitchFamily="34" charset="0"/>
              <a:buChar char="•"/>
            </a:pPr>
            <a:r>
              <a:rPr lang="en-US" sz="2400" dirty="0"/>
              <a:t>Updated Calendar of Events</a:t>
            </a:r>
          </a:p>
        </p:txBody>
      </p:sp>
    </p:spTree>
    <p:extLst>
      <p:ext uri="{BB962C8B-B14F-4D97-AF65-F5344CB8AC3E}">
        <p14:creationId xmlns:p14="http://schemas.microsoft.com/office/powerpoint/2010/main" val="296075456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
        <p:cNvGrpSpPr/>
        <p:nvPr/>
      </p:nvGrpSpPr>
      <p:grpSpPr>
        <a:xfrm>
          <a:off x="0" y="0"/>
          <a:ext cx="0" cy="0"/>
          <a:chOff x="0" y="0"/>
          <a:chExt cx="0" cy="0"/>
        </a:xfrm>
      </p:grpSpPr>
      <p:sp>
        <p:nvSpPr>
          <p:cNvPr id="88" name="Google Shape;88;p14"/>
          <p:cNvSpPr txBox="1">
            <a:spLocks noGrp="1"/>
          </p:cNvSpPr>
          <p:nvPr>
            <p:ph type="title"/>
          </p:nvPr>
        </p:nvSpPr>
        <p:spPr>
          <a:xfrm>
            <a:off x="1907625" y="656125"/>
            <a:ext cx="6935400" cy="180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sz="4000" b="1">
                <a:solidFill>
                  <a:srgbClr val="000000"/>
                </a:solidFill>
                <a:latin typeface="Comfortaa"/>
                <a:ea typeface="Comfortaa"/>
                <a:cs typeface="Comfortaa"/>
                <a:sym typeface="Comfortaa"/>
              </a:rPr>
              <a:t>News and Updates</a:t>
            </a:r>
            <a:endParaRPr sz="4000" b="1">
              <a:solidFill>
                <a:srgbClr val="000000"/>
              </a:solidFill>
              <a:latin typeface="Comfortaa"/>
              <a:ea typeface="Comfortaa"/>
              <a:cs typeface="Comfortaa"/>
              <a:sym typeface="Comfortaa"/>
            </a:endParaRPr>
          </a:p>
        </p:txBody>
      </p:sp>
      <p:sp>
        <p:nvSpPr>
          <p:cNvPr id="89" name="Google Shape;89;p14"/>
          <p:cNvSpPr txBox="1">
            <a:spLocks noGrp="1"/>
          </p:cNvSpPr>
          <p:nvPr>
            <p:ph type="body" idx="1"/>
          </p:nvPr>
        </p:nvSpPr>
        <p:spPr>
          <a:xfrm>
            <a:off x="468950" y="2490100"/>
            <a:ext cx="8374200" cy="3413400"/>
          </a:xfrm>
          <a:prstGeom prst="rect">
            <a:avLst/>
          </a:prstGeom>
          <a:noFill/>
          <a:ln>
            <a:noFill/>
          </a:ln>
        </p:spPr>
        <p:txBody>
          <a:bodyPr spcFirstLastPara="1" wrap="square" lIns="91425" tIns="45700" rIns="91425" bIns="45700" anchor="t" anchorCtr="0">
            <a:noAutofit/>
          </a:bodyPr>
          <a:lstStyle/>
          <a:p>
            <a:pPr marL="457200" lvl="0" indent="-457200" algn="l" rtl="0">
              <a:lnSpc>
                <a:spcPct val="150000"/>
              </a:lnSpc>
              <a:spcBef>
                <a:spcPts val="1000"/>
              </a:spcBef>
              <a:spcAft>
                <a:spcPts val="0"/>
              </a:spcAft>
              <a:buSzPts val="3600"/>
              <a:buFont typeface="Comfortaa"/>
              <a:buChar char="●"/>
            </a:pPr>
            <a:r>
              <a:rPr lang="en-US" sz="3600">
                <a:latin typeface="Comfortaa"/>
                <a:ea typeface="Comfortaa"/>
                <a:cs typeface="Comfortaa"/>
                <a:sym typeface="Comfortaa"/>
              </a:rPr>
              <a:t>CTE Curriculum Connection</a:t>
            </a:r>
            <a:endParaRPr sz="3600">
              <a:latin typeface="Comfortaa"/>
              <a:ea typeface="Comfortaa"/>
              <a:cs typeface="Comfortaa"/>
              <a:sym typeface="Comfortaa"/>
            </a:endParaRPr>
          </a:p>
          <a:p>
            <a:pPr marL="457200" lvl="0" indent="-457200" algn="l" rtl="0">
              <a:lnSpc>
                <a:spcPct val="150000"/>
              </a:lnSpc>
              <a:spcBef>
                <a:spcPts val="1000"/>
              </a:spcBef>
              <a:spcAft>
                <a:spcPts val="0"/>
              </a:spcAft>
              <a:buSzPts val="3600"/>
              <a:buFont typeface="Comfortaa"/>
              <a:buChar char="●"/>
            </a:pPr>
            <a:r>
              <a:rPr lang="en-US" sz="3600">
                <a:latin typeface="Comfortaa"/>
                <a:ea typeface="Comfortaa"/>
                <a:cs typeface="Comfortaa"/>
                <a:sym typeface="Comfortaa"/>
              </a:rPr>
              <a:t>Upcoming Events</a:t>
            </a:r>
            <a:endParaRPr sz="3600">
              <a:latin typeface="Comfortaa"/>
              <a:ea typeface="Comfortaa"/>
              <a:cs typeface="Comfortaa"/>
              <a:sym typeface="Comfortaa"/>
            </a:endParaRPr>
          </a:p>
          <a:p>
            <a:pPr marL="457200" lvl="0" indent="-457200" algn="l" rtl="0">
              <a:lnSpc>
                <a:spcPct val="150000"/>
              </a:lnSpc>
              <a:spcBef>
                <a:spcPts val="1000"/>
              </a:spcBef>
              <a:spcAft>
                <a:spcPts val="0"/>
              </a:spcAft>
              <a:buSzPts val="3600"/>
              <a:buFont typeface="Comfortaa"/>
              <a:buChar char="●"/>
            </a:pPr>
            <a:r>
              <a:rPr lang="en-US" sz="3600">
                <a:latin typeface="Comfortaa"/>
                <a:ea typeface="Comfortaa"/>
                <a:cs typeface="Comfortaa"/>
                <a:sym typeface="Comfortaa"/>
              </a:rPr>
              <a:t>2021-22 Meeting Dates</a:t>
            </a:r>
            <a:endParaRPr sz="3600">
              <a:latin typeface="Comfortaa"/>
              <a:ea typeface="Comfortaa"/>
              <a:cs typeface="Comfortaa"/>
              <a:sym typeface="Comfortaa"/>
            </a:endParaRPr>
          </a:p>
        </p:txBody>
      </p:sp>
      <p:sp>
        <p:nvSpPr>
          <p:cNvPr id="90" name="Google Shape;90;p14">
            <a:hlinkClick r:id="rId4"/>
          </p:cNvPr>
          <p:cNvSpPr/>
          <p:nvPr/>
        </p:nvSpPr>
        <p:spPr>
          <a:xfrm>
            <a:off x="234600" y="187000"/>
            <a:ext cx="1518000" cy="14802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1" name="Google Shape;91;p14"/>
          <p:cNvPicPr preferRelativeResize="0"/>
          <p:nvPr/>
        </p:nvPicPr>
        <p:blipFill>
          <a:blip r:embed="rId5">
            <a:alphaModFix/>
          </a:blip>
          <a:stretch>
            <a:fillRect/>
          </a:stretch>
        </p:blipFill>
        <p:spPr>
          <a:xfrm>
            <a:off x="404525" y="656126"/>
            <a:ext cx="1178150" cy="541950"/>
          </a:xfrm>
          <a:prstGeom prst="rect">
            <a:avLst/>
          </a:prstGeom>
          <a:noFill/>
          <a:ln>
            <a:noFill/>
          </a:ln>
        </p:spPr>
      </p:pic>
    </p:spTree>
    <p:extLst>
      <p:ext uri="{BB962C8B-B14F-4D97-AF65-F5344CB8AC3E}">
        <p14:creationId xmlns:p14="http://schemas.microsoft.com/office/powerpoint/2010/main" val="62157877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5"/>
        <p:cNvGrpSpPr/>
        <p:nvPr/>
      </p:nvGrpSpPr>
      <p:grpSpPr>
        <a:xfrm>
          <a:off x="0" y="0"/>
          <a:ext cx="0" cy="0"/>
          <a:chOff x="0" y="0"/>
          <a:chExt cx="0" cy="0"/>
        </a:xfrm>
      </p:grpSpPr>
      <p:sp>
        <p:nvSpPr>
          <p:cNvPr id="96" name="Google Shape;96;p15"/>
          <p:cNvSpPr txBox="1">
            <a:spLocks noGrp="1"/>
          </p:cNvSpPr>
          <p:nvPr>
            <p:ph type="title"/>
          </p:nvPr>
        </p:nvSpPr>
        <p:spPr>
          <a:xfrm>
            <a:off x="1955275" y="453900"/>
            <a:ext cx="7497900" cy="17073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000"/>
              </a:spcBef>
              <a:spcAft>
                <a:spcPts val="0"/>
              </a:spcAft>
              <a:buNone/>
            </a:pPr>
            <a:r>
              <a:rPr lang="en-US" sz="3500" b="1" u="sng">
                <a:solidFill>
                  <a:schemeClr val="hlink"/>
                </a:solidFill>
                <a:latin typeface="Comfortaa"/>
                <a:ea typeface="Comfortaa"/>
                <a:cs typeface="Comfortaa"/>
                <a:sym typeface="Comfortaa"/>
                <a:hlinkClick r:id="rId4"/>
              </a:rPr>
              <a:t>CTE Curriculum Connection</a:t>
            </a:r>
            <a:endParaRPr sz="5900" b="1">
              <a:solidFill>
                <a:srgbClr val="000000"/>
              </a:solidFill>
              <a:latin typeface="Comfortaa"/>
              <a:ea typeface="Comfortaa"/>
              <a:cs typeface="Comfortaa"/>
              <a:sym typeface="Comfortaa"/>
            </a:endParaRPr>
          </a:p>
        </p:txBody>
      </p:sp>
      <p:pic>
        <p:nvPicPr>
          <p:cNvPr id="97" name="Google Shape;97;p15">
            <a:hlinkClick r:id="rId4"/>
          </p:cNvPr>
          <p:cNvPicPr preferRelativeResize="0"/>
          <p:nvPr/>
        </p:nvPicPr>
        <p:blipFill>
          <a:blip r:embed="rId5">
            <a:alphaModFix/>
          </a:blip>
          <a:stretch>
            <a:fillRect/>
          </a:stretch>
        </p:blipFill>
        <p:spPr>
          <a:xfrm>
            <a:off x="257400" y="142200"/>
            <a:ext cx="1596400" cy="1596425"/>
          </a:xfrm>
          <a:prstGeom prst="rect">
            <a:avLst/>
          </a:prstGeom>
          <a:noFill/>
          <a:ln>
            <a:noFill/>
          </a:ln>
        </p:spPr>
      </p:pic>
      <p:sp>
        <p:nvSpPr>
          <p:cNvPr id="98" name="Google Shape;98;p15"/>
          <p:cNvSpPr txBox="1"/>
          <p:nvPr/>
        </p:nvSpPr>
        <p:spPr>
          <a:xfrm>
            <a:off x="339750" y="2028175"/>
            <a:ext cx="8464500" cy="4369200"/>
          </a:xfrm>
          <a:prstGeom prst="rect">
            <a:avLst/>
          </a:prstGeom>
          <a:noFill/>
          <a:ln>
            <a:noFill/>
          </a:ln>
        </p:spPr>
        <p:txBody>
          <a:bodyPr spcFirstLastPara="1" wrap="square" lIns="91425" tIns="91425" rIns="91425" bIns="91425" anchor="ctr" anchorCtr="0">
            <a:noAutofit/>
          </a:bodyPr>
          <a:lstStyle/>
          <a:p>
            <a:pPr marL="457200" marR="54610" lvl="0" indent="-381000" algn="l" rtl="0">
              <a:spcBef>
                <a:spcPts val="0"/>
              </a:spcBef>
              <a:spcAft>
                <a:spcPts val="0"/>
              </a:spcAft>
              <a:buClr>
                <a:srgbClr val="000000"/>
              </a:buClr>
              <a:buSzPts val="2400"/>
              <a:buFont typeface="Comfortaa"/>
              <a:buChar char="➔"/>
            </a:pPr>
            <a:r>
              <a:rPr lang="en-US" sz="2400" b="1">
                <a:latin typeface="Comfortaa"/>
                <a:ea typeface="Comfortaa"/>
                <a:cs typeface="Comfortaa"/>
                <a:sym typeface="Comfortaa"/>
              </a:rPr>
              <a:t>Have you Checked the Connection site</a:t>
            </a:r>
            <a:endParaRPr sz="2400" b="1">
              <a:solidFill>
                <a:srgbClr val="000000"/>
              </a:solidFill>
              <a:latin typeface="Comfortaa"/>
              <a:ea typeface="Comfortaa"/>
              <a:cs typeface="Comfortaa"/>
              <a:sym typeface="Comfortaa"/>
            </a:endParaRPr>
          </a:p>
          <a:p>
            <a:pPr marL="914400" marR="54610" lvl="1" indent="-381000" algn="l" rtl="0">
              <a:spcBef>
                <a:spcPts val="800"/>
              </a:spcBef>
              <a:spcAft>
                <a:spcPts val="0"/>
              </a:spcAft>
              <a:buClr>
                <a:srgbClr val="888888"/>
              </a:buClr>
              <a:buSzPts val="2400"/>
              <a:buFont typeface="Comfortaa"/>
              <a:buChar char="◆"/>
            </a:pPr>
            <a:r>
              <a:rPr lang="en-US" sz="2400">
                <a:solidFill>
                  <a:srgbClr val="666666"/>
                </a:solidFill>
                <a:latin typeface="Comfortaa"/>
                <a:ea typeface="Comfortaa"/>
                <a:cs typeface="Comfortaa"/>
                <a:sym typeface="Comfortaa"/>
              </a:rPr>
              <a:t>CTE Program </a:t>
            </a:r>
            <a:r>
              <a:rPr lang="en-US" sz="2400" b="1">
                <a:solidFill>
                  <a:srgbClr val="666666"/>
                </a:solidFill>
                <a:latin typeface="Comfortaa"/>
                <a:ea typeface="Comfortaa"/>
                <a:cs typeface="Comfortaa"/>
                <a:sym typeface="Comfortaa"/>
              </a:rPr>
              <a:t>Instructional Resources</a:t>
            </a:r>
            <a:endParaRPr sz="2400" b="1">
              <a:solidFill>
                <a:srgbClr val="666666"/>
              </a:solidFill>
              <a:latin typeface="Comfortaa"/>
              <a:ea typeface="Comfortaa"/>
              <a:cs typeface="Comfortaa"/>
              <a:sym typeface="Comfortaa"/>
            </a:endParaRPr>
          </a:p>
          <a:p>
            <a:pPr marL="1371600" marR="54610" lvl="2" indent="-381000" algn="l" rtl="0">
              <a:spcBef>
                <a:spcPts val="800"/>
              </a:spcBef>
              <a:spcAft>
                <a:spcPts val="0"/>
              </a:spcAft>
              <a:buClr>
                <a:srgbClr val="666666"/>
              </a:buClr>
              <a:buSzPts val="2400"/>
              <a:buFont typeface="Comfortaa"/>
              <a:buChar char="●"/>
            </a:pPr>
            <a:r>
              <a:rPr lang="en-US" sz="2400" u="sng">
                <a:solidFill>
                  <a:schemeClr val="hlink"/>
                </a:solidFill>
                <a:latin typeface="Comfortaa"/>
                <a:ea typeface="Comfortaa"/>
                <a:cs typeface="Comfortaa"/>
                <a:sym typeface="Comfortaa"/>
                <a:hlinkClick r:id="rId6"/>
              </a:rPr>
              <a:t>Video links</a:t>
            </a:r>
            <a:endParaRPr sz="2400">
              <a:solidFill>
                <a:srgbClr val="666666"/>
              </a:solidFill>
              <a:latin typeface="Comfortaa"/>
              <a:ea typeface="Comfortaa"/>
              <a:cs typeface="Comfortaa"/>
              <a:sym typeface="Comfortaa"/>
            </a:endParaRPr>
          </a:p>
          <a:p>
            <a:pPr marL="914400" marR="54610" lvl="0" indent="0" algn="l" rtl="0">
              <a:spcBef>
                <a:spcPts val="800"/>
              </a:spcBef>
              <a:spcAft>
                <a:spcPts val="0"/>
              </a:spcAft>
              <a:buNone/>
            </a:pPr>
            <a:endParaRPr sz="2400">
              <a:solidFill>
                <a:srgbClr val="666666"/>
              </a:solidFill>
              <a:latin typeface="Comfortaa"/>
              <a:ea typeface="Comfortaa"/>
              <a:cs typeface="Comfortaa"/>
              <a:sym typeface="Comfortaa"/>
            </a:endParaRPr>
          </a:p>
          <a:p>
            <a:pPr marL="457200" marR="54610" lvl="0" indent="-381000" algn="l" rtl="0">
              <a:spcBef>
                <a:spcPts val="800"/>
              </a:spcBef>
              <a:spcAft>
                <a:spcPts val="0"/>
              </a:spcAft>
              <a:buClr>
                <a:schemeClr val="dk1"/>
              </a:buClr>
              <a:buSzPts val="2400"/>
              <a:buFont typeface="Comfortaa"/>
              <a:buChar char="➔"/>
            </a:pPr>
            <a:r>
              <a:rPr lang="en-US" sz="2400" b="1">
                <a:solidFill>
                  <a:schemeClr val="dk1"/>
                </a:solidFill>
                <a:latin typeface="Comfortaa"/>
                <a:ea typeface="Comfortaa"/>
                <a:cs typeface="Comfortaa"/>
                <a:sym typeface="Comfortaa"/>
              </a:rPr>
              <a:t>New Resources</a:t>
            </a:r>
            <a:endParaRPr sz="2400" b="1">
              <a:solidFill>
                <a:schemeClr val="dk1"/>
              </a:solidFill>
              <a:latin typeface="Comfortaa"/>
              <a:ea typeface="Comfortaa"/>
              <a:cs typeface="Comfortaa"/>
              <a:sym typeface="Comfortaa"/>
            </a:endParaRPr>
          </a:p>
          <a:p>
            <a:pPr marL="914400" marR="54610" lvl="1" indent="-381000" algn="l" rtl="0">
              <a:spcBef>
                <a:spcPts val="800"/>
              </a:spcBef>
              <a:spcAft>
                <a:spcPts val="0"/>
              </a:spcAft>
              <a:buClr>
                <a:srgbClr val="888888"/>
              </a:buClr>
              <a:buSzPts val="2400"/>
              <a:buFont typeface="Comfortaa"/>
              <a:buChar char="◆"/>
            </a:pPr>
            <a:r>
              <a:rPr lang="en-US" sz="2400">
                <a:solidFill>
                  <a:srgbClr val="666666"/>
                </a:solidFill>
                <a:latin typeface="Comfortaa"/>
                <a:ea typeface="Comfortaa"/>
                <a:cs typeface="Comfortaa"/>
                <a:sym typeface="Comfortaa"/>
              </a:rPr>
              <a:t>Announced via Discussion Forum</a:t>
            </a:r>
            <a:endParaRPr sz="2400">
              <a:solidFill>
                <a:srgbClr val="666666"/>
              </a:solidFill>
              <a:latin typeface="Comfortaa"/>
              <a:ea typeface="Comfortaa"/>
              <a:cs typeface="Comfortaa"/>
              <a:sym typeface="Comfortaa"/>
            </a:endParaRPr>
          </a:p>
          <a:p>
            <a:pPr marL="914400" marR="54610" lvl="1" indent="-381000" algn="l" rtl="0">
              <a:spcBef>
                <a:spcPts val="800"/>
              </a:spcBef>
              <a:spcAft>
                <a:spcPts val="0"/>
              </a:spcAft>
              <a:buClr>
                <a:srgbClr val="666666"/>
              </a:buClr>
              <a:buSzPts val="2400"/>
              <a:buFont typeface="Comfortaa"/>
              <a:buChar char="◆"/>
            </a:pPr>
            <a:r>
              <a:rPr lang="en-US" sz="2400">
                <a:solidFill>
                  <a:srgbClr val="666666"/>
                </a:solidFill>
                <a:latin typeface="Comfortaa"/>
                <a:ea typeface="Comfortaa"/>
                <a:cs typeface="Comfortaa"/>
                <a:sym typeface="Comfortaa"/>
              </a:rPr>
              <a:t>Links in email</a:t>
            </a:r>
            <a:endParaRPr sz="2400">
              <a:solidFill>
                <a:srgbClr val="666666"/>
              </a:solidFill>
              <a:latin typeface="Comfortaa"/>
              <a:ea typeface="Comfortaa"/>
              <a:cs typeface="Comfortaa"/>
              <a:sym typeface="Comfortaa"/>
            </a:endParaRPr>
          </a:p>
          <a:p>
            <a:pPr marL="914400" marR="54610" lvl="0" indent="0" algn="l" rtl="0">
              <a:spcBef>
                <a:spcPts val="800"/>
              </a:spcBef>
              <a:spcAft>
                <a:spcPts val="0"/>
              </a:spcAft>
              <a:buNone/>
            </a:pPr>
            <a:endParaRPr sz="2400">
              <a:solidFill>
                <a:srgbClr val="666666"/>
              </a:solidFill>
              <a:latin typeface="Comfortaa"/>
              <a:ea typeface="Comfortaa"/>
              <a:cs typeface="Comfortaa"/>
              <a:sym typeface="Comfortaa"/>
            </a:endParaRPr>
          </a:p>
          <a:p>
            <a:pPr marL="457200" marR="54610" lvl="0" indent="-381000" algn="l" rtl="0">
              <a:spcBef>
                <a:spcPts val="800"/>
              </a:spcBef>
              <a:spcAft>
                <a:spcPts val="0"/>
              </a:spcAft>
              <a:buClr>
                <a:srgbClr val="000000"/>
              </a:buClr>
              <a:buSzPts val="2400"/>
              <a:buFont typeface="Comfortaa"/>
              <a:buChar char="➔"/>
            </a:pPr>
            <a:r>
              <a:rPr lang="en-US" sz="2400" b="1">
                <a:latin typeface="Comfortaa"/>
                <a:ea typeface="Comfortaa"/>
                <a:cs typeface="Comfortaa"/>
                <a:sym typeface="Comfortaa"/>
              </a:rPr>
              <a:t>Training and Support</a:t>
            </a:r>
            <a:endParaRPr sz="2400" b="1">
              <a:latin typeface="Comfortaa"/>
              <a:ea typeface="Comfortaa"/>
              <a:cs typeface="Comfortaa"/>
              <a:sym typeface="Comfortaa"/>
            </a:endParaRPr>
          </a:p>
          <a:p>
            <a:pPr marL="914400" marR="54610" lvl="1" indent="-381000" algn="l" rtl="0">
              <a:spcBef>
                <a:spcPts val="800"/>
              </a:spcBef>
              <a:spcAft>
                <a:spcPts val="800"/>
              </a:spcAft>
              <a:buClr>
                <a:srgbClr val="888888"/>
              </a:buClr>
              <a:buSzPts val="2400"/>
              <a:buFont typeface="Comfortaa"/>
              <a:buChar char="◆"/>
            </a:pPr>
            <a:r>
              <a:rPr lang="en-US" sz="2400">
                <a:solidFill>
                  <a:srgbClr val="666666"/>
                </a:solidFill>
                <a:latin typeface="Comfortaa"/>
                <a:ea typeface="Comfortaa"/>
                <a:cs typeface="Comfortaa"/>
                <a:sym typeface="Comfortaa"/>
              </a:rPr>
              <a:t>Please reach out for a </a:t>
            </a:r>
            <a:r>
              <a:rPr lang="en-US" sz="2400" u="sng">
                <a:solidFill>
                  <a:schemeClr val="hlink"/>
                </a:solidFill>
                <a:latin typeface="Comfortaa"/>
                <a:ea typeface="Comfortaa"/>
                <a:cs typeface="Comfortaa"/>
                <a:sym typeface="Comfortaa"/>
                <a:hlinkClick r:id="rId7"/>
              </a:rPr>
              <a:t>training session</a:t>
            </a:r>
            <a:endParaRPr sz="2400">
              <a:solidFill>
                <a:srgbClr val="666666"/>
              </a:solidFill>
              <a:latin typeface="Comfortaa"/>
              <a:ea typeface="Comfortaa"/>
              <a:cs typeface="Comfortaa"/>
              <a:sym typeface="Comfortaa"/>
            </a:endParaRPr>
          </a:p>
        </p:txBody>
      </p:sp>
    </p:spTree>
    <p:extLst>
      <p:ext uri="{BB962C8B-B14F-4D97-AF65-F5344CB8AC3E}">
        <p14:creationId xmlns:p14="http://schemas.microsoft.com/office/powerpoint/2010/main" val="124169286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sp>
        <p:nvSpPr>
          <p:cNvPr id="103" name="Google Shape;103;p16"/>
          <p:cNvSpPr txBox="1">
            <a:spLocks noGrp="1"/>
          </p:cNvSpPr>
          <p:nvPr>
            <p:ph type="title"/>
          </p:nvPr>
        </p:nvSpPr>
        <p:spPr>
          <a:xfrm>
            <a:off x="1969200" y="965100"/>
            <a:ext cx="7174800" cy="7695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Clr>
                <a:schemeClr val="dk1"/>
              </a:buClr>
              <a:buSzPts val="4400"/>
              <a:buFont typeface="Calibri"/>
              <a:buNone/>
            </a:pPr>
            <a:r>
              <a:rPr lang="en-US" sz="3500" b="1">
                <a:latin typeface="Comfortaa"/>
                <a:ea typeface="Comfortaa"/>
                <a:cs typeface="Comfortaa"/>
                <a:sym typeface="Comfortaa"/>
              </a:rPr>
              <a:t>Upcoming Events</a:t>
            </a:r>
            <a:endParaRPr sz="3500" b="1">
              <a:latin typeface="Comfortaa"/>
              <a:ea typeface="Comfortaa"/>
              <a:cs typeface="Comfortaa"/>
              <a:sym typeface="Comfortaa"/>
            </a:endParaRPr>
          </a:p>
        </p:txBody>
      </p:sp>
      <p:sp>
        <p:nvSpPr>
          <p:cNvPr id="104" name="Google Shape;104;p16"/>
          <p:cNvSpPr txBox="1">
            <a:spLocks noGrp="1"/>
          </p:cNvSpPr>
          <p:nvPr>
            <p:ph type="body" idx="1"/>
          </p:nvPr>
        </p:nvSpPr>
        <p:spPr>
          <a:xfrm>
            <a:off x="4727700" y="1734600"/>
            <a:ext cx="4416300" cy="4087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sz="2400" b="1">
              <a:latin typeface="Comfortaa"/>
              <a:ea typeface="Comfortaa"/>
              <a:cs typeface="Comfortaa"/>
              <a:sym typeface="Comfortaa"/>
            </a:endParaRPr>
          </a:p>
          <a:p>
            <a:pPr marL="0" lvl="0" indent="0" algn="l" rtl="0">
              <a:lnSpc>
                <a:spcPct val="115000"/>
              </a:lnSpc>
              <a:spcBef>
                <a:spcPts val="0"/>
              </a:spcBef>
              <a:spcAft>
                <a:spcPts val="0"/>
              </a:spcAft>
              <a:buNone/>
            </a:pPr>
            <a:r>
              <a:rPr lang="en-US" sz="2400" b="1">
                <a:latin typeface="Comfortaa"/>
                <a:ea typeface="Comfortaa"/>
                <a:cs typeface="Comfortaa"/>
                <a:sym typeface="Comfortaa"/>
              </a:rPr>
              <a:t>Programs</a:t>
            </a:r>
            <a:endParaRPr sz="2400" b="1">
              <a:latin typeface="Comfortaa"/>
              <a:ea typeface="Comfortaa"/>
              <a:cs typeface="Comfortaa"/>
              <a:sym typeface="Comfortaa"/>
            </a:endParaRPr>
          </a:p>
          <a:p>
            <a:pPr marL="0" lvl="0" indent="0" algn="l" rtl="0">
              <a:lnSpc>
                <a:spcPct val="115000"/>
              </a:lnSpc>
              <a:spcBef>
                <a:spcPts val="1000"/>
              </a:spcBef>
              <a:spcAft>
                <a:spcPts val="0"/>
              </a:spcAft>
              <a:buNone/>
            </a:pPr>
            <a:r>
              <a:rPr lang="en-US" sz="2000">
                <a:solidFill>
                  <a:srgbClr val="202124"/>
                </a:solidFill>
                <a:latin typeface="Comfortaa"/>
                <a:ea typeface="Comfortaa"/>
                <a:cs typeface="Comfortaa"/>
                <a:sym typeface="Comfortaa"/>
              </a:rPr>
              <a:t>Accounting</a:t>
            </a:r>
            <a:endParaRPr sz="2000">
              <a:solidFill>
                <a:srgbClr val="202124"/>
              </a:solidFill>
              <a:latin typeface="Comfortaa"/>
              <a:ea typeface="Comfortaa"/>
              <a:cs typeface="Comfortaa"/>
              <a:sym typeface="Comfortaa"/>
            </a:endParaRPr>
          </a:p>
          <a:p>
            <a:pPr marL="0" lvl="0" indent="0" algn="l" rtl="0">
              <a:lnSpc>
                <a:spcPct val="115000"/>
              </a:lnSpc>
              <a:spcBef>
                <a:spcPts val="0"/>
              </a:spcBef>
              <a:spcAft>
                <a:spcPts val="0"/>
              </a:spcAft>
              <a:buNone/>
            </a:pPr>
            <a:r>
              <a:rPr lang="en-US" sz="2000">
                <a:solidFill>
                  <a:srgbClr val="202124"/>
                </a:solidFill>
                <a:latin typeface="Comfortaa"/>
                <a:ea typeface="Comfortaa"/>
                <a:cs typeface="Comfortaa"/>
                <a:sym typeface="Comfortaa"/>
              </a:rPr>
              <a:t>Architectural Drafting</a:t>
            </a:r>
            <a:endParaRPr sz="2000">
              <a:solidFill>
                <a:srgbClr val="202124"/>
              </a:solidFill>
              <a:latin typeface="Comfortaa"/>
              <a:ea typeface="Comfortaa"/>
              <a:cs typeface="Comfortaa"/>
              <a:sym typeface="Comfortaa"/>
            </a:endParaRPr>
          </a:p>
          <a:p>
            <a:pPr marL="0" lvl="0" indent="0" algn="l" rtl="0">
              <a:lnSpc>
                <a:spcPct val="115000"/>
              </a:lnSpc>
              <a:spcBef>
                <a:spcPts val="0"/>
              </a:spcBef>
              <a:spcAft>
                <a:spcPts val="0"/>
              </a:spcAft>
              <a:buNone/>
            </a:pPr>
            <a:r>
              <a:rPr lang="en-US" sz="2000">
                <a:solidFill>
                  <a:srgbClr val="202124"/>
                </a:solidFill>
                <a:latin typeface="Comfortaa"/>
                <a:ea typeface="Comfortaa"/>
                <a:cs typeface="Comfortaa"/>
                <a:sym typeface="Comfortaa"/>
              </a:rPr>
              <a:t>Automotive Collision Repair</a:t>
            </a:r>
            <a:endParaRPr sz="2000">
              <a:solidFill>
                <a:srgbClr val="202124"/>
              </a:solidFill>
              <a:latin typeface="Comfortaa"/>
              <a:ea typeface="Comfortaa"/>
              <a:cs typeface="Comfortaa"/>
              <a:sym typeface="Comfortaa"/>
            </a:endParaRPr>
          </a:p>
          <a:p>
            <a:pPr marL="0" lvl="0" indent="0" algn="l" rtl="0">
              <a:lnSpc>
                <a:spcPct val="115000"/>
              </a:lnSpc>
              <a:spcBef>
                <a:spcPts val="0"/>
              </a:spcBef>
              <a:spcAft>
                <a:spcPts val="0"/>
              </a:spcAft>
              <a:buNone/>
            </a:pPr>
            <a:r>
              <a:rPr lang="en-US" sz="2000">
                <a:solidFill>
                  <a:srgbClr val="202124"/>
                </a:solidFill>
                <a:latin typeface="Comfortaa"/>
                <a:ea typeface="Comfortaa"/>
                <a:cs typeface="Comfortaa"/>
                <a:sym typeface="Comfortaa"/>
              </a:rPr>
              <a:t>Precision Machining</a:t>
            </a:r>
            <a:endParaRPr sz="2000">
              <a:solidFill>
                <a:srgbClr val="202124"/>
              </a:solidFill>
              <a:latin typeface="Comfortaa"/>
              <a:ea typeface="Comfortaa"/>
              <a:cs typeface="Comfortaa"/>
              <a:sym typeface="Comfortaa"/>
            </a:endParaRPr>
          </a:p>
          <a:p>
            <a:pPr marL="0" lvl="0" indent="0" algn="l" rtl="0">
              <a:lnSpc>
                <a:spcPct val="115000"/>
              </a:lnSpc>
              <a:spcBef>
                <a:spcPts val="0"/>
              </a:spcBef>
              <a:spcAft>
                <a:spcPts val="0"/>
              </a:spcAft>
              <a:buNone/>
            </a:pPr>
            <a:r>
              <a:rPr lang="en-US" sz="2000">
                <a:solidFill>
                  <a:srgbClr val="202124"/>
                </a:solidFill>
                <a:latin typeface="Comfortaa"/>
                <a:ea typeface="Comfortaa"/>
                <a:cs typeface="Comfortaa"/>
                <a:sym typeface="Comfortaa"/>
              </a:rPr>
              <a:t>Mechanical Drafting</a:t>
            </a:r>
            <a:endParaRPr sz="2000">
              <a:solidFill>
                <a:srgbClr val="202124"/>
              </a:solidFill>
              <a:latin typeface="Comfortaa"/>
              <a:ea typeface="Comfortaa"/>
              <a:cs typeface="Comfortaa"/>
              <a:sym typeface="Comfortaa"/>
            </a:endParaRPr>
          </a:p>
          <a:p>
            <a:pPr marL="0" lvl="0" indent="0" algn="l" rtl="0">
              <a:lnSpc>
                <a:spcPct val="115000"/>
              </a:lnSpc>
              <a:spcBef>
                <a:spcPts val="0"/>
              </a:spcBef>
              <a:spcAft>
                <a:spcPts val="0"/>
              </a:spcAft>
              <a:buNone/>
            </a:pPr>
            <a:r>
              <a:rPr lang="en-US" sz="2000">
                <a:solidFill>
                  <a:srgbClr val="202124"/>
                </a:solidFill>
                <a:latin typeface="Comfortaa"/>
                <a:ea typeface="Comfortaa"/>
                <a:cs typeface="Comfortaa"/>
                <a:sym typeface="Comfortaa"/>
              </a:rPr>
              <a:t>Diesel Engine Repair </a:t>
            </a:r>
            <a:endParaRPr sz="2000">
              <a:solidFill>
                <a:srgbClr val="202124"/>
              </a:solidFill>
              <a:latin typeface="Comfortaa"/>
              <a:ea typeface="Comfortaa"/>
              <a:cs typeface="Comfortaa"/>
              <a:sym typeface="Comfortaa"/>
            </a:endParaRPr>
          </a:p>
          <a:p>
            <a:pPr marL="0" lvl="0" indent="0" algn="l" rtl="0">
              <a:lnSpc>
                <a:spcPct val="115000"/>
              </a:lnSpc>
              <a:spcBef>
                <a:spcPts val="0"/>
              </a:spcBef>
              <a:spcAft>
                <a:spcPts val="0"/>
              </a:spcAft>
              <a:buNone/>
            </a:pPr>
            <a:r>
              <a:rPr lang="en-US" sz="2000">
                <a:solidFill>
                  <a:srgbClr val="202124"/>
                </a:solidFill>
                <a:latin typeface="Comfortaa"/>
                <a:ea typeface="Comfortaa"/>
                <a:cs typeface="Comfortaa"/>
                <a:sym typeface="Comfortaa"/>
              </a:rPr>
              <a:t>Electronic Technologies</a:t>
            </a:r>
            <a:endParaRPr sz="2000">
              <a:solidFill>
                <a:srgbClr val="202124"/>
              </a:solidFill>
              <a:latin typeface="Comfortaa"/>
              <a:ea typeface="Comfortaa"/>
              <a:cs typeface="Comfortaa"/>
              <a:sym typeface="Comfortaa"/>
            </a:endParaRPr>
          </a:p>
          <a:p>
            <a:pPr marL="0" lvl="0" indent="0" algn="l" rtl="0">
              <a:lnSpc>
                <a:spcPct val="115000"/>
              </a:lnSpc>
              <a:spcBef>
                <a:spcPts val="0"/>
              </a:spcBef>
              <a:spcAft>
                <a:spcPts val="0"/>
              </a:spcAft>
              <a:buClr>
                <a:schemeClr val="dk1"/>
              </a:buClr>
              <a:buSzPts val="1100"/>
              <a:buFont typeface="Arial"/>
              <a:buNone/>
            </a:pPr>
            <a:r>
              <a:rPr lang="en-US" sz="2000">
                <a:solidFill>
                  <a:srgbClr val="202124"/>
                </a:solidFill>
                <a:latin typeface="Comfortaa"/>
                <a:ea typeface="Comfortaa"/>
                <a:cs typeface="Comfortaa"/>
                <a:sym typeface="Comfortaa"/>
              </a:rPr>
              <a:t>Welding</a:t>
            </a:r>
            <a:endParaRPr sz="2000">
              <a:solidFill>
                <a:srgbClr val="202124"/>
              </a:solidFill>
              <a:latin typeface="Comfortaa"/>
              <a:ea typeface="Comfortaa"/>
              <a:cs typeface="Comfortaa"/>
              <a:sym typeface="Comfortaa"/>
            </a:endParaRPr>
          </a:p>
        </p:txBody>
      </p:sp>
      <p:sp>
        <p:nvSpPr>
          <p:cNvPr id="105" name="Google Shape;105;p16">
            <a:hlinkClick r:id="rId4"/>
          </p:cNvPr>
          <p:cNvSpPr/>
          <p:nvPr/>
        </p:nvSpPr>
        <p:spPr>
          <a:xfrm>
            <a:off x="234600" y="187000"/>
            <a:ext cx="1518000" cy="14802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6" name="Google Shape;106;p16"/>
          <p:cNvPicPr preferRelativeResize="0"/>
          <p:nvPr/>
        </p:nvPicPr>
        <p:blipFill>
          <a:blip r:embed="rId5">
            <a:alphaModFix/>
          </a:blip>
          <a:stretch>
            <a:fillRect/>
          </a:stretch>
        </p:blipFill>
        <p:spPr>
          <a:xfrm>
            <a:off x="413614" y="660300"/>
            <a:ext cx="1159976" cy="533600"/>
          </a:xfrm>
          <a:prstGeom prst="rect">
            <a:avLst/>
          </a:prstGeom>
          <a:noFill/>
          <a:ln>
            <a:noFill/>
          </a:ln>
        </p:spPr>
      </p:pic>
      <p:sp>
        <p:nvSpPr>
          <p:cNvPr id="107" name="Google Shape;107;p16"/>
          <p:cNvSpPr txBox="1">
            <a:spLocks noGrp="1"/>
          </p:cNvSpPr>
          <p:nvPr>
            <p:ph type="title"/>
          </p:nvPr>
        </p:nvSpPr>
        <p:spPr>
          <a:xfrm>
            <a:off x="253150" y="1734600"/>
            <a:ext cx="4282200" cy="3065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4400"/>
              <a:buFont typeface="Calibri"/>
              <a:buNone/>
            </a:pPr>
            <a:r>
              <a:rPr lang="en-US" sz="2400" b="1">
                <a:latin typeface="Comfortaa"/>
                <a:ea typeface="Comfortaa"/>
                <a:cs typeface="Comfortaa"/>
                <a:sym typeface="Comfortaa"/>
              </a:rPr>
              <a:t>Blueprint &amp; Instructional Framework</a:t>
            </a:r>
            <a:endParaRPr sz="2400" b="1">
              <a:latin typeface="Comfortaa"/>
              <a:ea typeface="Comfortaa"/>
              <a:cs typeface="Comfortaa"/>
              <a:sym typeface="Comfortaa"/>
            </a:endParaRPr>
          </a:p>
          <a:p>
            <a:pPr marL="457200" lvl="0" indent="-355600" algn="l" rtl="0">
              <a:lnSpc>
                <a:spcPct val="115000"/>
              </a:lnSpc>
              <a:spcBef>
                <a:spcPts val="1000"/>
              </a:spcBef>
              <a:spcAft>
                <a:spcPts val="0"/>
              </a:spcAft>
              <a:buSzPts val="2000"/>
              <a:buFont typeface="Comfortaa"/>
              <a:buChar char="•"/>
            </a:pPr>
            <a:r>
              <a:rPr lang="en-US" sz="2000" b="1">
                <a:latin typeface="Comfortaa"/>
                <a:ea typeface="Comfortaa"/>
                <a:cs typeface="Comfortaa"/>
                <a:sym typeface="Comfortaa"/>
              </a:rPr>
              <a:t>Virtual Events (Asynchronous and Synchronous) </a:t>
            </a:r>
            <a:endParaRPr sz="2000" b="1">
              <a:latin typeface="Comfortaa"/>
              <a:ea typeface="Comfortaa"/>
              <a:cs typeface="Comfortaa"/>
              <a:sym typeface="Comfortaa"/>
            </a:endParaRPr>
          </a:p>
          <a:p>
            <a:pPr marL="457200" lvl="0" indent="-355600" algn="l" rtl="0">
              <a:lnSpc>
                <a:spcPct val="115000"/>
              </a:lnSpc>
              <a:spcBef>
                <a:spcPts val="1000"/>
              </a:spcBef>
              <a:spcAft>
                <a:spcPts val="0"/>
              </a:spcAft>
              <a:buSzPts val="2000"/>
              <a:buFont typeface="Comfortaa"/>
              <a:buChar char="•"/>
            </a:pPr>
            <a:r>
              <a:rPr lang="en-US" sz="2000" b="1">
                <a:latin typeface="Comfortaa"/>
                <a:ea typeface="Comfortaa"/>
                <a:cs typeface="Comfortaa"/>
                <a:sym typeface="Comfortaa"/>
              </a:rPr>
              <a:t>During Non-contract hours</a:t>
            </a:r>
            <a:endParaRPr sz="2000" b="1">
              <a:latin typeface="Comfortaa"/>
              <a:ea typeface="Comfortaa"/>
              <a:cs typeface="Comfortaa"/>
              <a:sym typeface="Comfortaa"/>
            </a:endParaRPr>
          </a:p>
          <a:p>
            <a:pPr marL="457200" lvl="0" indent="-355600" algn="l" rtl="0">
              <a:lnSpc>
                <a:spcPct val="115000"/>
              </a:lnSpc>
              <a:spcBef>
                <a:spcPts val="1000"/>
              </a:spcBef>
              <a:spcAft>
                <a:spcPts val="0"/>
              </a:spcAft>
              <a:buSzPts val="2000"/>
              <a:buFont typeface="Comfortaa"/>
              <a:buChar char="•"/>
            </a:pPr>
            <a:r>
              <a:rPr lang="en-US" sz="2000" b="1">
                <a:latin typeface="Comfortaa"/>
                <a:ea typeface="Comfortaa"/>
                <a:cs typeface="Comfortaa"/>
                <a:sym typeface="Comfortaa"/>
              </a:rPr>
              <a:t>Eligible for Project Payment</a:t>
            </a:r>
            <a:endParaRPr sz="2000" b="1">
              <a:latin typeface="Comfortaa"/>
              <a:ea typeface="Comfortaa"/>
              <a:cs typeface="Comfortaa"/>
              <a:sym typeface="Comfortaa"/>
            </a:endParaRPr>
          </a:p>
        </p:txBody>
      </p:sp>
      <p:pic>
        <p:nvPicPr>
          <p:cNvPr id="108" name="Google Shape;108;p16"/>
          <p:cNvPicPr preferRelativeResize="0"/>
          <p:nvPr/>
        </p:nvPicPr>
        <p:blipFill>
          <a:blip r:embed="rId6">
            <a:alphaModFix/>
          </a:blip>
          <a:stretch>
            <a:fillRect/>
          </a:stretch>
        </p:blipFill>
        <p:spPr>
          <a:xfrm>
            <a:off x="7879475" y="5994589"/>
            <a:ext cx="1159975" cy="433061"/>
          </a:xfrm>
          <a:prstGeom prst="rect">
            <a:avLst/>
          </a:prstGeom>
          <a:noFill/>
          <a:ln>
            <a:noFill/>
          </a:ln>
        </p:spPr>
      </p:pic>
      <p:cxnSp>
        <p:nvCxnSpPr>
          <p:cNvPr id="109" name="Google Shape;109;p16"/>
          <p:cNvCxnSpPr/>
          <p:nvPr/>
        </p:nvCxnSpPr>
        <p:spPr>
          <a:xfrm rot="10800000">
            <a:off x="4621025" y="1911325"/>
            <a:ext cx="21000" cy="3654900"/>
          </a:xfrm>
          <a:prstGeom prst="straightConnector1">
            <a:avLst/>
          </a:prstGeom>
          <a:noFill/>
          <a:ln w="9525" cap="flat" cmpd="sng">
            <a:solidFill>
              <a:schemeClr val="dk2"/>
            </a:solidFill>
            <a:prstDash val="solid"/>
            <a:round/>
            <a:headEnd type="none" w="med" len="med"/>
            <a:tailEnd type="none" w="med" len="med"/>
          </a:ln>
        </p:spPr>
      </p:cxnSp>
      <p:sp>
        <p:nvSpPr>
          <p:cNvPr id="110" name="Google Shape;110;p16"/>
          <p:cNvSpPr txBox="1"/>
          <p:nvPr/>
        </p:nvSpPr>
        <p:spPr>
          <a:xfrm>
            <a:off x="234600" y="5618750"/>
            <a:ext cx="6700500" cy="948000"/>
          </a:xfrm>
          <a:prstGeom prst="rect">
            <a:avLst/>
          </a:prstGeom>
          <a:noFill/>
          <a:ln>
            <a:noFill/>
          </a:ln>
        </p:spPr>
        <p:txBody>
          <a:bodyPr spcFirstLastPara="1" wrap="square" lIns="91425" tIns="91425" rIns="91425" bIns="91425" anchor="t" anchorCtr="0">
            <a:spAutoFit/>
          </a:bodyPr>
          <a:lstStyle/>
          <a:p>
            <a:pPr marL="628650" lvl="0" indent="-457200" algn="l" rtl="0">
              <a:lnSpc>
                <a:spcPct val="115000"/>
              </a:lnSpc>
              <a:spcBef>
                <a:spcPts val="0"/>
              </a:spcBef>
              <a:spcAft>
                <a:spcPts val="0"/>
              </a:spcAft>
              <a:buClr>
                <a:schemeClr val="dk1"/>
              </a:buClr>
              <a:buSzPts val="2400"/>
              <a:buFont typeface="Comfortaa"/>
              <a:buChar char="➔"/>
            </a:pPr>
            <a:r>
              <a:rPr lang="en-US" sz="2400">
                <a:solidFill>
                  <a:schemeClr val="dk1"/>
                </a:solidFill>
                <a:latin typeface="Comfortaa"/>
                <a:ea typeface="Comfortaa"/>
                <a:cs typeface="Comfortaa"/>
                <a:sym typeface="Comfortaa"/>
              </a:rPr>
              <a:t>Nominate Today:</a:t>
            </a:r>
            <a:endParaRPr sz="2400">
              <a:solidFill>
                <a:schemeClr val="dk1"/>
              </a:solidFill>
              <a:latin typeface="Comfortaa"/>
              <a:ea typeface="Comfortaa"/>
              <a:cs typeface="Comfortaa"/>
              <a:sym typeface="Comfortaa"/>
            </a:endParaRPr>
          </a:p>
          <a:p>
            <a:pPr marL="0" lvl="0" indent="0" algn="l" rtl="0">
              <a:lnSpc>
                <a:spcPct val="115000"/>
              </a:lnSpc>
              <a:spcBef>
                <a:spcPts val="0"/>
              </a:spcBef>
              <a:spcAft>
                <a:spcPts val="0"/>
              </a:spcAft>
              <a:buClr>
                <a:schemeClr val="dk1"/>
              </a:buClr>
              <a:buSzPts val="1100"/>
              <a:buFont typeface="Arial"/>
              <a:buNone/>
            </a:pPr>
            <a:r>
              <a:rPr lang="en-US" sz="2200" b="1" u="sng">
                <a:solidFill>
                  <a:schemeClr val="hlink"/>
                </a:solidFill>
                <a:latin typeface="Comfortaa"/>
                <a:ea typeface="Comfortaa"/>
                <a:cs typeface="Comfortaa"/>
                <a:sym typeface="Comfortaa"/>
                <a:hlinkClick r:id="rId7"/>
              </a:rPr>
              <a:t>https://bit.ly/ConsortiumBlueprintEvent22</a:t>
            </a:r>
            <a:endParaRPr sz="1800">
              <a:latin typeface="Calibri"/>
              <a:ea typeface="Calibri"/>
              <a:cs typeface="Calibri"/>
              <a:sym typeface="Calibri"/>
            </a:endParaRPr>
          </a:p>
        </p:txBody>
      </p:sp>
      <p:cxnSp>
        <p:nvCxnSpPr>
          <p:cNvPr id="111" name="Google Shape;111;p16"/>
          <p:cNvCxnSpPr/>
          <p:nvPr/>
        </p:nvCxnSpPr>
        <p:spPr>
          <a:xfrm>
            <a:off x="315075" y="2615075"/>
            <a:ext cx="8079000" cy="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339614996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5"/>
        <p:cNvGrpSpPr/>
        <p:nvPr/>
      </p:nvGrpSpPr>
      <p:grpSpPr>
        <a:xfrm>
          <a:off x="0" y="0"/>
          <a:ext cx="0" cy="0"/>
          <a:chOff x="0" y="0"/>
          <a:chExt cx="0" cy="0"/>
        </a:xfrm>
      </p:grpSpPr>
      <p:sp>
        <p:nvSpPr>
          <p:cNvPr id="116" name="Google Shape;116;p17"/>
          <p:cNvSpPr txBox="1">
            <a:spLocks noGrp="1"/>
          </p:cNvSpPr>
          <p:nvPr>
            <p:ph type="title"/>
          </p:nvPr>
        </p:nvSpPr>
        <p:spPr>
          <a:xfrm>
            <a:off x="1886875" y="530350"/>
            <a:ext cx="7161300" cy="1403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sz="3800" b="1">
                <a:latin typeface="Comfortaa"/>
                <a:ea typeface="Comfortaa"/>
                <a:cs typeface="Comfortaa"/>
                <a:sym typeface="Comfortaa"/>
              </a:rPr>
              <a:t>Meeting Dates</a:t>
            </a:r>
            <a:endParaRPr sz="6200" b="1">
              <a:solidFill>
                <a:srgbClr val="000000"/>
              </a:solidFill>
              <a:latin typeface="Arial"/>
              <a:ea typeface="Arial"/>
              <a:cs typeface="Arial"/>
              <a:sym typeface="Arial"/>
            </a:endParaRPr>
          </a:p>
        </p:txBody>
      </p:sp>
      <p:sp>
        <p:nvSpPr>
          <p:cNvPr id="117" name="Google Shape;117;p17"/>
          <p:cNvSpPr txBox="1">
            <a:spLocks noGrp="1"/>
          </p:cNvSpPr>
          <p:nvPr>
            <p:ph type="body" idx="1"/>
          </p:nvPr>
        </p:nvSpPr>
        <p:spPr>
          <a:xfrm>
            <a:off x="234600" y="1332125"/>
            <a:ext cx="8813700" cy="5085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2500">
              <a:latin typeface="Comfortaa"/>
              <a:ea typeface="Comfortaa"/>
              <a:cs typeface="Comfortaa"/>
              <a:sym typeface="Comfortaa"/>
            </a:endParaRPr>
          </a:p>
          <a:p>
            <a:pPr marL="457200" lvl="0" indent="-387350" algn="l" rtl="0">
              <a:lnSpc>
                <a:spcPct val="115000"/>
              </a:lnSpc>
              <a:spcBef>
                <a:spcPts val="1000"/>
              </a:spcBef>
              <a:spcAft>
                <a:spcPts val="0"/>
              </a:spcAft>
              <a:buSzPts val="2500"/>
              <a:buFont typeface="Comfortaa"/>
              <a:buChar char="➔"/>
            </a:pPr>
            <a:r>
              <a:rPr lang="en-US" sz="2500" b="1">
                <a:latin typeface="Comfortaa"/>
                <a:ea typeface="Comfortaa"/>
                <a:cs typeface="Comfortaa"/>
                <a:sym typeface="Comfortaa"/>
              </a:rPr>
              <a:t>Quarterly Meeting</a:t>
            </a:r>
            <a:endParaRPr sz="2500" b="1">
              <a:latin typeface="Comfortaa"/>
              <a:ea typeface="Comfortaa"/>
              <a:cs typeface="Comfortaa"/>
              <a:sym typeface="Comfortaa"/>
            </a:endParaRPr>
          </a:p>
          <a:p>
            <a:pPr marL="457200" lvl="0" indent="0" algn="l" rtl="0">
              <a:lnSpc>
                <a:spcPct val="115000"/>
              </a:lnSpc>
              <a:spcBef>
                <a:spcPts val="1000"/>
              </a:spcBef>
              <a:spcAft>
                <a:spcPts val="0"/>
              </a:spcAft>
              <a:buNone/>
            </a:pPr>
            <a:r>
              <a:rPr lang="en-US" sz="2500" b="1">
                <a:latin typeface="Comfortaa"/>
                <a:ea typeface="Comfortaa"/>
                <a:cs typeface="Comfortaa"/>
                <a:sym typeface="Comfortaa"/>
              </a:rPr>
              <a:t>October 27, 2021 </a:t>
            </a:r>
            <a:r>
              <a:rPr lang="en-US" sz="2500">
                <a:latin typeface="Comfortaa"/>
                <a:ea typeface="Comfortaa"/>
                <a:cs typeface="Comfortaa"/>
                <a:sym typeface="Comfortaa"/>
              </a:rPr>
              <a:t>10:00am - 12:00pm</a:t>
            </a:r>
            <a:endParaRPr sz="2500">
              <a:latin typeface="Comfortaa"/>
              <a:ea typeface="Comfortaa"/>
              <a:cs typeface="Comfortaa"/>
              <a:sym typeface="Comfortaa"/>
            </a:endParaRPr>
          </a:p>
          <a:p>
            <a:pPr marL="1371600" lvl="2" indent="-387350" algn="l" rtl="0">
              <a:lnSpc>
                <a:spcPct val="115000"/>
              </a:lnSpc>
              <a:spcBef>
                <a:spcPts val="1000"/>
              </a:spcBef>
              <a:spcAft>
                <a:spcPts val="0"/>
              </a:spcAft>
              <a:buSzPts val="2500"/>
              <a:buFont typeface="Comfortaa"/>
              <a:buChar char="●"/>
            </a:pPr>
            <a:r>
              <a:rPr lang="en-US" sz="2500">
                <a:latin typeface="Comfortaa"/>
                <a:ea typeface="Comfortaa"/>
                <a:cs typeface="Comfortaa"/>
                <a:sym typeface="Comfortaa"/>
              </a:rPr>
              <a:t>Virtual via Zoom</a:t>
            </a:r>
            <a:endParaRPr sz="2500">
              <a:latin typeface="Comfortaa"/>
              <a:ea typeface="Comfortaa"/>
              <a:cs typeface="Comfortaa"/>
              <a:sym typeface="Comfortaa"/>
            </a:endParaRPr>
          </a:p>
          <a:p>
            <a:pPr marL="1371600" lvl="2" indent="-387350" algn="l" rtl="0">
              <a:lnSpc>
                <a:spcPct val="115000"/>
              </a:lnSpc>
              <a:spcBef>
                <a:spcPts val="1000"/>
              </a:spcBef>
              <a:spcAft>
                <a:spcPts val="0"/>
              </a:spcAft>
              <a:buSzPts val="2500"/>
              <a:buFont typeface="Comfortaa"/>
              <a:buChar char="●"/>
            </a:pPr>
            <a:r>
              <a:rPr lang="en-US" sz="2500">
                <a:latin typeface="Comfortaa"/>
                <a:ea typeface="Comfortaa"/>
                <a:cs typeface="Comfortaa"/>
                <a:sym typeface="Comfortaa"/>
              </a:rPr>
              <a:t>Collaboration Session</a:t>
            </a:r>
            <a:endParaRPr sz="2500">
              <a:latin typeface="Comfortaa"/>
              <a:ea typeface="Comfortaa"/>
              <a:cs typeface="Comfortaa"/>
              <a:sym typeface="Comfortaa"/>
            </a:endParaRPr>
          </a:p>
          <a:p>
            <a:pPr marL="457200" lvl="0" indent="-387350" algn="l" rtl="0">
              <a:lnSpc>
                <a:spcPct val="115000"/>
              </a:lnSpc>
              <a:spcBef>
                <a:spcPts val="2000"/>
              </a:spcBef>
              <a:spcAft>
                <a:spcPts val="0"/>
              </a:spcAft>
              <a:buSzPts val="2500"/>
              <a:buFont typeface="Comfortaa"/>
              <a:buChar char="➔"/>
            </a:pPr>
            <a:r>
              <a:rPr lang="en-US" sz="2500">
                <a:latin typeface="Comfortaa"/>
                <a:ea typeface="Comfortaa"/>
                <a:cs typeface="Comfortaa"/>
                <a:sym typeface="Comfortaa"/>
              </a:rPr>
              <a:t>Future Quarterly Meetings</a:t>
            </a:r>
            <a:endParaRPr sz="2500">
              <a:latin typeface="Comfortaa"/>
              <a:ea typeface="Comfortaa"/>
              <a:cs typeface="Comfortaa"/>
              <a:sym typeface="Comfortaa"/>
            </a:endParaRPr>
          </a:p>
          <a:p>
            <a:pPr marL="914400" lvl="1" indent="-387350" algn="l" rtl="0">
              <a:lnSpc>
                <a:spcPct val="115000"/>
              </a:lnSpc>
              <a:spcBef>
                <a:spcPts val="1000"/>
              </a:spcBef>
              <a:spcAft>
                <a:spcPts val="0"/>
              </a:spcAft>
              <a:buSzPts val="2500"/>
              <a:buFont typeface="Comfortaa"/>
              <a:buChar char="◆"/>
            </a:pPr>
            <a:r>
              <a:rPr lang="en-US" sz="2500">
                <a:latin typeface="Comfortaa"/>
                <a:ea typeface="Comfortaa"/>
                <a:cs typeface="Comfortaa"/>
                <a:sym typeface="Comfortaa"/>
              </a:rPr>
              <a:t>February 9, 2022 </a:t>
            </a:r>
            <a:endParaRPr sz="2500">
              <a:latin typeface="Comfortaa"/>
              <a:ea typeface="Comfortaa"/>
              <a:cs typeface="Comfortaa"/>
              <a:sym typeface="Comfortaa"/>
            </a:endParaRPr>
          </a:p>
          <a:p>
            <a:pPr marL="914400" lvl="1" indent="-387350" algn="l" rtl="0">
              <a:lnSpc>
                <a:spcPct val="115000"/>
              </a:lnSpc>
              <a:spcBef>
                <a:spcPts val="1000"/>
              </a:spcBef>
              <a:spcAft>
                <a:spcPts val="0"/>
              </a:spcAft>
              <a:buSzPts val="2500"/>
              <a:buFont typeface="Comfortaa"/>
              <a:buChar char="◆"/>
            </a:pPr>
            <a:r>
              <a:rPr lang="en-US" sz="2500">
                <a:latin typeface="Comfortaa"/>
                <a:ea typeface="Comfortaa"/>
                <a:cs typeface="Comfortaa"/>
                <a:sym typeface="Comfortaa"/>
              </a:rPr>
              <a:t>April 20, 2022</a:t>
            </a:r>
            <a:endParaRPr sz="2500">
              <a:latin typeface="Comfortaa"/>
              <a:ea typeface="Comfortaa"/>
              <a:cs typeface="Comfortaa"/>
              <a:sym typeface="Comfortaa"/>
            </a:endParaRPr>
          </a:p>
        </p:txBody>
      </p:sp>
      <p:sp>
        <p:nvSpPr>
          <p:cNvPr id="118" name="Google Shape;118;p17">
            <a:hlinkClick r:id="rId4"/>
          </p:cNvPr>
          <p:cNvSpPr/>
          <p:nvPr/>
        </p:nvSpPr>
        <p:spPr>
          <a:xfrm>
            <a:off x="234600" y="187000"/>
            <a:ext cx="1518000" cy="14802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9" name="Google Shape;119;p17"/>
          <p:cNvPicPr preferRelativeResize="0"/>
          <p:nvPr/>
        </p:nvPicPr>
        <p:blipFill>
          <a:blip r:embed="rId5">
            <a:alphaModFix/>
          </a:blip>
          <a:stretch>
            <a:fillRect/>
          </a:stretch>
        </p:blipFill>
        <p:spPr>
          <a:xfrm>
            <a:off x="374938" y="642513"/>
            <a:ext cx="1237325" cy="569175"/>
          </a:xfrm>
          <a:prstGeom prst="rect">
            <a:avLst/>
          </a:prstGeom>
          <a:noFill/>
          <a:ln>
            <a:noFill/>
          </a:ln>
        </p:spPr>
      </p:pic>
    </p:spTree>
    <p:extLst>
      <p:ext uri="{BB962C8B-B14F-4D97-AF65-F5344CB8AC3E}">
        <p14:creationId xmlns:p14="http://schemas.microsoft.com/office/powerpoint/2010/main" val="200217561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8"/>
          <p:cNvSpPr txBox="1">
            <a:spLocks noGrp="1"/>
          </p:cNvSpPr>
          <p:nvPr>
            <p:ph type="body" idx="1"/>
          </p:nvPr>
        </p:nvSpPr>
        <p:spPr>
          <a:xfrm>
            <a:off x="310700" y="4241250"/>
            <a:ext cx="8229600" cy="1393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888888"/>
              </a:buClr>
              <a:buSzPts val="3200"/>
              <a:buNone/>
            </a:pPr>
            <a:r>
              <a:rPr lang="en-US" sz="3000">
                <a:latin typeface="Comfortaa"/>
                <a:ea typeface="Comfortaa"/>
                <a:cs typeface="Comfortaa"/>
                <a:sym typeface="Comfortaa"/>
              </a:rPr>
              <a:t>Reach us: </a:t>
            </a:r>
            <a:r>
              <a:rPr lang="en-US" sz="3000" u="sng">
                <a:solidFill>
                  <a:schemeClr val="hlink"/>
                </a:solidFill>
                <a:latin typeface="Comfortaa"/>
                <a:ea typeface="Comfortaa"/>
                <a:cs typeface="Comfortaa"/>
                <a:sym typeface="Comfortaa"/>
                <a:hlinkClick r:id="rId3"/>
              </a:rPr>
              <a:t>support@ctecaz.org</a:t>
            </a:r>
            <a:endParaRPr sz="3000">
              <a:latin typeface="Comfortaa"/>
              <a:ea typeface="Comfortaa"/>
              <a:cs typeface="Comfortaa"/>
              <a:sym typeface="Comfortaa"/>
            </a:endParaRPr>
          </a:p>
          <a:p>
            <a:pPr marL="0" lvl="0" indent="0" algn="l" rtl="0">
              <a:spcBef>
                <a:spcPts val="0"/>
              </a:spcBef>
              <a:spcAft>
                <a:spcPts val="0"/>
              </a:spcAft>
              <a:buClr>
                <a:srgbClr val="888888"/>
              </a:buClr>
              <a:buSzPts val="3200"/>
              <a:buNone/>
            </a:pPr>
            <a:endParaRPr sz="3000">
              <a:latin typeface="Comfortaa"/>
              <a:ea typeface="Comfortaa"/>
              <a:cs typeface="Comfortaa"/>
              <a:sym typeface="Comfortaa"/>
            </a:endParaRPr>
          </a:p>
          <a:p>
            <a:pPr marL="0" lvl="0" indent="0" algn="l" rtl="0">
              <a:spcBef>
                <a:spcPts val="0"/>
              </a:spcBef>
              <a:spcAft>
                <a:spcPts val="0"/>
              </a:spcAft>
              <a:buClr>
                <a:srgbClr val="888888"/>
              </a:buClr>
              <a:buSzPts val="3200"/>
              <a:buNone/>
            </a:pPr>
            <a:r>
              <a:rPr lang="en-US" sz="3000">
                <a:latin typeface="Comfortaa"/>
                <a:ea typeface="Comfortaa"/>
                <a:cs typeface="Comfortaa"/>
                <a:sym typeface="Comfortaa"/>
              </a:rPr>
              <a:t>Follow on Social Media:</a:t>
            </a:r>
            <a:endParaRPr sz="3000">
              <a:latin typeface="Comfortaa"/>
              <a:ea typeface="Comfortaa"/>
              <a:cs typeface="Comfortaa"/>
              <a:sym typeface="Comfortaa"/>
            </a:endParaRPr>
          </a:p>
          <a:p>
            <a:pPr marL="0" lvl="0" indent="0" algn="l" rtl="0">
              <a:spcBef>
                <a:spcPts val="0"/>
              </a:spcBef>
              <a:spcAft>
                <a:spcPts val="0"/>
              </a:spcAft>
              <a:buClr>
                <a:srgbClr val="888888"/>
              </a:buClr>
              <a:buSzPts val="3200"/>
              <a:buNone/>
            </a:pPr>
            <a:endParaRPr sz="3000"/>
          </a:p>
        </p:txBody>
      </p:sp>
      <p:grpSp>
        <p:nvGrpSpPr>
          <p:cNvPr id="125" name="Google Shape;125;p18"/>
          <p:cNvGrpSpPr/>
          <p:nvPr/>
        </p:nvGrpSpPr>
        <p:grpSpPr>
          <a:xfrm>
            <a:off x="3504209" y="90456"/>
            <a:ext cx="1842600" cy="1751275"/>
            <a:chOff x="457200" y="223625"/>
            <a:chExt cx="2711700" cy="2577300"/>
          </a:xfrm>
        </p:grpSpPr>
        <p:sp>
          <p:nvSpPr>
            <p:cNvPr id="126" name="Google Shape;126;p18"/>
            <p:cNvSpPr/>
            <p:nvPr/>
          </p:nvSpPr>
          <p:spPr>
            <a:xfrm>
              <a:off x="457200" y="223625"/>
              <a:ext cx="2711700" cy="2577300"/>
            </a:xfrm>
            <a:prstGeom prst="ellipse">
              <a:avLst/>
            </a:prstGeom>
            <a:solidFill>
              <a:srgbClr val="FFFFFF"/>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7" name="Google Shape;127;p18"/>
            <p:cNvPicPr preferRelativeResize="0"/>
            <p:nvPr/>
          </p:nvPicPr>
          <p:blipFill>
            <a:blip r:embed="rId4">
              <a:alphaModFix/>
            </a:blip>
            <a:stretch>
              <a:fillRect/>
            </a:stretch>
          </p:blipFill>
          <p:spPr>
            <a:xfrm>
              <a:off x="742950" y="1020033"/>
              <a:ext cx="2140200" cy="984492"/>
            </a:xfrm>
            <a:prstGeom prst="rect">
              <a:avLst/>
            </a:prstGeom>
            <a:noFill/>
            <a:ln>
              <a:noFill/>
            </a:ln>
          </p:spPr>
        </p:pic>
      </p:grpSp>
      <p:pic>
        <p:nvPicPr>
          <p:cNvPr id="128" name="Google Shape;128;p18">
            <a:hlinkClick r:id="rId5"/>
          </p:cNvPr>
          <p:cNvPicPr preferRelativeResize="0"/>
          <p:nvPr/>
        </p:nvPicPr>
        <p:blipFill>
          <a:blip r:embed="rId6">
            <a:alphaModFix/>
          </a:blip>
          <a:stretch>
            <a:fillRect/>
          </a:stretch>
        </p:blipFill>
        <p:spPr>
          <a:xfrm>
            <a:off x="1700124" y="2095250"/>
            <a:ext cx="5450757" cy="1751275"/>
          </a:xfrm>
          <a:prstGeom prst="rect">
            <a:avLst/>
          </a:prstGeom>
          <a:noFill/>
          <a:ln w="9525" cap="flat" cmpd="sng">
            <a:solidFill>
              <a:srgbClr val="1F497D"/>
            </a:solidFill>
            <a:prstDash val="solid"/>
            <a:round/>
            <a:headEnd type="none" w="sm" len="sm"/>
            <a:tailEnd type="none" w="sm" len="sm"/>
          </a:ln>
        </p:spPr>
      </p:pic>
      <p:pic>
        <p:nvPicPr>
          <p:cNvPr id="129" name="Google Shape;129;p18">
            <a:hlinkClick r:id="rId7"/>
          </p:cNvPr>
          <p:cNvPicPr preferRelativeResize="0"/>
          <p:nvPr/>
        </p:nvPicPr>
        <p:blipFill>
          <a:blip r:embed="rId8">
            <a:alphaModFix/>
          </a:blip>
          <a:stretch>
            <a:fillRect/>
          </a:stretch>
        </p:blipFill>
        <p:spPr>
          <a:xfrm>
            <a:off x="5346799" y="5086657"/>
            <a:ext cx="848736" cy="783640"/>
          </a:xfrm>
          <a:prstGeom prst="rect">
            <a:avLst/>
          </a:prstGeom>
          <a:noFill/>
          <a:ln>
            <a:noFill/>
          </a:ln>
        </p:spPr>
      </p:pic>
      <p:pic>
        <p:nvPicPr>
          <p:cNvPr id="130" name="Google Shape;130;p18">
            <a:hlinkClick r:id="rId9"/>
          </p:cNvPr>
          <p:cNvPicPr preferRelativeResize="0"/>
          <p:nvPr/>
        </p:nvPicPr>
        <p:blipFill>
          <a:blip r:embed="rId10">
            <a:alphaModFix/>
          </a:blip>
          <a:stretch>
            <a:fillRect/>
          </a:stretch>
        </p:blipFill>
        <p:spPr>
          <a:xfrm>
            <a:off x="6524623" y="5088295"/>
            <a:ext cx="848736" cy="780377"/>
          </a:xfrm>
          <a:prstGeom prst="rect">
            <a:avLst/>
          </a:prstGeom>
          <a:noFill/>
          <a:ln>
            <a:noFill/>
          </a:ln>
        </p:spPr>
      </p:pic>
      <p:pic>
        <p:nvPicPr>
          <p:cNvPr id="131" name="Google Shape;131;p18">
            <a:hlinkClick r:id="rId11"/>
          </p:cNvPr>
          <p:cNvPicPr preferRelativeResize="0"/>
          <p:nvPr/>
        </p:nvPicPr>
        <p:blipFill>
          <a:blip r:embed="rId12">
            <a:alphaModFix/>
          </a:blip>
          <a:stretch>
            <a:fillRect/>
          </a:stretch>
        </p:blipFill>
        <p:spPr>
          <a:xfrm>
            <a:off x="7483852" y="4921456"/>
            <a:ext cx="1206579" cy="1114039"/>
          </a:xfrm>
          <a:prstGeom prst="rect">
            <a:avLst/>
          </a:prstGeom>
          <a:noFill/>
          <a:ln>
            <a:noFill/>
          </a:ln>
        </p:spPr>
      </p:pic>
    </p:spTree>
    <p:extLst>
      <p:ext uri="{BB962C8B-B14F-4D97-AF65-F5344CB8AC3E}">
        <p14:creationId xmlns:p14="http://schemas.microsoft.com/office/powerpoint/2010/main" val="49632048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sz="2800" dirty="0"/>
              <a:t>Six Ways to Ensure Student and Program Success on the Technical Skills Assessments (TSAs)</a:t>
            </a:r>
          </a:p>
        </p:txBody>
      </p:sp>
      <p:pic>
        <p:nvPicPr>
          <p:cNvPr id="7" name="Content Placeholder 6">
            <a:extLst>
              <a:ext uri="{FF2B5EF4-FFF2-40B4-BE49-F238E27FC236}">
                <a16:creationId xmlns:a16="http://schemas.microsoft.com/office/drawing/2014/main" id="{42396263-C7AB-467F-BB65-E48932196457}"/>
              </a:ext>
            </a:extLst>
          </p:cNvPr>
          <p:cNvPicPr>
            <a:picLocks noGrp="1" noChangeAspect="1"/>
          </p:cNvPicPr>
          <p:nvPr>
            <p:ph idx="4294967295"/>
          </p:nvPr>
        </p:nvPicPr>
        <p:blipFill>
          <a:blip r:embed="rId2"/>
          <a:stretch>
            <a:fillRect/>
          </a:stretch>
        </p:blipFill>
        <p:spPr>
          <a:xfrm>
            <a:off x="3740743" y="2286000"/>
            <a:ext cx="4946057" cy="312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A close up of a sign&#10;&#10;Description automatically generated">
            <a:extLst>
              <a:ext uri="{FF2B5EF4-FFF2-40B4-BE49-F238E27FC236}">
                <a16:creationId xmlns:a16="http://schemas.microsoft.com/office/drawing/2014/main" id="{D1CCBF3A-5A2A-44F7-A522-B6D11AC7BDE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249766" y="1052945"/>
            <a:ext cx="644467" cy="623455"/>
          </a:xfrm>
          <a:prstGeom prst="rect">
            <a:avLst/>
          </a:prstGeom>
          <a:ln>
            <a:noFill/>
          </a:ln>
          <a:effectLst>
            <a:outerShdw blurRad="292100" dist="139700" dir="2700000" algn="tl" rotWithShape="0">
              <a:srgbClr val="333333">
                <a:alpha val="65000"/>
              </a:srgbClr>
            </a:outerShdw>
          </a:effectLst>
        </p:spPr>
      </p:pic>
      <p:graphicFrame>
        <p:nvGraphicFramePr>
          <p:cNvPr id="10" name="Text Placeholder 3">
            <a:extLst>
              <a:ext uri="{FF2B5EF4-FFF2-40B4-BE49-F238E27FC236}">
                <a16:creationId xmlns:a16="http://schemas.microsoft.com/office/drawing/2014/main" id="{D27CEF0B-CA7C-46B7-B525-F4AC19CE3B40}"/>
              </a:ext>
            </a:extLst>
          </p:cNvPr>
          <p:cNvGraphicFramePr/>
          <p:nvPr>
            <p:extLst>
              <p:ext uri="{D42A27DB-BD31-4B8C-83A1-F6EECF244321}">
                <p14:modId xmlns:p14="http://schemas.microsoft.com/office/powerpoint/2010/main" val="538738746"/>
              </p:ext>
            </p:extLst>
          </p:nvPr>
        </p:nvGraphicFramePr>
        <p:xfrm>
          <a:off x="152400" y="1600200"/>
          <a:ext cx="3276600" cy="487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Content Placeholder 4" descr="A picture containing food, drawing&#10;&#10;Description automatically generated">
            <a:extLst>
              <a:ext uri="{FF2B5EF4-FFF2-40B4-BE49-F238E27FC236}">
                <a16:creationId xmlns:a16="http://schemas.microsoft.com/office/drawing/2014/main" id="{30A05F6E-532E-4F9E-BD85-9869B5ADC8C8}"/>
              </a:ext>
            </a:extLst>
          </p:cNvPr>
          <p:cNvPicPr>
            <a:picLocks/>
          </p:cNvPicPr>
          <p:nvPr/>
        </p:nvPicPr>
        <p:blipFill>
          <a:blip r:embed="rId9">
            <a:extLst>
              <a:ext uri="{28A0092B-C50C-407E-A947-70E740481C1C}">
                <a14:useLocalDpi xmlns:a14="http://schemas.microsoft.com/office/drawing/2010/main" val="0"/>
              </a:ext>
            </a:extLst>
          </a:blip>
          <a:stretch>
            <a:fillRect/>
          </a:stretch>
        </p:blipFill>
        <p:spPr bwMode="auto">
          <a:xfrm>
            <a:off x="7696200" y="6072400"/>
            <a:ext cx="1104859" cy="404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8605781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ACA507B-665F-4099-BD72-4ECD93AD9910}"/>
              </a:ext>
            </a:extLst>
          </p:cNvPr>
          <p:cNvSpPr>
            <a:spLocks noGrp="1"/>
          </p:cNvSpPr>
          <p:nvPr>
            <p:ph type="body" sz="quarter" idx="10"/>
          </p:nvPr>
        </p:nvSpPr>
        <p:spPr>
          <a:xfrm>
            <a:off x="457199" y="533400"/>
            <a:ext cx="8229600" cy="762000"/>
          </a:xfrm>
        </p:spPr>
        <p:txBody>
          <a:bodyPr/>
          <a:lstStyle/>
          <a:p>
            <a:pPr>
              <a:spcBef>
                <a:spcPts val="0"/>
              </a:spcBef>
            </a:pPr>
            <a:r>
              <a:rPr lang="en-US" dirty="0"/>
              <a:t>Technical Standards</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12169"/>
                </a:solidFill>
                <a:effectLst/>
                <a:uLnTx/>
                <a:uFillTx/>
                <a:latin typeface="Arial" panose="020B0604020202020204"/>
                <a:ea typeface="+mn-ea"/>
                <a:cs typeface="+mn-cs"/>
              </a:rPr>
              <a:t> Teach the Content of the Technical Standards</a:t>
            </a:r>
          </a:p>
          <a:p>
            <a:pPr>
              <a:spcBef>
                <a:spcPts val="0"/>
              </a:spcBef>
            </a:pPr>
            <a:endParaRPr lang="en-US" dirty="0"/>
          </a:p>
        </p:txBody>
      </p:sp>
      <p:sp>
        <p:nvSpPr>
          <p:cNvPr id="7" name="TextBox 6">
            <a:extLst>
              <a:ext uri="{FF2B5EF4-FFF2-40B4-BE49-F238E27FC236}">
                <a16:creationId xmlns:a16="http://schemas.microsoft.com/office/drawing/2014/main" id="{914E7EB0-AF0B-4519-8752-36CACC4917FB}"/>
              </a:ext>
            </a:extLst>
          </p:cNvPr>
          <p:cNvSpPr txBox="1"/>
          <p:nvPr/>
        </p:nvSpPr>
        <p:spPr>
          <a:xfrm>
            <a:off x="5105400" y="1371600"/>
            <a:ext cx="3581400" cy="2123658"/>
          </a:xfrm>
          <a:prstGeom prst="rect">
            <a:avLst/>
          </a:prstGeom>
          <a:noFill/>
        </p:spPr>
        <p:txBody>
          <a:bodyPr wrap="square" rtlCol="0">
            <a:spAutoFit/>
          </a:bodyPr>
          <a:lstStyle/>
          <a:p>
            <a:r>
              <a:rPr lang="en-US" sz="2400" b="1" dirty="0"/>
              <a:t>When?</a:t>
            </a:r>
          </a:p>
          <a:p>
            <a:pPr marL="285750" indent="-285750">
              <a:buFont typeface="Arial" panose="020B0604020202020204" pitchFamily="34" charset="0"/>
              <a:buChar char="•"/>
            </a:pPr>
            <a:r>
              <a:rPr lang="en-US" sz="1800" dirty="0"/>
              <a:t>A discussion with the Program Specialists, teacher requests, and change and advancement in industry are critical in determining the need for standard review.</a:t>
            </a:r>
          </a:p>
        </p:txBody>
      </p:sp>
      <p:pic>
        <p:nvPicPr>
          <p:cNvPr id="2" name="Picture 1">
            <a:extLst>
              <a:ext uri="{FF2B5EF4-FFF2-40B4-BE49-F238E27FC236}">
                <a16:creationId xmlns:a16="http://schemas.microsoft.com/office/drawing/2014/main" id="{1B793A0E-837E-4499-9215-ECFF60A236D1}"/>
              </a:ext>
            </a:extLst>
          </p:cNvPr>
          <p:cNvPicPr>
            <a:picLocks noChangeAspect="1"/>
          </p:cNvPicPr>
          <p:nvPr/>
        </p:nvPicPr>
        <p:blipFill>
          <a:blip r:embed="rId3"/>
          <a:stretch>
            <a:fillRect/>
          </a:stretch>
        </p:blipFill>
        <p:spPr>
          <a:xfrm>
            <a:off x="999434" y="4472634"/>
            <a:ext cx="7145131" cy="1932599"/>
          </a:xfrm>
          <a:prstGeom prst="rect">
            <a:avLst/>
          </a:prstGeom>
        </p:spPr>
      </p:pic>
      <p:sp>
        <p:nvSpPr>
          <p:cNvPr id="10" name="TextBox 9">
            <a:extLst>
              <a:ext uri="{FF2B5EF4-FFF2-40B4-BE49-F238E27FC236}">
                <a16:creationId xmlns:a16="http://schemas.microsoft.com/office/drawing/2014/main" id="{B0BB4D6C-288E-4028-A59A-E8BE2FDE3A19}"/>
              </a:ext>
            </a:extLst>
          </p:cNvPr>
          <p:cNvSpPr txBox="1"/>
          <p:nvPr/>
        </p:nvSpPr>
        <p:spPr>
          <a:xfrm>
            <a:off x="767379" y="1371600"/>
            <a:ext cx="3380358" cy="3308598"/>
          </a:xfrm>
          <a:prstGeom prst="rect">
            <a:avLst/>
          </a:prstGeom>
          <a:noFill/>
        </p:spPr>
        <p:txBody>
          <a:bodyPr wrap="square" rtlCol="0">
            <a:spAutoFit/>
          </a:bodyPr>
          <a:lstStyle/>
          <a:p>
            <a:r>
              <a:rPr lang="en-US" sz="2400" b="1" dirty="0"/>
              <a:t>Why?</a:t>
            </a:r>
          </a:p>
          <a:p>
            <a:pPr marL="285750" indent="-285750">
              <a:spcAft>
                <a:spcPts val="600"/>
              </a:spcAft>
              <a:buFont typeface="Arial" panose="020B0604020202020204" pitchFamily="34" charset="0"/>
              <a:buChar char="•"/>
            </a:pPr>
            <a:r>
              <a:rPr lang="en-US" dirty="0"/>
              <a:t>The program standards (S/MCs) emphasize learning goals focused on key knowledge and skills.</a:t>
            </a:r>
            <a:endParaRPr lang="en-US" sz="2400" b="1" dirty="0"/>
          </a:p>
          <a:p>
            <a:pPr marL="285750" indent="-285750">
              <a:buFont typeface="Arial" panose="020B0604020202020204" pitchFamily="34" charset="0"/>
              <a:buChar char="•"/>
            </a:pPr>
            <a:r>
              <a:rPr lang="en-US" dirty="0"/>
              <a:t>They provide a strong sense of what students and teachers are expected to do.</a:t>
            </a:r>
          </a:p>
          <a:p>
            <a:endParaRPr lang="en-US" dirty="0"/>
          </a:p>
          <a:p>
            <a:endParaRPr lang="en-US" dirty="0"/>
          </a:p>
          <a:p>
            <a:endParaRPr lang="en-US" dirty="0"/>
          </a:p>
        </p:txBody>
      </p:sp>
      <p:sp>
        <p:nvSpPr>
          <p:cNvPr id="11" name="TextBox 10">
            <a:extLst>
              <a:ext uri="{FF2B5EF4-FFF2-40B4-BE49-F238E27FC236}">
                <a16:creationId xmlns:a16="http://schemas.microsoft.com/office/drawing/2014/main" id="{56F99FA4-3999-4B04-BFE6-A7F53D9CD635}"/>
              </a:ext>
            </a:extLst>
          </p:cNvPr>
          <p:cNvSpPr txBox="1"/>
          <p:nvPr/>
        </p:nvSpPr>
        <p:spPr>
          <a:xfrm>
            <a:off x="4147737" y="4270238"/>
            <a:ext cx="1033863" cy="461665"/>
          </a:xfrm>
          <a:prstGeom prst="rect">
            <a:avLst/>
          </a:prstGeom>
          <a:noFill/>
        </p:spPr>
        <p:txBody>
          <a:bodyPr wrap="square" rtlCol="0">
            <a:spAutoFit/>
          </a:bodyPr>
          <a:lstStyle/>
          <a:p>
            <a:r>
              <a:rPr lang="en-US" sz="2400" b="1" dirty="0"/>
              <a:t>How?</a:t>
            </a:r>
          </a:p>
        </p:txBody>
      </p:sp>
      <p:pic>
        <p:nvPicPr>
          <p:cNvPr id="12" name="Picture 11" descr="A close up of a sign&#10;&#10;Description automatically generated">
            <a:extLst>
              <a:ext uri="{FF2B5EF4-FFF2-40B4-BE49-F238E27FC236}">
                <a16:creationId xmlns:a16="http://schemas.microsoft.com/office/drawing/2014/main" id="{7639D259-97A9-4D44-B71F-9E882143636F}"/>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249766" y="1052945"/>
            <a:ext cx="644467" cy="623455"/>
          </a:xfrm>
          <a:prstGeom prst="rect">
            <a:avLst/>
          </a:prstGeom>
          <a:ln>
            <a:noFill/>
          </a:ln>
          <a:effectLst>
            <a:outerShdw blurRad="292100" dist="139700" dir="2700000" algn="tl" rotWithShape="0">
              <a:srgbClr val="333333">
                <a:alpha val="65000"/>
              </a:srgbClr>
            </a:outerShdw>
          </a:effectLst>
        </p:spPr>
      </p:pic>
      <p:pic>
        <p:nvPicPr>
          <p:cNvPr id="13" name="Content Placeholder 4" descr="A picture containing food, drawing&#10;&#10;Description automatically generated">
            <a:extLst>
              <a:ext uri="{FF2B5EF4-FFF2-40B4-BE49-F238E27FC236}">
                <a16:creationId xmlns:a16="http://schemas.microsoft.com/office/drawing/2014/main" id="{66030935-E4FB-4067-9A64-F3CE518A3AE9}"/>
              </a:ext>
            </a:extLst>
          </p:cNvPr>
          <p:cNvPicPr>
            <a:picLocks/>
          </p:cNvPicPr>
          <p:nvPr/>
        </p:nvPicPr>
        <p:blipFill>
          <a:blip r:embed="rId5">
            <a:extLst>
              <a:ext uri="{28A0092B-C50C-407E-A947-70E740481C1C}">
                <a14:useLocalDpi xmlns:a14="http://schemas.microsoft.com/office/drawing/2010/main" val="0"/>
              </a:ext>
            </a:extLst>
          </a:blip>
          <a:stretch>
            <a:fillRect/>
          </a:stretch>
        </p:blipFill>
        <p:spPr bwMode="auto">
          <a:xfrm>
            <a:off x="7696200" y="6203029"/>
            <a:ext cx="1104859" cy="404600"/>
          </a:xfrm>
          <a:prstGeom prst="rect">
            <a:avLst/>
          </a:prstGeom>
          <a:ln>
            <a:noFill/>
          </a:ln>
          <a:effectLst>
            <a:outerShdw blurRad="292100" dist="139700" dir="2700000" algn="tl" rotWithShape="0">
              <a:srgbClr val="333333">
                <a:alpha val="65000"/>
              </a:srgbClr>
            </a:outerShdw>
          </a:effectLst>
        </p:spPr>
      </p:pic>
      <p:sp>
        <p:nvSpPr>
          <p:cNvPr id="14" name="Rectangle: Rounded Corners 13">
            <a:extLst>
              <a:ext uri="{FF2B5EF4-FFF2-40B4-BE49-F238E27FC236}">
                <a16:creationId xmlns:a16="http://schemas.microsoft.com/office/drawing/2014/main" id="{72F531A6-B31C-499E-8303-09ED60372672}"/>
              </a:ext>
            </a:extLst>
          </p:cNvPr>
          <p:cNvSpPr/>
          <p:nvPr/>
        </p:nvSpPr>
        <p:spPr>
          <a:xfrm>
            <a:off x="631447" y="1250788"/>
            <a:ext cx="3652221" cy="27598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27421AD0-3038-4927-BC0A-89D148696D21}"/>
              </a:ext>
            </a:extLst>
          </p:cNvPr>
          <p:cNvSpPr/>
          <p:nvPr/>
        </p:nvSpPr>
        <p:spPr>
          <a:xfrm>
            <a:off x="4923175" y="1255967"/>
            <a:ext cx="3831590" cy="248895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006831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2004D6-10E0-458A-BAF7-354417F28BAF}"/>
              </a:ext>
            </a:extLst>
          </p:cNvPr>
          <p:cNvPicPr>
            <a:picLocks noChangeAspect="1"/>
          </p:cNvPicPr>
          <p:nvPr/>
        </p:nvPicPr>
        <p:blipFill>
          <a:blip r:embed="rId3"/>
          <a:stretch>
            <a:fillRect/>
          </a:stretch>
        </p:blipFill>
        <p:spPr>
          <a:xfrm>
            <a:off x="240010" y="1219199"/>
            <a:ext cx="3985006" cy="5286531"/>
          </a:xfrm>
          <a:prstGeom prst="rect">
            <a:avLst/>
          </a:prstGeom>
          <a:ln>
            <a:noFill/>
          </a:ln>
          <a:effectLst>
            <a:outerShdw blurRad="190500" algn="tl" rotWithShape="0">
              <a:srgbClr val="000000">
                <a:alpha val="70000"/>
              </a:srgbClr>
            </a:outerShdw>
          </a:effectLst>
        </p:spPr>
      </p:pic>
      <p:sp>
        <p:nvSpPr>
          <p:cNvPr id="5" name="Text Placeholder 4">
            <a:extLst>
              <a:ext uri="{FF2B5EF4-FFF2-40B4-BE49-F238E27FC236}">
                <a16:creationId xmlns:a16="http://schemas.microsoft.com/office/drawing/2014/main" id="{BACA507B-665F-4099-BD72-4ECD93AD9910}"/>
              </a:ext>
            </a:extLst>
          </p:cNvPr>
          <p:cNvSpPr>
            <a:spLocks noGrp="1"/>
          </p:cNvSpPr>
          <p:nvPr>
            <p:ph type="body" sz="quarter" idx="10"/>
          </p:nvPr>
        </p:nvSpPr>
        <p:spPr>
          <a:xfrm>
            <a:off x="457200" y="200680"/>
            <a:ext cx="8229600" cy="762000"/>
          </a:xfrm>
        </p:spPr>
        <p:txBody>
          <a:bodyPr/>
          <a:lstStyle/>
          <a:p>
            <a:pPr>
              <a:spcBef>
                <a:spcPts val="0"/>
              </a:spcBef>
            </a:pPr>
            <a:r>
              <a:rPr lang="en-US" sz="4000" dirty="0"/>
              <a:t>Technical</a:t>
            </a:r>
            <a:r>
              <a:rPr lang="en-US" dirty="0"/>
              <a:t> Standards</a:t>
            </a:r>
          </a:p>
          <a:p>
            <a:r>
              <a:rPr lang="en-US" sz="2000" dirty="0"/>
              <a:t> Teach the Content of the Technical Standards</a:t>
            </a:r>
          </a:p>
        </p:txBody>
      </p:sp>
      <p:cxnSp>
        <p:nvCxnSpPr>
          <p:cNvPr id="14" name="Straight Arrow Connector 13">
            <a:extLst>
              <a:ext uri="{FF2B5EF4-FFF2-40B4-BE49-F238E27FC236}">
                <a16:creationId xmlns:a16="http://schemas.microsoft.com/office/drawing/2014/main" id="{462C7B1A-6282-418C-96E4-F2E3DAAF536E}"/>
              </a:ext>
            </a:extLst>
          </p:cNvPr>
          <p:cNvCxnSpPr>
            <a:cxnSpLocks/>
          </p:cNvCxnSpPr>
          <p:nvPr/>
        </p:nvCxnSpPr>
        <p:spPr>
          <a:xfrm flipH="1">
            <a:off x="3810000" y="2075156"/>
            <a:ext cx="1084233"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90C0E6E-4EB1-46D9-AB78-1F9570CB4611}"/>
              </a:ext>
            </a:extLst>
          </p:cNvPr>
          <p:cNvCxnSpPr>
            <a:cxnSpLocks/>
          </p:cNvCxnSpPr>
          <p:nvPr/>
        </p:nvCxnSpPr>
        <p:spPr>
          <a:xfrm flipH="1">
            <a:off x="4037126" y="2374874"/>
            <a:ext cx="874863"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6331708-D2D3-4554-BBA1-041AAF0B7D08}"/>
              </a:ext>
            </a:extLst>
          </p:cNvPr>
          <p:cNvCxnSpPr>
            <a:cxnSpLocks/>
          </p:cNvCxnSpPr>
          <p:nvPr/>
        </p:nvCxnSpPr>
        <p:spPr>
          <a:xfrm flipH="1">
            <a:off x="3886200" y="2971800"/>
            <a:ext cx="83820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5AA260CA-C48D-41CC-87DA-BEDBD1973935}"/>
              </a:ext>
            </a:extLst>
          </p:cNvPr>
          <p:cNvSpPr/>
          <p:nvPr/>
        </p:nvSpPr>
        <p:spPr>
          <a:xfrm flipV="1">
            <a:off x="5095512" y="1608052"/>
            <a:ext cx="3581400" cy="60496"/>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10" name="Picture 9" descr="A close up of a sign&#10;&#10;Description automatically generated">
            <a:extLst>
              <a:ext uri="{FF2B5EF4-FFF2-40B4-BE49-F238E27FC236}">
                <a16:creationId xmlns:a16="http://schemas.microsoft.com/office/drawing/2014/main" id="{0842DC06-9B3D-4967-8A47-A91E993DE15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249766" y="1052945"/>
            <a:ext cx="644467" cy="623455"/>
          </a:xfrm>
          <a:prstGeom prst="rect">
            <a:avLst/>
          </a:prstGeom>
          <a:ln>
            <a:noFill/>
          </a:ln>
          <a:effectLst>
            <a:outerShdw blurRad="292100" dist="139700" dir="2700000" algn="tl" rotWithShape="0">
              <a:srgbClr val="333333">
                <a:alpha val="65000"/>
              </a:srgbClr>
            </a:outerShdw>
          </a:effectLst>
        </p:spPr>
      </p:pic>
      <p:pic>
        <p:nvPicPr>
          <p:cNvPr id="11" name="Content Placeholder 4" descr="A picture containing food, drawing&#10;&#10;Description automatically generated">
            <a:extLst>
              <a:ext uri="{FF2B5EF4-FFF2-40B4-BE49-F238E27FC236}">
                <a16:creationId xmlns:a16="http://schemas.microsoft.com/office/drawing/2014/main" id="{073BAB2D-AB21-4A83-84E3-D3BA8EFEFFCB}"/>
              </a:ext>
            </a:extLst>
          </p:cNvPr>
          <p:cNvPicPr>
            <a:picLocks/>
          </p:cNvPicPr>
          <p:nvPr/>
        </p:nvPicPr>
        <p:blipFill>
          <a:blip r:embed="rId5">
            <a:extLst>
              <a:ext uri="{28A0092B-C50C-407E-A947-70E740481C1C}">
                <a14:useLocalDpi xmlns:a14="http://schemas.microsoft.com/office/drawing/2010/main" val="0"/>
              </a:ext>
            </a:extLst>
          </a:blip>
          <a:stretch>
            <a:fillRect/>
          </a:stretch>
        </p:blipFill>
        <p:spPr bwMode="auto">
          <a:xfrm>
            <a:off x="7696200" y="6257278"/>
            <a:ext cx="1104859" cy="404600"/>
          </a:xfrm>
          <a:prstGeom prst="rect">
            <a:avLst/>
          </a:prstGeom>
          <a:ln>
            <a:noFill/>
          </a:ln>
          <a:effectLst>
            <a:outerShdw blurRad="292100" dist="139700" dir="2700000" algn="tl" rotWithShape="0">
              <a:srgbClr val="333333">
                <a:alpha val="65000"/>
              </a:srgbClr>
            </a:outerShdw>
          </a:effectLst>
        </p:spPr>
      </p:pic>
      <p:sp>
        <p:nvSpPr>
          <p:cNvPr id="12" name="Rectangle: Rounded Corners 11">
            <a:extLst>
              <a:ext uri="{FF2B5EF4-FFF2-40B4-BE49-F238E27FC236}">
                <a16:creationId xmlns:a16="http://schemas.microsoft.com/office/drawing/2014/main" id="{EC954894-9266-4103-9825-4806929E6FF5}"/>
              </a:ext>
            </a:extLst>
          </p:cNvPr>
          <p:cNvSpPr/>
          <p:nvPr/>
        </p:nvSpPr>
        <p:spPr>
          <a:xfrm flipV="1">
            <a:off x="5095512" y="2193238"/>
            <a:ext cx="3581400" cy="60496"/>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3" name="Rectangle: Rounded Corners 12">
            <a:extLst>
              <a:ext uri="{FF2B5EF4-FFF2-40B4-BE49-F238E27FC236}">
                <a16:creationId xmlns:a16="http://schemas.microsoft.com/office/drawing/2014/main" id="{63CB6869-0817-4CF8-BCDD-8D1568B06A5B}"/>
              </a:ext>
            </a:extLst>
          </p:cNvPr>
          <p:cNvSpPr/>
          <p:nvPr/>
        </p:nvSpPr>
        <p:spPr>
          <a:xfrm flipV="1">
            <a:off x="5095512" y="3078463"/>
            <a:ext cx="3581400" cy="60496"/>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7" name="Rectangle: Rounded Corners 16">
            <a:extLst>
              <a:ext uri="{FF2B5EF4-FFF2-40B4-BE49-F238E27FC236}">
                <a16:creationId xmlns:a16="http://schemas.microsoft.com/office/drawing/2014/main" id="{765B42D8-9B38-42DB-A20D-A5842BCDBED8}"/>
              </a:ext>
            </a:extLst>
          </p:cNvPr>
          <p:cNvSpPr/>
          <p:nvPr/>
        </p:nvSpPr>
        <p:spPr>
          <a:xfrm flipV="1">
            <a:off x="5091813" y="4856673"/>
            <a:ext cx="3581400" cy="60496"/>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9" name="Rectangle: Rounded Corners 18">
            <a:extLst>
              <a:ext uri="{FF2B5EF4-FFF2-40B4-BE49-F238E27FC236}">
                <a16:creationId xmlns:a16="http://schemas.microsoft.com/office/drawing/2014/main" id="{B30ED48F-6CF1-4A52-990B-6D59C5D27271}"/>
              </a:ext>
            </a:extLst>
          </p:cNvPr>
          <p:cNvSpPr/>
          <p:nvPr/>
        </p:nvSpPr>
        <p:spPr>
          <a:xfrm flipV="1">
            <a:off x="5091813" y="5436053"/>
            <a:ext cx="3581400" cy="60496"/>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0" name="Rectangle: Rounded Corners 19">
            <a:extLst>
              <a:ext uri="{FF2B5EF4-FFF2-40B4-BE49-F238E27FC236}">
                <a16:creationId xmlns:a16="http://schemas.microsoft.com/office/drawing/2014/main" id="{3D935DEB-882A-46F5-972D-D8C62C3190B2}"/>
              </a:ext>
            </a:extLst>
          </p:cNvPr>
          <p:cNvSpPr/>
          <p:nvPr/>
        </p:nvSpPr>
        <p:spPr>
          <a:xfrm flipV="1">
            <a:off x="5095512" y="3754557"/>
            <a:ext cx="3581400" cy="60496"/>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1" name="TextBox 20">
            <a:extLst>
              <a:ext uri="{FF2B5EF4-FFF2-40B4-BE49-F238E27FC236}">
                <a16:creationId xmlns:a16="http://schemas.microsoft.com/office/drawing/2014/main" id="{F4842332-D91C-4F4E-AAF3-3C167782BADA}"/>
              </a:ext>
            </a:extLst>
          </p:cNvPr>
          <p:cNvSpPr txBox="1"/>
          <p:nvPr/>
        </p:nvSpPr>
        <p:spPr>
          <a:xfrm>
            <a:off x="5034914" y="1726738"/>
            <a:ext cx="4651898" cy="400110"/>
          </a:xfrm>
          <a:prstGeom prst="rect">
            <a:avLst/>
          </a:prstGeom>
          <a:noFill/>
        </p:spPr>
        <p:txBody>
          <a:bodyPr wrap="square">
            <a:spAutoFit/>
          </a:bodyPr>
          <a:lstStyle/>
          <a:p>
            <a:pPr>
              <a:spcBef>
                <a:spcPts val="0"/>
              </a:spcBef>
              <a:spcAft>
                <a:spcPts val="0"/>
              </a:spcAft>
              <a:buClrTx/>
              <a:buSzTx/>
            </a:pPr>
            <a:r>
              <a:rPr lang="en-US" sz="2000" b="1" dirty="0">
                <a:solidFill>
                  <a:schemeClr val="accent1"/>
                </a:solidFill>
                <a:effectLst/>
              </a:rPr>
              <a:t>Who?</a:t>
            </a:r>
          </a:p>
        </p:txBody>
      </p:sp>
      <p:sp>
        <p:nvSpPr>
          <p:cNvPr id="22" name="TextBox 21">
            <a:extLst>
              <a:ext uri="{FF2B5EF4-FFF2-40B4-BE49-F238E27FC236}">
                <a16:creationId xmlns:a16="http://schemas.microsoft.com/office/drawing/2014/main" id="{AE720F07-3F73-4CA9-9545-8F00B494FA44}"/>
              </a:ext>
            </a:extLst>
          </p:cNvPr>
          <p:cNvSpPr txBox="1"/>
          <p:nvPr/>
        </p:nvSpPr>
        <p:spPr>
          <a:xfrm>
            <a:off x="5034914" y="2257447"/>
            <a:ext cx="3985006" cy="830997"/>
          </a:xfrm>
          <a:prstGeom prst="rect">
            <a:avLst/>
          </a:prstGeom>
          <a:noFill/>
        </p:spPr>
        <p:txBody>
          <a:bodyPr wrap="square">
            <a:spAutoFit/>
          </a:bodyPr>
          <a:lstStyle/>
          <a:p>
            <a:pPr>
              <a:spcBef>
                <a:spcPts val="0"/>
              </a:spcBef>
              <a:spcAft>
                <a:spcPts val="0"/>
              </a:spcAft>
              <a:buClrTx/>
              <a:buSzTx/>
            </a:pPr>
            <a:r>
              <a:rPr lang="en-US" sz="1600" dirty="0">
                <a:effectLst/>
              </a:rPr>
              <a:t>The Arizona Career and Technical Education Quality Commission is the validating authority of the standards.</a:t>
            </a:r>
          </a:p>
        </p:txBody>
      </p:sp>
      <p:sp>
        <p:nvSpPr>
          <p:cNvPr id="23" name="TextBox 22">
            <a:extLst>
              <a:ext uri="{FF2B5EF4-FFF2-40B4-BE49-F238E27FC236}">
                <a16:creationId xmlns:a16="http://schemas.microsoft.com/office/drawing/2014/main" id="{C93BDC88-74B2-4359-8AC4-6A476CA034D9}"/>
              </a:ext>
            </a:extLst>
          </p:cNvPr>
          <p:cNvSpPr txBox="1"/>
          <p:nvPr/>
        </p:nvSpPr>
        <p:spPr>
          <a:xfrm>
            <a:off x="5112963" y="3255543"/>
            <a:ext cx="4842768" cy="400110"/>
          </a:xfrm>
          <a:prstGeom prst="rect">
            <a:avLst/>
          </a:prstGeom>
          <a:noFill/>
        </p:spPr>
        <p:txBody>
          <a:bodyPr wrap="square">
            <a:spAutoFit/>
          </a:bodyPr>
          <a:lstStyle/>
          <a:p>
            <a:pPr>
              <a:spcBef>
                <a:spcPts val="0"/>
              </a:spcBef>
              <a:spcAft>
                <a:spcPts val="0"/>
              </a:spcAft>
              <a:buClrTx/>
              <a:buSzTx/>
            </a:pPr>
            <a:r>
              <a:rPr lang="en-US" sz="2000" b="1" dirty="0">
                <a:solidFill>
                  <a:schemeClr val="accent1"/>
                </a:solidFill>
                <a:effectLst/>
              </a:rPr>
              <a:t>When?</a:t>
            </a:r>
          </a:p>
        </p:txBody>
      </p:sp>
      <p:sp>
        <p:nvSpPr>
          <p:cNvPr id="24" name="TextBox 23">
            <a:extLst>
              <a:ext uri="{FF2B5EF4-FFF2-40B4-BE49-F238E27FC236}">
                <a16:creationId xmlns:a16="http://schemas.microsoft.com/office/drawing/2014/main" id="{CB518484-E312-4A61-A55C-3F829FA25570}"/>
              </a:ext>
            </a:extLst>
          </p:cNvPr>
          <p:cNvSpPr txBox="1"/>
          <p:nvPr/>
        </p:nvSpPr>
        <p:spPr>
          <a:xfrm>
            <a:off x="5046380" y="3797211"/>
            <a:ext cx="3857610" cy="1077218"/>
          </a:xfrm>
          <a:prstGeom prst="rect">
            <a:avLst/>
          </a:prstGeom>
          <a:noFill/>
        </p:spPr>
        <p:txBody>
          <a:bodyPr wrap="square">
            <a:spAutoFit/>
          </a:bodyPr>
          <a:lstStyle/>
          <a:p>
            <a:pPr>
              <a:spcBef>
                <a:spcPts val="0"/>
              </a:spcBef>
              <a:spcAft>
                <a:spcPts val="0"/>
              </a:spcAft>
              <a:buClrTx/>
              <a:buSzTx/>
            </a:pPr>
            <a:r>
              <a:rPr lang="en-US" sz="1600" dirty="0">
                <a:effectLst/>
              </a:rPr>
              <a:t>Once endorsed, the completed standards are uploaded to the CTE website and further disseminated to teachers by the Program Specialists.</a:t>
            </a:r>
          </a:p>
        </p:txBody>
      </p:sp>
      <p:sp>
        <p:nvSpPr>
          <p:cNvPr id="25" name="TextBox 24">
            <a:extLst>
              <a:ext uri="{FF2B5EF4-FFF2-40B4-BE49-F238E27FC236}">
                <a16:creationId xmlns:a16="http://schemas.microsoft.com/office/drawing/2014/main" id="{416FD832-3044-42A6-AB0F-1A3E1DCEBBDD}"/>
              </a:ext>
            </a:extLst>
          </p:cNvPr>
          <p:cNvSpPr txBox="1"/>
          <p:nvPr/>
        </p:nvSpPr>
        <p:spPr>
          <a:xfrm>
            <a:off x="5091813" y="4991009"/>
            <a:ext cx="5011444" cy="369332"/>
          </a:xfrm>
          <a:prstGeom prst="rect">
            <a:avLst/>
          </a:prstGeom>
          <a:noFill/>
        </p:spPr>
        <p:txBody>
          <a:bodyPr wrap="square">
            <a:spAutoFit/>
          </a:bodyPr>
          <a:lstStyle/>
          <a:p>
            <a:pPr>
              <a:spcBef>
                <a:spcPts val="0"/>
              </a:spcBef>
              <a:spcAft>
                <a:spcPts val="0"/>
              </a:spcAft>
              <a:buClrTx/>
              <a:buSzTx/>
            </a:pPr>
            <a:r>
              <a:rPr lang="en-US" b="1" dirty="0">
                <a:solidFill>
                  <a:schemeClr val="accent1"/>
                </a:solidFill>
                <a:effectLst/>
              </a:rPr>
              <a:t>What?</a:t>
            </a:r>
          </a:p>
        </p:txBody>
      </p:sp>
      <p:sp>
        <p:nvSpPr>
          <p:cNvPr id="26" name="Rectangle: Rounded Corners 25">
            <a:extLst>
              <a:ext uri="{FF2B5EF4-FFF2-40B4-BE49-F238E27FC236}">
                <a16:creationId xmlns:a16="http://schemas.microsoft.com/office/drawing/2014/main" id="{DD7AFC3B-9EC2-4010-99B7-9430CFCEBB52}"/>
              </a:ext>
            </a:extLst>
          </p:cNvPr>
          <p:cNvSpPr/>
          <p:nvPr/>
        </p:nvSpPr>
        <p:spPr>
          <a:xfrm flipV="1">
            <a:off x="5034914" y="6146747"/>
            <a:ext cx="3581400" cy="60496"/>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8" name="TextBox 27">
            <a:extLst>
              <a:ext uri="{FF2B5EF4-FFF2-40B4-BE49-F238E27FC236}">
                <a16:creationId xmlns:a16="http://schemas.microsoft.com/office/drawing/2014/main" id="{858A2FD1-90F9-4703-BF14-B2E0782B1B20}"/>
              </a:ext>
            </a:extLst>
          </p:cNvPr>
          <p:cNvSpPr txBox="1"/>
          <p:nvPr/>
        </p:nvSpPr>
        <p:spPr>
          <a:xfrm>
            <a:off x="5070223" y="5525041"/>
            <a:ext cx="3730836" cy="584775"/>
          </a:xfrm>
          <a:prstGeom prst="rect">
            <a:avLst/>
          </a:prstGeom>
          <a:noFill/>
        </p:spPr>
        <p:txBody>
          <a:bodyPr wrap="square">
            <a:spAutoFit/>
          </a:bodyPr>
          <a:lstStyle/>
          <a:p>
            <a:pPr>
              <a:spcBef>
                <a:spcPts val="0"/>
              </a:spcBef>
              <a:spcAft>
                <a:spcPts val="0"/>
              </a:spcAft>
              <a:buClrTx/>
              <a:buSzTx/>
            </a:pPr>
            <a:r>
              <a:rPr lang="en-US" sz="1600" dirty="0">
                <a:effectLst/>
              </a:rPr>
              <a:t>Header, standards and measurement criteria, i.e. and e.g.</a:t>
            </a:r>
          </a:p>
        </p:txBody>
      </p:sp>
    </p:spTree>
    <p:extLst>
      <p:ext uri="{BB962C8B-B14F-4D97-AF65-F5344CB8AC3E}">
        <p14:creationId xmlns:p14="http://schemas.microsoft.com/office/powerpoint/2010/main" val="380439202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13E373E-6015-4E2B-AE15-AF35FDEEDF48}"/>
              </a:ext>
            </a:extLst>
          </p:cNvPr>
          <p:cNvSpPr>
            <a:spLocks noGrp="1"/>
          </p:cNvSpPr>
          <p:nvPr>
            <p:ph sz="quarter" idx="10"/>
          </p:nvPr>
        </p:nvSpPr>
        <p:spPr>
          <a:xfrm>
            <a:off x="-171856" y="45973"/>
            <a:ext cx="9525001" cy="9144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121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latin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12169"/>
              </a:solidFill>
              <a:effectLst/>
              <a:uLnTx/>
              <a:uFillTx/>
              <a:latin typeface="Arial" panose="020B060402020202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250" b="0" i="0" u="none" strike="noStrike" kern="1200" cap="none" spc="0" normalizeH="0" baseline="0" noProof="0" dirty="0">
                <a:ln>
                  <a:noFill/>
                </a:ln>
                <a:solidFill>
                  <a:srgbClr val="012169"/>
                </a:solidFill>
                <a:effectLst/>
                <a:uLnTx/>
                <a:uFillTx/>
                <a:latin typeface="Arial" panose="020B0604020202020204"/>
                <a:ea typeface="+mn-ea"/>
                <a:cs typeface="+mn-cs"/>
              </a:rPr>
              <a:t>Use </a:t>
            </a:r>
            <a:r>
              <a:rPr kumimoji="0" lang="en-US" sz="2250" b="0" i="0" u="sng" strike="noStrike" kern="1200" cap="none" spc="0" normalizeH="0" baseline="0" noProof="0" dirty="0">
                <a:ln>
                  <a:noFill/>
                </a:ln>
                <a:solidFill>
                  <a:srgbClr val="012169"/>
                </a:solidFill>
                <a:effectLst/>
                <a:uLnTx/>
                <a:uFillTx/>
                <a:latin typeface="Arial" panose="020B0604020202020204"/>
                <a:ea typeface="+mn-ea"/>
                <a:cs typeface="+mn-cs"/>
              </a:rPr>
              <a:t>Blueprint for Instruction and Assessment</a:t>
            </a:r>
            <a:r>
              <a:rPr kumimoji="0" lang="en-US" sz="2250" b="0" i="0" u="none" strike="noStrike" kern="1200" cap="none" spc="0" normalizeH="0" baseline="0" noProof="0" dirty="0">
                <a:ln>
                  <a:noFill/>
                </a:ln>
                <a:solidFill>
                  <a:srgbClr val="012169"/>
                </a:solidFill>
                <a:effectLst/>
                <a:uLnTx/>
                <a:uFillTx/>
                <a:latin typeface="Arial" panose="020B0604020202020204"/>
                <a:ea typeface="+mn-ea"/>
                <a:cs typeface="+mn-cs"/>
              </a:rPr>
              <a:t>, </a:t>
            </a:r>
            <a:r>
              <a:rPr kumimoji="0" lang="en-US" sz="2250" b="0" i="0" u="sng" strike="noStrike" kern="1200" cap="none" spc="0" normalizeH="0" baseline="0" noProof="0" dirty="0">
                <a:ln>
                  <a:noFill/>
                </a:ln>
                <a:solidFill>
                  <a:srgbClr val="012169"/>
                </a:solidFill>
                <a:effectLst/>
                <a:uLnTx/>
                <a:uFillTx/>
                <a:latin typeface="Arial" panose="020B0604020202020204"/>
                <a:ea typeface="+mn-ea"/>
                <a:cs typeface="+mn-cs"/>
              </a:rPr>
              <a:t>Instructional Framework</a:t>
            </a:r>
            <a:r>
              <a:rPr kumimoji="0" lang="en-US" sz="2250" b="0" i="0" u="none" strike="noStrike" kern="1200" cap="none" spc="0" normalizeH="0" baseline="0" noProof="0" dirty="0">
                <a:ln>
                  <a:noFill/>
                </a:ln>
                <a:solidFill>
                  <a:srgbClr val="012169"/>
                </a:solidFill>
                <a:effectLst/>
                <a:uLnTx/>
                <a:uFillTx/>
                <a:latin typeface="Arial" panose="020B0604020202020204"/>
                <a:ea typeface="+mn-ea"/>
                <a:cs typeface="+mn-cs"/>
              </a:rPr>
              <a:t>, and </a:t>
            </a:r>
            <a:r>
              <a:rPr kumimoji="0" lang="en-US" sz="2250" b="0" i="0" u="sng" strike="noStrike" kern="1200" cap="none" spc="0" normalizeH="0" baseline="0" noProof="0" dirty="0">
                <a:ln>
                  <a:noFill/>
                </a:ln>
                <a:solidFill>
                  <a:srgbClr val="012169"/>
                </a:solidFill>
                <a:effectLst/>
                <a:uLnTx/>
                <a:uFillTx/>
                <a:latin typeface="Arial" panose="020B0604020202020204"/>
                <a:ea typeface="+mn-ea"/>
                <a:cs typeface="+mn-cs"/>
              </a:rPr>
              <a:t>Instructional Terminology</a:t>
            </a:r>
            <a:r>
              <a:rPr kumimoji="0" lang="en-US" sz="2250" b="0" i="0" strike="noStrike" kern="1200" cap="none" spc="0" normalizeH="0" baseline="0" noProof="0" dirty="0">
                <a:ln>
                  <a:noFill/>
                </a:ln>
                <a:solidFill>
                  <a:srgbClr val="012169"/>
                </a:solidFill>
                <a:effectLst/>
                <a:uLnTx/>
                <a:uFillTx/>
                <a:latin typeface="Arial" panose="020B0604020202020204"/>
                <a:ea typeface="+mn-ea"/>
                <a:cs typeface="+mn-cs"/>
              </a:rPr>
              <a:t> to</a:t>
            </a:r>
            <a:r>
              <a:rPr kumimoji="0" lang="en-US" sz="2250" b="0" i="0" u="none" strike="noStrike" kern="1200" cap="none" spc="0" normalizeH="0" baseline="0" noProof="0" dirty="0">
                <a:ln>
                  <a:noFill/>
                </a:ln>
                <a:solidFill>
                  <a:srgbClr val="012169"/>
                </a:solidFill>
                <a:effectLst/>
                <a:uLnTx/>
                <a:uFillTx/>
                <a:latin typeface="Arial" panose="020B0604020202020204"/>
                <a:ea typeface="+mn-ea"/>
                <a:cs typeface="+mn-cs"/>
              </a:rPr>
              <a:t> Inform Teaching and Learning </a:t>
            </a:r>
          </a:p>
          <a:p>
            <a:pPr algn="l"/>
            <a:endParaRPr lang="en-US" dirty="0"/>
          </a:p>
        </p:txBody>
      </p:sp>
      <p:pic>
        <p:nvPicPr>
          <p:cNvPr id="9" name="Picture 8">
            <a:extLst>
              <a:ext uri="{FF2B5EF4-FFF2-40B4-BE49-F238E27FC236}">
                <a16:creationId xmlns:a16="http://schemas.microsoft.com/office/drawing/2014/main" id="{C49C47FF-75B3-4CF9-92AA-E7F4BA88389C}"/>
              </a:ext>
            </a:extLst>
          </p:cNvPr>
          <p:cNvPicPr>
            <a:picLocks noChangeAspect="1"/>
          </p:cNvPicPr>
          <p:nvPr/>
        </p:nvPicPr>
        <p:blipFill rotWithShape="1">
          <a:blip r:embed="rId3"/>
          <a:srcRect b="9793"/>
          <a:stretch/>
        </p:blipFill>
        <p:spPr>
          <a:xfrm>
            <a:off x="152400" y="1101001"/>
            <a:ext cx="6874738" cy="3090000"/>
          </a:xfrm>
          <a:prstGeom prst="rect">
            <a:avLst/>
          </a:prstGeom>
          <a:ln>
            <a:noFill/>
          </a:ln>
          <a:effectLst>
            <a:outerShdw blurRad="292100" dist="139700" dir="2700000" algn="tl" rotWithShape="0">
              <a:srgbClr val="333333">
                <a:alpha val="65000"/>
              </a:srgbClr>
            </a:outerShdw>
          </a:effectLst>
        </p:spPr>
      </p:pic>
      <p:grpSp>
        <p:nvGrpSpPr>
          <p:cNvPr id="10" name="Group 9">
            <a:extLst>
              <a:ext uri="{FF2B5EF4-FFF2-40B4-BE49-F238E27FC236}">
                <a16:creationId xmlns:a16="http://schemas.microsoft.com/office/drawing/2014/main" id="{8E693ADB-A956-4E78-9F95-A74AE4DDAA2E}"/>
              </a:ext>
            </a:extLst>
          </p:cNvPr>
          <p:cNvGrpSpPr/>
          <p:nvPr/>
        </p:nvGrpSpPr>
        <p:grpSpPr>
          <a:xfrm>
            <a:off x="707613" y="2537830"/>
            <a:ext cx="8283987" cy="4209070"/>
            <a:chOff x="707613" y="2537830"/>
            <a:chExt cx="8283987" cy="4209070"/>
          </a:xfrm>
        </p:grpSpPr>
        <p:pic>
          <p:nvPicPr>
            <p:cNvPr id="11" name="Picture 10">
              <a:extLst>
                <a:ext uri="{FF2B5EF4-FFF2-40B4-BE49-F238E27FC236}">
                  <a16:creationId xmlns:a16="http://schemas.microsoft.com/office/drawing/2014/main" id="{1FF2F44B-9FDB-4853-8418-88D820B6E56F}"/>
                </a:ext>
              </a:extLst>
            </p:cNvPr>
            <p:cNvPicPr>
              <a:picLocks noChangeAspect="1"/>
            </p:cNvPicPr>
            <p:nvPr/>
          </p:nvPicPr>
          <p:blipFill>
            <a:blip r:embed="rId4"/>
            <a:stretch>
              <a:fillRect/>
            </a:stretch>
          </p:blipFill>
          <p:spPr>
            <a:xfrm>
              <a:off x="3276600" y="3207428"/>
              <a:ext cx="5562601" cy="3539472"/>
            </a:xfrm>
            <a:prstGeom prst="rect">
              <a:avLst/>
            </a:prstGeom>
            <a:ln>
              <a:noFill/>
            </a:ln>
            <a:effectLst>
              <a:outerShdw blurRad="292100" dist="139700" dir="2700000" algn="tl" rotWithShape="0">
                <a:srgbClr val="333333">
                  <a:alpha val="65000"/>
                </a:srgbClr>
              </a:outerShdw>
            </a:effectLst>
          </p:spPr>
        </p:pic>
        <p:cxnSp>
          <p:nvCxnSpPr>
            <p:cNvPr id="12" name="Straight Arrow Connector 11">
              <a:extLst>
                <a:ext uri="{FF2B5EF4-FFF2-40B4-BE49-F238E27FC236}">
                  <a16:creationId xmlns:a16="http://schemas.microsoft.com/office/drawing/2014/main" id="{210A6075-61F1-4D17-8F9F-A33DBDC4E47B}"/>
                </a:ext>
              </a:extLst>
            </p:cNvPr>
            <p:cNvCxnSpPr>
              <a:cxnSpLocks/>
            </p:cNvCxnSpPr>
            <p:nvPr/>
          </p:nvCxnSpPr>
          <p:spPr>
            <a:xfrm flipV="1">
              <a:off x="1752600" y="4174845"/>
              <a:ext cx="1617430" cy="51110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769BA62-2FDD-4B0A-A2BB-8C08B5D91771}"/>
                </a:ext>
              </a:extLst>
            </p:cNvPr>
            <p:cNvCxnSpPr>
              <a:cxnSpLocks/>
            </p:cNvCxnSpPr>
            <p:nvPr/>
          </p:nvCxnSpPr>
          <p:spPr>
            <a:xfrm flipH="1">
              <a:off x="6934200" y="3124200"/>
              <a:ext cx="990600" cy="1458873"/>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D3220F0-4AC6-4844-B22D-EC6E7C3C5264}"/>
                </a:ext>
              </a:extLst>
            </p:cNvPr>
            <p:cNvSpPr txBox="1"/>
            <p:nvPr/>
          </p:nvSpPr>
          <p:spPr>
            <a:xfrm>
              <a:off x="707613" y="4407513"/>
              <a:ext cx="1447800" cy="400110"/>
            </a:xfrm>
            <a:prstGeom prst="rect">
              <a:avLst/>
            </a:prstGeom>
            <a:solidFill>
              <a:schemeClr val="tx2"/>
            </a:solidFill>
            <a:ln>
              <a:solidFill>
                <a:schemeClr val="tx1"/>
              </a:solidFill>
            </a:ln>
          </p:spPr>
          <p:txBody>
            <a:bodyPr wrap="square" rtlCol="0">
              <a:spAutoFit/>
            </a:bodyPr>
            <a:lstStyle/>
            <a:p>
              <a:r>
                <a:rPr lang="en-US" sz="1000" b="1" dirty="0"/>
                <a:t>Domains align with the Blueprint</a:t>
              </a:r>
            </a:p>
          </p:txBody>
        </p:sp>
        <p:cxnSp>
          <p:nvCxnSpPr>
            <p:cNvPr id="16" name="Straight Arrow Connector 15">
              <a:extLst>
                <a:ext uri="{FF2B5EF4-FFF2-40B4-BE49-F238E27FC236}">
                  <a16:creationId xmlns:a16="http://schemas.microsoft.com/office/drawing/2014/main" id="{7A667470-128B-4502-B1B6-B9A99DB6D3F5}"/>
                </a:ext>
              </a:extLst>
            </p:cNvPr>
            <p:cNvCxnSpPr>
              <a:cxnSpLocks/>
            </p:cNvCxnSpPr>
            <p:nvPr/>
          </p:nvCxnSpPr>
          <p:spPr>
            <a:xfrm flipV="1">
              <a:off x="2226729" y="5121187"/>
              <a:ext cx="1143301" cy="49169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29DC201-794C-44DA-82B3-7782DDACAF88}"/>
                </a:ext>
              </a:extLst>
            </p:cNvPr>
            <p:cNvSpPr txBox="1"/>
            <p:nvPr/>
          </p:nvSpPr>
          <p:spPr>
            <a:xfrm>
              <a:off x="1268207" y="5570589"/>
              <a:ext cx="1447800" cy="400110"/>
            </a:xfrm>
            <a:prstGeom prst="rect">
              <a:avLst/>
            </a:prstGeom>
            <a:solidFill>
              <a:schemeClr val="tx2"/>
            </a:solidFill>
            <a:ln>
              <a:solidFill>
                <a:schemeClr val="tx1"/>
              </a:solidFill>
            </a:ln>
          </p:spPr>
          <p:txBody>
            <a:bodyPr wrap="square" rtlCol="0">
              <a:spAutoFit/>
            </a:bodyPr>
            <a:lstStyle>
              <a:defPPr>
                <a:defRPr lang="en-US"/>
              </a:defPPr>
              <a:lvl1pPr>
                <a:defRPr sz="1000" b="1"/>
              </a:lvl1pPr>
            </a:lstStyle>
            <a:p>
              <a:r>
                <a:rPr lang="en-US" dirty="0"/>
                <a:t>Standards and instructional time</a:t>
              </a:r>
            </a:p>
          </p:txBody>
        </p:sp>
        <p:sp>
          <p:nvSpPr>
            <p:cNvPr id="15" name="TextBox 14">
              <a:extLst>
                <a:ext uri="{FF2B5EF4-FFF2-40B4-BE49-F238E27FC236}">
                  <a16:creationId xmlns:a16="http://schemas.microsoft.com/office/drawing/2014/main" id="{8008DB4E-DA9A-4F7F-A32B-75EEFCE9EBED}"/>
                </a:ext>
              </a:extLst>
            </p:cNvPr>
            <p:cNvSpPr txBox="1"/>
            <p:nvPr/>
          </p:nvSpPr>
          <p:spPr>
            <a:xfrm>
              <a:off x="7543800" y="2537830"/>
              <a:ext cx="1447800" cy="707886"/>
            </a:xfrm>
            <a:prstGeom prst="rect">
              <a:avLst/>
            </a:prstGeom>
            <a:solidFill>
              <a:schemeClr val="tx2"/>
            </a:solidFill>
            <a:ln>
              <a:solidFill>
                <a:schemeClr val="tx1"/>
              </a:solidFill>
            </a:ln>
          </p:spPr>
          <p:txBody>
            <a:bodyPr wrap="square" rtlCol="0">
              <a:spAutoFit/>
            </a:bodyPr>
            <a:lstStyle>
              <a:defPPr>
                <a:defRPr lang="en-US"/>
              </a:defPPr>
              <a:lvl1pPr>
                <a:defRPr sz="1000" b="1"/>
              </a:lvl1pPr>
            </a:lstStyle>
            <a:p>
              <a:r>
                <a:rPr lang="en-US" dirty="0"/>
                <a:t>Provides additional and clear direction with measurement criteria</a:t>
              </a:r>
            </a:p>
          </p:txBody>
        </p:sp>
      </p:grpSp>
      <p:graphicFrame>
        <p:nvGraphicFramePr>
          <p:cNvPr id="3" name="Table 3">
            <a:extLst>
              <a:ext uri="{FF2B5EF4-FFF2-40B4-BE49-F238E27FC236}">
                <a16:creationId xmlns:a16="http://schemas.microsoft.com/office/drawing/2014/main" id="{E8D814B1-D8A7-4BAF-8972-CF4BEDC70E58}"/>
              </a:ext>
            </a:extLst>
          </p:cNvPr>
          <p:cNvGraphicFramePr>
            <a:graphicFrameLocks noGrp="1"/>
          </p:cNvGraphicFramePr>
          <p:nvPr>
            <p:extLst>
              <p:ext uri="{D42A27DB-BD31-4B8C-83A1-F6EECF244321}">
                <p14:modId xmlns:p14="http://schemas.microsoft.com/office/powerpoint/2010/main" val="852751321"/>
              </p:ext>
            </p:extLst>
          </p:nvPr>
        </p:nvGraphicFramePr>
        <p:xfrm>
          <a:off x="7346132" y="1115220"/>
          <a:ext cx="1447800" cy="1202616"/>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1309247458"/>
                    </a:ext>
                  </a:extLst>
                </a:gridCol>
              </a:tblGrid>
              <a:tr h="283872">
                <a:tc>
                  <a:txBody>
                    <a:bodyPr/>
                    <a:lstStyle/>
                    <a:p>
                      <a:pPr algn="ctr"/>
                      <a:r>
                        <a:rPr lang="en-US" sz="1200" dirty="0"/>
                        <a:t>Items on Test</a:t>
                      </a:r>
                    </a:p>
                  </a:txBody>
                  <a:tcPr marL="85014" marR="85014" marT="38643" marB="38643"/>
                </a:tc>
                <a:extLst>
                  <a:ext uri="{0D108BD9-81ED-4DB2-BD59-A6C34878D82A}">
                    <a16:rowId xmlns:a16="http://schemas.microsoft.com/office/drawing/2014/main" val="1892953587"/>
                  </a:ext>
                </a:extLst>
              </a:tr>
              <a:tr h="229685">
                <a:tc>
                  <a:txBody>
                    <a:bodyPr/>
                    <a:lstStyle/>
                    <a:p>
                      <a:pPr algn="l"/>
                      <a:r>
                        <a:rPr lang="en-US" sz="1000" b="1" dirty="0"/>
                        <a:t>Domain 1 – 36 items</a:t>
                      </a:r>
                    </a:p>
                  </a:txBody>
                  <a:tcPr marL="85014" marR="85014" marT="38643" marB="38643"/>
                </a:tc>
                <a:extLst>
                  <a:ext uri="{0D108BD9-81ED-4DB2-BD59-A6C34878D82A}">
                    <a16:rowId xmlns:a16="http://schemas.microsoft.com/office/drawing/2014/main" val="1990648463"/>
                  </a:ext>
                </a:extLst>
              </a:tr>
              <a:tr h="229685">
                <a:tc>
                  <a:txBody>
                    <a:bodyPr/>
                    <a:lstStyle/>
                    <a:p>
                      <a:pPr algn="l"/>
                      <a:r>
                        <a:rPr lang="en-US" sz="1000" b="1" dirty="0"/>
                        <a:t>Domain 2 – 24 items</a:t>
                      </a:r>
                    </a:p>
                  </a:txBody>
                  <a:tcPr marL="85014" marR="85014" marT="38643" marB="38643"/>
                </a:tc>
                <a:extLst>
                  <a:ext uri="{0D108BD9-81ED-4DB2-BD59-A6C34878D82A}">
                    <a16:rowId xmlns:a16="http://schemas.microsoft.com/office/drawing/2014/main" val="3390694987"/>
                  </a:ext>
                </a:extLst>
              </a:tr>
              <a:tr h="229685">
                <a:tc>
                  <a:txBody>
                    <a:bodyPr/>
                    <a:lstStyle/>
                    <a:p>
                      <a:pPr algn="l"/>
                      <a:r>
                        <a:rPr lang="en-US" sz="1000" b="1" dirty="0"/>
                        <a:t>Domain 3 – 16 items</a:t>
                      </a:r>
                    </a:p>
                  </a:txBody>
                  <a:tcPr marL="85014" marR="85014" marT="38643" marB="38643"/>
                </a:tc>
                <a:extLst>
                  <a:ext uri="{0D108BD9-81ED-4DB2-BD59-A6C34878D82A}">
                    <a16:rowId xmlns:a16="http://schemas.microsoft.com/office/drawing/2014/main" val="3806640432"/>
                  </a:ext>
                </a:extLst>
              </a:tr>
              <a:tr h="229685">
                <a:tc>
                  <a:txBody>
                    <a:bodyPr/>
                    <a:lstStyle/>
                    <a:p>
                      <a:pPr algn="l"/>
                      <a:r>
                        <a:rPr lang="en-US" sz="1000" b="1" dirty="0"/>
                        <a:t>Domain 4 – 4 items</a:t>
                      </a:r>
                    </a:p>
                  </a:txBody>
                  <a:tcPr marL="85014" marR="85014" marT="38643" marB="38643"/>
                </a:tc>
                <a:extLst>
                  <a:ext uri="{0D108BD9-81ED-4DB2-BD59-A6C34878D82A}">
                    <a16:rowId xmlns:a16="http://schemas.microsoft.com/office/drawing/2014/main" val="2791789692"/>
                  </a:ext>
                </a:extLst>
              </a:tr>
            </a:tbl>
          </a:graphicData>
        </a:graphic>
      </p:graphicFrame>
    </p:spTree>
    <p:extLst>
      <p:ext uri="{BB962C8B-B14F-4D97-AF65-F5344CB8AC3E}">
        <p14:creationId xmlns:p14="http://schemas.microsoft.com/office/powerpoint/2010/main" val="374834048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Technical Skills Assessment</a:t>
            </a:r>
            <a:br>
              <a:rPr lang="en-US" dirty="0"/>
            </a:br>
            <a:r>
              <a:rPr lang="en-US" sz="2200" dirty="0"/>
              <a:t>Use Assessment Reports as a Planning Tool</a:t>
            </a:r>
            <a:endParaRPr lang="en-US" dirty="0"/>
          </a:p>
        </p:txBody>
      </p:sp>
      <p:pic>
        <p:nvPicPr>
          <p:cNvPr id="13" name="Picture 12" descr="A close up of a sign&#10;&#10;Description automatically generated">
            <a:extLst>
              <a:ext uri="{FF2B5EF4-FFF2-40B4-BE49-F238E27FC236}">
                <a16:creationId xmlns:a16="http://schemas.microsoft.com/office/drawing/2014/main" id="{43C6671B-B314-46BE-874D-1C84EF9A0A7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227070" y="312953"/>
            <a:ext cx="644467" cy="623455"/>
          </a:xfrm>
          <a:prstGeom prst="rect">
            <a:avLst/>
          </a:prstGeom>
          <a:ln>
            <a:noFill/>
          </a:ln>
          <a:effectLst>
            <a:outerShdw blurRad="292100" dist="139700" dir="2700000" algn="tl" rotWithShape="0">
              <a:srgbClr val="333333">
                <a:alpha val="65000"/>
              </a:srgbClr>
            </a:outerShdw>
          </a:effectLst>
        </p:spPr>
      </p:pic>
      <p:pic>
        <p:nvPicPr>
          <p:cNvPr id="7" name="Content Placeholder 4" descr="A picture containing food, drawing&#10;&#10;Description automatically generated">
            <a:extLst>
              <a:ext uri="{FF2B5EF4-FFF2-40B4-BE49-F238E27FC236}">
                <a16:creationId xmlns:a16="http://schemas.microsoft.com/office/drawing/2014/main" id="{CADDFF5F-7500-4C87-A9C4-A528BE7B2191}"/>
              </a:ext>
            </a:extLst>
          </p:cNvPr>
          <p:cNvPicPr>
            <a:picLocks/>
          </p:cNvPicPr>
          <p:nvPr/>
        </p:nvPicPr>
        <p:blipFill>
          <a:blip r:embed="rId4">
            <a:extLst>
              <a:ext uri="{28A0092B-C50C-407E-A947-70E740481C1C}">
                <a14:useLocalDpi xmlns:a14="http://schemas.microsoft.com/office/drawing/2010/main" val="0"/>
              </a:ext>
            </a:extLst>
          </a:blip>
          <a:stretch>
            <a:fillRect/>
          </a:stretch>
        </p:blipFill>
        <p:spPr bwMode="auto">
          <a:xfrm>
            <a:off x="4071937" y="6417575"/>
            <a:ext cx="1104859" cy="404600"/>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EDB387A6-E54F-4236-BBF1-9EE039131D79}"/>
              </a:ext>
            </a:extLst>
          </p:cNvPr>
          <p:cNvPicPr>
            <a:picLocks noChangeAspect="1"/>
          </p:cNvPicPr>
          <p:nvPr/>
        </p:nvPicPr>
        <p:blipFill>
          <a:blip r:embed="rId5"/>
          <a:stretch>
            <a:fillRect/>
          </a:stretch>
        </p:blipFill>
        <p:spPr>
          <a:xfrm>
            <a:off x="228600" y="2024349"/>
            <a:ext cx="5324475" cy="1257300"/>
          </a:xfrm>
          <a:prstGeom prst="rect">
            <a:avLst/>
          </a:prstGeom>
          <a:ln w="28575">
            <a:solidFill>
              <a:schemeClr val="tx1"/>
            </a:solidFill>
          </a:ln>
        </p:spPr>
      </p:pic>
      <p:sp>
        <p:nvSpPr>
          <p:cNvPr id="21" name="TextBox 20">
            <a:extLst>
              <a:ext uri="{FF2B5EF4-FFF2-40B4-BE49-F238E27FC236}">
                <a16:creationId xmlns:a16="http://schemas.microsoft.com/office/drawing/2014/main" id="{266B10DE-7A88-43D2-AC20-428FF07C25A9}"/>
              </a:ext>
            </a:extLst>
          </p:cNvPr>
          <p:cNvSpPr txBox="1"/>
          <p:nvPr/>
        </p:nvSpPr>
        <p:spPr>
          <a:xfrm>
            <a:off x="5572125" y="5268575"/>
            <a:ext cx="3505200" cy="1169551"/>
          </a:xfrm>
          <a:prstGeom prst="rect">
            <a:avLst/>
          </a:prstGeom>
          <a:noFill/>
        </p:spPr>
        <p:txBody>
          <a:bodyPr wrap="square" rtlCol="0">
            <a:spAutoFit/>
          </a:bodyPr>
          <a:lstStyle/>
          <a:p>
            <a:r>
              <a:rPr lang="en-US" sz="1400" i="1" dirty="0">
                <a:solidFill>
                  <a:srgbClr val="000000"/>
                </a:solidFill>
                <a:effectLst/>
                <a:latin typeface="Calibri" panose="020F0502020204030204" pitchFamily="34" charset="0"/>
                <a:ea typeface="Calibri" panose="020F0502020204030204" pitchFamily="34" charset="0"/>
              </a:rPr>
              <a:t>The </a:t>
            </a:r>
            <a:r>
              <a:rPr lang="en-US" sz="1400" b="1" i="1" dirty="0">
                <a:solidFill>
                  <a:schemeClr val="accent1"/>
                </a:solidFill>
                <a:effectLst/>
                <a:latin typeface="Calibri" panose="020F0502020204030204" pitchFamily="34" charset="0"/>
                <a:ea typeface="Calibri" panose="020F0502020204030204" pitchFamily="34" charset="0"/>
              </a:rPr>
              <a:t>Total Program Report</a:t>
            </a:r>
            <a:r>
              <a:rPr lang="en-US" sz="1400" i="1" dirty="0">
                <a:solidFill>
                  <a:schemeClr val="accent1"/>
                </a:solidFill>
                <a:effectLst/>
                <a:latin typeface="Calibri" panose="020F0502020204030204" pitchFamily="34" charset="0"/>
                <a:ea typeface="Calibri" panose="020F0502020204030204" pitchFamily="34" charset="0"/>
              </a:rPr>
              <a:t> </a:t>
            </a:r>
            <a:r>
              <a:rPr lang="en-US" sz="1400" i="1" dirty="0">
                <a:solidFill>
                  <a:srgbClr val="000000"/>
                </a:solidFill>
                <a:effectLst/>
                <a:latin typeface="Calibri" panose="020F0502020204030204" pitchFamily="34" charset="0"/>
                <a:ea typeface="Calibri" panose="020F0502020204030204" pitchFamily="34" charset="0"/>
              </a:rPr>
              <a:t>shows highest to lowest results </a:t>
            </a:r>
            <a:r>
              <a:rPr lang="en-US" sz="1400" i="1" u="sng" dirty="0">
                <a:solidFill>
                  <a:srgbClr val="000000"/>
                </a:solidFill>
                <a:effectLst/>
                <a:latin typeface="Calibri" panose="020F0502020204030204" pitchFamily="34" charset="0"/>
                <a:ea typeface="Calibri" panose="020F0502020204030204" pitchFamily="34" charset="0"/>
              </a:rPr>
              <a:t>for one or all programs</a:t>
            </a:r>
            <a:r>
              <a:rPr lang="en-US" sz="1400" i="1" dirty="0">
                <a:solidFill>
                  <a:srgbClr val="000000"/>
                </a:solidFill>
                <a:effectLst/>
                <a:latin typeface="Calibri" panose="020F0502020204030204" pitchFamily="34" charset="0"/>
                <a:ea typeface="Calibri" panose="020F0502020204030204" pitchFamily="34" charset="0"/>
              </a:rPr>
              <a:t> sorted by  CTED/Non-CTED, district, and school. Each district/school performance can be viewed relative to other district/school performances.</a:t>
            </a:r>
            <a:endParaRPr lang="en-US" sz="1400" dirty="0">
              <a:solidFill>
                <a:srgbClr val="000000"/>
              </a:solidFill>
              <a:effectLst/>
              <a:latin typeface="Arial" panose="020B0604020202020204" pitchFamily="34" charset="0"/>
              <a:ea typeface="Calibri" panose="020F0502020204030204" pitchFamily="34" charset="0"/>
            </a:endParaRPr>
          </a:p>
        </p:txBody>
      </p:sp>
      <p:pic>
        <p:nvPicPr>
          <p:cNvPr id="23" name="Picture 22">
            <a:extLst>
              <a:ext uri="{FF2B5EF4-FFF2-40B4-BE49-F238E27FC236}">
                <a16:creationId xmlns:a16="http://schemas.microsoft.com/office/drawing/2014/main" id="{1604BC53-C344-4550-88D6-ADBD665C4E5C}"/>
              </a:ext>
            </a:extLst>
          </p:cNvPr>
          <p:cNvPicPr>
            <a:picLocks noChangeAspect="1"/>
          </p:cNvPicPr>
          <p:nvPr/>
        </p:nvPicPr>
        <p:blipFill>
          <a:blip r:embed="rId6"/>
          <a:stretch>
            <a:fillRect/>
          </a:stretch>
        </p:blipFill>
        <p:spPr>
          <a:xfrm>
            <a:off x="3562350" y="3162300"/>
            <a:ext cx="5353050" cy="2095500"/>
          </a:xfrm>
          <a:prstGeom prst="rect">
            <a:avLst/>
          </a:prstGeom>
          <a:ln w="28575">
            <a:solidFill>
              <a:schemeClr val="tx1"/>
            </a:solidFill>
          </a:ln>
        </p:spPr>
      </p:pic>
      <p:pic>
        <p:nvPicPr>
          <p:cNvPr id="27" name="Picture 26">
            <a:extLst>
              <a:ext uri="{FF2B5EF4-FFF2-40B4-BE49-F238E27FC236}">
                <a16:creationId xmlns:a16="http://schemas.microsoft.com/office/drawing/2014/main" id="{A9194F5F-8D31-4A55-802B-BAD78041ECBE}"/>
              </a:ext>
            </a:extLst>
          </p:cNvPr>
          <p:cNvPicPr>
            <a:picLocks noChangeAspect="1"/>
          </p:cNvPicPr>
          <p:nvPr/>
        </p:nvPicPr>
        <p:blipFill>
          <a:blip r:embed="rId7"/>
          <a:stretch>
            <a:fillRect/>
          </a:stretch>
        </p:blipFill>
        <p:spPr>
          <a:xfrm>
            <a:off x="228600" y="4814704"/>
            <a:ext cx="5334000" cy="1543050"/>
          </a:xfrm>
          <a:prstGeom prst="rect">
            <a:avLst/>
          </a:prstGeom>
          <a:ln w="28575">
            <a:solidFill>
              <a:schemeClr val="tx1"/>
            </a:solidFill>
          </a:ln>
        </p:spPr>
      </p:pic>
      <p:sp>
        <p:nvSpPr>
          <p:cNvPr id="28" name="TextBox 27">
            <a:extLst>
              <a:ext uri="{FF2B5EF4-FFF2-40B4-BE49-F238E27FC236}">
                <a16:creationId xmlns:a16="http://schemas.microsoft.com/office/drawing/2014/main" id="{F3C7F3A0-A00D-4ABE-96D9-1892AB70C41C}"/>
              </a:ext>
            </a:extLst>
          </p:cNvPr>
          <p:cNvSpPr txBox="1"/>
          <p:nvPr/>
        </p:nvSpPr>
        <p:spPr>
          <a:xfrm>
            <a:off x="161884" y="3328158"/>
            <a:ext cx="3400466" cy="1384995"/>
          </a:xfrm>
          <a:prstGeom prst="rect">
            <a:avLst/>
          </a:prstGeom>
          <a:noFill/>
        </p:spPr>
        <p:txBody>
          <a:bodyPr wrap="square" rtlCol="0">
            <a:spAutoFit/>
          </a:bodyPr>
          <a:lstStyle/>
          <a:p>
            <a:pPr marL="0" marR="0">
              <a:spcBef>
                <a:spcPts val="0"/>
              </a:spcBef>
              <a:spcAft>
                <a:spcPts val="0"/>
              </a:spcAft>
            </a:pPr>
            <a:r>
              <a:rPr lang="en-US" sz="1400" i="1" dirty="0">
                <a:solidFill>
                  <a:srgbClr val="000000"/>
                </a:solidFill>
                <a:effectLst/>
                <a:latin typeface="Calibri" panose="020F0502020204030204" pitchFamily="34" charset="0"/>
                <a:ea typeface="Calibri" panose="020F0502020204030204" pitchFamily="34" charset="0"/>
              </a:rPr>
              <a:t>The </a:t>
            </a:r>
            <a:r>
              <a:rPr lang="en-US" sz="1400" b="1" i="1" dirty="0">
                <a:solidFill>
                  <a:schemeClr val="accent1"/>
                </a:solidFill>
                <a:effectLst/>
                <a:latin typeface="Calibri" panose="020F0502020204030204" pitchFamily="34" charset="0"/>
                <a:ea typeface="Calibri" panose="020F0502020204030204" pitchFamily="34" charset="0"/>
              </a:rPr>
              <a:t>Statewide Performance Report</a:t>
            </a:r>
            <a:r>
              <a:rPr lang="en-US" sz="1400" i="1" dirty="0">
                <a:solidFill>
                  <a:schemeClr val="accent1"/>
                </a:solidFill>
                <a:effectLst/>
                <a:latin typeface="Calibri" panose="020F0502020204030204" pitchFamily="34" charset="0"/>
                <a:ea typeface="Calibri" panose="020F0502020204030204" pitchFamily="34" charset="0"/>
              </a:rPr>
              <a:t> </a:t>
            </a:r>
            <a:r>
              <a:rPr lang="en-US" sz="1400" i="1" dirty="0">
                <a:solidFill>
                  <a:srgbClr val="000000"/>
                </a:solidFill>
                <a:effectLst/>
                <a:latin typeface="Calibri" panose="020F0502020204030204" pitchFamily="34" charset="0"/>
                <a:ea typeface="Calibri" panose="020F0502020204030204" pitchFamily="34" charset="0"/>
              </a:rPr>
              <a:t>shows highest to lowest results </a:t>
            </a:r>
            <a:r>
              <a:rPr lang="en-US" sz="1400" i="1" u="sng" dirty="0">
                <a:solidFill>
                  <a:srgbClr val="000000"/>
                </a:solidFill>
                <a:effectLst/>
                <a:latin typeface="Calibri" panose="020F0502020204030204" pitchFamily="34" charset="0"/>
                <a:ea typeface="Calibri" panose="020F0502020204030204" pitchFamily="34" charset="0"/>
              </a:rPr>
              <a:t>for one program</a:t>
            </a:r>
            <a:r>
              <a:rPr lang="en-US" sz="1400" i="1" dirty="0">
                <a:solidFill>
                  <a:srgbClr val="000000"/>
                </a:solidFill>
                <a:effectLst/>
                <a:latin typeface="Calibri" panose="020F0502020204030204" pitchFamily="34" charset="0"/>
                <a:ea typeface="Calibri" panose="020F0502020204030204" pitchFamily="34" charset="0"/>
              </a:rPr>
              <a:t> sorted by CTED/Non-CTED, district, and school. Each district/school performance can be viewed relative to other districts/schools offering the same program.</a:t>
            </a:r>
            <a:endParaRPr lang="en-US" sz="1400" dirty="0">
              <a:solidFill>
                <a:srgbClr val="000000"/>
              </a:solidFill>
              <a:effectLst/>
              <a:latin typeface="Arial" panose="020B0604020202020204" pitchFamily="34" charset="0"/>
              <a:ea typeface="Calibri" panose="020F0502020204030204" pitchFamily="34" charset="0"/>
            </a:endParaRPr>
          </a:p>
        </p:txBody>
      </p:sp>
      <p:sp>
        <p:nvSpPr>
          <p:cNvPr id="29" name="TextBox 28">
            <a:extLst>
              <a:ext uri="{FF2B5EF4-FFF2-40B4-BE49-F238E27FC236}">
                <a16:creationId xmlns:a16="http://schemas.microsoft.com/office/drawing/2014/main" id="{36536920-6D0B-43DF-94B8-9BF78F80364A}"/>
              </a:ext>
            </a:extLst>
          </p:cNvPr>
          <p:cNvSpPr txBox="1"/>
          <p:nvPr/>
        </p:nvSpPr>
        <p:spPr>
          <a:xfrm>
            <a:off x="5572166" y="1967805"/>
            <a:ext cx="3619500" cy="1384995"/>
          </a:xfrm>
          <a:prstGeom prst="rect">
            <a:avLst/>
          </a:prstGeom>
          <a:noFill/>
        </p:spPr>
        <p:txBody>
          <a:bodyPr wrap="square" rtlCol="0">
            <a:spAutoFit/>
          </a:bodyPr>
          <a:lstStyle/>
          <a:p>
            <a:r>
              <a:rPr lang="en-US" sz="1400" i="1" dirty="0">
                <a:solidFill>
                  <a:srgbClr val="000000"/>
                </a:solidFill>
                <a:effectLst/>
                <a:latin typeface="Calibri" panose="020F0502020204030204" pitchFamily="34" charset="0"/>
                <a:ea typeface="Calibri" panose="020F0502020204030204" pitchFamily="34" charset="0"/>
              </a:rPr>
              <a:t>The </a:t>
            </a:r>
            <a:r>
              <a:rPr lang="en-US" sz="1400" b="1" i="1" dirty="0">
                <a:solidFill>
                  <a:schemeClr val="accent1"/>
                </a:solidFill>
                <a:effectLst/>
                <a:latin typeface="Calibri" panose="020F0502020204030204" pitchFamily="34" charset="0"/>
                <a:ea typeface="Calibri" panose="020F0502020204030204" pitchFamily="34" charset="0"/>
              </a:rPr>
              <a:t>Program Assessment Report</a:t>
            </a:r>
            <a:r>
              <a:rPr lang="en-US" sz="1400" i="1" dirty="0">
                <a:solidFill>
                  <a:schemeClr val="accent1"/>
                </a:solidFill>
                <a:effectLst/>
                <a:latin typeface="Calibri" panose="020F0502020204030204" pitchFamily="34" charset="0"/>
                <a:ea typeface="Calibri" panose="020F0502020204030204" pitchFamily="34" charset="0"/>
              </a:rPr>
              <a:t> </a:t>
            </a:r>
            <a:r>
              <a:rPr lang="en-US" sz="1400" i="1" dirty="0">
                <a:solidFill>
                  <a:srgbClr val="000000"/>
                </a:solidFill>
                <a:effectLst/>
                <a:latin typeface="Calibri" panose="020F0502020204030204" pitchFamily="34" charset="0"/>
                <a:ea typeface="Calibri" panose="020F0502020204030204" pitchFamily="34" charset="0"/>
              </a:rPr>
              <a:t>shows the percentage of correct responses for all students for each standard. Results identify program strengths and weaknesses that can be used to facilitate best practices among campuses.</a:t>
            </a:r>
            <a:endParaRPr lang="en-US" sz="1400" dirty="0">
              <a:solidFill>
                <a:srgbClr val="000000"/>
              </a:solidFill>
              <a:effectLst/>
              <a:latin typeface="Arial" panose="020B0604020202020204" pitchFamily="34" charset="0"/>
              <a:ea typeface="Calibri" panose="020F0502020204030204" pitchFamily="34" charset="0"/>
            </a:endParaRPr>
          </a:p>
          <a:p>
            <a:endParaRPr lang="en-US" sz="1400" dirty="0"/>
          </a:p>
        </p:txBody>
      </p:sp>
      <p:sp>
        <p:nvSpPr>
          <p:cNvPr id="31" name="TextBox 30">
            <a:extLst>
              <a:ext uri="{FF2B5EF4-FFF2-40B4-BE49-F238E27FC236}">
                <a16:creationId xmlns:a16="http://schemas.microsoft.com/office/drawing/2014/main" id="{ACAD0C05-2645-413C-A722-88F5BA3AC71E}"/>
              </a:ext>
            </a:extLst>
          </p:cNvPr>
          <p:cNvSpPr txBox="1"/>
          <p:nvPr/>
        </p:nvSpPr>
        <p:spPr>
          <a:xfrm>
            <a:off x="1524000" y="1200098"/>
            <a:ext cx="6553200" cy="707886"/>
          </a:xfrm>
          <a:prstGeom prst="rect">
            <a:avLst/>
          </a:prstGeom>
          <a:noFill/>
        </p:spPr>
        <p:txBody>
          <a:bodyPr wrap="square" rtlCol="0">
            <a:spAutoFit/>
          </a:bodyPr>
          <a:lstStyle/>
          <a:p>
            <a:r>
              <a:rPr lang="en-US" sz="2000" i="1" dirty="0"/>
              <a:t>TSA reports provide a numerical description of what students learn and how well programs perform.</a:t>
            </a:r>
          </a:p>
        </p:txBody>
      </p:sp>
    </p:spTree>
    <p:extLst>
      <p:ext uri="{BB962C8B-B14F-4D97-AF65-F5344CB8AC3E}">
        <p14:creationId xmlns:p14="http://schemas.microsoft.com/office/powerpoint/2010/main" val="2619661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96A02-86EB-4DB6-848F-D15402E17D6C}"/>
              </a:ext>
            </a:extLst>
          </p:cNvPr>
          <p:cNvSpPr>
            <a:spLocks noGrp="1"/>
          </p:cNvSpPr>
          <p:nvPr>
            <p:ph type="title" idx="4294967295"/>
          </p:nvPr>
        </p:nvSpPr>
        <p:spPr>
          <a:xfrm>
            <a:off x="812938" y="1465063"/>
            <a:ext cx="3502819" cy="977504"/>
          </a:xfrm>
          <a:prstGeom prst="rect">
            <a:avLst/>
          </a:prstGeom>
        </p:spPr>
        <p:txBody>
          <a:bodyPr anchor="ctr">
            <a:noAutofit/>
          </a:bodyPr>
          <a:lstStyle/>
          <a:p>
            <a:pPr>
              <a:lnSpc>
                <a:spcPct val="90000"/>
              </a:lnSpc>
            </a:pPr>
            <a:r>
              <a:rPr lang="en-US" sz="3600" b="1" dirty="0">
                <a:latin typeface="Helvetica, Arial"/>
              </a:rPr>
              <a:t>New Advisor </a:t>
            </a:r>
            <a:br>
              <a:rPr lang="en-US" sz="3600" b="1" dirty="0">
                <a:latin typeface="Helvetica, Arial"/>
              </a:rPr>
            </a:br>
            <a:r>
              <a:rPr lang="en-US" sz="3600" b="1" dirty="0">
                <a:latin typeface="Helvetica, Arial"/>
              </a:rPr>
              <a:t>    Training</a:t>
            </a:r>
          </a:p>
        </p:txBody>
      </p:sp>
      <p:sp>
        <p:nvSpPr>
          <p:cNvPr id="14" name="Text Placeholder 13">
            <a:extLst>
              <a:ext uri="{FF2B5EF4-FFF2-40B4-BE49-F238E27FC236}">
                <a16:creationId xmlns:a16="http://schemas.microsoft.com/office/drawing/2014/main" id="{F7580787-4CF5-4195-9119-C37E931CA514}"/>
              </a:ext>
            </a:extLst>
          </p:cNvPr>
          <p:cNvSpPr>
            <a:spLocks noGrp="1"/>
          </p:cNvSpPr>
          <p:nvPr>
            <p:ph idx="4294967295"/>
          </p:nvPr>
        </p:nvSpPr>
        <p:spPr>
          <a:xfrm>
            <a:off x="228600" y="2817682"/>
            <a:ext cx="9144000" cy="3601640"/>
          </a:xfrm>
          <a:prstGeom prst="rect">
            <a:avLst/>
          </a:prstGeom>
        </p:spPr>
        <p:txBody>
          <a:bodyPr anchor="t">
            <a:normAutofit fontScale="32500" lnSpcReduction="20000"/>
          </a:bodyPr>
          <a:lstStyle/>
          <a:p>
            <a:pPr marL="0" indent="0">
              <a:spcBef>
                <a:spcPts val="0"/>
              </a:spcBef>
              <a:buNone/>
            </a:pPr>
            <a:r>
              <a:rPr lang="en-US" sz="8000" b="1" dirty="0">
                <a:latin typeface="Helvetica, Arial"/>
              </a:rPr>
              <a:t>Cost</a:t>
            </a:r>
            <a:r>
              <a:rPr lang="en-US" sz="8000" b="1" dirty="0"/>
              <a:t>: </a:t>
            </a:r>
            <a:r>
              <a:rPr lang="en-US" sz="8000" b="1" dirty="0">
                <a:highlight>
                  <a:srgbClr val="FFFF00"/>
                </a:highlight>
              </a:rPr>
              <a:t>Free</a:t>
            </a:r>
          </a:p>
          <a:p>
            <a:pPr marL="0" indent="0">
              <a:spcBef>
                <a:spcPts val="0"/>
              </a:spcBef>
              <a:buNone/>
            </a:pPr>
            <a:endParaRPr lang="en-US" sz="8000" b="1" dirty="0">
              <a:latin typeface="Helvetica, Arial"/>
            </a:endParaRPr>
          </a:p>
          <a:p>
            <a:pPr marL="0" indent="0">
              <a:spcBef>
                <a:spcPts val="0"/>
              </a:spcBef>
              <a:buNone/>
            </a:pPr>
            <a:r>
              <a:rPr lang="en-US" sz="8000" b="1" dirty="0">
                <a:latin typeface="Helvetica, Arial"/>
              </a:rPr>
              <a:t>Dates:</a:t>
            </a:r>
          </a:p>
          <a:p>
            <a:r>
              <a:rPr lang="en-US" sz="8000" dirty="0"/>
              <a:t>Saturday October 2</a:t>
            </a:r>
            <a:r>
              <a:rPr lang="en-US" sz="8000" baseline="30000" dirty="0"/>
              <a:t>nd</a:t>
            </a:r>
            <a:r>
              <a:rPr lang="en-US" sz="8000" dirty="0"/>
              <a:t> 8:00am-3:30pm – Virtual</a:t>
            </a:r>
          </a:p>
          <a:p>
            <a:r>
              <a:rPr lang="en-US" sz="8000" dirty="0"/>
              <a:t>Wednesday December 8</a:t>
            </a:r>
            <a:r>
              <a:rPr lang="en-US" sz="8000" baseline="30000" dirty="0"/>
              <a:t>th</a:t>
            </a:r>
            <a:r>
              <a:rPr lang="en-US" sz="8000" dirty="0"/>
              <a:t> 8:00am-3:30pm - Virtual</a:t>
            </a:r>
          </a:p>
          <a:p>
            <a:pPr marL="0" indent="0">
              <a:spcBef>
                <a:spcPts val="0"/>
              </a:spcBef>
              <a:buNone/>
            </a:pPr>
            <a:r>
              <a:rPr lang="en-US" sz="8000" dirty="0">
                <a:latin typeface="Helvetica, Arial"/>
              </a:rPr>
              <a:t>	</a:t>
            </a:r>
          </a:p>
          <a:p>
            <a:pPr marL="0" indent="0">
              <a:spcBef>
                <a:spcPts val="0"/>
              </a:spcBef>
              <a:buNone/>
            </a:pPr>
            <a:endParaRPr lang="en-US" sz="8000" dirty="0">
              <a:latin typeface="Helvetica, Arial"/>
            </a:endParaRPr>
          </a:p>
          <a:p>
            <a:pPr marL="0" indent="0">
              <a:spcBef>
                <a:spcPts val="0"/>
              </a:spcBef>
              <a:buNone/>
            </a:pPr>
            <a:endParaRPr lang="en-US" sz="8000" dirty="0">
              <a:latin typeface="Helvetica, Arial"/>
            </a:endParaRPr>
          </a:p>
          <a:p>
            <a:pPr marL="0" indent="0">
              <a:spcBef>
                <a:spcPts val="0"/>
              </a:spcBef>
              <a:buNone/>
            </a:pPr>
            <a:r>
              <a:rPr lang="en-US" sz="8000" b="1" dirty="0">
                <a:latin typeface="Helvetica, Arial"/>
              </a:rPr>
              <a:t>Sign up:  </a:t>
            </a:r>
            <a:r>
              <a:rPr lang="en-US" sz="8000" u="sng" dirty="0">
                <a:solidFill>
                  <a:srgbClr val="0563C1"/>
                </a:solidFill>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https://fblaarizona.wufoo.com/forms/w9y13nl19006cq/</a:t>
            </a:r>
            <a:endParaRPr lang="en-US" sz="8000" b="1" dirty="0">
              <a:latin typeface="Helvetica, Arial"/>
            </a:endParaRPr>
          </a:p>
          <a:p>
            <a:pPr marL="0" indent="0">
              <a:spcBef>
                <a:spcPts val="0"/>
              </a:spcBef>
              <a:buNone/>
            </a:pPr>
            <a:endParaRPr lang="en-US" sz="2400" dirty="0">
              <a:latin typeface="Helvetica, Arial"/>
            </a:endParaRPr>
          </a:p>
          <a:p>
            <a:pPr marL="0" indent="0">
              <a:spcBef>
                <a:spcPts val="0"/>
              </a:spcBef>
              <a:buNone/>
            </a:pPr>
            <a:r>
              <a:rPr lang="en-US" sz="2400" dirty="0">
                <a:latin typeface="Helvetica, Arial"/>
              </a:rPr>
              <a:t>  </a:t>
            </a:r>
          </a:p>
          <a:p>
            <a:pPr marL="0" indent="0">
              <a:spcBef>
                <a:spcPts val="0"/>
              </a:spcBef>
              <a:buNone/>
            </a:pPr>
            <a:r>
              <a:rPr lang="en-US" dirty="0">
                <a:latin typeface="Helvetica, Arial"/>
              </a:rPr>
              <a:t> </a:t>
            </a:r>
          </a:p>
          <a:p>
            <a:pPr marL="0" indent="0">
              <a:spcBef>
                <a:spcPts val="0"/>
              </a:spcBef>
              <a:buNone/>
            </a:pPr>
            <a:endParaRPr lang="en-US" dirty="0">
              <a:latin typeface="Helvetica, Arial"/>
            </a:endParaRPr>
          </a:p>
          <a:p>
            <a:pPr marL="0" indent="0">
              <a:spcBef>
                <a:spcPts val="0"/>
              </a:spcBef>
              <a:buNone/>
            </a:pPr>
            <a:r>
              <a:rPr lang="en-US" dirty="0">
                <a:latin typeface="Helvetica, Arial"/>
              </a:rPr>
              <a:t>	</a:t>
            </a:r>
          </a:p>
          <a:p>
            <a:pPr>
              <a:spcBef>
                <a:spcPts val="0"/>
              </a:spcBef>
            </a:pPr>
            <a:endParaRPr lang="en-US" dirty="0"/>
          </a:p>
        </p:txBody>
      </p:sp>
      <p:pic>
        <p:nvPicPr>
          <p:cNvPr id="1026" name="Picture 2" descr="Log In | Training Advisor">
            <a:extLst>
              <a:ext uri="{FF2B5EF4-FFF2-40B4-BE49-F238E27FC236}">
                <a16:creationId xmlns:a16="http://schemas.microsoft.com/office/drawing/2014/main" id="{B2683DC3-6C53-430D-B181-D84BBBE956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655598"/>
            <a:ext cx="3147877" cy="15739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30FF9D4-ED7E-487D-98BE-1B972CBFB78C}"/>
              </a:ext>
            </a:extLst>
          </p:cNvPr>
          <p:cNvPicPr>
            <a:picLocks noChangeAspect="1"/>
          </p:cNvPicPr>
          <p:nvPr/>
        </p:nvPicPr>
        <p:blipFill>
          <a:blip r:embed="rId4"/>
          <a:stretch>
            <a:fillRect/>
          </a:stretch>
        </p:blipFill>
        <p:spPr>
          <a:xfrm>
            <a:off x="2620" y="0"/>
            <a:ext cx="9144000" cy="1032270"/>
          </a:xfrm>
          <a:prstGeom prst="rect">
            <a:avLst/>
          </a:prstGeom>
        </p:spPr>
      </p:pic>
    </p:spTree>
    <p:extLst>
      <p:ext uri="{BB962C8B-B14F-4D97-AF65-F5344CB8AC3E}">
        <p14:creationId xmlns:p14="http://schemas.microsoft.com/office/powerpoint/2010/main" val="173563878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63615-F055-486B-BA36-34F13E3244E7}"/>
              </a:ext>
            </a:extLst>
          </p:cNvPr>
          <p:cNvSpPr>
            <a:spLocks noGrp="1"/>
          </p:cNvSpPr>
          <p:nvPr>
            <p:ph type="title"/>
          </p:nvPr>
        </p:nvSpPr>
        <p:spPr>
          <a:xfrm>
            <a:off x="438875" y="457200"/>
            <a:ext cx="8229600" cy="792163"/>
          </a:xfrm>
        </p:spPr>
        <p:txBody>
          <a:bodyPr>
            <a:normAutofit fontScale="90000"/>
          </a:bodyPr>
          <a:lstStyle/>
          <a:p>
            <a:r>
              <a:rPr kumimoji="0" lang="en-US" b="0" i="0" u="none" strike="noStrike" kern="1200" cap="none" spc="0" normalizeH="0" baseline="0" noProof="0" dirty="0">
                <a:ln>
                  <a:noFill/>
                </a:ln>
                <a:solidFill>
                  <a:srgbClr val="012169"/>
                </a:solidFill>
                <a:effectLst/>
                <a:uLnTx/>
                <a:uFillTx/>
                <a:latin typeface="Arial" panose="020B0604020202020204"/>
                <a:ea typeface="+mj-ea"/>
                <a:cs typeface="+mj-cs"/>
              </a:rPr>
              <a:t>Technical </a:t>
            </a:r>
            <a:r>
              <a:rPr kumimoji="0" lang="en-US" sz="4900" b="0" i="0" u="none" strike="noStrike" kern="1200" cap="none" spc="0" normalizeH="0" baseline="0" noProof="0" dirty="0">
                <a:ln>
                  <a:noFill/>
                </a:ln>
                <a:solidFill>
                  <a:srgbClr val="012169"/>
                </a:solidFill>
                <a:effectLst/>
                <a:uLnTx/>
                <a:uFillTx/>
                <a:latin typeface="Arial" panose="020B0604020202020204"/>
                <a:ea typeface="+mj-ea"/>
                <a:cs typeface="+mj-cs"/>
              </a:rPr>
              <a:t>Skills</a:t>
            </a:r>
            <a:r>
              <a:rPr kumimoji="0" lang="en-US" b="0" i="0" u="none" strike="noStrike" kern="1200" cap="none" spc="0" normalizeH="0" baseline="0" noProof="0" dirty="0">
                <a:ln>
                  <a:noFill/>
                </a:ln>
                <a:solidFill>
                  <a:srgbClr val="012169"/>
                </a:solidFill>
                <a:effectLst/>
                <a:uLnTx/>
                <a:uFillTx/>
                <a:latin typeface="Arial" panose="020B0604020202020204"/>
                <a:ea typeface="+mj-ea"/>
                <a:cs typeface="+mj-cs"/>
              </a:rPr>
              <a:t> Assessment</a:t>
            </a:r>
            <a:br>
              <a:rPr lang="en-US" sz="4000" dirty="0">
                <a:latin typeface="Arial" panose="020B0604020202020204"/>
              </a:rPr>
            </a:br>
            <a:endParaRPr lang="en-US" dirty="0"/>
          </a:p>
        </p:txBody>
      </p:sp>
      <p:pic>
        <p:nvPicPr>
          <p:cNvPr id="9" name="Content Placeholder 8" descr="A close up of a sign&#10;&#10;Description automatically generated">
            <a:extLst>
              <a:ext uri="{FF2B5EF4-FFF2-40B4-BE49-F238E27FC236}">
                <a16:creationId xmlns:a16="http://schemas.microsoft.com/office/drawing/2014/main" id="{7AD46B83-BE02-4F9C-B847-964073191872}"/>
              </a:ext>
            </a:extLst>
          </p:cNvPr>
          <p:cNvPicPr>
            <a:picLocks noGrp="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4154265" y="1069531"/>
            <a:ext cx="835469" cy="835469"/>
          </a:xfrm>
          <a:prstGeom prst="rect">
            <a:avLst/>
          </a:prstGeom>
          <a:ln>
            <a:noFill/>
          </a:ln>
          <a:effectLst>
            <a:outerShdw blurRad="292100" dist="139700" dir="2700000" algn="tl" rotWithShape="0">
              <a:srgbClr val="333333">
                <a:alpha val="65000"/>
              </a:srgbClr>
            </a:outerShdw>
          </a:effectLst>
        </p:spPr>
      </p:pic>
      <p:pic>
        <p:nvPicPr>
          <p:cNvPr id="10" name="Content Placeholder 4" descr="A picture containing food, drawing&#10;&#10;Description automatically generated">
            <a:extLst>
              <a:ext uri="{FF2B5EF4-FFF2-40B4-BE49-F238E27FC236}">
                <a16:creationId xmlns:a16="http://schemas.microsoft.com/office/drawing/2014/main" id="{4E73CB0B-A469-490C-8011-AC6C05AFCEE5}"/>
              </a:ext>
            </a:extLst>
          </p:cNvPr>
          <p:cNvPicPr>
            <a:picLocks/>
          </p:cNvPicPr>
          <p:nvPr/>
        </p:nvPicPr>
        <p:blipFill>
          <a:blip r:embed="rId4">
            <a:extLst>
              <a:ext uri="{28A0092B-C50C-407E-A947-70E740481C1C}">
                <a14:useLocalDpi xmlns:a14="http://schemas.microsoft.com/office/drawing/2010/main" val="0"/>
              </a:ext>
            </a:extLst>
          </a:blip>
          <a:stretch>
            <a:fillRect/>
          </a:stretch>
        </p:blipFill>
        <p:spPr bwMode="auto">
          <a:xfrm>
            <a:off x="7886741" y="6301531"/>
            <a:ext cx="1104859" cy="404600"/>
          </a:xfrm>
          <a:prstGeom prst="rect">
            <a:avLst/>
          </a:prstGeom>
          <a:ln>
            <a:noFill/>
          </a:ln>
          <a:effectLst>
            <a:outerShdw blurRad="292100" dist="139700" dir="2700000" algn="tl" rotWithShape="0">
              <a:srgbClr val="333333">
                <a:alpha val="65000"/>
              </a:srgbClr>
            </a:outerShdw>
          </a:effectLst>
        </p:spPr>
      </p:pic>
      <p:sp>
        <p:nvSpPr>
          <p:cNvPr id="18" name="Rectangle: Rounded Corners 17">
            <a:extLst>
              <a:ext uri="{FF2B5EF4-FFF2-40B4-BE49-F238E27FC236}">
                <a16:creationId xmlns:a16="http://schemas.microsoft.com/office/drawing/2014/main" id="{9FDD0CFC-C0E5-49B3-812E-DDEF2B41E952}"/>
              </a:ext>
            </a:extLst>
          </p:cNvPr>
          <p:cNvSpPr/>
          <p:nvPr/>
        </p:nvSpPr>
        <p:spPr>
          <a:xfrm>
            <a:off x="266700" y="2247901"/>
            <a:ext cx="1524000" cy="403458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ocument 19">
            <a:extLst>
              <a:ext uri="{FF2B5EF4-FFF2-40B4-BE49-F238E27FC236}">
                <a16:creationId xmlns:a16="http://schemas.microsoft.com/office/drawing/2014/main" id="{20BE8B67-DC72-42B9-8EBF-7C7732E6F4F4}"/>
              </a:ext>
            </a:extLst>
          </p:cNvPr>
          <p:cNvSpPr/>
          <p:nvPr/>
        </p:nvSpPr>
        <p:spPr>
          <a:xfrm>
            <a:off x="266700" y="2238375"/>
            <a:ext cx="1524000" cy="109542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0 w 21600"/>
              <a:gd name="connsiteY3" fmla="*/ 20172 h 21324"/>
              <a:gd name="connsiteX4" fmla="*/ 0 w 21600"/>
              <a:gd name="connsiteY4" fmla="*/ 0 h 21324"/>
              <a:gd name="connsiteX0" fmla="*/ 0 w 21600"/>
              <a:gd name="connsiteY0" fmla="*/ 0 h 20701"/>
              <a:gd name="connsiteX1" fmla="*/ 21600 w 21600"/>
              <a:gd name="connsiteY1" fmla="*/ 0 h 20701"/>
              <a:gd name="connsiteX2" fmla="*/ 21600 w 21600"/>
              <a:gd name="connsiteY2" fmla="*/ 6522 h 20701"/>
              <a:gd name="connsiteX3" fmla="*/ 0 w 21600"/>
              <a:gd name="connsiteY3" fmla="*/ 20172 h 20701"/>
              <a:gd name="connsiteX4" fmla="*/ 0 w 21600"/>
              <a:gd name="connsiteY4" fmla="*/ 0 h 20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0701">
                <a:moveTo>
                  <a:pt x="0" y="0"/>
                </a:moveTo>
                <a:lnTo>
                  <a:pt x="21600" y="0"/>
                </a:lnTo>
                <a:lnTo>
                  <a:pt x="21600" y="6522"/>
                </a:lnTo>
                <a:cubicBezTo>
                  <a:pt x="10800" y="6522"/>
                  <a:pt x="10800" y="23922"/>
                  <a:pt x="0" y="20172"/>
                </a:cubicBezTo>
                <a:lnTo>
                  <a:pt x="0" y="0"/>
                </a:lnTo>
                <a:close/>
              </a:path>
            </a:pathLst>
          </a:cu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37CB5ADE-BCAE-4D8E-802F-BE8D99AA9506}"/>
              </a:ext>
            </a:extLst>
          </p:cNvPr>
          <p:cNvSpPr/>
          <p:nvPr/>
        </p:nvSpPr>
        <p:spPr>
          <a:xfrm>
            <a:off x="3771900" y="2247901"/>
            <a:ext cx="1524000" cy="40345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Document 19">
            <a:extLst>
              <a:ext uri="{FF2B5EF4-FFF2-40B4-BE49-F238E27FC236}">
                <a16:creationId xmlns:a16="http://schemas.microsoft.com/office/drawing/2014/main" id="{05905690-6934-4972-9A75-6AC56C59A373}"/>
              </a:ext>
            </a:extLst>
          </p:cNvPr>
          <p:cNvSpPr/>
          <p:nvPr/>
        </p:nvSpPr>
        <p:spPr>
          <a:xfrm>
            <a:off x="3771900" y="2238375"/>
            <a:ext cx="1524000" cy="109542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0 w 21600"/>
              <a:gd name="connsiteY3" fmla="*/ 20172 h 21324"/>
              <a:gd name="connsiteX4" fmla="*/ 0 w 21600"/>
              <a:gd name="connsiteY4" fmla="*/ 0 h 21324"/>
              <a:gd name="connsiteX0" fmla="*/ 0 w 21600"/>
              <a:gd name="connsiteY0" fmla="*/ 0 h 20701"/>
              <a:gd name="connsiteX1" fmla="*/ 21600 w 21600"/>
              <a:gd name="connsiteY1" fmla="*/ 0 h 20701"/>
              <a:gd name="connsiteX2" fmla="*/ 21600 w 21600"/>
              <a:gd name="connsiteY2" fmla="*/ 6522 h 20701"/>
              <a:gd name="connsiteX3" fmla="*/ 0 w 21600"/>
              <a:gd name="connsiteY3" fmla="*/ 20172 h 20701"/>
              <a:gd name="connsiteX4" fmla="*/ 0 w 21600"/>
              <a:gd name="connsiteY4" fmla="*/ 0 h 20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0701">
                <a:moveTo>
                  <a:pt x="0" y="0"/>
                </a:moveTo>
                <a:lnTo>
                  <a:pt x="21600" y="0"/>
                </a:lnTo>
                <a:lnTo>
                  <a:pt x="21600" y="6522"/>
                </a:lnTo>
                <a:cubicBezTo>
                  <a:pt x="10800" y="6522"/>
                  <a:pt x="10800" y="23922"/>
                  <a:pt x="0" y="20172"/>
                </a:cubicBezTo>
                <a:lnTo>
                  <a:pt x="0" y="0"/>
                </a:lnTo>
                <a:close/>
              </a:path>
            </a:pathLst>
          </a:cu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43936AF3-E70F-452F-A467-51DF071B10AE}"/>
              </a:ext>
            </a:extLst>
          </p:cNvPr>
          <p:cNvSpPr/>
          <p:nvPr/>
        </p:nvSpPr>
        <p:spPr>
          <a:xfrm>
            <a:off x="5544275" y="2247901"/>
            <a:ext cx="1524000" cy="40345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Document 19">
            <a:extLst>
              <a:ext uri="{FF2B5EF4-FFF2-40B4-BE49-F238E27FC236}">
                <a16:creationId xmlns:a16="http://schemas.microsoft.com/office/drawing/2014/main" id="{9484908D-06D9-4105-B969-C5262A2C9D14}"/>
              </a:ext>
            </a:extLst>
          </p:cNvPr>
          <p:cNvSpPr/>
          <p:nvPr/>
        </p:nvSpPr>
        <p:spPr>
          <a:xfrm>
            <a:off x="5544275" y="2238375"/>
            <a:ext cx="1524000" cy="109542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0 w 21600"/>
              <a:gd name="connsiteY3" fmla="*/ 20172 h 21324"/>
              <a:gd name="connsiteX4" fmla="*/ 0 w 21600"/>
              <a:gd name="connsiteY4" fmla="*/ 0 h 21324"/>
              <a:gd name="connsiteX0" fmla="*/ 0 w 21600"/>
              <a:gd name="connsiteY0" fmla="*/ 0 h 20701"/>
              <a:gd name="connsiteX1" fmla="*/ 21600 w 21600"/>
              <a:gd name="connsiteY1" fmla="*/ 0 h 20701"/>
              <a:gd name="connsiteX2" fmla="*/ 21600 w 21600"/>
              <a:gd name="connsiteY2" fmla="*/ 6522 h 20701"/>
              <a:gd name="connsiteX3" fmla="*/ 0 w 21600"/>
              <a:gd name="connsiteY3" fmla="*/ 20172 h 20701"/>
              <a:gd name="connsiteX4" fmla="*/ 0 w 21600"/>
              <a:gd name="connsiteY4" fmla="*/ 0 h 20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0701">
                <a:moveTo>
                  <a:pt x="0" y="0"/>
                </a:moveTo>
                <a:lnTo>
                  <a:pt x="21600" y="0"/>
                </a:lnTo>
                <a:lnTo>
                  <a:pt x="21600" y="6522"/>
                </a:lnTo>
                <a:cubicBezTo>
                  <a:pt x="10800" y="6522"/>
                  <a:pt x="10800" y="23922"/>
                  <a:pt x="0" y="20172"/>
                </a:cubicBezTo>
                <a:lnTo>
                  <a:pt x="0" y="0"/>
                </a:lnTo>
                <a:close/>
              </a:path>
            </a:pathLst>
          </a:cu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984A2D58-212B-4535-BBE6-D4FC431408AE}"/>
              </a:ext>
            </a:extLst>
          </p:cNvPr>
          <p:cNvSpPr/>
          <p:nvPr/>
        </p:nvSpPr>
        <p:spPr>
          <a:xfrm>
            <a:off x="7296875" y="2240785"/>
            <a:ext cx="1524000" cy="40345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Document 19">
            <a:extLst>
              <a:ext uri="{FF2B5EF4-FFF2-40B4-BE49-F238E27FC236}">
                <a16:creationId xmlns:a16="http://schemas.microsoft.com/office/drawing/2014/main" id="{4FEFDCEA-E959-4B98-B791-12C8E368D6C8}"/>
              </a:ext>
            </a:extLst>
          </p:cNvPr>
          <p:cNvSpPr/>
          <p:nvPr/>
        </p:nvSpPr>
        <p:spPr>
          <a:xfrm>
            <a:off x="7296875" y="2231259"/>
            <a:ext cx="1524000" cy="109542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0 w 21600"/>
              <a:gd name="connsiteY3" fmla="*/ 20172 h 21324"/>
              <a:gd name="connsiteX4" fmla="*/ 0 w 21600"/>
              <a:gd name="connsiteY4" fmla="*/ 0 h 21324"/>
              <a:gd name="connsiteX0" fmla="*/ 0 w 21600"/>
              <a:gd name="connsiteY0" fmla="*/ 0 h 20701"/>
              <a:gd name="connsiteX1" fmla="*/ 21600 w 21600"/>
              <a:gd name="connsiteY1" fmla="*/ 0 h 20701"/>
              <a:gd name="connsiteX2" fmla="*/ 21600 w 21600"/>
              <a:gd name="connsiteY2" fmla="*/ 6522 h 20701"/>
              <a:gd name="connsiteX3" fmla="*/ 0 w 21600"/>
              <a:gd name="connsiteY3" fmla="*/ 20172 h 20701"/>
              <a:gd name="connsiteX4" fmla="*/ 0 w 21600"/>
              <a:gd name="connsiteY4" fmla="*/ 0 h 20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0701">
                <a:moveTo>
                  <a:pt x="0" y="0"/>
                </a:moveTo>
                <a:lnTo>
                  <a:pt x="21600" y="0"/>
                </a:lnTo>
                <a:lnTo>
                  <a:pt x="21600" y="6522"/>
                </a:lnTo>
                <a:cubicBezTo>
                  <a:pt x="10800" y="6522"/>
                  <a:pt x="10800" y="23922"/>
                  <a:pt x="0" y="20172"/>
                </a:cubicBezTo>
                <a:lnTo>
                  <a:pt x="0" y="0"/>
                </a:lnTo>
                <a:close/>
              </a:path>
            </a:pathLst>
          </a:cu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Lightbulb with solid fill">
            <a:extLst>
              <a:ext uri="{FF2B5EF4-FFF2-40B4-BE49-F238E27FC236}">
                <a16:creationId xmlns:a16="http://schemas.microsoft.com/office/drawing/2014/main" id="{AF599CF8-0A54-4346-A9F6-1DA5CA2EB7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7175" y="2321773"/>
            <a:ext cx="771525" cy="771525"/>
          </a:xfrm>
          <a:prstGeom prst="rect">
            <a:avLst/>
          </a:prstGeom>
        </p:spPr>
      </p:pic>
      <p:sp>
        <p:nvSpPr>
          <p:cNvPr id="41" name="TextBox 40">
            <a:extLst>
              <a:ext uri="{FF2B5EF4-FFF2-40B4-BE49-F238E27FC236}">
                <a16:creationId xmlns:a16="http://schemas.microsoft.com/office/drawing/2014/main" id="{FE69E651-6EBD-4159-8D9B-AECCA55C379A}"/>
              </a:ext>
            </a:extLst>
          </p:cNvPr>
          <p:cNvSpPr txBox="1"/>
          <p:nvPr/>
        </p:nvSpPr>
        <p:spPr>
          <a:xfrm>
            <a:off x="609600" y="3483953"/>
            <a:ext cx="838200" cy="369332"/>
          </a:xfrm>
          <a:prstGeom prst="rect">
            <a:avLst/>
          </a:prstGeom>
          <a:noFill/>
        </p:spPr>
        <p:txBody>
          <a:bodyPr wrap="square" rtlCol="0">
            <a:spAutoFit/>
          </a:bodyPr>
          <a:lstStyle/>
          <a:p>
            <a:r>
              <a:rPr lang="en-US" dirty="0">
                <a:solidFill>
                  <a:schemeClr val="accent6">
                    <a:lumMod val="50000"/>
                  </a:schemeClr>
                </a:solidFill>
              </a:rPr>
              <a:t>Fact 1</a:t>
            </a:r>
          </a:p>
        </p:txBody>
      </p:sp>
      <p:sp>
        <p:nvSpPr>
          <p:cNvPr id="42" name="TextBox 41">
            <a:extLst>
              <a:ext uri="{FF2B5EF4-FFF2-40B4-BE49-F238E27FC236}">
                <a16:creationId xmlns:a16="http://schemas.microsoft.com/office/drawing/2014/main" id="{2C57AAB2-E170-4E7C-9286-AFFB7244C6AB}"/>
              </a:ext>
            </a:extLst>
          </p:cNvPr>
          <p:cNvSpPr txBox="1"/>
          <p:nvPr/>
        </p:nvSpPr>
        <p:spPr>
          <a:xfrm>
            <a:off x="4114800" y="3495675"/>
            <a:ext cx="838200" cy="369332"/>
          </a:xfrm>
          <a:prstGeom prst="rect">
            <a:avLst/>
          </a:prstGeom>
          <a:noFill/>
        </p:spPr>
        <p:txBody>
          <a:bodyPr wrap="square" rtlCol="0">
            <a:spAutoFit/>
          </a:bodyPr>
          <a:lstStyle/>
          <a:p>
            <a:r>
              <a:rPr lang="en-US" dirty="0">
                <a:solidFill>
                  <a:schemeClr val="accent6">
                    <a:lumMod val="50000"/>
                  </a:schemeClr>
                </a:solidFill>
              </a:rPr>
              <a:t>Fact 3</a:t>
            </a:r>
          </a:p>
        </p:txBody>
      </p:sp>
      <p:sp>
        <p:nvSpPr>
          <p:cNvPr id="44" name="TextBox 43">
            <a:extLst>
              <a:ext uri="{FF2B5EF4-FFF2-40B4-BE49-F238E27FC236}">
                <a16:creationId xmlns:a16="http://schemas.microsoft.com/office/drawing/2014/main" id="{F134A955-8D5F-427E-B692-737DE02EB4CE}"/>
              </a:ext>
            </a:extLst>
          </p:cNvPr>
          <p:cNvSpPr txBox="1"/>
          <p:nvPr/>
        </p:nvSpPr>
        <p:spPr>
          <a:xfrm>
            <a:off x="7639775" y="3493478"/>
            <a:ext cx="838200" cy="369332"/>
          </a:xfrm>
          <a:prstGeom prst="rect">
            <a:avLst/>
          </a:prstGeom>
          <a:noFill/>
        </p:spPr>
        <p:txBody>
          <a:bodyPr wrap="square" rtlCol="0">
            <a:spAutoFit/>
          </a:bodyPr>
          <a:lstStyle/>
          <a:p>
            <a:r>
              <a:rPr lang="en-US" dirty="0">
                <a:solidFill>
                  <a:schemeClr val="accent6">
                    <a:lumMod val="50000"/>
                  </a:schemeClr>
                </a:solidFill>
              </a:rPr>
              <a:t>Fact 5</a:t>
            </a:r>
          </a:p>
        </p:txBody>
      </p:sp>
      <p:sp>
        <p:nvSpPr>
          <p:cNvPr id="45" name="TextBox 44">
            <a:extLst>
              <a:ext uri="{FF2B5EF4-FFF2-40B4-BE49-F238E27FC236}">
                <a16:creationId xmlns:a16="http://schemas.microsoft.com/office/drawing/2014/main" id="{4012023C-B7C5-41BC-A069-75C43F575307}"/>
              </a:ext>
            </a:extLst>
          </p:cNvPr>
          <p:cNvSpPr txBox="1"/>
          <p:nvPr/>
        </p:nvSpPr>
        <p:spPr>
          <a:xfrm>
            <a:off x="5887175" y="3455378"/>
            <a:ext cx="838200" cy="369332"/>
          </a:xfrm>
          <a:prstGeom prst="rect">
            <a:avLst/>
          </a:prstGeom>
          <a:noFill/>
        </p:spPr>
        <p:txBody>
          <a:bodyPr wrap="square" rtlCol="0">
            <a:spAutoFit/>
          </a:bodyPr>
          <a:lstStyle/>
          <a:p>
            <a:r>
              <a:rPr lang="en-US" dirty="0">
                <a:solidFill>
                  <a:schemeClr val="accent6">
                    <a:lumMod val="50000"/>
                  </a:schemeClr>
                </a:solidFill>
              </a:rPr>
              <a:t>Fact 4</a:t>
            </a:r>
          </a:p>
        </p:txBody>
      </p:sp>
      <p:cxnSp>
        <p:nvCxnSpPr>
          <p:cNvPr id="47" name="Straight Connector 46">
            <a:extLst>
              <a:ext uri="{FF2B5EF4-FFF2-40B4-BE49-F238E27FC236}">
                <a16:creationId xmlns:a16="http://schemas.microsoft.com/office/drawing/2014/main" id="{90A97D19-D72D-4097-8D05-B8587EF4DF00}"/>
              </a:ext>
            </a:extLst>
          </p:cNvPr>
          <p:cNvCxnSpPr/>
          <p:nvPr/>
        </p:nvCxnSpPr>
        <p:spPr>
          <a:xfrm>
            <a:off x="495300" y="3863101"/>
            <a:ext cx="1143000" cy="0"/>
          </a:xfrm>
          <a:prstGeom prst="line">
            <a:avLst/>
          </a:prstGeom>
          <a:ln w="19050">
            <a:solidFill>
              <a:schemeClr val="accent6">
                <a:lumMod val="6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8CB74A0-0460-439E-97FF-686520AE53B9}"/>
              </a:ext>
            </a:extLst>
          </p:cNvPr>
          <p:cNvCxnSpPr/>
          <p:nvPr/>
        </p:nvCxnSpPr>
        <p:spPr>
          <a:xfrm>
            <a:off x="3943350" y="3872626"/>
            <a:ext cx="1143000" cy="0"/>
          </a:xfrm>
          <a:prstGeom prst="line">
            <a:avLst/>
          </a:prstGeom>
          <a:ln w="19050">
            <a:solidFill>
              <a:schemeClr val="accent6">
                <a:lumMod val="6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58746A8-3C7C-4EE2-B0D8-CC736E800248}"/>
              </a:ext>
            </a:extLst>
          </p:cNvPr>
          <p:cNvCxnSpPr/>
          <p:nvPr/>
        </p:nvCxnSpPr>
        <p:spPr>
          <a:xfrm>
            <a:off x="5734775" y="3872626"/>
            <a:ext cx="1143000" cy="0"/>
          </a:xfrm>
          <a:prstGeom prst="line">
            <a:avLst/>
          </a:prstGeom>
          <a:ln w="19050">
            <a:solidFill>
              <a:schemeClr val="accent6">
                <a:lumMod val="6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2F68133-000F-481D-9F2F-9048D60B7292}"/>
              </a:ext>
            </a:extLst>
          </p:cNvPr>
          <p:cNvCxnSpPr/>
          <p:nvPr/>
        </p:nvCxnSpPr>
        <p:spPr>
          <a:xfrm>
            <a:off x="7487375" y="3872626"/>
            <a:ext cx="1143000" cy="0"/>
          </a:xfrm>
          <a:prstGeom prst="line">
            <a:avLst/>
          </a:prstGeom>
          <a:ln w="19050">
            <a:solidFill>
              <a:schemeClr val="accent6">
                <a:lumMod val="65000"/>
              </a:schemeClr>
            </a:solidFill>
          </a:ln>
        </p:spPr>
        <p:style>
          <a:lnRef idx="1">
            <a:schemeClr val="accent1"/>
          </a:lnRef>
          <a:fillRef idx="0">
            <a:schemeClr val="accent1"/>
          </a:fillRef>
          <a:effectRef idx="0">
            <a:schemeClr val="accent1"/>
          </a:effectRef>
          <a:fontRef idx="minor">
            <a:schemeClr val="tx1"/>
          </a:fontRef>
        </p:style>
      </p:cxnSp>
      <p:sp>
        <p:nvSpPr>
          <p:cNvPr id="53" name="Explosion: 14 Points 52">
            <a:extLst>
              <a:ext uri="{FF2B5EF4-FFF2-40B4-BE49-F238E27FC236}">
                <a16:creationId xmlns:a16="http://schemas.microsoft.com/office/drawing/2014/main" id="{CA6838A5-FAB3-40D2-924F-4E7014A32452}"/>
              </a:ext>
            </a:extLst>
          </p:cNvPr>
          <p:cNvSpPr/>
          <p:nvPr/>
        </p:nvSpPr>
        <p:spPr>
          <a:xfrm rot="1512592">
            <a:off x="260984" y="465331"/>
            <a:ext cx="2158373" cy="2158373"/>
          </a:xfrm>
          <a:prstGeom prst="irregularSeal2">
            <a:avLst/>
          </a:prstGeom>
          <a:solidFill>
            <a:srgbClr val="FCA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masis MT Pro Black" panose="020B0604020202020204" pitchFamily="18" charset="0"/>
            </a:endParaRPr>
          </a:p>
        </p:txBody>
      </p:sp>
      <p:sp>
        <p:nvSpPr>
          <p:cNvPr id="54" name="TextBox 53">
            <a:extLst>
              <a:ext uri="{FF2B5EF4-FFF2-40B4-BE49-F238E27FC236}">
                <a16:creationId xmlns:a16="http://schemas.microsoft.com/office/drawing/2014/main" id="{E51D7CCA-8265-4CB3-89F1-617EB74B505B}"/>
              </a:ext>
            </a:extLst>
          </p:cNvPr>
          <p:cNvSpPr txBox="1"/>
          <p:nvPr/>
        </p:nvSpPr>
        <p:spPr>
          <a:xfrm rot="19802496">
            <a:off x="266979" y="1297073"/>
            <a:ext cx="2146381" cy="400110"/>
          </a:xfrm>
          <a:prstGeom prst="rect">
            <a:avLst/>
          </a:prstGeom>
          <a:noFill/>
        </p:spPr>
        <p:txBody>
          <a:bodyPr wrap="square" rtlCol="0">
            <a:spAutoFit/>
          </a:bodyPr>
          <a:lstStyle/>
          <a:p>
            <a:r>
              <a:rPr lang="en-US" sz="2000" dirty="0">
                <a:latin typeface="Amasis MT Pro Black" panose="020B0604020202020204" pitchFamily="18" charset="0"/>
              </a:rPr>
              <a:t>FAST FACTS</a:t>
            </a:r>
          </a:p>
        </p:txBody>
      </p:sp>
      <p:sp>
        <p:nvSpPr>
          <p:cNvPr id="55" name="TextBox 54">
            <a:extLst>
              <a:ext uri="{FF2B5EF4-FFF2-40B4-BE49-F238E27FC236}">
                <a16:creationId xmlns:a16="http://schemas.microsoft.com/office/drawing/2014/main" id="{5E5A3D7A-1F2D-4E5E-8DB7-B9BBA4E3DFE6}"/>
              </a:ext>
            </a:extLst>
          </p:cNvPr>
          <p:cNvSpPr txBox="1"/>
          <p:nvPr/>
        </p:nvSpPr>
        <p:spPr>
          <a:xfrm>
            <a:off x="377952" y="4030204"/>
            <a:ext cx="1524000" cy="1754326"/>
          </a:xfrm>
          <a:prstGeom prst="rect">
            <a:avLst/>
          </a:prstGeom>
          <a:noFill/>
        </p:spPr>
        <p:txBody>
          <a:bodyPr wrap="square" rtlCol="0">
            <a:spAutoFit/>
          </a:bodyPr>
          <a:lstStyle/>
          <a:p>
            <a:r>
              <a:rPr lang="en-US" sz="15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TSA scores are shown as </a:t>
            </a:r>
            <a:r>
              <a:rPr lang="en-US" sz="1500" u="sng"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percentages</a:t>
            </a:r>
            <a:r>
              <a:rPr lang="en-US" sz="15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(60% of 80 operational items). </a:t>
            </a:r>
          </a:p>
          <a:p>
            <a:endParaRPr lang="en-US" dirty="0"/>
          </a:p>
        </p:txBody>
      </p:sp>
      <p:grpSp>
        <p:nvGrpSpPr>
          <p:cNvPr id="3" name="Group 2">
            <a:extLst>
              <a:ext uri="{FF2B5EF4-FFF2-40B4-BE49-F238E27FC236}">
                <a16:creationId xmlns:a16="http://schemas.microsoft.com/office/drawing/2014/main" id="{2D92C4C1-9236-40AA-A29D-B22538F432E4}"/>
              </a:ext>
            </a:extLst>
          </p:cNvPr>
          <p:cNvGrpSpPr/>
          <p:nvPr/>
        </p:nvGrpSpPr>
        <p:grpSpPr>
          <a:xfrm>
            <a:off x="2013204" y="2238375"/>
            <a:ext cx="1600279" cy="4044107"/>
            <a:chOff x="2013204" y="2238375"/>
            <a:chExt cx="1600279" cy="4044107"/>
          </a:xfrm>
        </p:grpSpPr>
        <p:sp>
          <p:nvSpPr>
            <p:cNvPr id="21" name="Rectangle: Rounded Corners 20">
              <a:extLst>
                <a:ext uri="{FF2B5EF4-FFF2-40B4-BE49-F238E27FC236}">
                  <a16:creationId xmlns:a16="http://schemas.microsoft.com/office/drawing/2014/main" id="{7DDDD184-C1D0-4409-8CE3-E1E34619AAB5}"/>
                </a:ext>
              </a:extLst>
            </p:cNvPr>
            <p:cNvSpPr/>
            <p:nvPr/>
          </p:nvSpPr>
          <p:spPr>
            <a:xfrm>
              <a:off x="2019300" y="2247901"/>
              <a:ext cx="1524000" cy="40345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Document 19">
              <a:extLst>
                <a:ext uri="{FF2B5EF4-FFF2-40B4-BE49-F238E27FC236}">
                  <a16:creationId xmlns:a16="http://schemas.microsoft.com/office/drawing/2014/main" id="{483131D3-DF99-4143-B725-96ED2DAC2E91}"/>
                </a:ext>
              </a:extLst>
            </p:cNvPr>
            <p:cNvSpPr/>
            <p:nvPr/>
          </p:nvSpPr>
          <p:spPr>
            <a:xfrm>
              <a:off x="2019300" y="2238375"/>
              <a:ext cx="1524000" cy="109542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0 w 21600"/>
                <a:gd name="connsiteY3" fmla="*/ 20172 h 21324"/>
                <a:gd name="connsiteX4" fmla="*/ 0 w 21600"/>
                <a:gd name="connsiteY4" fmla="*/ 0 h 21324"/>
                <a:gd name="connsiteX0" fmla="*/ 0 w 21600"/>
                <a:gd name="connsiteY0" fmla="*/ 0 h 20701"/>
                <a:gd name="connsiteX1" fmla="*/ 21600 w 21600"/>
                <a:gd name="connsiteY1" fmla="*/ 0 h 20701"/>
                <a:gd name="connsiteX2" fmla="*/ 21600 w 21600"/>
                <a:gd name="connsiteY2" fmla="*/ 6522 h 20701"/>
                <a:gd name="connsiteX3" fmla="*/ 0 w 21600"/>
                <a:gd name="connsiteY3" fmla="*/ 20172 h 20701"/>
                <a:gd name="connsiteX4" fmla="*/ 0 w 21600"/>
                <a:gd name="connsiteY4" fmla="*/ 0 h 20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0701">
                  <a:moveTo>
                    <a:pt x="0" y="0"/>
                  </a:moveTo>
                  <a:lnTo>
                    <a:pt x="21600" y="0"/>
                  </a:lnTo>
                  <a:lnTo>
                    <a:pt x="21600" y="6522"/>
                  </a:lnTo>
                  <a:cubicBezTo>
                    <a:pt x="10800" y="6522"/>
                    <a:pt x="10800" y="23922"/>
                    <a:pt x="0" y="20172"/>
                  </a:cubicBezTo>
                  <a:lnTo>
                    <a:pt x="0" y="0"/>
                  </a:lnTo>
                  <a:close/>
                </a:path>
              </a:pathLst>
            </a:custGeom>
            <a:solidFill>
              <a:srgbClr val="C411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Brainstorm with solid fill">
              <a:extLst>
                <a:ext uri="{FF2B5EF4-FFF2-40B4-BE49-F238E27FC236}">
                  <a16:creationId xmlns:a16="http://schemas.microsoft.com/office/drawing/2014/main" id="{00C0EA1C-62A6-4A70-9B69-9B1BE05E0F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13204" y="2325769"/>
              <a:ext cx="768096" cy="768096"/>
            </a:xfrm>
            <a:prstGeom prst="rect">
              <a:avLst/>
            </a:prstGeom>
          </p:spPr>
        </p:pic>
        <p:sp>
          <p:nvSpPr>
            <p:cNvPr id="43" name="TextBox 42">
              <a:extLst>
                <a:ext uri="{FF2B5EF4-FFF2-40B4-BE49-F238E27FC236}">
                  <a16:creationId xmlns:a16="http://schemas.microsoft.com/office/drawing/2014/main" id="{C1E4A21C-98AF-4C52-9F4C-40BB6A0D2C31}"/>
                </a:ext>
              </a:extLst>
            </p:cNvPr>
            <p:cNvSpPr txBox="1"/>
            <p:nvPr/>
          </p:nvSpPr>
          <p:spPr>
            <a:xfrm>
              <a:off x="2362200" y="3493478"/>
              <a:ext cx="838200" cy="369332"/>
            </a:xfrm>
            <a:prstGeom prst="rect">
              <a:avLst/>
            </a:prstGeom>
            <a:noFill/>
          </p:spPr>
          <p:txBody>
            <a:bodyPr wrap="square" rtlCol="0">
              <a:spAutoFit/>
            </a:bodyPr>
            <a:lstStyle/>
            <a:p>
              <a:r>
                <a:rPr lang="en-US" dirty="0">
                  <a:solidFill>
                    <a:schemeClr val="accent6">
                      <a:lumMod val="50000"/>
                    </a:schemeClr>
                  </a:solidFill>
                </a:rPr>
                <a:t>Fact 2</a:t>
              </a:r>
            </a:p>
          </p:txBody>
        </p:sp>
        <p:cxnSp>
          <p:nvCxnSpPr>
            <p:cNvPr id="48" name="Straight Connector 47">
              <a:extLst>
                <a:ext uri="{FF2B5EF4-FFF2-40B4-BE49-F238E27FC236}">
                  <a16:creationId xmlns:a16="http://schemas.microsoft.com/office/drawing/2014/main" id="{EB6513E2-CC45-4E3F-BC0A-446CC6CBED2E}"/>
                </a:ext>
              </a:extLst>
            </p:cNvPr>
            <p:cNvCxnSpPr/>
            <p:nvPr/>
          </p:nvCxnSpPr>
          <p:spPr>
            <a:xfrm>
              <a:off x="2209800" y="3872626"/>
              <a:ext cx="1143000" cy="0"/>
            </a:xfrm>
            <a:prstGeom prst="line">
              <a:avLst/>
            </a:prstGeom>
            <a:ln w="19050">
              <a:solidFill>
                <a:schemeClr val="accent6">
                  <a:lumMod val="65000"/>
                </a:schemeClr>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D568B04F-DD41-4A5C-8EF4-79598F2082A3}"/>
                </a:ext>
              </a:extLst>
            </p:cNvPr>
            <p:cNvSpPr txBox="1"/>
            <p:nvPr/>
          </p:nvSpPr>
          <p:spPr>
            <a:xfrm>
              <a:off x="2089483" y="4030204"/>
              <a:ext cx="1524000" cy="1563313"/>
            </a:xfrm>
            <a:prstGeom prst="rect">
              <a:avLst/>
            </a:prstGeom>
            <a:noFill/>
          </p:spPr>
          <p:txBody>
            <a:bodyPr wrap="square" rtlCol="0">
              <a:spAutoFit/>
            </a:bodyPr>
            <a:lstStyle/>
            <a:p>
              <a:pPr marR="0" lvl="0">
                <a:lnSpc>
                  <a:spcPct val="107000"/>
                </a:lnSpc>
                <a:spcBef>
                  <a:spcPts val="0"/>
                </a:spcBef>
                <a:spcAft>
                  <a:spcPts val="800"/>
                </a:spcAft>
              </a:pPr>
              <a:r>
                <a:rPr lang="en-US" sz="15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TSA results are shown at the </a:t>
              </a:r>
              <a:r>
                <a:rPr lang="en-US" sz="1500" u="sng"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standard level</a:t>
              </a:r>
              <a:r>
                <a:rPr lang="en-US" sz="15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not the measurement criterion level.</a:t>
              </a:r>
            </a:p>
          </p:txBody>
        </p:sp>
      </p:grpSp>
      <p:sp>
        <p:nvSpPr>
          <p:cNvPr id="58" name="TextBox 57">
            <a:extLst>
              <a:ext uri="{FF2B5EF4-FFF2-40B4-BE49-F238E27FC236}">
                <a16:creationId xmlns:a16="http://schemas.microsoft.com/office/drawing/2014/main" id="{88D76278-B0C7-43E8-BE23-AEFEE4B9CB8D}"/>
              </a:ext>
            </a:extLst>
          </p:cNvPr>
          <p:cNvSpPr txBox="1"/>
          <p:nvPr/>
        </p:nvSpPr>
        <p:spPr>
          <a:xfrm>
            <a:off x="3829775" y="4026878"/>
            <a:ext cx="1524000" cy="1810304"/>
          </a:xfrm>
          <a:prstGeom prst="rect">
            <a:avLst/>
          </a:prstGeom>
          <a:noFill/>
        </p:spPr>
        <p:txBody>
          <a:bodyPr wrap="square" rtlCol="0">
            <a:spAutoFit/>
          </a:bodyPr>
          <a:lstStyle/>
          <a:p>
            <a:pPr marR="0" lvl="0">
              <a:lnSpc>
                <a:spcPct val="107000"/>
              </a:lnSpc>
              <a:spcBef>
                <a:spcPts val="0"/>
              </a:spcBef>
              <a:spcAft>
                <a:spcPts val="800"/>
              </a:spcAft>
            </a:pPr>
            <a:r>
              <a:rPr lang="en-US" sz="15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Test configuration is based on available TSA Items for the Blueprint Domains.</a:t>
            </a:r>
          </a:p>
        </p:txBody>
      </p:sp>
      <p:sp>
        <p:nvSpPr>
          <p:cNvPr id="59" name="TextBox 58">
            <a:extLst>
              <a:ext uri="{FF2B5EF4-FFF2-40B4-BE49-F238E27FC236}">
                <a16:creationId xmlns:a16="http://schemas.microsoft.com/office/drawing/2014/main" id="{42960FFA-5375-4CCC-98CA-A1BF1A71C169}"/>
              </a:ext>
            </a:extLst>
          </p:cNvPr>
          <p:cNvSpPr txBox="1"/>
          <p:nvPr/>
        </p:nvSpPr>
        <p:spPr>
          <a:xfrm>
            <a:off x="5544275" y="4033138"/>
            <a:ext cx="1524000" cy="1563313"/>
          </a:xfrm>
          <a:prstGeom prst="rect">
            <a:avLst/>
          </a:prstGeom>
          <a:noFill/>
        </p:spPr>
        <p:txBody>
          <a:bodyPr wrap="square" rtlCol="0">
            <a:spAutoFit/>
          </a:bodyPr>
          <a:lstStyle/>
          <a:p>
            <a:pPr marR="0" lvl="0">
              <a:lnSpc>
                <a:spcPct val="107000"/>
              </a:lnSpc>
              <a:spcBef>
                <a:spcPts val="0"/>
              </a:spcBef>
              <a:spcAft>
                <a:spcPts val="800"/>
              </a:spcAft>
            </a:pPr>
            <a:r>
              <a:rPr lang="en-US" sz="15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Overall design of the TSA is to encourage teaching to the standards and not to the test.  </a:t>
            </a:r>
          </a:p>
        </p:txBody>
      </p:sp>
      <p:sp>
        <p:nvSpPr>
          <p:cNvPr id="60" name="TextBox 59">
            <a:extLst>
              <a:ext uri="{FF2B5EF4-FFF2-40B4-BE49-F238E27FC236}">
                <a16:creationId xmlns:a16="http://schemas.microsoft.com/office/drawing/2014/main" id="{3CCFC028-C43F-4F2D-860B-874B54F6B754}"/>
              </a:ext>
            </a:extLst>
          </p:cNvPr>
          <p:cNvSpPr txBox="1"/>
          <p:nvPr/>
        </p:nvSpPr>
        <p:spPr>
          <a:xfrm>
            <a:off x="7391400" y="4030978"/>
            <a:ext cx="1524000" cy="1027525"/>
          </a:xfrm>
          <a:prstGeom prst="rect">
            <a:avLst/>
          </a:prstGeom>
          <a:noFill/>
        </p:spPr>
        <p:txBody>
          <a:bodyPr wrap="square" rtlCol="0">
            <a:spAutoFit/>
          </a:bodyPr>
          <a:lstStyle/>
          <a:p>
            <a:pPr marR="0" lvl="0">
              <a:lnSpc>
                <a:spcPct val="107000"/>
              </a:lnSpc>
              <a:spcBef>
                <a:spcPts val="0"/>
              </a:spcBef>
              <a:spcAft>
                <a:spcPts val="800"/>
              </a:spcAft>
            </a:pPr>
            <a:r>
              <a:rPr lang="en-US" sz="15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COLLABORATE!</a:t>
            </a:r>
          </a:p>
          <a:p>
            <a:pPr marR="0" lvl="0">
              <a:lnSpc>
                <a:spcPct val="107000"/>
              </a:lnSpc>
              <a:spcBef>
                <a:spcPts val="0"/>
              </a:spcBef>
              <a:spcAft>
                <a:spcPts val="800"/>
              </a:spcAft>
            </a:pPr>
            <a:r>
              <a:rPr lang="en-US" sz="15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COLLABORATE!</a:t>
            </a:r>
          </a:p>
          <a:p>
            <a:pPr marR="0" lvl="0">
              <a:lnSpc>
                <a:spcPct val="107000"/>
              </a:lnSpc>
              <a:spcBef>
                <a:spcPts val="0"/>
              </a:spcBef>
              <a:spcAft>
                <a:spcPts val="800"/>
              </a:spcAft>
            </a:pPr>
            <a:r>
              <a:rPr lang="en-US" sz="15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COLLABORATE!</a:t>
            </a:r>
          </a:p>
        </p:txBody>
      </p:sp>
      <p:pic>
        <p:nvPicPr>
          <p:cNvPr id="62" name="Graphic 61" descr="Puzzle pieces outline">
            <a:extLst>
              <a:ext uri="{FF2B5EF4-FFF2-40B4-BE49-F238E27FC236}">
                <a16:creationId xmlns:a16="http://schemas.microsoft.com/office/drawing/2014/main" id="{AD607058-B341-4D19-9414-C648DB81C5D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08317" y="2228357"/>
            <a:ext cx="768096" cy="768096"/>
          </a:xfrm>
          <a:prstGeom prst="rect">
            <a:avLst/>
          </a:prstGeom>
        </p:spPr>
      </p:pic>
      <p:pic>
        <p:nvPicPr>
          <p:cNvPr id="64" name="Graphic 63" descr="Group brainstorm with solid fill">
            <a:extLst>
              <a:ext uri="{FF2B5EF4-FFF2-40B4-BE49-F238E27FC236}">
                <a16:creationId xmlns:a16="http://schemas.microsoft.com/office/drawing/2014/main" id="{13B2A108-5683-4551-A939-8EB9B071C31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305903" y="2284266"/>
            <a:ext cx="768096" cy="768096"/>
          </a:xfrm>
          <a:prstGeom prst="rect">
            <a:avLst/>
          </a:prstGeom>
        </p:spPr>
      </p:pic>
      <p:pic>
        <p:nvPicPr>
          <p:cNvPr id="66" name="Graphic 65" descr="Classroom with solid fill">
            <a:extLst>
              <a:ext uri="{FF2B5EF4-FFF2-40B4-BE49-F238E27FC236}">
                <a16:creationId xmlns:a16="http://schemas.microsoft.com/office/drawing/2014/main" id="{EFFA428C-02B8-45A9-8D62-F9475095F14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544275" y="2292621"/>
            <a:ext cx="768096" cy="768096"/>
          </a:xfrm>
          <a:prstGeom prst="rect">
            <a:avLst/>
          </a:prstGeom>
        </p:spPr>
      </p:pic>
      <p:sp>
        <p:nvSpPr>
          <p:cNvPr id="67" name="TextBox 66">
            <a:extLst>
              <a:ext uri="{FF2B5EF4-FFF2-40B4-BE49-F238E27FC236}">
                <a16:creationId xmlns:a16="http://schemas.microsoft.com/office/drawing/2014/main" id="{D23A69F6-853C-4607-AFFA-6363FC7AC0F7}"/>
              </a:ext>
            </a:extLst>
          </p:cNvPr>
          <p:cNvSpPr txBox="1"/>
          <p:nvPr/>
        </p:nvSpPr>
        <p:spPr>
          <a:xfrm>
            <a:off x="38824" y="6418162"/>
            <a:ext cx="7873249" cy="369332"/>
          </a:xfrm>
          <a:prstGeom prst="rect">
            <a:avLst/>
          </a:prstGeom>
          <a:noFill/>
        </p:spPr>
        <p:txBody>
          <a:bodyPr wrap="square" rtlCol="0">
            <a:spAutoFit/>
          </a:bodyPr>
          <a:lstStyle/>
          <a:p>
            <a:r>
              <a:rPr kumimoji="0" lang="en-US" sz="1800" b="1" i="0" u="none" strike="noStrike" kern="1200" cap="none" spc="0" normalizeH="0" baseline="0" noProof="0" dirty="0">
                <a:ln>
                  <a:noFill/>
                </a:ln>
                <a:solidFill>
                  <a:srgbClr val="012169"/>
                </a:solidFill>
                <a:effectLst/>
                <a:uLnTx/>
                <a:uFillTx/>
                <a:latin typeface="Arial" panose="020B0604020202020204"/>
                <a:ea typeface="+mj-ea"/>
                <a:cs typeface="+mj-cs"/>
              </a:rPr>
              <a:t>Most Importantly: </a:t>
            </a:r>
            <a:r>
              <a:rPr kumimoji="0" lang="en-US" sz="1800" b="0" i="0" u="none" strike="noStrike" kern="1200" cap="none" spc="0" normalizeH="0" baseline="0" noProof="0" dirty="0">
                <a:ln>
                  <a:noFill/>
                </a:ln>
                <a:solidFill>
                  <a:srgbClr val="012169"/>
                </a:solidFill>
                <a:effectLst/>
                <a:uLnTx/>
                <a:uFillTx/>
                <a:latin typeface="Arial" panose="020B0604020202020204"/>
                <a:ea typeface="+mj-ea"/>
                <a:cs typeface="+mj-cs"/>
              </a:rPr>
              <a:t>Ensure the Best Time for your Students to Take the Test.</a:t>
            </a:r>
            <a:endParaRPr lang="en-US" dirty="0"/>
          </a:p>
        </p:txBody>
      </p:sp>
    </p:spTree>
    <p:extLst>
      <p:ext uri="{BB962C8B-B14F-4D97-AF65-F5344CB8AC3E}">
        <p14:creationId xmlns:p14="http://schemas.microsoft.com/office/powerpoint/2010/main" val="342233484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5661A-BF5C-4203-BE39-D92E90E721E8}"/>
              </a:ext>
            </a:extLst>
          </p:cNvPr>
          <p:cNvSpPr>
            <a:spLocks noGrp="1"/>
          </p:cNvSpPr>
          <p:nvPr>
            <p:ph type="title"/>
          </p:nvPr>
        </p:nvSpPr>
        <p:spPr>
          <a:xfrm>
            <a:off x="457200" y="76200"/>
            <a:ext cx="8229600" cy="792163"/>
          </a:xfrm>
        </p:spPr>
        <p:txBody>
          <a:bodyPr>
            <a:normAutofit/>
          </a:bodyPr>
          <a:lstStyle/>
          <a:p>
            <a:r>
              <a:rPr lang="en-US" sz="4000" dirty="0"/>
              <a:t>Technical Skills Assessment</a:t>
            </a:r>
          </a:p>
        </p:txBody>
      </p:sp>
      <p:grpSp>
        <p:nvGrpSpPr>
          <p:cNvPr id="8" name="Group 7">
            <a:extLst>
              <a:ext uri="{FF2B5EF4-FFF2-40B4-BE49-F238E27FC236}">
                <a16:creationId xmlns:a16="http://schemas.microsoft.com/office/drawing/2014/main" id="{F0064A98-A2A4-47F9-BAC1-415EEE132228}"/>
              </a:ext>
            </a:extLst>
          </p:cNvPr>
          <p:cNvGrpSpPr/>
          <p:nvPr/>
        </p:nvGrpSpPr>
        <p:grpSpPr>
          <a:xfrm>
            <a:off x="381000" y="1658663"/>
            <a:ext cx="1905000" cy="4814175"/>
            <a:chOff x="2013204" y="2238375"/>
            <a:chExt cx="1600279" cy="4044107"/>
          </a:xfrm>
        </p:grpSpPr>
        <p:sp>
          <p:nvSpPr>
            <p:cNvPr id="9" name="Rectangle: Rounded Corners 8">
              <a:extLst>
                <a:ext uri="{FF2B5EF4-FFF2-40B4-BE49-F238E27FC236}">
                  <a16:creationId xmlns:a16="http://schemas.microsoft.com/office/drawing/2014/main" id="{1CB8F3B0-35E2-49E1-A9C8-97EFD4ADAA57}"/>
                </a:ext>
              </a:extLst>
            </p:cNvPr>
            <p:cNvSpPr/>
            <p:nvPr/>
          </p:nvSpPr>
          <p:spPr>
            <a:xfrm>
              <a:off x="2019300" y="2247901"/>
              <a:ext cx="1524000" cy="40345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ocument 19">
              <a:extLst>
                <a:ext uri="{FF2B5EF4-FFF2-40B4-BE49-F238E27FC236}">
                  <a16:creationId xmlns:a16="http://schemas.microsoft.com/office/drawing/2014/main" id="{9E638442-04A7-4CBE-961B-A905F2F60C4F}"/>
                </a:ext>
              </a:extLst>
            </p:cNvPr>
            <p:cNvSpPr/>
            <p:nvPr/>
          </p:nvSpPr>
          <p:spPr>
            <a:xfrm>
              <a:off x="2019300" y="2238375"/>
              <a:ext cx="1524000" cy="109542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24"/>
                <a:gd name="connsiteX1" fmla="*/ 21600 w 21600"/>
                <a:gd name="connsiteY1" fmla="*/ 0 h 21324"/>
                <a:gd name="connsiteX2" fmla="*/ 21600 w 21600"/>
                <a:gd name="connsiteY2" fmla="*/ 17322 h 21324"/>
                <a:gd name="connsiteX3" fmla="*/ 0 w 21600"/>
                <a:gd name="connsiteY3" fmla="*/ 20172 h 21324"/>
                <a:gd name="connsiteX4" fmla="*/ 0 w 21600"/>
                <a:gd name="connsiteY4" fmla="*/ 0 h 21324"/>
                <a:gd name="connsiteX0" fmla="*/ 0 w 21600"/>
                <a:gd name="connsiteY0" fmla="*/ 0 h 20701"/>
                <a:gd name="connsiteX1" fmla="*/ 21600 w 21600"/>
                <a:gd name="connsiteY1" fmla="*/ 0 h 20701"/>
                <a:gd name="connsiteX2" fmla="*/ 21600 w 21600"/>
                <a:gd name="connsiteY2" fmla="*/ 6522 h 20701"/>
                <a:gd name="connsiteX3" fmla="*/ 0 w 21600"/>
                <a:gd name="connsiteY3" fmla="*/ 20172 h 20701"/>
                <a:gd name="connsiteX4" fmla="*/ 0 w 21600"/>
                <a:gd name="connsiteY4" fmla="*/ 0 h 20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0701">
                  <a:moveTo>
                    <a:pt x="0" y="0"/>
                  </a:moveTo>
                  <a:lnTo>
                    <a:pt x="21600" y="0"/>
                  </a:lnTo>
                  <a:lnTo>
                    <a:pt x="21600" y="6522"/>
                  </a:lnTo>
                  <a:cubicBezTo>
                    <a:pt x="10800" y="6522"/>
                    <a:pt x="10800" y="23922"/>
                    <a:pt x="0" y="20172"/>
                  </a:cubicBezTo>
                  <a:lnTo>
                    <a:pt x="0" y="0"/>
                  </a:lnTo>
                  <a:close/>
                </a:path>
              </a:pathLst>
            </a:custGeom>
            <a:solidFill>
              <a:srgbClr val="C411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Brainstorm with solid fill">
              <a:extLst>
                <a:ext uri="{FF2B5EF4-FFF2-40B4-BE49-F238E27FC236}">
                  <a16:creationId xmlns:a16="http://schemas.microsoft.com/office/drawing/2014/main" id="{CDE093B8-F010-4117-9DB0-0BD7A32BBD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13204" y="2325769"/>
              <a:ext cx="768096" cy="768096"/>
            </a:xfrm>
            <a:prstGeom prst="rect">
              <a:avLst/>
            </a:prstGeom>
          </p:spPr>
        </p:pic>
        <p:sp>
          <p:nvSpPr>
            <p:cNvPr id="12" name="TextBox 11">
              <a:extLst>
                <a:ext uri="{FF2B5EF4-FFF2-40B4-BE49-F238E27FC236}">
                  <a16:creationId xmlns:a16="http://schemas.microsoft.com/office/drawing/2014/main" id="{101C19AA-BF36-4D94-8C1C-E3716FF62D1A}"/>
                </a:ext>
              </a:extLst>
            </p:cNvPr>
            <p:cNvSpPr txBox="1"/>
            <p:nvPr/>
          </p:nvSpPr>
          <p:spPr>
            <a:xfrm>
              <a:off x="2362200" y="3493478"/>
              <a:ext cx="838200" cy="369332"/>
            </a:xfrm>
            <a:prstGeom prst="rect">
              <a:avLst/>
            </a:prstGeom>
            <a:noFill/>
          </p:spPr>
          <p:txBody>
            <a:bodyPr wrap="square" rtlCol="0">
              <a:spAutoFit/>
            </a:bodyPr>
            <a:lstStyle/>
            <a:p>
              <a:r>
                <a:rPr lang="en-US" dirty="0">
                  <a:solidFill>
                    <a:schemeClr val="accent6">
                      <a:lumMod val="50000"/>
                    </a:schemeClr>
                  </a:solidFill>
                </a:rPr>
                <a:t>Fact 2</a:t>
              </a:r>
            </a:p>
          </p:txBody>
        </p:sp>
        <p:cxnSp>
          <p:nvCxnSpPr>
            <p:cNvPr id="13" name="Straight Connector 12">
              <a:extLst>
                <a:ext uri="{FF2B5EF4-FFF2-40B4-BE49-F238E27FC236}">
                  <a16:creationId xmlns:a16="http://schemas.microsoft.com/office/drawing/2014/main" id="{E4F2AE74-BD7E-4A03-8335-9E1F1B71CEEC}"/>
                </a:ext>
              </a:extLst>
            </p:cNvPr>
            <p:cNvCxnSpPr/>
            <p:nvPr/>
          </p:nvCxnSpPr>
          <p:spPr>
            <a:xfrm>
              <a:off x="2209800" y="3872626"/>
              <a:ext cx="1143000" cy="0"/>
            </a:xfrm>
            <a:prstGeom prst="line">
              <a:avLst/>
            </a:prstGeom>
            <a:ln w="19050">
              <a:solidFill>
                <a:schemeClr val="accent6">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BE66572-1D96-4597-9EF0-9A5E4E1C267E}"/>
                </a:ext>
              </a:extLst>
            </p:cNvPr>
            <p:cNvSpPr txBox="1"/>
            <p:nvPr/>
          </p:nvSpPr>
          <p:spPr>
            <a:xfrm>
              <a:off x="2089483" y="4030204"/>
              <a:ext cx="1524000" cy="1563313"/>
            </a:xfrm>
            <a:prstGeom prst="rect">
              <a:avLst/>
            </a:prstGeom>
            <a:noFill/>
          </p:spPr>
          <p:txBody>
            <a:bodyPr wrap="square" rtlCol="0">
              <a:spAutoFit/>
            </a:bodyPr>
            <a:lstStyle/>
            <a:p>
              <a:pPr marR="0" lvl="0">
                <a:lnSpc>
                  <a:spcPct val="107000"/>
                </a:lnSpc>
                <a:spcBef>
                  <a:spcPts val="0"/>
                </a:spcBef>
                <a:spcAft>
                  <a:spcPts val="800"/>
                </a:spcAft>
              </a:pPr>
              <a:r>
                <a:rPr lang="en-US" sz="15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TSA results are shown at the </a:t>
              </a:r>
              <a:r>
                <a:rPr lang="en-US" sz="1500" u="sng"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standard level</a:t>
              </a:r>
              <a:r>
                <a:rPr lang="en-US" sz="15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not the measurement criterion level.</a:t>
              </a:r>
            </a:p>
          </p:txBody>
        </p:sp>
      </p:grpSp>
      <p:graphicFrame>
        <p:nvGraphicFramePr>
          <p:cNvPr id="6" name="Diagram 5">
            <a:extLst>
              <a:ext uri="{FF2B5EF4-FFF2-40B4-BE49-F238E27FC236}">
                <a16:creationId xmlns:a16="http://schemas.microsoft.com/office/drawing/2014/main" id="{E500461E-3731-4AE5-B6A3-7D4B3A203E7A}"/>
              </a:ext>
            </a:extLst>
          </p:cNvPr>
          <p:cNvGraphicFramePr/>
          <p:nvPr>
            <p:extLst>
              <p:ext uri="{D42A27DB-BD31-4B8C-83A1-F6EECF244321}">
                <p14:modId xmlns:p14="http://schemas.microsoft.com/office/powerpoint/2010/main" val="4255439269"/>
              </p:ext>
            </p:extLst>
          </p:nvPr>
        </p:nvGraphicFramePr>
        <p:xfrm>
          <a:off x="1866900" y="914409"/>
          <a:ext cx="7048500" cy="58673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8" name="Rectangle: Rounded Corners 17">
            <a:extLst>
              <a:ext uri="{FF2B5EF4-FFF2-40B4-BE49-F238E27FC236}">
                <a16:creationId xmlns:a16="http://schemas.microsoft.com/office/drawing/2014/main" id="{E1B24D65-1205-4E4C-8929-52CB4B52B631}"/>
              </a:ext>
            </a:extLst>
          </p:cNvPr>
          <p:cNvSpPr/>
          <p:nvPr/>
        </p:nvSpPr>
        <p:spPr>
          <a:xfrm rot="241369">
            <a:off x="6172951" y="1743156"/>
            <a:ext cx="2057400" cy="722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t>TSA data for A-F Report Card and Perkins Program Compliance</a:t>
            </a:r>
          </a:p>
        </p:txBody>
      </p:sp>
      <p:sp>
        <p:nvSpPr>
          <p:cNvPr id="19" name="Speech Bubble: Oval 18">
            <a:extLst>
              <a:ext uri="{FF2B5EF4-FFF2-40B4-BE49-F238E27FC236}">
                <a16:creationId xmlns:a16="http://schemas.microsoft.com/office/drawing/2014/main" id="{6BD9D5FE-FEF9-4CAB-A33F-AD0116FCD0DB}"/>
              </a:ext>
            </a:extLst>
          </p:cNvPr>
          <p:cNvSpPr/>
          <p:nvPr/>
        </p:nvSpPr>
        <p:spPr>
          <a:xfrm>
            <a:off x="483326" y="671918"/>
            <a:ext cx="1878874" cy="1066800"/>
          </a:xfrm>
          <a:prstGeom prst="wedgeEllipse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a:t>Why the change?</a:t>
            </a:r>
          </a:p>
        </p:txBody>
      </p:sp>
      <p:pic>
        <p:nvPicPr>
          <p:cNvPr id="20" name="Content Placeholder 8" descr="A close up of a sign&#10;&#10;Description automatically generated">
            <a:extLst>
              <a:ext uri="{FF2B5EF4-FFF2-40B4-BE49-F238E27FC236}">
                <a16:creationId xmlns:a16="http://schemas.microsoft.com/office/drawing/2014/main" id="{56922A55-51C4-4182-A484-FEB6D15774F6}"/>
              </a:ext>
            </a:extLst>
          </p:cNvPr>
          <p:cNvPicPr>
            <a:picLocks noGrp="1"/>
          </p:cNvPicPr>
          <p:nvPr>
            <p:ph sz="quarter" idx="13"/>
          </p:nvPr>
        </p:nvPicPr>
        <p:blipFill>
          <a:blip r:embed="rId10" cstate="print">
            <a:extLst>
              <a:ext uri="{28A0092B-C50C-407E-A947-70E740481C1C}">
                <a14:useLocalDpi xmlns:a14="http://schemas.microsoft.com/office/drawing/2010/main" val="0"/>
              </a:ext>
            </a:extLst>
          </a:blip>
          <a:stretch>
            <a:fillRect/>
          </a:stretch>
        </p:blipFill>
        <p:spPr>
          <a:xfrm>
            <a:off x="8218385" y="151869"/>
            <a:ext cx="835469" cy="835469"/>
          </a:xfrm>
          <a:prstGeom prst="rect">
            <a:avLst/>
          </a:prstGeom>
          <a:ln>
            <a:noFill/>
          </a:ln>
          <a:effectLst>
            <a:outerShdw blurRad="292100" dist="139700" dir="2700000" algn="tl" rotWithShape="0">
              <a:srgbClr val="333333">
                <a:alpha val="65000"/>
              </a:srgbClr>
            </a:outerShdw>
          </a:effectLst>
        </p:spPr>
      </p:pic>
      <p:pic>
        <p:nvPicPr>
          <p:cNvPr id="21" name="Content Placeholder 4" descr="A picture containing food, drawing&#10;&#10;Description automatically generated">
            <a:extLst>
              <a:ext uri="{FF2B5EF4-FFF2-40B4-BE49-F238E27FC236}">
                <a16:creationId xmlns:a16="http://schemas.microsoft.com/office/drawing/2014/main" id="{B13F8A9A-9650-4221-A272-15B487CC70AE}"/>
              </a:ext>
            </a:extLst>
          </p:cNvPr>
          <p:cNvPicPr>
            <a:picLocks/>
          </p:cNvPicPr>
          <p:nvPr/>
        </p:nvPicPr>
        <p:blipFill>
          <a:blip r:embed="rId11">
            <a:extLst>
              <a:ext uri="{28A0092B-C50C-407E-A947-70E740481C1C}">
                <a14:useLocalDpi xmlns:a14="http://schemas.microsoft.com/office/drawing/2010/main" val="0"/>
              </a:ext>
            </a:extLst>
          </a:blip>
          <a:stretch>
            <a:fillRect/>
          </a:stretch>
        </p:blipFill>
        <p:spPr bwMode="auto">
          <a:xfrm>
            <a:off x="7886741" y="6301531"/>
            <a:ext cx="1104859" cy="404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387740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4BAA3066-AD95-4D08-AE5A-923474C7049C}"/>
              </a:ext>
            </a:extLst>
          </p:cNvPr>
          <p:cNvSpPr txBox="1">
            <a:spLocks/>
          </p:cNvSpPr>
          <p:nvPr/>
        </p:nvSpPr>
        <p:spPr>
          <a:xfrm>
            <a:off x="705507" y="2132575"/>
            <a:ext cx="7732986" cy="3239813"/>
          </a:xfrm>
          <a:prstGeom prst="rect">
            <a:avLst/>
          </a:prstGeom>
        </p:spPr>
        <p:txBody>
          <a:bodyPr>
            <a:no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defTabSz="514350">
              <a:defRPr/>
            </a:pPr>
            <a:endParaRPr lang="en-US" sz="1500" kern="0" dirty="0">
              <a:solidFill>
                <a:srgbClr val="012169">
                  <a:lumMod val="75000"/>
                </a:srgbClr>
              </a:solidFill>
              <a:latin typeface="Arial" panose="020B0604020202020204"/>
            </a:endParaRPr>
          </a:p>
        </p:txBody>
      </p:sp>
      <p:sp>
        <p:nvSpPr>
          <p:cNvPr id="3" name="Rectangle 2">
            <a:extLst>
              <a:ext uri="{FF2B5EF4-FFF2-40B4-BE49-F238E27FC236}">
                <a16:creationId xmlns:a16="http://schemas.microsoft.com/office/drawing/2014/main" id="{B83C0DF5-AFE2-4DC7-B890-F0E04418EE78}"/>
              </a:ext>
            </a:extLst>
          </p:cNvPr>
          <p:cNvSpPr/>
          <p:nvPr/>
        </p:nvSpPr>
        <p:spPr>
          <a:xfrm>
            <a:off x="42402" y="1717898"/>
            <a:ext cx="9031980" cy="830997"/>
          </a:xfrm>
          <a:prstGeom prst="rect">
            <a:avLst/>
          </a:prstGeom>
          <a:solidFill>
            <a:schemeClr val="bg1"/>
          </a:solidFill>
        </p:spPr>
        <p:txBody>
          <a:bodyPr wrap="square" lIns="91440" tIns="45720" rIns="91440" bIns="45720" anchor="t">
            <a:spAutoFit/>
          </a:bodyPr>
          <a:lstStyle/>
          <a:p>
            <a:pPr algn="ctr" defTabSz="685800"/>
            <a:r>
              <a:rPr lang="en-US" sz="2400" b="1" kern="0">
                <a:solidFill>
                  <a:srgbClr val="BF0D3E"/>
                </a:solidFill>
                <a:effectLst>
                  <a:outerShdw blurRad="38100" dist="38100" dir="2700000" algn="tl">
                    <a:srgbClr val="000000">
                      <a:alpha val="43137"/>
                    </a:srgbClr>
                  </a:outerShdw>
                </a:effectLst>
                <a:latin typeface="Raleway"/>
              </a:rPr>
              <a:t>Technical Standards and Skills Assessment</a:t>
            </a:r>
            <a:br>
              <a:rPr lang="en-US" sz="2400" b="1" kern="0" dirty="0">
                <a:solidFill>
                  <a:srgbClr val="BF0D3E"/>
                </a:solidFill>
                <a:effectLst>
                  <a:outerShdw blurRad="38100" dist="38100" dir="2700000" algn="tl">
                    <a:srgbClr val="000000">
                      <a:alpha val="43137"/>
                    </a:srgbClr>
                  </a:outerShdw>
                </a:effectLst>
                <a:latin typeface="Raleway"/>
              </a:rPr>
            </a:br>
            <a:r>
              <a:rPr lang="en-US" sz="2400" b="1" kern="0">
                <a:solidFill>
                  <a:srgbClr val="BF0D3E"/>
                </a:solidFill>
                <a:effectLst>
                  <a:outerShdw blurRad="38100" dist="38100" dir="2700000" algn="tl">
                    <a:srgbClr val="000000">
                      <a:alpha val="43137"/>
                    </a:srgbClr>
                  </a:outerShdw>
                </a:effectLst>
                <a:latin typeface="Raleway"/>
                <a:cs typeface="Times New Roman"/>
              </a:rPr>
              <a:t>Questions</a:t>
            </a:r>
            <a:endParaRPr lang="en-US" sz="2400" b="1" dirty="0">
              <a:solidFill>
                <a:srgbClr val="BF0D3E">
                  <a:lumMod val="75000"/>
                </a:srgbClr>
              </a:solidFill>
              <a:latin typeface="Raleway"/>
              <a:ea typeface="Calibri" panose="020F0502020204030204" pitchFamily="34" charset="0"/>
              <a:cs typeface="Times New Roman" panose="02020603050405020304" pitchFamily="18" charset="0"/>
            </a:endParaRPr>
          </a:p>
        </p:txBody>
      </p:sp>
      <p:pic>
        <p:nvPicPr>
          <p:cNvPr id="5" name="Picture 4" descr="A close up of a sign&#10;&#10;Description automatically generated">
            <a:extLst>
              <a:ext uri="{FF2B5EF4-FFF2-40B4-BE49-F238E27FC236}">
                <a16:creationId xmlns:a16="http://schemas.microsoft.com/office/drawing/2014/main" id="{45728E04-DB44-43FE-BE2E-0493AA01797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249767" y="1016835"/>
            <a:ext cx="644467" cy="611205"/>
          </a:xfrm>
          <a:prstGeom prst="rect">
            <a:avLst/>
          </a:prstGeom>
          <a:ln>
            <a:noFill/>
          </a:ln>
          <a:effectLst>
            <a:outerShdw blurRad="292100" dist="139700" dir="2700000" algn="tl" rotWithShape="0">
              <a:srgbClr val="333333">
                <a:alpha val="65000"/>
              </a:srgbClr>
            </a:outerShdw>
          </a:effectLst>
        </p:spPr>
      </p:pic>
      <p:pic>
        <p:nvPicPr>
          <p:cNvPr id="6" name="Content Placeholder 4" descr="A picture containing food, drawing&#10;&#10;Description automatically generated">
            <a:extLst>
              <a:ext uri="{FF2B5EF4-FFF2-40B4-BE49-F238E27FC236}">
                <a16:creationId xmlns:a16="http://schemas.microsoft.com/office/drawing/2014/main" id="{83992BA7-5F03-4D9B-A534-9080175ADDDA}"/>
              </a:ext>
            </a:extLst>
          </p:cNvPr>
          <p:cNvPicPr>
            <a:picLocks/>
          </p:cNvPicPr>
          <p:nvPr/>
        </p:nvPicPr>
        <p:blipFill>
          <a:blip r:embed="rId4">
            <a:extLst>
              <a:ext uri="{28A0092B-C50C-407E-A947-70E740481C1C}">
                <a14:useLocalDpi xmlns:a14="http://schemas.microsoft.com/office/drawing/2010/main" val="0"/>
              </a:ext>
            </a:extLst>
          </a:blip>
          <a:stretch>
            <a:fillRect/>
          </a:stretch>
        </p:blipFill>
        <p:spPr bwMode="auto">
          <a:xfrm>
            <a:off x="4019570" y="5772553"/>
            <a:ext cx="1104859" cy="404600"/>
          </a:xfrm>
          <a:prstGeom prst="rect">
            <a:avLst/>
          </a:prstGeom>
          <a:ln>
            <a:noFill/>
          </a:ln>
          <a:effectLst>
            <a:outerShdw blurRad="292100" dist="139700" dir="2700000" algn="tl" rotWithShape="0">
              <a:srgbClr val="333333">
                <a:alpha val="65000"/>
              </a:srgbClr>
            </a:outerShdw>
          </a:effectLst>
        </p:spPr>
      </p:pic>
      <p:sp>
        <p:nvSpPr>
          <p:cNvPr id="4" name="Content Placeholder 3">
            <a:extLst>
              <a:ext uri="{FF2B5EF4-FFF2-40B4-BE49-F238E27FC236}">
                <a16:creationId xmlns:a16="http://schemas.microsoft.com/office/drawing/2014/main" id="{4D634F62-BDD6-4652-BBF3-F8BCF0065782}"/>
              </a:ext>
            </a:extLst>
          </p:cNvPr>
          <p:cNvSpPr>
            <a:spLocks noGrp="1"/>
          </p:cNvSpPr>
          <p:nvPr>
            <p:ph sz="half" idx="2"/>
          </p:nvPr>
        </p:nvSpPr>
        <p:spPr>
          <a:xfrm>
            <a:off x="594360" y="3257859"/>
            <a:ext cx="3977640" cy="1292662"/>
          </a:xfrm>
        </p:spPr>
        <p:txBody>
          <a:bodyPr wrap="square" lIns="0" tIns="0" rIns="0" bIns="0" anchor="t">
            <a:spAutoFit/>
          </a:bodyPr>
          <a:lstStyle/>
          <a:p>
            <a:pPr algn="ctr"/>
            <a:r>
              <a:rPr lang="en-US" dirty="0">
                <a:solidFill>
                  <a:srgbClr val="012169"/>
                </a:solidFill>
              </a:rPr>
              <a:t>Judy Balogh</a:t>
            </a:r>
            <a:br>
              <a:rPr lang="en-US" dirty="0">
                <a:solidFill>
                  <a:srgbClr val="012169"/>
                </a:solidFill>
              </a:rPr>
            </a:br>
            <a:r>
              <a:rPr lang="en-US" dirty="0">
                <a:solidFill>
                  <a:srgbClr val="012169"/>
                </a:solidFill>
                <a:hlinkClick r:id="rId5">
                  <a:extLst>
                    <a:ext uri="{A12FA001-AC4F-418D-AE19-62706E023703}">
                      <ahyp:hlinkClr xmlns:ahyp="http://schemas.microsoft.com/office/drawing/2018/hyperlinkcolor" val="tx"/>
                    </a:ext>
                  </a:extLst>
                </a:hlinkClick>
              </a:rPr>
              <a:t>Judy.Balogh@azed.gov</a:t>
            </a:r>
            <a:endParaRPr lang="en-US" dirty="0">
              <a:solidFill>
                <a:srgbClr val="012169"/>
              </a:solidFill>
            </a:endParaRPr>
          </a:p>
          <a:p>
            <a:endParaRPr lang="en-US" dirty="0">
              <a:solidFill>
                <a:srgbClr val="012169"/>
              </a:solidFill>
            </a:endParaRPr>
          </a:p>
        </p:txBody>
      </p:sp>
      <p:sp>
        <p:nvSpPr>
          <p:cNvPr id="8" name="Content Placeholder 7">
            <a:extLst>
              <a:ext uri="{FF2B5EF4-FFF2-40B4-BE49-F238E27FC236}">
                <a16:creationId xmlns:a16="http://schemas.microsoft.com/office/drawing/2014/main" id="{B66DE111-14FE-44B1-96A3-5DD27AB5B7CE}"/>
              </a:ext>
            </a:extLst>
          </p:cNvPr>
          <p:cNvSpPr>
            <a:spLocks noGrp="1"/>
          </p:cNvSpPr>
          <p:nvPr>
            <p:ph sz="half" idx="3"/>
          </p:nvPr>
        </p:nvSpPr>
        <p:spPr>
          <a:xfrm>
            <a:off x="4572000" y="3257859"/>
            <a:ext cx="3977640" cy="1292662"/>
          </a:xfrm>
        </p:spPr>
        <p:txBody>
          <a:bodyPr wrap="square" lIns="0" tIns="0" rIns="0" bIns="0" anchor="t">
            <a:spAutoFit/>
          </a:bodyPr>
          <a:lstStyle/>
          <a:p>
            <a:pPr algn="ctr"/>
            <a:r>
              <a:rPr lang="en-US" dirty="0">
                <a:solidFill>
                  <a:srgbClr val="012169"/>
                </a:solidFill>
              </a:rPr>
              <a:t>Cathy Reed</a:t>
            </a:r>
            <a:br>
              <a:rPr lang="en-US" dirty="0">
                <a:solidFill>
                  <a:srgbClr val="012169"/>
                </a:solidFill>
              </a:rPr>
            </a:br>
            <a:r>
              <a:rPr lang="en-US" dirty="0">
                <a:solidFill>
                  <a:srgbClr val="012169"/>
                </a:solidFill>
                <a:hlinkClick r:id="rId6">
                  <a:extLst>
                    <a:ext uri="{A12FA001-AC4F-418D-AE19-62706E023703}">
                      <ahyp:hlinkClr xmlns:ahyp="http://schemas.microsoft.com/office/drawing/2018/hyperlinkcolor" val="tx"/>
                    </a:ext>
                  </a:extLst>
                </a:hlinkClick>
              </a:rPr>
              <a:t>Cathy.Reed@azed.gov</a:t>
            </a:r>
            <a:endParaRPr lang="en-US" dirty="0">
              <a:solidFill>
                <a:srgbClr val="012169"/>
              </a:solidFill>
            </a:endParaRPr>
          </a:p>
          <a:p>
            <a:endParaRPr lang="en-US" dirty="0">
              <a:solidFill>
                <a:srgbClr val="012169"/>
              </a:solidFill>
            </a:endParaRPr>
          </a:p>
        </p:txBody>
      </p:sp>
    </p:spTree>
    <p:extLst>
      <p:ext uri="{BB962C8B-B14F-4D97-AF65-F5344CB8AC3E}">
        <p14:creationId xmlns:p14="http://schemas.microsoft.com/office/powerpoint/2010/main" val="98597621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801824-A300-4F74-825B-44AA42A583B2}"/>
              </a:ext>
            </a:extLst>
          </p:cNvPr>
          <p:cNvSpPr txBox="1"/>
          <p:nvPr/>
        </p:nvSpPr>
        <p:spPr>
          <a:xfrm>
            <a:off x="611530" y="1828800"/>
            <a:ext cx="7920939" cy="2431435"/>
          </a:xfrm>
          <a:prstGeom prst="rect">
            <a:avLst/>
          </a:prstGeom>
          <a:noFill/>
        </p:spPr>
        <p:txBody>
          <a:bodyPr wrap="square" rtlCol="0">
            <a:spAutoFit/>
          </a:bodyPr>
          <a:lstStyle/>
          <a:p>
            <a:pPr algn="ctr"/>
            <a:r>
              <a:rPr lang="en-US" sz="3200" dirty="0">
                <a:ln>
                  <a:solidFill>
                    <a:schemeClr val="accent2"/>
                  </a:solidFill>
                </a:ln>
                <a:solidFill>
                  <a:srgbClr val="012069"/>
                </a:solidFill>
                <a:latin typeface="Franklin Gothic Medium"/>
                <a:ea typeface="+mj-ea"/>
              </a:rPr>
              <a:t>Next CTE Administrators Meeting – November 4, 2021</a:t>
            </a:r>
            <a:br>
              <a:rPr lang="en-US" sz="3200" dirty="0">
                <a:ln>
                  <a:solidFill>
                    <a:schemeClr val="accent2"/>
                  </a:solidFill>
                </a:ln>
                <a:solidFill>
                  <a:srgbClr val="012069"/>
                </a:solidFill>
                <a:latin typeface="Franklin Gothic Medium"/>
                <a:ea typeface="+mj-ea"/>
              </a:rPr>
            </a:br>
            <a:r>
              <a:rPr lang="en-US" sz="3200" dirty="0">
                <a:ln>
                  <a:solidFill>
                    <a:schemeClr val="accent2"/>
                  </a:solidFill>
                </a:ln>
                <a:solidFill>
                  <a:srgbClr val="012069"/>
                </a:solidFill>
                <a:latin typeface="Franklin Gothic Medium"/>
                <a:ea typeface="+mj-ea"/>
              </a:rPr>
              <a:t>Prescott Resort</a:t>
            </a:r>
            <a:br>
              <a:rPr lang="en-US" sz="2800" b="1" dirty="0"/>
            </a:br>
            <a:br>
              <a:rPr lang="en-US" sz="2800" b="1" dirty="0"/>
            </a:br>
            <a:endParaRPr lang="en-US" sz="2800" b="1" dirty="0">
              <a:solidFill>
                <a:srgbClr val="012069"/>
              </a:solidFill>
            </a:endParaRPr>
          </a:p>
        </p:txBody>
      </p:sp>
    </p:spTree>
    <p:extLst>
      <p:ext uri="{BB962C8B-B14F-4D97-AF65-F5344CB8AC3E}">
        <p14:creationId xmlns:p14="http://schemas.microsoft.com/office/powerpoint/2010/main" val="1346032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96A02-86EB-4DB6-848F-D15402E17D6C}"/>
              </a:ext>
            </a:extLst>
          </p:cNvPr>
          <p:cNvSpPr>
            <a:spLocks noGrp="1"/>
          </p:cNvSpPr>
          <p:nvPr>
            <p:ph type="title" idx="4294967295"/>
          </p:nvPr>
        </p:nvSpPr>
        <p:spPr>
          <a:xfrm>
            <a:off x="685800" y="1354025"/>
            <a:ext cx="5715000" cy="1032269"/>
          </a:xfrm>
          <a:prstGeom prst="rect">
            <a:avLst/>
          </a:prstGeom>
        </p:spPr>
        <p:txBody>
          <a:bodyPr anchor="ctr">
            <a:noAutofit/>
          </a:bodyPr>
          <a:lstStyle/>
          <a:p>
            <a:pPr>
              <a:lnSpc>
                <a:spcPct val="90000"/>
              </a:lnSpc>
            </a:pPr>
            <a:r>
              <a:rPr lang="en-US" sz="3600" b="1" dirty="0">
                <a:latin typeface="Helvetica, Arial"/>
              </a:rPr>
              <a:t>Advanced Advisor </a:t>
            </a:r>
            <a:br>
              <a:rPr lang="en-US" sz="3600" b="1" dirty="0">
                <a:latin typeface="Helvetica, Arial"/>
              </a:rPr>
            </a:br>
            <a:r>
              <a:rPr lang="en-US" sz="3600" b="1" dirty="0">
                <a:latin typeface="Helvetica, Arial"/>
              </a:rPr>
              <a:t>          Training</a:t>
            </a:r>
            <a:br>
              <a:rPr lang="en-US" sz="3600" b="1" dirty="0">
                <a:latin typeface="Helvetica, Arial"/>
              </a:rPr>
            </a:br>
            <a:r>
              <a:rPr lang="en-US" sz="3600" b="1" dirty="0">
                <a:latin typeface="Helvetica, Arial"/>
              </a:rPr>
              <a:t>        </a:t>
            </a:r>
            <a:r>
              <a:rPr lang="en-US" sz="2800" b="1" dirty="0">
                <a:latin typeface="Helvetica, Arial"/>
              </a:rPr>
              <a:t>(mini-sessions)</a:t>
            </a:r>
            <a:endParaRPr lang="en-US" sz="3600" b="1" dirty="0">
              <a:latin typeface="Helvetica, Arial"/>
            </a:endParaRPr>
          </a:p>
        </p:txBody>
      </p:sp>
      <p:sp>
        <p:nvSpPr>
          <p:cNvPr id="14" name="Text Placeholder 13">
            <a:extLst>
              <a:ext uri="{FF2B5EF4-FFF2-40B4-BE49-F238E27FC236}">
                <a16:creationId xmlns:a16="http://schemas.microsoft.com/office/drawing/2014/main" id="{F7580787-4CF5-4195-9119-C37E931CA514}"/>
              </a:ext>
            </a:extLst>
          </p:cNvPr>
          <p:cNvSpPr>
            <a:spLocks noGrp="1"/>
          </p:cNvSpPr>
          <p:nvPr>
            <p:ph idx="4294967295"/>
          </p:nvPr>
        </p:nvSpPr>
        <p:spPr>
          <a:xfrm>
            <a:off x="228600" y="2817682"/>
            <a:ext cx="9144000" cy="3278318"/>
          </a:xfrm>
          <a:prstGeom prst="rect">
            <a:avLst/>
          </a:prstGeom>
        </p:spPr>
        <p:txBody>
          <a:bodyPr anchor="t">
            <a:normAutofit fontScale="25000" lnSpcReduction="20000"/>
          </a:bodyPr>
          <a:lstStyle/>
          <a:p>
            <a:pPr marL="0" indent="0">
              <a:spcBef>
                <a:spcPts val="0"/>
              </a:spcBef>
              <a:buNone/>
            </a:pPr>
            <a:r>
              <a:rPr lang="en-US" sz="8600" b="1" dirty="0">
                <a:latin typeface="Arial" panose="020B0604020202020204" pitchFamily="34" charset="0"/>
                <a:cs typeface="Arial" panose="020B0604020202020204" pitchFamily="34" charset="0"/>
              </a:rPr>
              <a:t>Cost: </a:t>
            </a:r>
            <a:r>
              <a:rPr lang="en-US" sz="8600" dirty="0">
                <a:highlight>
                  <a:srgbClr val="FFFF00"/>
                </a:highlight>
                <a:latin typeface="Arial" panose="020B0604020202020204" pitchFamily="34" charset="0"/>
                <a:cs typeface="Arial" panose="020B0604020202020204" pitchFamily="34" charset="0"/>
              </a:rPr>
              <a:t>FREE</a:t>
            </a:r>
          </a:p>
          <a:p>
            <a:pPr marL="0" indent="0">
              <a:spcBef>
                <a:spcPts val="0"/>
              </a:spcBef>
              <a:buNone/>
            </a:pPr>
            <a:endParaRPr lang="en-US" sz="8600" dirty="0">
              <a:highlight>
                <a:srgbClr val="FFFF00"/>
              </a:highlight>
              <a:latin typeface="Arial" panose="020B0604020202020204" pitchFamily="34" charset="0"/>
              <a:cs typeface="Arial" panose="020B0604020202020204" pitchFamily="34" charset="0"/>
            </a:endParaRPr>
          </a:p>
          <a:p>
            <a:pPr marL="0" indent="0">
              <a:spcBef>
                <a:spcPts val="0"/>
              </a:spcBef>
              <a:buNone/>
            </a:pPr>
            <a:r>
              <a:rPr lang="en-US" sz="8600" b="1" dirty="0">
                <a:latin typeface="Arial" panose="020B0604020202020204" pitchFamily="34" charset="0"/>
                <a:cs typeface="Arial" panose="020B0604020202020204" pitchFamily="34" charset="0"/>
              </a:rPr>
              <a:t>Time: </a:t>
            </a:r>
            <a:r>
              <a:rPr lang="en-US" sz="8600" dirty="0">
                <a:latin typeface="Arial" panose="020B0604020202020204" pitchFamily="34" charset="0"/>
                <a:cs typeface="Arial" panose="020B0604020202020204" pitchFamily="34" charset="0"/>
              </a:rPr>
              <a:t>4:00pm-6:00pm</a:t>
            </a:r>
          </a:p>
          <a:p>
            <a:pPr marL="0" indent="0">
              <a:spcBef>
                <a:spcPts val="0"/>
              </a:spcBef>
              <a:buNone/>
            </a:pPr>
            <a:endParaRPr lang="en-US" sz="8600" dirty="0">
              <a:latin typeface="Arial" panose="020B0604020202020204" pitchFamily="34" charset="0"/>
              <a:cs typeface="Arial" panose="020B0604020202020204" pitchFamily="34" charset="0"/>
            </a:endParaRPr>
          </a:p>
          <a:p>
            <a:pPr marL="0" indent="0">
              <a:spcBef>
                <a:spcPts val="0"/>
              </a:spcBef>
              <a:buNone/>
            </a:pPr>
            <a:r>
              <a:rPr lang="en-US" sz="8600" b="1" dirty="0">
                <a:latin typeface="Arial" panose="020B0604020202020204" pitchFamily="34" charset="0"/>
                <a:cs typeface="Arial" panose="020B0604020202020204" pitchFamily="34" charset="0"/>
              </a:rPr>
              <a:t>Dates: </a:t>
            </a:r>
            <a:r>
              <a:rPr lang="en-US" sz="8600" dirty="0">
                <a:latin typeface="Arial" panose="020B0604020202020204" pitchFamily="34" charset="0"/>
                <a:cs typeface="Arial" panose="020B0604020202020204" pitchFamily="34" charset="0"/>
              </a:rPr>
              <a:t>December 6</a:t>
            </a:r>
            <a:r>
              <a:rPr lang="en-US" sz="8600" baseline="30000" dirty="0">
                <a:latin typeface="Arial" panose="020B0604020202020204" pitchFamily="34" charset="0"/>
                <a:cs typeface="Arial" panose="020B0604020202020204" pitchFamily="34" charset="0"/>
              </a:rPr>
              <a:t>th</a:t>
            </a:r>
            <a:r>
              <a:rPr lang="en-US" sz="8600" dirty="0">
                <a:latin typeface="Arial" panose="020B0604020202020204" pitchFamily="34" charset="0"/>
                <a:cs typeface="Arial" panose="020B0604020202020204" pitchFamily="34" charset="0"/>
              </a:rPr>
              <a:t>-10</a:t>
            </a:r>
            <a:r>
              <a:rPr lang="en-US" sz="8600" baseline="30000" dirty="0">
                <a:latin typeface="Arial" panose="020B0604020202020204" pitchFamily="34" charset="0"/>
                <a:cs typeface="Arial" panose="020B0604020202020204" pitchFamily="34" charset="0"/>
              </a:rPr>
              <a:t>th</a:t>
            </a:r>
            <a:r>
              <a:rPr lang="en-US" sz="8600" dirty="0">
                <a:latin typeface="Arial" panose="020B0604020202020204" pitchFamily="34" charset="0"/>
                <a:cs typeface="Arial" panose="020B0604020202020204" pitchFamily="34" charset="0"/>
              </a:rPr>
              <a:t> </a:t>
            </a:r>
          </a:p>
          <a:p>
            <a:pPr marL="0" indent="0">
              <a:buNone/>
            </a:pPr>
            <a:r>
              <a:rPr lang="en-US" sz="8000" dirty="0"/>
              <a:t>Monday – “Establishing a Firm Foundation for your CTSO”</a:t>
            </a:r>
          </a:p>
          <a:p>
            <a:pPr marL="0" indent="0">
              <a:buNone/>
            </a:pPr>
            <a:r>
              <a:rPr lang="en-US" sz="8000" dirty="0"/>
              <a:t>Tuesday – “Growing your Program”</a:t>
            </a:r>
          </a:p>
          <a:p>
            <a:pPr marL="0" indent="0">
              <a:buNone/>
            </a:pPr>
            <a:r>
              <a:rPr lang="en-US" sz="8000" dirty="0"/>
              <a:t>Wednesday – “Building a Solid Officer Team”</a:t>
            </a:r>
          </a:p>
          <a:p>
            <a:pPr marL="0" indent="0">
              <a:buNone/>
            </a:pPr>
            <a:r>
              <a:rPr lang="en-US" sz="8000" dirty="0"/>
              <a:t>Thursday – “Successfully Implementing a Program of Work”</a:t>
            </a:r>
          </a:p>
          <a:p>
            <a:pPr marL="0" indent="0">
              <a:buNone/>
            </a:pPr>
            <a:r>
              <a:rPr lang="en-US" sz="8000" dirty="0"/>
              <a:t>Friday – “Running an Effective Meeting” (</a:t>
            </a:r>
            <a:r>
              <a:rPr lang="en-US" sz="8000" dirty="0" err="1"/>
              <a:t>parli</a:t>
            </a:r>
            <a:r>
              <a:rPr lang="en-US" sz="8000" dirty="0"/>
              <a:t> pro)</a:t>
            </a:r>
          </a:p>
          <a:p>
            <a:pPr marL="0" indent="0">
              <a:spcBef>
                <a:spcPts val="0"/>
              </a:spcBef>
              <a:buNone/>
            </a:pPr>
            <a:endParaRPr lang="en-US" sz="8000" dirty="0">
              <a:latin typeface="Helvetica, Arial"/>
            </a:endParaRPr>
          </a:p>
          <a:p>
            <a:pPr marL="0" indent="0">
              <a:spcBef>
                <a:spcPts val="0"/>
              </a:spcBef>
              <a:buNone/>
            </a:pPr>
            <a:r>
              <a:rPr lang="en-US" sz="8000" b="1" dirty="0">
                <a:latin typeface="Helvetica, Arial"/>
              </a:rPr>
              <a:t>Sign up:  </a:t>
            </a:r>
            <a:r>
              <a:rPr lang="en-US" sz="8000" u="sng" dirty="0">
                <a:solidFill>
                  <a:srgbClr val="0563C1"/>
                </a:solidFill>
                <a:latin typeface="Calibri" panose="020F0502020204030204" pitchFamily="34" charset="0"/>
                <a:ea typeface="Calibri" panose="020F0502020204030204" pitchFamily="34" charset="0"/>
              </a:rPr>
              <a:t>https://fblaarizona.wufoo.com/forms/wh8c7zp1eqclbu/</a:t>
            </a:r>
            <a:endParaRPr lang="en-US" sz="2400" dirty="0">
              <a:latin typeface="Helvetica, Arial"/>
            </a:endParaRPr>
          </a:p>
          <a:p>
            <a:pPr marL="0" indent="0">
              <a:spcBef>
                <a:spcPts val="0"/>
              </a:spcBef>
              <a:buNone/>
            </a:pPr>
            <a:r>
              <a:rPr lang="en-US" sz="2400" dirty="0">
                <a:latin typeface="Helvetica, Arial"/>
              </a:rPr>
              <a:t>  </a:t>
            </a:r>
          </a:p>
          <a:p>
            <a:pPr marL="0" indent="0">
              <a:spcBef>
                <a:spcPts val="0"/>
              </a:spcBef>
              <a:buNone/>
            </a:pPr>
            <a:r>
              <a:rPr lang="en-US" dirty="0">
                <a:latin typeface="Helvetica, Arial"/>
              </a:rPr>
              <a:t> </a:t>
            </a:r>
          </a:p>
          <a:p>
            <a:pPr marL="0" indent="0">
              <a:spcBef>
                <a:spcPts val="0"/>
              </a:spcBef>
              <a:buNone/>
            </a:pPr>
            <a:endParaRPr lang="en-US" dirty="0">
              <a:latin typeface="Helvetica, Arial"/>
            </a:endParaRPr>
          </a:p>
          <a:p>
            <a:pPr marL="0" indent="0">
              <a:spcBef>
                <a:spcPts val="0"/>
              </a:spcBef>
              <a:buNone/>
            </a:pPr>
            <a:r>
              <a:rPr lang="en-US" dirty="0">
                <a:latin typeface="Helvetica, Arial"/>
              </a:rPr>
              <a:t>	</a:t>
            </a:r>
          </a:p>
          <a:p>
            <a:pPr>
              <a:spcBef>
                <a:spcPts val="0"/>
              </a:spcBef>
            </a:pPr>
            <a:endParaRPr lang="en-US" dirty="0"/>
          </a:p>
        </p:txBody>
      </p:sp>
      <p:pic>
        <p:nvPicPr>
          <p:cNvPr id="7" name="Picture 6">
            <a:extLst>
              <a:ext uri="{FF2B5EF4-FFF2-40B4-BE49-F238E27FC236}">
                <a16:creationId xmlns:a16="http://schemas.microsoft.com/office/drawing/2014/main" id="{230FF9D4-ED7E-487D-98BE-1B972CBFB78C}"/>
              </a:ext>
            </a:extLst>
          </p:cNvPr>
          <p:cNvPicPr>
            <a:picLocks noChangeAspect="1"/>
          </p:cNvPicPr>
          <p:nvPr/>
        </p:nvPicPr>
        <p:blipFill>
          <a:blip r:embed="rId2"/>
          <a:stretch>
            <a:fillRect/>
          </a:stretch>
        </p:blipFill>
        <p:spPr>
          <a:xfrm>
            <a:off x="2620" y="0"/>
            <a:ext cx="9144000" cy="1032270"/>
          </a:xfrm>
          <a:prstGeom prst="rect">
            <a:avLst/>
          </a:prstGeom>
        </p:spPr>
      </p:pic>
      <p:pic>
        <p:nvPicPr>
          <p:cNvPr id="8" name="Picture 7">
            <a:extLst>
              <a:ext uri="{FF2B5EF4-FFF2-40B4-BE49-F238E27FC236}">
                <a16:creationId xmlns:a16="http://schemas.microsoft.com/office/drawing/2014/main" id="{F77A1C83-F410-4E62-B225-16A40B015BB3}"/>
              </a:ext>
            </a:extLst>
          </p:cNvPr>
          <p:cNvPicPr>
            <a:picLocks noChangeAspect="1"/>
          </p:cNvPicPr>
          <p:nvPr/>
        </p:nvPicPr>
        <p:blipFill>
          <a:blip r:embed="rId3"/>
          <a:stretch>
            <a:fillRect/>
          </a:stretch>
        </p:blipFill>
        <p:spPr>
          <a:xfrm>
            <a:off x="5029200" y="1288995"/>
            <a:ext cx="3860800" cy="2185358"/>
          </a:xfrm>
          <a:prstGeom prst="rect">
            <a:avLst/>
          </a:prstGeom>
        </p:spPr>
      </p:pic>
    </p:spTree>
    <p:extLst>
      <p:ext uri="{BB962C8B-B14F-4D97-AF65-F5344CB8AC3E}">
        <p14:creationId xmlns:p14="http://schemas.microsoft.com/office/powerpoint/2010/main" val="1250226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96A02-86EB-4DB6-848F-D15402E17D6C}"/>
              </a:ext>
            </a:extLst>
          </p:cNvPr>
          <p:cNvSpPr>
            <a:spLocks noGrp="1"/>
          </p:cNvSpPr>
          <p:nvPr>
            <p:ph type="title" idx="4294967295"/>
          </p:nvPr>
        </p:nvSpPr>
        <p:spPr>
          <a:xfrm>
            <a:off x="2820590" y="1371600"/>
            <a:ext cx="3502819" cy="977504"/>
          </a:xfrm>
          <a:prstGeom prst="rect">
            <a:avLst/>
          </a:prstGeom>
        </p:spPr>
        <p:txBody>
          <a:bodyPr anchor="ctr">
            <a:noAutofit/>
          </a:bodyPr>
          <a:lstStyle/>
          <a:p>
            <a:pPr algn="ctr">
              <a:lnSpc>
                <a:spcPct val="90000"/>
              </a:lnSpc>
            </a:pPr>
            <a:r>
              <a:rPr lang="en-US" sz="8000" b="1" dirty="0">
                <a:latin typeface="Helvetica, Arial"/>
              </a:rPr>
              <a:t>FAQ</a:t>
            </a:r>
          </a:p>
        </p:txBody>
      </p:sp>
      <p:graphicFrame>
        <p:nvGraphicFramePr>
          <p:cNvPr id="16" name="Text Placeholder 13">
            <a:extLst>
              <a:ext uri="{FF2B5EF4-FFF2-40B4-BE49-F238E27FC236}">
                <a16:creationId xmlns:a16="http://schemas.microsoft.com/office/drawing/2014/main" id="{EE3D8EAC-01C0-4B6F-8A8A-2225DE9BF76F}"/>
              </a:ext>
            </a:extLst>
          </p:cNvPr>
          <p:cNvGraphicFramePr>
            <a:graphicFrameLocks noGrp="1"/>
          </p:cNvGraphicFramePr>
          <p:nvPr>
            <p:ph idx="4294967295"/>
          </p:nvPr>
        </p:nvGraphicFramePr>
        <p:xfrm>
          <a:off x="0" y="2708077"/>
          <a:ext cx="9144000" cy="3601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230FF9D4-ED7E-487D-98BE-1B972CBFB78C}"/>
              </a:ext>
            </a:extLst>
          </p:cNvPr>
          <p:cNvPicPr>
            <a:picLocks noChangeAspect="1"/>
          </p:cNvPicPr>
          <p:nvPr/>
        </p:nvPicPr>
        <p:blipFill>
          <a:blip r:embed="rId7"/>
          <a:stretch>
            <a:fillRect/>
          </a:stretch>
        </p:blipFill>
        <p:spPr>
          <a:xfrm>
            <a:off x="2620" y="0"/>
            <a:ext cx="9144000" cy="1032270"/>
          </a:xfrm>
          <a:prstGeom prst="rect">
            <a:avLst/>
          </a:prstGeom>
        </p:spPr>
      </p:pic>
    </p:spTree>
    <p:extLst>
      <p:ext uri="{BB962C8B-B14F-4D97-AF65-F5344CB8AC3E}">
        <p14:creationId xmlns:p14="http://schemas.microsoft.com/office/powerpoint/2010/main" val="4197818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9C30C-00C8-4528-B1D9-E1F23CE43FD7}"/>
              </a:ext>
            </a:extLst>
          </p:cNvPr>
          <p:cNvSpPr>
            <a:spLocks noGrp="1"/>
          </p:cNvSpPr>
          <p:nvPr>
            <p:ph type="title"/>
          </p:nvPr>
        </p:nvSpPr>
        <p:spPr>
          <a:xfrm>
            <a:off x="4951912" y="457200"/>
            <a:ext cx="3776087" cy="1325563"/>
          </a:xfrm>
        </p:spPr>
        <p:txBody>
          <a:bodyPr vert="horz" lIns="91440" tIns="45720" rIns="91440" bIns="45720" rtlCol="0" anchor="ctr">
            <a:normAutofit/>
          </a:bodyPr>
          <a:lstStyle/>
          <a:p>
            <a:pPr defTabSz="914400"/>
            <a:r>
              <a:rPr lang="en-US" sz="4100" dirty="0">
                <a:solidFill>
                  <a:schemeClr val="tx1"/>
                </a:solidFill>
              </a:rPr>
              <a:t>CTSOs</a:t>
            </a:r>
            <a:br>
              <a:rPr lang="en-US" sz="4100" dirty="0">
                <a:solidFill>
                  <a:schemeClr val="tx1"/>
                </a:solidFill>
              </a:rPr>
            </a:br>
            <a:r>
              <a:rPr lang="en-US" sz="4100" dirty="0">
                <a:solidFill>
                  <a:schemeClr val="tx1"/>
                </a:solidFill>
              </a:rPr>
              <a:t>New &amp; Exciting</a:t>
            </a:r>
          </a:p>
        </p:txBody>
      </p:sp>
      <p:sp>
        <p:nvSpPr>
          <p:cNvPr id="4" name="Text Placeholder 3">
            <a:extLst>
              <a:ext uri="{FF2B5EF4-FFF2-40B4-BE49-F238E27FC236}">
                <a16:creationId xmlns:a16="http://schemas.microsoft.com/office/drawing/2014/main" id="{D88DB90E-9828-44C9-899D-D2496F1EB13A}"/>
              </a:ext>
            </a:extLst>
          </p:cNvPr>
          <p:cNvSpPr>
            <a:spLocks noGrp="1"/>
          </p:cNvSpPr>
          <p:nvPr>
            <p:ph type="body" sz="half" idx="2"/>
          </p:nvPr>
        </p:nvSpPr>
        <p:spPr>
          <a:xfrm>
            <a:off x="4951911" y="2871982"/>
            <a:ext cx="3776088" cy="3181684"/>
          </a:xfrm>
        </p:spPr>
        <p:txBody>
          <a:bodyPr vert="horz" lIns="91440" tIns="45720" rIns="91440" bIns="45720" rtlCol="0" anchor="t">
            <a:normAutofit/>
          </a:bodyPr>
          <a:lstStyle/>
          <a:p>
            <a:pPr defTabSz="914400"/>
            <a:r>
              <a:rPr lang="en-US" sz="4000" b="1" dirty="0">
                <a:solidFill>
                  <a:schemeClr val="tx1"/>
                </a:solidFill>
              </a:rPr>
              <a:t>ON</a:t>
            </a:r>
          </a:p>
          <a:p>
            <a:pPr defTabSz="914400"/>
            <a:r>
              <a:rPr lang="en-US" sz="4000" b="1" dirty="0">
                <a:solidFill>
                  <a:schemeClr val="tx1"/>
                </a:solidFill>
              </a:rPr>
              <a:t>DEMAND</a:t>
            </a:r>
          </a:p>
          <a:p>
            <a:pPr defTabSz="914400"/>
            <a:r>
              <a:rPr lang="en-US" sz="4000" b="1" dirty="0">
                <a:solidFill>
                  <a:schemeClr val="tx1"/>
                </a:solidFill>
              </a:rPr>
              <a:t>RESOURCES</a:t>
            </a:r>
          </a:p>
          <a:p>
            <a:pPr defTabSz="914400"/>
            <a:endParaRPr lang="en-US" sz="4000" b="1" dirty="0">
              <a:solidFill>
                <a:schemeClr val="tx1"/>
              </a:solidFill>
            </a:endParaRPr>
          </a:p>
          <a:p>
            <a:pPr algn="ctr" defTabSz="914400"/>
            <a:r>
              <a:rPr lang="en-US" sz="3200" b="1" dirty="0">
                <a:solidFill>
                  <a:schemeClr val="tx1"/>
                </a:solidFill>
              </a:rPr>
              <a:t>Coming Soon</a:t>
            </a:r>
          </a:p>
        </p:txBody>
      </p:sp>
      <p:pic>
        <p:nvPicPr>
          <p:cNvPr id="6" name="Picture 5">
            <a:extLst>
              <a:ext uri="{FF2B5EF4-FFF2-40B4-BE49-F238E27FC236}">
                <a16:creationId xmlns:a16="http://schemas.microsoft.com/office/drawing/2014/main" id="{1FE902A8-5684-486B-BF62-01EA1A45B8E8}"/>
              </a:ext>
            </a:extLst>
          </p:cNvPr>
          <p:cNvPicPr>
            <a:picLocks noChangeAspect="1"/>
          </p:cNvPicPr>
          <p:nvPr/>
        </p:nvPicPr>
        <p:blipFill>
          <a:blip r:embed="rId2"/>
          <a:stretch>
            <a:fillRect/>
          </a:stretch>
        </p:blipFill>
        <p:spPr>
          <a:xfrm>
            <a:off x="400465" y="1524000"/>
            <a:ext cx="3541567" cy="2098258"/>
          </a:xfrm>
          <a:prstGeom prst="rect">
            <a:avLst/>
          </a:prstGeom>
        </p:spPr>
      </p:pic>
      <p:pic>
        <p:nvPicPr>
          <p:cNvPr id="8" name="Picture 7">
            <a:extLst>
              <a:ext uri="{FF2B5EF4-FFF2-40B4-BE49-F238E27FC236}">
                <a16:creationId xmlns:a16="http://schemas.microsoft.com/office/drawing/2014/main" id="{E6069851-4553-491C-9E9C-14516DC24F9D}"/>
              </a:ext>
            </a:extLst>
          </p:cNvPr>
          <p:cNvPicPr>
            <a:picLocks noChangeAspect="1"/>
          </p:cNvPicPr>
          <p:nvPr/>
        </p:nvPicPr>
        <p:blipFill>
          <a:blip r:embed="rId3"/>
          <a:stretch>
            <a:fillRect/>
          </a:stretch>
        </p:blipFill>
        <p:spPr>
          <a:xfrm>
            <a:off x="609600" y="3910541"/>
            <a:ext cx="2143125" cy="2143125"/>
          </a:xfrm>
          <a:prstGeom prst="rect">
            <a:avLst/>
          </a:prstGeom>
        </p:spPr>
      </p:pic>
    </p:spTree>
    <p:extLst>
      <p:ext uri="{BB962C8B-B14F-4D97-AF65-F5344CB8AC3E}">
        <p14:creationId xmlns:p14="http://schemas.microsoft.com/office/powerpoint/2010/main" val="837299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A0056-561C-4E7E-B2FE-A0D6B3197CB4}"/>
              </a:ext>
            </a:extLst>
          </p:cNvPr>
          <p:cNvSpPr>
            <a:spLocks noGrp="1"/>
          </p:cNvSpPr>
          <p:nvPr>
            <p:ph type="title"/>
          </p:nvPr>
        </p:nvSpPr>
        <p:spPr>
          <a:xfrm>
            <a:off x="825501" y="1111086"/>
            <a:ext cx="5767578" cy="2623885"/>
          </a:xfrm>
        </p:spPr>
        <p:txBody>
          <a:bodyPr vert="horz" lIns="91440" tIns="45720" rIns="91440" bIns="45720" rtlCol="0" anchor="ctr">
            <a:normAutofit/>
          </a:bodyPr>
          <a:lstStyle/>
          <a:p>
            <a:pPr defTabSz="914400"/>
            <a:r>
              <a:rPr lang="en-US" sz="4000" b="1" kern="1200" dirty="0">
                <a:solidFill>
                  <a:srgbClr val="FFFFFF"/>
                </a:solidFill>
                <a:latin typeface="+mj-lt"/>
                <a:ea typeface="+mj-ea"/>
                <a:cs typeface="+mj-cs"/>
              </a:rPr>
              <a:t>Skating to the Future</a:t>
            </a:r>
            <a:br>
              <a:rPr lang="en-US" sz="4000" b="1" kern="1200" dirty="0">
                <a:solidFill>
                  <a:srgbClr val="FFFFFF"/>
                </a:solidFill>
                <a:latin typeface="+mj-lt"/>
                <a:ea typeface="+mj-ea"/>
                <a:cs typeface="+mj-cs"/>
              </a:rPr>
            </a:br>
            <a:r>
              <a:rPr lang="en-US" sz="4000" b="1" kern="1200" dirty="0">
                <a:solidFill>
                  <a:srgbClr val="FFFFFF"/>
                </a:solidFill>
                <a:latin typeface="+mj-lt"/>
                <a:ea typeface="+mj-ea"/>
                <a:cs typeface="+mj-cs"/>
              </a:rPr>
              <a:t>Middle Level Leadership Conference</a:t>
            </a:r>
          </a:p>
        </p:txBody>
      </p:sp>
      <p:sp>
        <p:nvSpPr>
          <p:cNvPr id="3" name="TextBox 2">
            <a:extLst>
              <a:ext uri="{FF2B5EF4-FFF2-40B4-BE49-F238E27FC236}">
                <a16:creationId xmlns:a16="http://schemas.microsoft.com/office/drawing/2014/main" id="{9946AA48-83BF-467C-A699-62E8E4B584D0}"/>
              </a:ext>
            </a:extLst>
          </p:cNvPr>
          <p:cNvSpPr txBox="1"/>
          <p:nvPr/>
        </p:nvSpPr>
        <p:spPr>
          <a:xfrm>
            <a:off x="1066800" y="4774631"/>
            <a:ext cx="6497748" cy="1200329"/>
          </a:xfrm>
          <a:prstGeom prst="rect">
            <a:avLst/>
          </a:prstGeom>
          <a:noFill/>
        </p:spPr>
        <p:txBody>
          <a:bodyPr wrap="square" rtlCol="0">
            <a:spAutoFit/>
          </a:bodyPr>
          <a:lstStyle/>
          <a:p>
            <a:pPr algn="ctr"/>
            <a:r>
              <a:rPr lang="en-US" sz="3600" b="1" dirty="0"/>
              <a:t>SAVE THE DATE:</a:t>
            </a:r>
          </a:p>
          <a:p>
            <a:pPr algn="ctr"/>
            <a:r>
              <a:rPr lang="en-US" sz="3600" b="1" dirty="0"/>
              <a:t>NOVEMBER 10</a:t>
            </a:r>
            <a:r>
              <a:rPr lang="en-US" sz="3600" b="1" baseline="30000" dirty="0"/>
              <a:t>TH</a:t>
            </a:r>
            <a:r>
              <a:rPr lang="en-US" sz="3600" b="1" dirty="0"/>
              <a:t> 2021</a:t>
            </a:r>
          </a:p>
        </p:txBody>
      </p:sp>
      <p:pic>
        <p:nvPicPr>
          <p:cNvPr id="5" name="Picture 4">
            <a:extLst>
              <a:ext uri="{FF2B5EF4-FFF2-40B4-BE49-F238E27FC236}">
                <a16:creationId xmlns:a16="http://schemas.microsoft.com/office/drawing/2014/main" id="{67DAC1A2-26BA-478A-9498-BDA9749AA014}"/>
              </a:ext>
            </a:extLst>
          </p:cNvPr>
          <p:cNvPicPr>
            <a:picLocks noChangeAspect="1"/>
          </p:cNvPicPr>
          <p:nvPr/>
        </p:nvPicPr>
        <p:blipFill>
          <a:blip r:embed="rId2"/>
          <a:stretch>
            <a:fillRect/>
          </a:stretch>
        </p:blipFill>
        <p:spPr>
          <a:xfrm>
            <a:off x="304801" y="473643"/>
            <a:ext cx="8624082" cy="4094017"/>
          </a:xfrm>
          <a:prstGeom prst="rect">
            <a:avLst/>
          </a:prstGeom>
        </p:spPr>
      </p:pic>
    </p:spTree>
    <p:extLst>
      <p:ext uri="{BB962C8B-B14F-4D97-AF65-F5344CB8AC3E}">
        <p14:creationId xmlns:p14="http://schemas.microsoft.com/office/powerpoint/2010/main" val="1683690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71550" y="979709"/>
            <a:ext cx="7200898" cy="612323"/>
          </a:xfrm>
        </p:spPr>
        <p:txBody>
          <a:bodyPr/>
          <a:lstStyle/>
          <a:p>
            <a:r>
              <a:rPr lang="en-US" dirty="0">
                <a:latin typeface="Helvetica, Arial"/>
              </a:rPr>
              <a:t>Questions, Concerns, Comments</a:t>
            </a:r>
          </a:p>
        </p:txBody>
      </p:sp>
      <p:sp>
        <p:nvSpPr>
          <p:cNvPr id="6" name="Text Placeholder 5"/>
          <p:cNvSpPr>
            <a:spLocks noGrp="1"/>
          </p:cNvSpPr>
          <p:nvPr>
            <p:ph type="body" idx="1"/>
          </p:nvPr>
        </p:nvSpPr>
        <p:spPr>
          <a:xfrm>
            <a:off x="853798" y="2224218"/>
            <a:ext cx="7200898" cy="520392"/>
          </a:xfrm>
        </p:spPr>
        <p:txBody>
          <a:bodyPr>
            <a:noAutofit/>
          </a:bodyPr>
          <a:lstStyle/>
          <a:p>
            <a:r>
              <a:rPr lang="en-US" sz="3000" b="1" dirty="0">
                <a:latin typeface="Verdana" panose="020B0604030504040204" pitchFamily="34" charset="0"/>
                <a:ea typeface="Verdana" panose="020B0604030504040204" pitchFamily="34" charset="0"/>
              </a:rPr>
              <a:t>Julie Ellis</a:t>
            </a:r>
          </a:p>
        </p:txBody>
      </p:sp>
      <p:sp>
        <p:nvSpPr>
          <p:cNvPr id="4" name="Content Placeholder 3">
            <a:extLst>
              <a:ext uri="{FF2B5EF4-FFF2-40B4-BE49-F238E27FC236}">
                <a16:creationId xmlns:a16="http://schemas.microsoft.com/office/drawing/2014/main" id="{0AB8BCC3-1600-4308-8014-14A0B186C185}"/>
              </a:ext>
            </a:extLst>
          </p:cNvPr>
          <p:cNvSpPr>
            <a:spLocks noGrp="1"/>
          </p:cNvSpPr>
          <p:nvPr>
            <p:ph idx="13"/>
          </p:nvPr>
        </p:nvSpPr>
        <p:spPr>
          <a:xfrm>
            <a:off x="609600" y="3309913"/>
            <a:ext cx="2581813" cy="1109133"/>
          </a:xfrm>
          <a:ln>
            <a:solidFill>
              <a:srgbClr val="FCAF17"/>
            </a:solidFill>
          </a:ln>
        </p:spPr>
        <p:txBody>
          <a:bodyPr>
            <a:normAutofit fontScale="92500"/>
          </a:bodyPr>
          <a:lstStyle/>
          <a:p>
            <a:endParaRPr lang="en-US" dirty="0">
              <a:solidFill>
                <a:srgbClr val="86724D"/>
              </a:solidFill>
              <a:hlinkClick r:id="rId2">
                <a:extLst>
                  <a:ext uri="{A12FA001-AC4F-418D-AE19-62706E023703}">
                    <ahyp:hlinkClr xmlns:ahyp="http://schemas.microsoft.com/office/drawing/2018/hyperlinkcolor" val="tx"/>
                  </a:ext>
                </a:extLst>
              </a:hlinkClick>
            </a:endParaRPr>
          </a:p>
          <a:p>
            <a:r>
              <a:rPr lang="en-US" dirty="0">
                <a:solidFill>
                  <a:schemeClr val="tx1"/>
                </a:solidFill>
                <a:hlinkClick r:id="rId2">
                  <a:extLst>
                    <a:ext uri="{A12FA001-AC4F-418D-AE19-62706E023703}">
                      <ahyp:hlinkClr xmlns:ahyp="http://schemas.microsoft.com/office/drawing/2018/hyperlinkcolor" val="tx"/>
                    </a:ext>
                  </a:extLst>
                </a:hlinkClick>
              </a:rPr>
              <a:t>Email</a:t>
            </a:r>
          </a:p>
          <a:p>
            <a:r>
              <a:rPr lang="en-US" dirty="0">
                <a:solidFill>
                  <a:srgbClr val="86724D"/>
                </a:solidFill>
                <a:hlinkClick r:id="rId2">
                  <a:extLst>
                    <a:ext uri="{A12FA001-AC4F-418D-AE19-62706E023703}">
                      <ahyp:hlinkClr xmlns:ahyp="http://schemas.microsoft.com/office/drawing/2018/hyperlinkcolor" val="tx"/>
                    </a:ext>
                  </a:extLst>
                </a:hlinkClick>
              </a:rPr>
              <a:t>Julie.Ellis@azed.gov</a:t>
            </a:r>
            <a:endParaRPr lang="en-US" dirty="0"/>
          </a:p>
          <a:p>
            <a:endParaRPr lang="en-US" dirty="0"/>
          </a:p>
        </p:txBody>
      </p:sp>
      <p:sp>
        <p:nvSpPr>
          <p:cNvPr id="7" name="Content Placeholder 6">
            <a:extLst>
              <a:ext uri="{FF2B5EF4-FFF2-40B4-BE49-F238E27FC236}">
                <a16:creationId xmlns:a16="http://schemas.microsoft.com/office/drawing/2014/main" id="{428FDBB6-6A54-4B1D-ABBE-DE509301FF60}"/>
              </a:ext>
            </a:extLst>
          </p:cNvPr>
          <p:cNvSpPr>
            <a:spLocks noGrp="1"/>
          </p:cNvSpPr>
          <p:nvPr>
            <p:ph idx="14"/>
          </p:nvPr>
        </p:nvSpPr>
        <p:spPr>
          <a:xfrm>
            <a:off x="3281093" y="3309914"/>
            <a:ext cx="2581813" cy="1109131"/>
          </a:xfrm>
          <a:ln>
            <a:solidFill>
              <a:srgbClr val="143F90"/>
            </a:solidFill>
          </a:ln>
        </p:spPr>
        <p:txBody>
          <a:bodyPr/>
          <a:lstStyle/>
          <a:p>
            <a:r>
              <a:rPr lang="en-US" u="sng" dirty="0"/>
              <a:t>Work</a:t>
            </a:r>
          </a:p>
          <a:p>
            <a:r>
              <a:rPr lang="en-US" dirty="0"/>
              <a:t>602-542-5350</a:t>
            </a:r>
          </a:p>
        </p:txBody>
      </p:sp>
      <p:sp>
        <p:nvSpPr>
          <p:cNvPr id="8" name="Content Placeholder 7">
            <a:extLst>
              <a:ext uri="{FF2B5EF4-FFF2-40B4-BE49-F238E27FC236}">
                <a16:creationId xmlns:a16="http://schemas.microsoft.com/office/drawing/2014/main" id="{E6B05710-068E-495A-A0FE-9CCD02F298A8}"/>
              </a:ext>
            </a:extLst>
          </p:cNvPr>
          <p:cNvSpPr>
            <a:spLocks noGrp="1"/>
          </p:cNvSpPr>
          <p:nvPr>
            <p:ph idx="15"/>
          </p:nvPr>
        </p:nvSpPr>
        <p:spPr>
          <a:xfrm>
            <a:off x="5952586" y="3309912"/>
            <a:ext cx="2402399" cy="1109133"/>
          </a:xfrm>
          <a:ln>
            <a:solidFill>
              <a:srgbClr val="D71920"/>
            </a:solidFill>
          </a:ln>
        </p:spPr>
        <p:txBody>
          <a:bodyPr/>
          <a:lstStyle/>
          <a:p>
            <a:r>
              <a:rPr lang="en-US" u="sng" dirty="0"/>
              <a:t>Cell</a:t>
            </a:r>
          </a:p>
          <a:p>
            <a:r>
              <a:rPr lang="en-US" dirty="0"/>
              <a:t>520-465-3655</a:t>
            </a:r>
          </a:p>
        </p:txBody>
      </p:sp>
      <p:sp>
        <p:nvSpPr>
          <p:cNvPr id="9" name="Text Placeholder 5">
            <a:extLst>
              <a:ext uri="{FF2B5EF4-FFF2-40B4-BE49-F238E27FC236}">
                <a16:creationId xmlns:a16="http://schemas.microsoft.com/office/drawing/2014/main" id="{196D06E3-ADC4-4D81-8E1F-AEA0200E22D8}"/>
              </a:ext>
            </a:extLst>
          </p:cNvPr>
          <p:cNvSpPr txBox="1">
            <a:spLocks/>
          </p:cNvSpPr>
          <p:nvPr/>
        </p:nvSpPr>
        <p:spPr>
          <a:xfrm>
            <a:off x="888967" y="4626107"/>
            <a:ext cx="7200898" cy="390294"/>
          </a:xfrm>
          <a:prstGeom prst="rect">
            <a:avLst/>
          </a:prstGeom>
        </p:spPr>
        <p:txBody>
          <a:bodyPr vert="horz" lIns="68580" tIns="34290" rIns="68580" bIns="34290" rtlCol="0" anchor="t">
            <a:noAutofit/>
          </a:bodyPr>
          <a:lstStyle>
            <a:lvl1pPr marL="0" indent="0" algn="ctr" defTabSz="457200" rtl="0" eaLnBrk="1" latinLnBrk="0" hangingPunct="1">
              <a:spcBef>
                <a:spcPct val="20000"/>
              </a:spcBef>
              <a:spcAft>
                <a:spcPts val="600"/>
              </a:spcAft>
              <a:buClr>
                <a:schemeClr val="accent1"/>
              </a:buClr>
              <a:buSzPct val="115000"/>
              <a:buFont typeface="Arial"/>
              <a:buNone/>
              <a:defRPr sz="2400" kern="1200" cap="none">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accent1"/>
              </a:buClr>
              <a:buSzPct val="115000"/>
              <a:buFont typeface="Arial"/>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accent1"/>
              </a:buClr>
              <a:buSzPct val="115000"/>
              <a:buFont typeface="Arial"/>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9pPr>
          </a:lstStyle>
          <a:p>
            <a:r>
              <a:rPr lang="en-US" sz="3000" dirty="0">
                <a:latin typeface="Helvetica, Arial"/>
              </a:rPr>
              <a:t>Thank You!</a:t>
            </a:r>
          </a:p>
        </p:txBody>
      </p:sp>
      <p:pic>
        <p:nvPicPr>
          <p:cNvPr id="10" name="Picture 9">
            <a:extLst>
              <a:ext uri="{FF2B5EF4-FFF2-40B4-BE49-F238E27FC236}">
                <a16:creationId xmlns:a16="http://schemas.microsoft.com/office/drawing/2014/main" id="{230FF9D4-ED7E-487D-98BE-1B972CBFB78C}"/>
              </a:ext>
            </a:extLst>
          </p:cNvPr>
          <p:cNvPicPr>
            <a:picLocks noChangeAspect="1"/>
          </p:cNvPicPr>
          <p:nvPr/>
        </p:nvPicPr>
        <p:blipFill>
          <a:blip r:embed="rId3"/>
          <a:stretch>
            <a:fillRect/>
          </a:stretch>
        </p:blipFill>
        <p:spPr>
          <a:xfrm>
            <a:off x="0" y="0"/>
            <a:ext cx="9144000" cy="805674"/>
          </a:xfrm>
          <a:prstGeom prst="rect">
            <a:avLst/>
          </a:prstGeom>
        </p:spPr>
      </p:pic>
    </p:spTree>
    <p:extLst>
      <p:ext uri="{BB962C8B-B14F-4D97-AF65-F5344CB8AC3E}">
        <p14:creationId xmlns:p14="http://schemas.microsoft.com/office/powerpoint/2010/main" val="1665483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8C6D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284722-D302-493B-9631-34A663AC9289}"/>
              </a:ext>
            </a:extLst>
          </p:cNvPr>
          <p:cNvPicPr>
            <a:picLocks noChangeAspect="1"/>
          </p:cNvPicPr>
          <p:nvPr/>
        </p:nvPicPr>
        <p:blipFill>
          <a:blip r:embed="rId2"/>
          <a:stretch>
            <a:fillRect/>
          </a:stretch>
        </p:blipFill>
        <p:spPr>
          <a:xfrm>
            <a:off x="609600" y="2253802"/>
            <a:ext cx="8001000" cy="4506385"/>
          </a:xfrm>
          <a:prstGeom prst="rect">
            <a:avLst/>
          </a:prstGeom>
        </p:spPr>
      </p:pic>
      <p:pic>
        <p:nvPicPr>
          <p:cNvPr id="5" name="Picture 4">
            <a:extLst>
              <a:ext uri="{FF2B5EF4-FFF2-40B4-BE49-F238E27FC236}">
                <a16:creationId xmlns:a16="http://schemas.microsoft.com/office/drawing/2014/main" id="{26B6CE72-540F-4846-9869-5C4B51EE45F1}"/>
              </a:ext>
            </a:extLst>
          </p:cNvPr>
          <p:cNvPicPr>
            <a:picLocks noChangeAspect="1"/>
          </p:cNvPicPr>
          <p:nvPr/>
        </p:nvPicPr>
        <p:blipFill>
          <a:blip r:embed="rId3"/>
          <a:stretch>
            <a:fillRect/>
          </a:stretch>
        </p:blipFill>
        <p:spPr>
          <a:xfrm>
            <a:off x="0" y="0"/>
            <a:ext cx="9143999" cy="2253802"/>
          </a:xfrm>
          <a:prstGeom prst="rect">
            <a:avLst/>
          </a:prstGeom>
        </p:spPr>
      </p:pic>
    </p:spTree>
    <p:extLst>
      <p:ext uri="{BB962C8B-B14F-4D97-AF65-F5344CB8AC3E}">
        <p14:creationId xmlns:p14="http://schemas.microsoft.com/office/powerpoint/2010/main" val="3920064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1030627" y="1070078"/>
            <a:ext cx="7082739" cy="492443"/>
          </a:xfrm>
        </p:spPr>
        <p:txBody>
          <a:bodyPr/>
          <a:lstStyle/>
          <a:p>
            <a:pPr algn="ctr"/>
            <a:r>
              <a:rPr lang="en-US" dirty="0"/>
              <a:t>TEAMS NORMS</a:t>
            </a:r>
          </a:p>
        </p:txBody>
      </p:sp>
      <p:sp>
        <p:nvSpPr>
          <p:cNvPr id="3" name="Content Placeholder 2">
            <a:extLst>
              <a:ext uri="{FF2B5EF4-FFF2-40B4-BE49-F238E27FC236}">
                <a16:creationId xmlns:a16="http://schemas.microsoft.com/office/drawing/2014/main" id="{C4610961-4CC9-4906-980E-37FC6F639B50}"/>
              </a:ext>
            </a:extLst>
          </p:cNvPr>
          <p:cNvSpPr>
            <a:spLocks noGrp="1"/>
          </p:cNvSpPr>
          <p:nvPr>
            <p:ph sz="half" idx="2"/>
          </p:nvPr>
        </p:nvSpPr>
        <p:spPr>
          <a:xfrm>
            <a:off x="419097" y="1828800"/>
            <a:ext cx="8305800" cy="4308872"/>
          </a:xfrm>
        </p:spPr>
        <p:txBody>
          <a:bodyPr/>
          <a:lstStyle/>
          <a:p>
            <a:pPr>
              <a:lnSpc>
                <a:spcPct val="105000"/>
              </a:lnSpc>
            </a:pPr>
            <a:r>
              <a:rPr lang="en-US" sz="2000" b="1" dirty="0">
                <a:solidFill>
                  <a:prstClr val="black"/>
                </a:solidFill>
                <a:latin typeface="Arial" panose="020B0604020202020204" pitchFamily="34" charset="0"/>
                <a:cs typeface="Arial" panose="020B0604020202020204" pitchFamily="34" charset="0"/>
              </a:rPr>
              <a:t>Video</a:t>
            </a:r>
          </a:p>
          <a:p>
            <a:pPr defTabSz="914400">
              <a:lnSpc>
                <a:spcPct val="105000"/>
              </a:lnSpc>
              <a:spcBef>
                <a:spcPts val="0"/>
              </a:spcBef>
              <a:buFont typeface="Wingdings" panose="05000000000000000000" pitchFamily="2" charset="2"/>
              <a:buChar char="Ø"/>
            </a:pPr>
            <a:r>
              <a:rPr lang="en-US" sz="2000" dirty="0">
                <a:solidFill>
                  <a:prstClr val="black"/>
                </a:solidFill>
                <a:latin typeface="Arial" panose="020B0604020202020204" pitchFamily="34" charset="0"/>
                <a:cs typeface="Arial" panose="020B0604020202020204" pitchFamily="34" charset="0"/>
              </a:rPr>
              <a:t>We will be recording each session.  Please have your camera off if you do not want to have your name or picture appear</a:t>
            </a:r>
          </a:p>
          <a:p>
            <a:pPr defTabSz="914400">
              <a:lnSpc>
                <a:spcPct val="105000"/>
              </a:lnSpc>
              <a:spcBef>
                <a:spcPts val="0"/>
              </a:spcBef>
              <a:buFont typeface="Wingdings" panose="05000000000000000000" pitchFamily="2" charset="2"/>
              <a:buChar char="Ø"/>
            </a:pPr>
            <a:r>
              <a:rPr lang="en-US" sz="2000" dirty="0">
                <a:solidFill>
                  <a:prstClr val="black"/>
                </a:solidFill>
                <a:latin typeface="Arial" panose="020B0604020202020204" pitchFamily="34" charset="0"/>
                <a:cs typeface="Arial" panose="020B0604020202020204" pitchFamily="34" charset="0"/>
              </a:rPr>
              <a:t>Feel free to TURN ON Closed Captions individually</a:t>
            </a:r>
          </a:p>
          <a:p>
            <a:pPr lvl="0">
              <a:lnSpc>
                <a:spcPct val="105000"/>
              </a:lnSpc>
            </a:pPr>
            <a:endParaRPr lang="en-US" sz="2000" b="1"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05000"/>
              </a:lnSpc>
            </a:pPr>
            <a:r>
              <a:rPr lang="en-US" sz="2000" b="1" dirty="0">
                <a:solidFill>
                  <a:prstClr val="black"/>
                </a:solidFill>
                <a:latin typeface="Arial" panose="020B0604020202020204" pitchFamily="34" charset="0"/>
                <a:cs typeface="Arial" panose="020B0604020202020204" pitchFamily="34" charset="0"/>
              </a:rPr>
              <a:t>Microphone</a:t>
            </a:r>
          </a:p>
          <a:p>
            <a:pPr lvl="0" defTabSz="914400">
              <a:lnSpc>
                <a:spcPct val="105000"/>
              </a:lnSpc>
              <a:spcBef>
                <a:spcPts val="0"/>
              </a:spcBef>
              <a:buFont typeface="Wingdings" panose="05000000000000000000" pitchFamily="2" charset="2"/>
              <a:buChar char="Ø"/>
            </a:pPr>
            <a:r>
              <a:rPr lang="en-US" sz="2000" dirty="0">
                <a:solidFill>
                  <a:prstClr val="black"/>
                </a:solidFill>
                <a:latin typeface="Arial" panose="020B0604020202020204" pitchFamily="34" charset="0"/>
                <a:cs typeface="Arial" panose="020B0604020202020204" pitchFamily="34" charset="0"/>
              </a:rPr>
              <a:t>Remain muted during the session</a:t>
            </a:r>
          </a:p>
          <a:p>
            <a:pPr lvl="0">
              <a:lnSpc>
                <a:spcPct val="105000"/>
              </a:lnSpc>
            </a:pPr>
            <a:endParaRPr lang="en-US" sz="2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nSpc>
                <a:spcPct val="105000"/>
              </a:lnSpc>
            </a:pPr>
            <a:r>
              <a:rPr lang="en-US" sz="2000" b="1" dirty="0">
                <a:solidFill>
                  <a:prstClr val="black"/>
                </a:solidFill>
                <a:latin typeface="Arial" panose="020B0604020202020204" pitchFamily="34" charset="0"/>
                <a:cs typeface="Arial" panose="020B0604020202020204" pitchFamily="34" charset="0"/>
              </a:rPr>
              <a:t>Chat Box</a:t>
            </a:r>
          </a:p>
          <a:p>
            <a:pPr lvl="0" defTabSz="914400">
              <a:lnSpc>
                <a:spcPct val="105000"/>
              </a:lnSpc>
              <a:spcBef>
                <a:spcPts val="0"/>
              </a:spcBef>
              <a:buFont typeface="Wingdings" panose="05000000000000000000" pitchFamily="2" charset="2"/>
              <a:buChar char="Ø"/>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Please post all comments and questions in the chat box  </a:t>
            </a:r>
          </a:p>
          <a:p>
            <a:pPr lvl="0" defTabSz="914400">
              <a:lnSpc>
                <a:spcPct val="105000"/>
              </a:lnSpc>
              <a:spcBef>
                <a:spcPts val="0"/>
              </a:spcBef>
              <a:buFont typeface="Wingdings" panose="05000000000000000000" pitchFamily="2" charset="2"/>
              <a:buChar char="Ø"/>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We will monitor and provide discussion opportunities at the end of the session</a:t>
            </a:r>
          </a:p>
          <a:p>
            <a:endParaRPr lang="en-US" dirty="0"/>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spTree>
    <p:extLst>
      <p:ext uri="{BB962C8B-B14F-4D97-AF65-F5344CB8AC3E}">
        <p14:creationId xmlns:p14="http://schemas.microsoft.com/office/powerpoint/2010/main" val="3351278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8B6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E6338D-9586-4B25-BE76-5F936CF529B8}"/>
              </a:ext>
            </a:extLst>
          </p:cNvPr>
          <p:cNvPicPr>
            <a:picLocks noChangeAspect="1"/>
          </p:cNvPicPr>
          <p:nvPr/>
        </p:nvPicPr>
        <p:blipFill>
          <a:blip r:embed="rId2"/>
          <a:stretch>
            <a:fillRect/>
          </a:stretch>
        </p:blipFill>
        <p:spPr>
          <a:xfrm rot="5400000">
            <a:off x="4246650" y="-3389400"/>
            <a:ext cx="629615" cy="9122915"/>
          </a:xfrm>
          <a:prstGeom prst="rect">
            <a:avLst/>
          </a:prstGeom>
        </p:spPr>
      </p:pic>
      <p:pic>
        <p:nvPicPr>
          <p:cNvPr id="6" name="Picture 5">
            <a:extLst>
              <a:ext uri="{FF2B5EF4-FFF2-40B4-BE49-F238E27FC236}">
                <a16:creationId xmlns:a16="http://schemas.microsoft.com/office/drawing/2014/main" id="{5349165D-1853-4656-A03A-66104270F2B8}"/>
              </a:ext>
            </a:extLst>
          </p:cNvPr>
          <p:cNvPicPr>
            <a:picLocks noChangeAspect="1"/>
          </p:cNvPicPr>
          <p:nvPr/>
        </p:nvPicPr>
        <p:blipFill>
          <a:blip r:embed="rId3"/>
          <a:stretch>
            <a:fillRect/>
          </a:stretch>
        </p:blipFill>
        <p:spPr>
          <a:xfrm>
            <a:off x="0" y="1563845"/>
            <a:ext cx="5115810" cy="2693833"/>
          </a:xfrm>
          <a:prstGeom prst="rect">
            <a:avLst/>
          </a:prstGeom>
        </p:spPr>
      </p:pic>
      <p:pic>
        <p:nvPicPr>
          <p:cNvPr id="7" name="Picture 6">
            <a:extLst>
              <a:ext uri="{FF2B5EF4-FFF2-40B4-BE49-F238E27FC236}">
                <a16:creationId xmlns:a16="http://schemas.microsoft.com/office/drawing/2014/main" id="{DB2B231F-8C3D-4812-98BF-482D16CC9870}"/>
              </a:ext>
            </a:extLst>
          </p:cNvPr>
          <p:cNvPicPr>
            <a:picLocks noChangeAspect="1"/>
          </p:cNvPicPr>
          <p:nvPr/>
        </p:nvPicPr>
        <p:blipFill>
          <a:blip r:embed="rId4"/>
          <a:stretch>
            <a:fillRect/>
          </a:stretch>
        </p:blipFill>
        <p:spPr>
          <a:xfrm>
            <a:off x="4913265" y="1563845"/>
            <a:ext cx="4220192" cy="3203076"/>
          </a:xfrm>
          <a:prstGeom prst="rect">
            <a:avLst/>
          </a:prstGeom>
        </p:spPr>
      </p:pic>
      <p:pic>
        <p:nvPicPr>
          <p:cNvPr id="8" name="Picture 7">
            <a:extLst>
              <a:ext uri="{FF2B5EF4-FFF2-40B4-BE49-F238E27FC236}">
                <a16:creationId xmlns:a16="http://schemas.microsoft.com/office/drawing/2014/main" id="{0D2D5AC3-4D80-4C29-834B-283ECFB3BF2F}"/>
              </a:ext>
            </a:extLst>
          </p:cNvPr>
          <p:cNvPicPr>
            <a:picLocks noChangeAspect="1"/>
          </p:cNvPicPr>
          <p:nvPr/>
        </p:nvPicPr>
        <p:blipFill rotWithShape="1">
          <a:blip r:embed="rId5"/>
          <a:srcRect b="75015"/>
          <a:stretch/>
        </p:blipFill>
        <p:spPr>
          <a:xfrm>
            <a:off x="1762153" y="5467003"/>
            <a:ext cx="5808680" cy="533747"/>
          </a:xfrm>
          <a:prstGeom prst="rect">
            <a:avLst/>
          </a:prstGeom>
        </p:spPr>
      </p:pic>
      <p:pic>
        <p:nvPicPr>
          <p:cNvPr id="9" name="Picture 8">
            <a:extLst>
              <a:ext uri="{FF2B5EF4-FFF2-40B4-BE49-F238E27FC236}">
                <a16:creationId xmlns:a16="http://schemas.microsoft.com/office/drawing/2014/main" id="{4614D2B8-E537-405E-A280-D4B28E3E3EB6}"/>
              </a:ext>
            </a:extLst>
          </p:cNvPr>
          <p:cNvPicPr>
            <a:picLocks noChangeAspect="1"/>
          </p:cNvPicPr>
          <p:nvPr/>
        </p:nvPicPr>
        <p:blipFill rotWithShape="1">
          <a:blip r:embed="rId5"/>
          <a:srcRect t="24985" r="72109"/>
          <a:stretch/>
        </p:blipFill>
        <p:spPr>
          <a:xfrm>
            <a:off x="0" y="4257678"/>
            <a:ext cx="1762154" cy="1743073"/>
          </a:xfrm>
          <a:prstGeom prst="rect">
            <a:avLst/>
          </a:prstGeom>
        </p:spPr>
      </p:pic>
      <p:pic>
        <p:nvPicPr>
          <p:cNvPr id="10" name="Picture 9">
            <a:extLst>
              <a:ext uri="{FF2B5EF4-FFF2-40B4-BE49-F238E27FC236}">
                <a16:creationId xmlns:a16="http://schemas.microsoft.com/office/drawing/2014/main" id="{64A2336B-AA48-4165-8724-0D6FFB1D2A9E}"/>
              </a:ext>
            </a:extLst>
          </p:cNvPr>
          <p:cNvPicPr>
            <a:picLocks noChangeAspect="1"/>
          </p:cNvPicPr>
          <p:nvPr/>
        </p:nvPicPr>
        <p:blipFill rotWithShape="1">
          <a:blip r:embed="rId5"/>
          <a:srcRect l="72835" t="36123" r="3861" b="3604"/>
          <a:stretch/>
        </p:blipFill>
        <p:spPr>
          <a:xfrm>
            <a:off x="7779822" y="4713127"/>
            <a:ext cx="1353635" cy="1287623"/>
          </a:xfrm>
          <a:prstGeom prst="rect">
            <a:avLst/>
          </a:prstGeom>
        </p:spPr>
      </p:pic>
      <p:pic>
        <p:nvPicPr>
          <p:cNvPr id="3" name="Graphic 2" descr="Checkmark">
            <a:extLst>
              <a:ext uri="{FF2B5EF4-FFF2-40B4-BE49-F238E27FC236}">
                <a16:creationId xmlns:a16="http://schemas.microsoft.com/office/drawing/2014/main" id="{5C7BB254-A3B1-4BF8-A2D2-8FD8A9E102E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79153" y="2241433"/>
            <a:ext cx="290993" cy="290993"/>
          </a:xfrm>
          <a:prstGeom prst="rect">
            <a:avLst/>
          </a:prstGeom>
        </p:spPr>
      </p:pic>
      <p:pic>
        <p:nvPicPr>
          <p:cNvPr id="11" name="Graphic 2" descr="Checkmark">
            <a:extLst>
              <a:ext uri="{FF2B5EF4-FFF2-40B4-BE49-F238E27FC236}">
                <a16:creationId xmlns:a16="http://schemas.microsoft.com/office/drawing/2014/main" id="{5C7BB254-A3B1-4BF8-A2D2-8FD8A9E102E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79153" y="2736971"/>
            <a:ext cx="290993" cy="290993"/>
          </a:xfrm>
          <a:prstGeom prst="rect">
            <a:avLst/>
          </a:prstGeom>
        </p:spPr>
      </p:pic>
      <p:pic>
        <p:nvPicPr>
          <p:cNvPr id="12" name="Graphic 2" descr="Checkmark">
            <a:extLst>
              <a:ext uri="{FF2B5EF4-FFF2-40B4-BE49-F238E27FC236}">
                <a16:creationId xmlns:a16="http://schemas.microsoft.com/office/drawing/2014/main" id="{5C7BB254-A3B1-4BF8-A2D2-8FD8A9E102E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79153" y="3188828"/>
            <a:ext cx="290993" cy="290993"/>
          </a:xfrm>
          <a:prstGeom prst="rect">
            <a:avLst/>
          </a:prstGeom>
        </p:spPr>
      </p:pic>
    </p:spTree>
    <p:extLst>
      <p:ext uri="{BB962C8B-B14F-4D97-AF65-F5344CB8AC3E}">
        <p14:creationId xmlns:p14="http://schemas.microsoft.com/office/powerpoint/2010/main" val="1367089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826"/>
        <p:cNvGrpSpPr/>
        <p:nvPr/>
      </p:nvGrpSpPr>
      <p:grpSpPr>
        <a:xfrm>
          <a:off x="0" y="0"/>
          <a:ext cx="0" cy="0"/>
          <a:chOff x="0" y="0"/>
          <a:chExt cx="0" cy="0"/>
        </a:xfrm>
      </p:grpSpPr>
      <p:sp>
        <p:nvSpPr>
          <p:cNvPr id="827" name="Google Shape;827;p114"/>
          <p:cNvSpPr txBox="1"/>
          <p:nvPr/>
        </p:nvSpPr>
        <p:spPr>
          <a:xfrm>
            <a:off x="2415680" y="2432102"/>
            <a:ext cx="6037200" cy="2593800"/>
          </a:xfrm>
          <a:prstGeom prst="rect">
            <a:avLst/>
          </a:prstGeom>
          <a:noFill/>
          <a:ln>
            <a:noFill/>
          </a:ln>
        </p:spPr>
        <p:txBody>
          <a:bodyPr spcFirstLastPara="1" wrap="square" lIns="91425" tIns="91425" rIns="91425" bIns="91425" anchor="t" anchorCtr="0">
            <a:noAutofit/>
          </a:bodyPr>
          <a:lstStyle/>
          <a:p>
            <a:pPr>
              <a:lnSpc>
                <a:spcPct val="90000"/>
              </a:lnSpc>
              <a:buClr>
                <a:schemeClr val="dk1"/>
              </a:buClr>
              <a:buSzPts val="1100"/>
            </a:pPr>
            <a:r>
              <a:rPr lang="en" sz="2400" dirty="0">
                <a:solidFill>
                  <a:schemeClr val="lt1"/>
                </a:solidFill>
                <a:latin typeface="Nunito Black"/>
                <a:ea typeface="Nunito Black"/>
                <a:cs typeface="Nunito Black"/>
                <a:sym typeface="Nunito Black"/>
              </a:rPr>
              <a:t>September 23, 2021</a:t>
            </a:r>
            <a:endParaRPr sz="2400" dirty="0">
              <a:solidFill>
                <a:schemeClr val="lt1"/>
              </a:solidFill>
              <a:latin typeface="Nunito Black"/>
              <a:ea typeface="Nunito Black"/>
              <a:cs typeface="Nunito Black"/>
              <a:sym typeface="Nunito Black"/>
            </a:endParaRPr>
          </a:p>
          <a:p>
            <a:pPr marL="457189">
              <a:lnSpc>
                <a:spcPct val="90000"/>
              </a:lnSpc>
              <a:spcBef>
                <a:spcPts val="1000"/>
              </a:spcBef>
              <a:buClr>
                <a:schemeClr val="dk1"/>
              </a:buClr>
              <a:buSzPts val="1100"/>
            </a:pPr>
            <a:r>
              <a:rPr lang="en" dirty="0">
                <a:solidFill>
                  <a:schemeClr val="lt1"/>
                </a:solidFill>
                <a:latin typeface="Nunito"/>
                <a:ea typeface="Nunito"/>
                <a:cs typeface="Nunito"/>
                <a:sym typeface="Nunito"/>
              </a:rPr>
              <a:t>National/State CTE Legislative Priorities: (Virtual)</a:t>
            </a:r>
            <a:endParaRPr dirty="0">
              <a:solidFill>
                <a:schemeClr val="lt1"/>
              </a:solidFill>
              <a:latin typeface="Nunito"/>
              <a:ea typeface="Nunito"/>
              <a:cs typeface="Nunito"/>
              <a:sym typeface="Nunito"/>
            </a:endParaRPr>
          </a:p>
          <a:p>
            <a:pPr>
              <a:lnSpc>
                <a:spcPct val="90000"/>
              </a:lnSpc>
              <a:spcBef>
                <a:spcPts val="1000"/>
              </a:spcBef>
              <a:buClr>
                <a:schemeClr val="dk1"/>
              </a:buClr>
              <a:buSzPts val="1100"/>
            </a:pPr>
            <a:endParaRPr lang="en" sz="1600" dirty="0">
              <a:solidFill>
                <a:srgbClr val="FFFFFF"/>
              </a:solidFill>
              <a:latin typeface="Nunito Black"/>
              <a:ea typeface="Nunito Black"/>
              <a:cs typeface="Nunito Black"/>
              <a:sym typeface="Nunito Black"/>
            </a:endParaRPr>
          </a:p>
          <a:p>
            <a:pPr>
              <a:lnSpc>
                <a:spcPct val="90000"/>
              </a:lnSpc>
              <a:spcBef>
                <a:spcPts val="1000"/>
              </a:spcBef>
              <a:buClr>
                <a:schemeClr val="dk1"/>
              </a:buClr>
              <a:buSzPts val="1100"/>
            </a:pPr>
            <a:r>
              <a:rPr lang="en" sz="1600" dirty="0">
                <a:solidFill>
                  <a:srgbClr val="FFFFFF"/>
                </a:solidFill>
                <a:latin typeface="Nunito Black"/>
                <a:ea typeface="Nunito Black"/>
                <a:cs typeface="Nunito Black"/>
                <a:sym typeface="Nunito Black"/>
              </a:rPr>
              <a:t>November 18, 2021</a:t>
            </a:r>
            <a:endParaRPr sz="1600" dirty="0">
              <a:solidFill>
                <a:srgbClr val="FFFFFF"/>
              </a:solidFill>
              <a:latin typeface="Nunito Black"/>
              <a:ea typeface="Nunito Black"/>
              <a:cs typeface="Nunito Black"/>
              <a:sym typeface="Nunito Black"/>
            </a:endParaRPr>
          </a:p>
          <a:p>
            <a:pPr>
              <a:lnSpc>
                <a:spcPct val="90000"/>
              </a:lnSpc>
              <a:spcBef>
                <a:spcPts val="1000"/>
              </a:spcBef>
              <a:buClr>
                <a:schemeClr val="dk1"/>
              </a:buClr>
              <a:buSzPts val="1100"/>
            </a:pPr>
            <a:r>
              <a:rPr lang="en" sz="1600" dirty="0">
                <a:solidFill>
                  <a:schemeClr val="bg1"/>
                </a:solidFill>
                <a:latin typeface="Nunito Black"/>
                <a:ea typeface="Nunito Black"/>
                <a:cs typeface="Nunito Black"/>
                <a:sym typeface="Nunito Black"/>
              </a:rPr>
              <a:t>February 17, 2022</a:t>
            </a:r>
            <a:endParaRPr sz="1600" dirty="0">
              <a:solidFill>
                <a:schemeClr val="bg1"/>
              </a:solidFill>
              <a:latin typeface="Nunito Black"/>
              <a:ea typeface="Nunito Black"/>
              <a:cs typeface="Nunito Black"/>
              <a:sym typeface="Nunito Black"/>
            </a:endParaRPr>
          </a:p>
          <a:p>
            <a:pPr>
              <a:lnSpc>
                <a:spcPct val="90000"/>
              </a:lnSpc>
              <a:spcBef>
                <a:spcPts val="1000"/>
              </a:spcBef>
              <a:buClr>
                <a:schemeClr val="dk1"/>
              </a:buClr>
              <a:buSzPts val="1100"/>
            </a:pPr>
            <a:r>
              <a:rPr lang="en" sz="1600" dirty="0">
                <a:solidFill>
                  <a:srgbClr val="FFFFFF"/>
                </a:solidFill>
                <a:latin typeface="Nunito Black"/>
                <a:ea typeface="Nunito Black"/>
                <a:cs typeface="Nunito Black"/>
                <a:sym typeface="Nunito Black"/>
              </a:rPr>
              <a:t>April 21, 2022</a:t>
            </a:r>
            <a:endParaRPr sz="1600" dirty="0">
              <a:solidFill>
                <a:srgbClr val="FFFFFF"/>
              </a:solidFill>
              <a:latin typeface="Nunito Black"/>
              <a:ea typeface="Nunito Black"/>
              <a:cs typeface="Nunito Black"/>
              <a:sym typeface="Nunito Black"/>
            </a:endParaRPr>
          </a:p>
        </p:txBody>
      </p:sp>
      <p:sp>
        <p:nvSpPr>
          <p:cNvPr id="828" name="Google Shape;828;p114"/>
          <p:cNvSpPr txBox="1"/>
          <p:nvPr/>
        </p:nvSpPr>
        <p:spPr>
          <a:xfrm>
            <a:off x="2908975" y="1529258"/>
            <a:ext cx="1345800" cy="657600"/>
          </a:xfrm>
          <a:prstGeom prst="rect">
            <a:avLst/>
          </a:prstGeom>
          <a:noFill/>
          <a:ln>
            <a:noFill/>
          </a:ln>
        </p:spPr>
        <p:txBody>
          <a:bodyPr spcFirstLastPara="1" wrap="square" lIns="91425" tIns="91425" rIns="91425" bIns="91425" anchor="ctr" anchorCtr="0">
            <a:noAutofit/>
          </a:bodyPr>
          <a:lstStyle/>
          <a:p>
            <a:pPr algn="ctr">
              <a:lnSpc>
                <a:spcPct val="80000"/>
              </a:lnSpc>
            </a:pPr>
            <a:r>
              <a:rPr lang="en" sz="3600">
                <a:solidFill>
                  <a:srgbClr val="FFFFFF"/>
                </a:solidFill>
                <a:latin typeface="Nunito Black"/>
                <a:ea typeface="Nunito Black"/>
                <a:cs typeface="Nunito Black"/>
                <a:sym typeface="Nunito Black"/>
              </a:rPr>
              <a:t>2021</a:t>
            </a:r>
            <a:endParaRPr sz="3600">
              <a:solidFill>
                <a:srgbClr val="FFFFFF"/>
              </a:solidFill>
              <a:latin typeface="Nunito Black"/>
              <a:ea typeface="Nunito Black"/>
              <a:cs typeface="Nunito Black"/>
              <a:sym typeface="Nunito Black"/>
            </a:endParaRPr>
          </a:p>
        </p:txBody>
      </p:sp>
      <p:sp>
        <p:nvSpPr>
          <p:cNvPr id="829" name="Google Shape;829;p114"/>
          <p:cNvSpPr txBox="1"/>
          <p:nvPr/>
        </p:nvSpPr>
        <p:spPr>
          <a:xfrm>
            <a:off x="5759175" y="1484865"/>
            <a:ext cx="1301100" cy="657600"/>
          </a:xfrm>
          <a:prstGeom prst="rect">
            <a:avLst/>
          </a:prstGeom>
          <a:noFill/>
          <a:ln>
            <a:noFill/>
          </a:ln>
        </p:spPr>
        <p:txBody>
          <a:bodyPr spcFirstLastPara="1" wrap="square" lIns="91425" tIns="91425" rIns="91425" bIns="91425" anchor="ctr" anchorCtr="0">
            <a:noAutofit/>
          </a:bodyPr>
          <a:lstStyle/>
          <a:p>
            <a:pPr algn="ctr">
              <a:lnSpc>
                <a:spcPct val="80000"/>
              </a:lnSpc>
            </a:pPr>
            <a:r>
              <a:rPr lang="en" sz="3600">
                <a:solidFill>
                  <a:srgbClr val="FFFFFF"/>
                </a:solidFill>
                <a:latin typeface="Nunito Black"/>
                <a:ea typeface="Nunito Black"/>
                <a:cs typeface="Nunito Black"/>
                <a:sym typeface="Nunito Black"/>
              </a:rPr>
              <a:t>2022</a:t>
            </a:r>
            <a:endParaRPr sz="3600">
              <a:solidFill>
                <a:srgbClr val="FFFFFF"/>
              </a:solidFill>
              <a:latin typeface="Nunito Black"/>
              <a:ea typeface="Nunito Black"/>
              <a:cs typeface="Nunito Black"/>
              <a:sym typeface="Nunito Black"/>
            </a:endParaRPr>
          </a:p>
        </p:txBody>
      </p:sp>
      <p:pic>
        <p:nvPicPr>
          <p:cNvPr id="830" name="Google Shape;830;p114"/>
          <p:cNvPicPr preferRelativeResize="0"/>
          <p:nvPr/>
        </p:nvPicPr>
        <p:blipFill rotWithShape="1">
          <a:blip r:embed="rId3">
            <a:alphaModFix/>
          </a:blip>
          <a:srcRect l="475" r="475"/>
          <a:stretch/>
        </p:blipFill>
        <p:spPr>
          <a:xfrm>
            <a:off x="4281175" y="1160523"/>
            <a:ext cx="1306448" cy="1306450"/>
          </a:xfrm>
          <a:prstGeom prst="rect">
            <a:avLst/>
          </a:prstGeom>
          <a:noFill/>
          <a:ln>
            <a:noFill/>
          </a:ln>
        </p:spPr>
      </p:pic>
      <p:pic>
        <p:nvPicPr>
          <p:cNvPr id="831" name="Google Shape;831;p114"/>
          <p:cNvPicPr preferRelativeResize="0"/>
          <p:nvPr/>
        </p:nvPicPr>
        <p:blipFill>
          <a:blip r:embed="rId4">
            <a:alphaModFix/>
          </a:blip>
          <a:stretch>
            <a:fillRect/>
          </a:stretch>
        </p:blipFill>
        <p:spPr>
          <a:xfrm>
            <a:off x="-697414" y="1055662"/>
            <a:ext cx="3049987" cy="3055028"/>
          </a:xfrm>
          <a:prstGeom prst="rect">
            <a:avLst/>
          </a:prstGeom>
          <a:noFill/>
          <a:ln>
            <a:noFill/>
          </a:ln>
        </p:spPr>
      </p:pic>
      <p:cxnSp>
        <p:nvCxnSpPr>
          <p:cNvPr id="832" name="Google Shape;832;p114"/>
          <p:cNvCxnSpPr/>
          <p:nvPr/>
        </p:nvCxnSpPr>
        <p:spPr>
          <a:xfrm rot="10800000" flipH="1">
            <a:off x="-52200" y="4612863"/>
            <a:ext cx="9196200" cy="25500"/>
          </a:xfrm>
          <a:prstGeom prst="straightConnector1">
            <a:avLst/>
          </a:prstGeom>
          <a:noFill/>
          <a:ln w="9525" cap="flat" cmpd="sng">
            <a:solidFill>
              <a:srgbClr val="FFFFFF"/>
            </a:solidFill>
            <a:prstDash val="solid"/>
            <a:round/>
            <a:headEnd type="none" w="med" len="med"/>
            <a:tailEnd type="none" w="med" len="med"/>
          </a:ln>
        </p:spPr>
      </p:cxnSp>
      <p:pic>
        <p:nvPicPr>
          <p:cNvPr id="2" name="Picture 1"/>
          <p:cNvPicPr>
            <a:picLocks noChangeAspect="1"/>
          </p:cNvPicPr>
          <p:nvPr/>
        </p:nvPicPr>
        <p:blipFill>
          <a:blip r:embed="rId5"/>
          <a:stretch>
            <a:fillRect/>
          </a:stretch>
        </p:blipFill>
        <p:spPr>
          <a:xfrm>
            <a:off x="349717" y="4777138"/>
            <a:ext cx="1078616" cy="1088111"/>
          </a:xfrm>
          <a:prstGeom prst="rect">
            <a:avLst/>
          </a:prstGeom>
        </p:spPr>
      </p:pic>
      <p:sp>
        <p:nvSpPr>
          <p:cNvPr id="3" name="Rectangle 2"/>
          <p:cNvSpPr/>
          <p:nvPr/>
        </p:nvSpPr>
        <p:spPr>
          <a:xfrm>
            <a:off x="1881089" y="4771483"/>
            <a:ext cx="2493657" cy="10881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rPr>
              <a:t>Bit.ly/Sept23thinktank</a:t>
            </a:r>
          </a:p>
        </p:txBody>
      </p:sp>
      <p:sp>
        <p:nvSpPr>
          <p:cNvPr id="13" name="Rectangle 12"/>
          <p:cNvSpPr/>
          <p:nvPr/>
        </p:nvSpPr>
        <p:spPr>
          <a:xfrm>
            <a:off x="4761940" y="4771483"/>
            <a:ext cx="3754046" cy="10881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https://pdcircle.west-mec.org/courses/think-tank</a:t>
            </a:r>
          </a:p>
        </p:txBody>
      </p:sp>
      <p:sp>
        <p:nvSpPr>
          <p:cNvPr id="4" name="TextBox 3"/>
          <p:cNvSpPr txBox="1"/>
          <p:nvPr/>
        </p:nvSpPr>
        <p:spPr>
          <a:xfrm>
            <a:off x="5513687" y="3981465"/>
            <a:ext cx="2528220" cy="461665"/>
          </a:xfrm>
          <a:prstGeom prst="rect">
            <a:avLst/>
          </a:prstGeom>
          <a:noFill/>
        </p:spPr>
        <p:txBody>
          <a:bodyPr wrap="square" rtlCol="0">
            <a:spAutoFit/>
          </a:bodyPr>
          <a:lstStyle/>
          <a:p>
            <a:r>
              <a:rPr lang="en-US" sz="2400" b="1" dirty="0">
                <a:solidFill>
                  <a:schemeClr val="bg1"/>
                </a:solidFill>
              </a:rPr>
              <a:t>3 Ways to register</a:t>
            </a:r>
          </a:p>
        </p:txBody>
      </p:sp>
    </p:spTree>
    <p:extLst>
      <p:ext uri="{BB962C8B-B14F-4D97-AF65-F5344CB8AC3E}">
        <p14:creationId xmlns:p14="http://schemas.microsoft.com/office/powerpoint/2010/main" val="518829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79186-9F3A-4608-B007-AA819CFE38CC}"/>
              </a:ext>
            </a:extLst>
          </p:cNvPr>
          <p:cNvSpPr>
            <a:spLocks noGrp="1"/>
          </p:cNvSpPr>
          <p:nvPr>
            <p:ph type="ctrTitle" idx="4294967295"/>
          </p:nvPr>
        </p:nvSpPr>
        <p:spPr>
          <a:xfrm>
            <a:off x="762000" y="1371600"/>
            <a:ext cx="7772400" cy="553998"/>
          </a:xfrm>
        </p:spPr>
        <p:txBody>
          <a:bodyPr/>
          <a:lstStyle/>
          <a:p>
            <a:pPr algn="ctr"/>
            <a:r>
              <a:rPr lang="en-US" sz="3600" dirty="0">
                <a:solidFill>
                  <a:schemeClr val="accent2"/>
                </a:solidFill>
              </a:rPr>
              <a:t>Program Services Updates</a:t>
            </a:r>
          </a:p>
        </p:txBody>
      </p:sp>
      <p:sp>
        <p:nvSpPr>
          <p:cNvPr id="3" name="Subtitle 2">
            <a:extLst>
              <a:ext uri="{FF2B5EF4-FFF2-40B4-BE49-F238E27FC236}">
                <a16:creationId xmlns:a16="http://schemas.microsoft.com/office/drawing/2014/main" id="{7E931782-42C7-4D46-A77C-8F39F18CFE9D}"/>
              </a:ext>
            </a:extLst>
          </p:cNvPr>
          <p:cNvSpPr>
            <a:spLocks noGrp="1"/>
          </p:cNvSpPr>
          <p:nvPr>
            <p:ph type="subTitle" idx="4294967295"/>
          </p:nvPr>
        </p:nvSpPr>
        <p:spPr>
          <a:xfrm>
            <a:off x="876300" y="2393950"/>
            <a:ext cx="7391400" cy="3092450"/>
          </a:xfrm>
        </p:spPr>
        <p:txBody>
          <a:bodyPr/>
          <a:lstStyle/>
          <a:p>
            <a:pPr algn="ctr"/>
            <a:r>
              <a:rPr lang="en-US" sz="3200" dirty="0"/>
              <a:t>Cindy Gutierrez</a:t>
            </a:r>
          </a:p>
          <a:p>
            <a:pPr algn="ctr"/>
            <a:r>
              <a:rPr lang="en-US" dirty="0"/>
              <a:t> </a:t>
            </a:r>
            <a:r>
              <a:rPr lang="en-US" dirty="0">
                <a:solidFill>
                  <a:schemeClr val="accent1"/>
                </a:solidFill>
              </a:rPr>
              <a:t>Director, CTE Program Services</a:t>
            </a:r>
          </a:p>
          <a:p>
            <a:pPr algn="ctr"/>
            <a:r>
              <a:rPr lang="en-US" dirty="0">
                <a:solidFill>
                  <a:schemeClr val="accent1"/>
                </a:solidFill>
              </a:rPr>
              <a:t>Career and Technical Education</a:t>
            </a:r>
            <a:br>
              <a:rPr lang="en-US" dirty="0">
                <a:solidFill>
                  <a:schemeClr val="accent1"/>
                </a:solidFill>
              </a:rPr>
            </a:br>
            <a:r>
              <a:rPr lang="en-US" dirty="0">
                <a:solidFill>
                  <a:schemeClr val="accent1"/>
                </a:solidFill>
              </a:rPr>
              <a:t>Arizona Department of Education</a:t>
            </a:r>
          </a:p>
          <a:p>
            <a:pPr algn="ctr"/>
            <a:r>
              <a:rPr lang="en-US" dirty="0"/>
              <a:t>Office: 602-542-4365</a:t>
            </a:r>
          </a:p>
          <a:p>
            <a:pPr algn="ctr"/>
            <a:r>
              <a:rPr lang="en-US" u="sng" dirty="0"/>
              <a:t>Cindy.Gutierrez@azed.gov</a:t>
            </a:r>
          </a:p>
          <a:p>
            <a:endParaRPr lang="en-US" dirty="0"/>
          </a:p>
        </p:txBody>
      </p:sp>
    </p:spTree>
    <p:extLst>
      <p:ext uri="{BB962C8B-B14F-4D97-AF65-F5344CB8AC3E}">
        <p14:creationId xmlns:p14="http://schemas.microsoft.com/office/powerpoint/2010/main" val="2592335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19EEF-A53D-4572-93E1-EA8EB7FDF99C}"/>
              </a:ext>
            </a:extLst>
          </p:cNvPr>
          <p:cNvSpPr>
            <a:spLocks noGrp="1"/>
          </p:cNvSpPr>
          <p:nvPr>
            <p:ph type="title"/>
          </p:nvPr>
        </p:nvSpPr>
        <p:spPr>
          <a:xfrm>
            <a:off x="1030628" y="325279"/>
            <a:ext cx="7082739" cy="512921"/>
          </a:xfrm>
        </p:spPr>
        <p:txBody>
          <a:bodyPr/>
          <a:lstStyle/>
          <a:p>
            <a:pPr algn="ctr"/>
            <a:r>
              <a:rPr lang="en-US" sz="3200" dirty="0">
                <a:latin typeface="+mj-lt"/>
              </a:rPr>
              <a:t>Program Services Team</a:t>
            </a:r>
            <a:br>
              <a:rPr lang="en-US" sz="3200" dirty="0"/>
            </a:br>
            <a:endParaRPr lang="en-US" dirty="0"/>
          </a:p>
        </p:txBody>
      </p:sp>
      <p:sp>
        <p:nvSpPr>
          <p:cNvPr id="3" name="Content Placeholder 2">
            <a:extLst>
              <a:ext uri="{FF2B5EF4-FFF2-40B4-BE49-F238E27FC236}">
                <a16:creationId xmlns:a16="http://schemas.microsoft.com/office/drawing/2014/main" id="{6638C8E4-8779-4EBE-BF3F-A5C4F4E6AE50}"/>
              </a:ext>
            </a:extLst>
          </p:cNvPr>
          <p:cNvSpPr>
            <a:spLocks noGrp="1"/>
          </p:cNvSpPr>
          <p:nvPr>
            <p:ph sz="half" idx="2"/>
          </p:nvPr>
        </p:nvSpPr>
        <p:spPr>
          <a:xfrm>
            <a:off x="228600" y="1066800"/>
            <a:ext cx="8686800" cy="5724644"/>
          </a:xfrm>
        </p:spPr>
        <p:txBody>
          <a:bodyPr/>
          <a:lstStyle/>
          <a:p>
            <a:pPr algn="ctr"/>
            <a:r>
              <a:rPr lang="en-US" sz="2400" dirty="0">
                <a:solidFill>
                  <a:srgbClr val="012069"/>
                </a:solidFill>
                <a:latin typeface="+mj-lt"/>
              </a:rPr>
              <a:t>Program Specialists</a:t>
            </a:r>
          </a:p>
          <a:p>
            <a:pPr algn="ctr"/>
            <a:endParaRPr lang="en-US" sz="1200" dirty="0">
              <a:solidFill>
                <a:srgbClr val="012069"/>
              </a:solidFill>
              <a:latin typeface="+mj-lt"/>
            </a:endParaRPr>
          </a:p>
          <a:p>
            <a:pPr algn="ctr"/>
            <a:r>
              <a:rPr lang="en-US" sz="2000" dirty="0">
                <a:solidFill>
                  <a:srgbClr val="FF0000"/>
                </a:solidFill>
                <a:latin typeface="+mj-lt"/>
              </a:rPr>
              <a:t>Tracie Carmel </a:t>
            </a:r>
            <a:r>
              <a:rPr lang="en-US" sz="2000" dirty="0">
                <a:latin typeface="+mj-lt"/>
              </a:rPr>
              <a:t>- Family and Consumer Sciences</a:t>
            </a:r>
          </a:p>
          <a:p>
            <a:pPr algn="ctr"/>
            <a:r>
              <a:rPr lang="en-US" sz="2000" dirty="0">
                <a:solidFill>
                  <a:srgbClr val="FF0000"/>
                </a:solidFill>
                <a:latin typeface="+mj-lt"/>
              </a:rPr>
              <a:t>Dixie Harvey </a:t>
            </a:r>
            <a:r>
              <a:rPr lang="en-US" sz="2000" dirty="0">
                <a:latin typeface="+mj-lt"/>
              </a:rPr>
              <a:t>- Education and Training/Educators Rising CTSO</a:t>
            </a:r>
          </a:p>
          <a:p>
            <a:pPr algn="ctr"/>
            <a:r>
              <a:rPr lang="en-US" sz="2000" dirty="0">
                <a:solidFill>
                  <a:srgbClr val="FF0000"/>
                </a:solidFill>
                <a:latin typeface="+mj-lt"/>
              </a:rPr>
              <a:t>Aden Ramirez </a:t>
            </a:r>
            <a:r>
              <a:rPr lang="en-US" sz="2000" dirty="0">
                <a:latin typeface="+mj-lt"/>
              </a:rPr>
              <a:t>- Health Science Technologies</a:t>
            </a:r>
          </a:p>
          <a:p>
            <a:pPr algn="ctr"/>
            <a:r>
              <a:rPr lang="en-US" sz="2000" dirty="0">
                <a:solidFill>
                  <a:srgbClr val="FF0000"/>
                </a:solidFill>
                <a:latin typeface="+mj-lt"/>
              </a:rPr>
              <a:t>Tracy Rexroat </a:t>
            </a:r>
            <a:r>
              <a:rPr lang="en-US" sz="2000" dirty="0">
                <a:latin typeface="+mj-lt"/>
              </a:rPr>
              <a:t>- Engineering ,Information Technologies,</a:t>
            </a:r>
          </a:p>
          <a:p>
            <a:pPr algn="ctr"/>
            <a:r>
              <a:rPr lang="en-US" sz="2000" dirty="0">
                <a:latin typeface="+mj-lt"/>
              </a:rPr>
              <a:t>and Manufacturing </a:t>
            </a:r>
          </a:p>
          <a:p>
            <a:pPr algn="ctr"/>
            <a:r>
              <a:rPr lang="en-US" sz="2000" dirty="0">
                <a:solidFill>
                  <a:srgbClr val="FF0000"/>
                </a:solidFill>
                <a:latin typeface="+mj-lt"/>
              </a:rPr>
              <a:t>Elena Sobampo </a:t>
            </a:r>
            <a:r>
              <a:rPr lang="en-US" sz="2000" dirty="0">
                <a:latin typeface="+mj-lt"/>
              </a:rPr>
              <a:t>- Business and Marketing Education;</a:t>
            </a:r>
          </a:p>
          <a:p>
            <a:pPr algn="ctr"/>
            <a:r>
              <a:rPr lang="en-US" sz="2000" dirty="0">
                <a:latin typeface="+mj-lt"/>
              </a:rPr>
              <a:t>		   Communication Media Technologies </a:t>
            </a:r>
          </a:p>
          <a:p>
            <a:pPr algn="ctr"/>
            <a:r>
              <a:rPr lang="en-US" sz="2000" dirty="0">
                <a:solidFill>
                  <a:srgbClr val="FF0000"/>
                </a:solidFill>
                <a:latin typeface="+mj-lt"/>
              </a:rPr>
              <a:t>Bruce Watkins </a:t>
            </a:r>
            <a:r>
              <a:rPr lang="en-US" sz="2000" dirty="0">
                <a:latin typeface="+mj-lt"/>
              </a:rPr>
              <a:t>-</a:t>
            </a:r>
            <a:r>
              <a:rPr lang="en-US" sz="2000" dirty="0">
                <a:solidFill>
                  <a:srgbClr val="FF0000"/>
                </a:solidFill>
                <a:latin typeface="+mj-lt"/>
              </a:rPr>
              <a:t> </a:t>
            </a:r>
            <a:r>
              <a:rPr lang="en-US" sz="2000" dirty="0">
                <a:latin typeface="+mj-lt"/>
              </a:rPr>
              <a:t>Agriculture and Welding</a:t>
            </a:r>
          </a:p>
          <a:p>
            <a:pPr algn="ctr"/>
            <a:r>
              <a:rPr lang="en-US" sz="2000" dirty="0">
                <a:solidFill>
                  <a:srgbClr val="FF0000"/>
                </a:solidFill>
                <a:latin typeface="+mj-lt"/>
              </a:rPr>
              <a:t>Jason Wojcik </a:t>
            </a:r>
            <a:r>
              <a:rPr lang="en-US" sz="2000" dirty="0">
                <a:latin typeface="+mj-lt"/>
              </a:rPr>
              <a:t>- Public Services Careers, </a:t>
            </a:r>
          </a:p>
          <a:p>
            <a:pPr algn="ctr"/>
            <a:r>
              <a:rPr lang="en-US" sz="2000" dirty="0">
                <a:latin typeface="+mj-lt"/>
              </a:rPr>
              <a:t>		     Transportation Technologies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0000"/>
                </a:solidFill>
                <a:effectLst/>
                <a:uLnTx/>
                <a:uFillTx/>
                <a:latin typeface="+mj-lt"/>
                <a:ea typeface="+mn-ea"/>
              </a:rPr>
              <a:t>Vacant </a:t>
            </a:r>
            <a:r>
              <a:rPr kumimoji="0" lang="en-US" sz="2000" b="0" i="0" u="none" strike="noStrike" kern="0" cap="none" spc="0" normalizeH="0" baseline="0" noProof="0" dirty="0">
                <a:ln>
                  <a:noFill/>
                </a:ln>
                <a:solidFill>
                  <a:prstClr val="black"/>
                </a:solidFill>
                <a:effectLst/>
                <a:uLnTx/>
                <a:uFillTx/>
                <a:latin typeface="+mj-lt"/>
                <a:ea typeface="+mn-ea"/>
              </a:rPr>
              <a:t>- Construction Science Technologies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mj-lt"/>
              <a:ea typeface="+mn-ea"/>
            </a:endParaRPr>
          </a:p>
          <a:p>
            <a:pPr algn="ctr"/>
            <a:r>
              <a:rPr lang="en-US" sz="2400" dirty="0">
                <a:solidFill>
                  <a:srgbClr val="012169"/>
                </a:solidFill>
                <a:latin typeface="+mj-lt"/>
              </a:rPr>
              <a:t>Support Staff</a:t>
            </a:r>
          </a:p>
          <a:p>
            <a:pPr algn="ctr"/>
            <a:endParaRPr lang="en-US" sz="1200" dirty="0">
              <a:solidFill>
                <a:srgbClr val="012169"/>
              </a:solidFill>
              <a:latin typeface="+mj-lt"/>
            </a:endParaRPr>
          </a:p>
          <a:p>
            <a:pPr algn="ctr"/>
            <a:r>
              <a:rPr lang="en-US" sz="2000" dirty="0">
                <a:solidFill>
                  <a:srgbClr val="FF0000"/>
                </a:solidFill>
                <a:latin typeface="+mj-lt"/>
              </a:rPr>
              <a:t>Janai Nesby </a:t>
            </a:r>
            <a:r>
              <a:rPr lang="en-US" sz="2000" dirty="0">
                <a:latin typeface="+mj-lt"/>
              </a:rPr>
              <a:t>- Program Project Specialist</a:t>
            </a:r>
          </a:p>
          <a:p>
            <a:pPr algn="ctr"/>
            <a:r>
              <a:rPr lang="en-US" sz="2000" dirty="0">
                <a:solidFill>
                  <a:srgbClr val="FF0000"/>
                </a:solidFill>
                <a:latin typeface="+mj-lt"/>
              </a:rPr>
              <a:t>Gwen Lamb </a:t>
            </a:r>
            <a:r>
              <a:rPr lang="en-US" sz="2000" dirty="0">
                <a:latin typeface="+mj-lt"/>
              </a:rPr>
              <a:t>- Administrative Assistant</a:t>
            </a:r>
          </a:p>
          <a:p>
            <a:endParaRPr lang="en-US" dirty="0"/>
          </a:p>
        </p:txBody>
      </p:sp>
    </p:spTree>
    <p:extLst>
      <p:ext uri="{BB962C8B-B14F-4D97-AF65-F5344CB8AC3E}">
        <p14:creationId xmlns:p14="http://schemas.microsoft.com/office/powerpoint/2010/main" val="1159125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AA52A-3A81-41BF-B245-55BCAD34EB0E}"/>
              </a:ext>
            </a:extLst>
          </p:cNvPr>
          <p:cNvSpPr>
            <a:spLocks noGrp="1"/>
          </p:cNvSpPr>
          <p:nvPr>
            <p:ph type="title"/>
          </p:nvPr>
        </p:nvSpPr>
        <p:spPr>
          <a:xfrm>
            <a:off x="1030628" y="325279"/>
            <a:ext cx="7082739" cy="665322"/>
          </a:xfrm>
        </p:spPr>
        <p:txBody>
          <a:bodyPr/>
          <a:lstStyle/>
          <a:p>
            <a:pPr algn="ctr"/>
            <a:r>
              <a:rPr lang="en-US" sz="3200" dirty="0">
                <a:latin typeface="+mj-lt"/>
              </a:rPr>
              <a:t>Industry Recognized Credentials</a:t>
            </a:r>
            <a:br>
              <a:rPr lang="en-US" sz="3200" dirty="0"/>
            </a:br>
            <a:endParaRPr lang="en-US" dirty="0"/>
          </a:p>
        </p:txBody>
      </p:sp>
      <p:sp>
        <p:nvSpPr>
          <p:cNvPr id="3" name="Content Placeholder 2">
            <a:extLst>
              <a:ext uri="{FF2B5EF4-FFF2-40B4-BE49-F238E27FC236}">
                <a16:creationId xmlns:a16="http://schemas.microsoft.com/office/drawing/2014/main" id="{9924D8E3-CA52-4C5B-A77B-B56BDC9DD51C}"/>
              </a:ext>
            </a:extLst>
          </p:cNvPr>
          <p:cNvSpPr>
            <a:spLocks noGrp="1"/>
          </p:cNvSpPr>
          <p:nvPr>
            <p:ph sz="half" idx="2"/>
          </p:nvPr>
        </p:nvSpPr>
        <p:spPr>
          <a:xfrm>
            <a:off x="381000" y="1143000"/>
            <a:ext cx="8534400" cy="4985980"/>
          </a:xfrm>
        </p:spPr>
        <p:txBody>
          <a:bodyPr/>
          <a:lstStyle/>
          <a:p>
            <a:pPr marL="0" indent="0">
              <a:buNone/>
            </a:pPr>
            <a:r>
              <a:rPr lang="en-US" sz="2400" dirty="0">
                <a:solidFill>
                  <a:schemeClr val="accent2"/>
                </a:solidFill>
                <a:latin typeface="+mj-lt"/>
              </a:rPr>
              <a:t>Why? </a:t>
            </a:r>
          </a:p>
          <a:p>
            <a:pPr marL="0" indent="0">
              <a:buNone/>
            </a:pPr>
            <a:endParaRPr lang="en-US" sz="1200" dirty="0">
              <a:latin typeface="+mj-lt"/>
            </a:endParaRPr>
          </a:p>
          <a:p>
            <a:pPr marL="457200" indent="-457200">
              <a:buFont typeface="Wingdings" panose="05000000000000000000" pitchFamily="2" charset="2"/>
              <a:buChar char="§"/>
            </a:pPr>
            <a:r>
              <a:rPr lang="en-US" sz="2400" dirty="0">
                <a:latin typeface="+mj-lt"/>
              </a:rPr>
              <a:t>Perkins V Performance Measure SDLP: 33% must meet 90% of SDLP  </a:t>
            </a:r>
          </a:p>
          <a:p>
            <a:pPr marL="457200" indent="-457200">
              <a:buFont typeface="Wingdings" panose="05000000000000000000" pitchFamily="2" charset="2"/>
              <a:buChar char="§"/>
            </a:pPr>
            <a:r>
              <a:rPr lang="en-US" sz="2400" dirty="0">
                <a:solidFill>
                  <a:schemeClr val="accent1"/>
                </a:solidFill>
                <a:latin typeface="+mj-lt"/>
              </a:rPr>
              <a:t>CTED eligibility:  State  Statute 15-391  “…leads to certification or licensure”</a:t>
            </a:r>
          </a:p>
          <a:p>
            <a:pPr marL="457200" indent="-457200">
              <a:buFont typeface="Wingdings" panose="05000000000000000000" pitchFamily="2" charset="2"/>
              <a:buChar char="§"/>
            </a:pPr>
            <a:r>
              <a:rPr lang="en-US" sz="2400" dirty="0">
                <a:latin typeface="+mj-lt"/>
              </a:rPr>
              <a:t>College and Career Readiness Index (School A-F):  Industry recognized credential generates .5 up to 1.0/2.0</a:t>
            </a:r>
          </a:p>
          <a:p>
            <a:pPr marL="457200" indent="-457200">
              <a:buFont typeface="Wingdings" panose="05000000000000000000" pitchFamily="2" charset="2"/>
              <a:buChar char="§"/>
            </a:pPr>
            <a:r>
              <a:rPr lang="en-US" sz="2400" dirty="0">
                <a:solidFill>
                  <a:schemeClr val="accent1"/>
                </a:solidFill>
                <a:latin typeface="+mj-lt"/>
              </a:rPr>
              <a:t>AZ Industry Credentials Incentive Program:  State Statute   15-249.15, CTE programs in specific Industry Sectors</a:t>
            </a:r>
          </a:p>
          <a:p>
            <a:endParaRPr lang="en-US" sz="1600" dirty="0">
              <a:latin typeface="+mj-lt"/>
            </a:endParaRPr>
          </a:p>
          <a:p>
            <a:r>
              <a:rPr lang="en-US" sz="2400" dirty="0">
                <a:solidFill>
                  <a:schemeClr val="accent2"/>
                </a:solidFill>
                <a:latin typeface="+mj-lt"/>
              </a:rPr>
              <a:t>For lists and details: </a:t>
            </a:r>
          </a:p>
          <a:p>
            <a:r>
              <a:rPr lang="en-US" sz="2400" dirty="0">
                <a:latin typeface="+mj-lt"/>
              </a:rPr>
              <a:t> https://www.azed.gov/cte/cte-industry-credentials</a:t>
            </a:r>
          </a:p>
          <a:p>
            <a:endParaRPr lang="en-US" dirty="0"/>
          </a:p>
        </p:txBody>
      </p:sp>
    </p:spTree>
    <p:extLst>
      <p:ext uri="{BB962C8B-B14F-4D97-AF65-F5344CB8AC3E}">
        <p14:creationId xmlns:p14="http://schemas.microsoft.com/office/powerpoint/2010/main" val="1541205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D54E7-6D76-4FB2-91D6-DE7732851BB1}"/>
              </a:ext>
            </a:extLst>
          </p:cNvPr>
          <p:cNvSpPr>
            <a:spLocks noGrp="1"/>
          </p:cNvSpPr>
          <p:nvPr>
            <p:ph type="title"/>
          </p:nvPr>
        </p:nvSpPr>
        <p:spPr>
          <a:xfrm>
            <a:off x="1030629" y="152400"/>
            <a:ext cx="7082739" cy="861774"/>
          </a:xfrm>
        </p:spPr>
        <p:txBody>
          <a:bodyPr/>
          <a:lstStyle/>
          <a:p>
            <a:pPr algn="ctr"/>
            <a:r>
              <a:rPr lang="en-US" sz="2800" dirty="0">
                <a:latin typeface="+mj-lt"/>
              </a:rPr>
              <a:t>Credential </a:t>
            </a:r>
            <a:br>
              <a:rPr lang="en-US" sz="2800" dirty="0">
                <a:latin typeface="+mj-lt"/>
              </a:rPr>
            </a:br>
            <a:r>
              <a:rPr lang="en-US" sz="2800" dirty="0">
                <a:latin typeface="+mj-lt"/>
              </a:rPr>
              <a:t>Updates and changes</a:t>
            </a:r>
          </a:p>
        </p:txBody>
      </p:sp>
      <p:sp>
        <p:nvSpPr>
          <p:cNvPr id="3" name="Content Placeholder 2">
            <a:extLst>
              <a:ext uri="{FF2B5EF4-FFF2-40B4-BE49-F238E27FC236}">
                <a16:creationId xmlns:a16="http://schemas.microsoft.com/office/drawing/2014/main" id="{2B53A58C-07C8-4030-B0A3-53A4B684DE90}"/>
              </a:ext>
            </a:extLst>
          </p:cNvPr>
          <p:cNvSpPr>
            <a:spLocks noGrp="1"/>
          </p:cNvSpPr>
          <p:nvPr>
            <p:ph sz="half" idx="2"/>
          </p:nvPr>
        </p:nvSpPr>
        <p:spPr>
          <a:xfrm>
            <a:off x="1600198" y="3048000"/>
            <a:ext cx="5943600" cy="2286000"/>
          </a:xfrm>
        </p:spPr>
        <p:txBody>
          <a:bodyPr/>
          <a:lstStyle/>
          <a:p>
            <a:pPr lvl="0"/>
            <a:r>
              <a:rPr lang="en-US" sz="2400" dirty="0">
                <a:solidFill>
                  <a:schemeClr val="accent2"/>
                </a:solidFill>
                <a:latin typeface="+mj-lt"/>
              </a:rPr>
              <a:t>Changes for 21-22:</a:t>
            </a:r>
          </a:p>
          <a:p>
            <a:pPr lvl="0"/>
            <a:endParaRPr lang="en-US" sz="1200" dirty="0">
              <a:solidFill>
                <a:prstClr val="black"/>
              </a:solidFill>
              <a:latin typeface="+mj-lt"/>
            </a:endParaRPr>
          </a:p>
          <a:p>
            <a:r>
              <a:rPr lang="en-US" b="1" i="0" u="none" strike="noStrike" baseline="0" dirty="0">
                <a:solidFill>
                  <a:srgbClr val="385623"/>
                </a:solidFill>
                <a:latin typeface="Calibri" panose="020F0502020204030204" pitchFamily="34" charset="0"/>
              </a:rPr>
              <a:t>Green </a:t>
            </a:r>
            <a:r>
              <a:rPr lang="en-US" b="0" i="0" u="none" strike="noStrike" baseline="0" dirty="0">
                <a:solidFill>
                  <a:srgbClr val="000000"/>
                </a:solidFill>
                <a:latin typeface="Calibri" panose="020F0502020204030204" pitchFamily="34" charset="0"/>
              </a:rPr>
              <a:t>= Newly Added to List</a:t>
            </a:r>
          </a:p>
          <a:p>
            <a:r>
              <a:rPr lang="en-US" b="1" i="0" u="none" strike="noStrike" baseline="0" dirty="0">
                <a:solidFill>
                  <a:srgbClr val="FFC000"/>
                </a:solidFill>
                <a:latin typeface="Calibri" panose="020F0502020204030204" pitchFamily="34" charset="0"/>
              </a:rPr>
              <a:t>Yellow </a:t>
            </a:r>
            <a:r>
              <a:rPr lang="en-US" b="0" i="0" u="none" strike="noStrike" baseline="0" dirty="0">
                <a:solidFill>
                  <a:srgbClr val="000000"/>
                </a:solidFill>
                <a:latin typeface="Calibri" panose="020F0502020204030204" pitchFamily="34" charset="0"/>
              </a:rPr>
              <a:t>= Name/Status Updated</a:t>
            </a:r>
          </a:p>
          <a:p>
            <a:r>
              <a:rPr lang="en-US" b="1" i="0" u="none" strike="noStrike" baseline="0" dirty="0">
                <a:solidFill>
                  <a:srgbClr val="C00000"/>
                </a:solidFill>
                <a:latin typeface="Calibri" panose="020F0502020204030204" pitchFamily="34" charset="0"/>
              </a:rPr>
              <a:t>Red </a:t>
            </a:r>
            <a:r>
              <a:rPr lang="en-US" b="0" i="0" u="none" strike="noStrike" baseline="0" dirty="0">
                <a:solidFill>
                  <a:srgbClr val="000000"/>
                </a:solidFill>
                <a:latin typeface="Calibri" panose="020F0502020204030204" pitchFamily="34" charset="0"/>
              </a:rPr>
              <a:t>= Removed</a:t>
            </a:r>
          </a:p>
          <a:p>
            <a:endParaRPr lang="en-US" b="0" i="0" u="none" strike="noStrike" baseline="0" dirty="0">
              <a:solidFill>
                <a:srgbClr val="000000"/>
              </a:solidFill>
              <a:latin typeface="Calibri" panose="020F0502020204030204" pitchFamily="34" charset="0"/>
            </a:endParaRPr>
          </a:p>
          <a:p>
            <a:pPr lvl="0"/>
            <a:endParaRPr lang="en-US" sz="2400" dirty="0">
              <a:solidFill>
                <a:prstClr val="black"/>
              </a:solidFill>
              <a:latin typeface="+mj-lt"/>
            </a:endParaRPr>
          </a:p>
          <a:p>
            <a:pPr lvl="0"/>
            <a:endParaRPr lang="en-US" dirty="0">
              <a:solidFill>
                <a:prstClr val="black"/>
              </a:solidFill>
            </a:endParaRPr>
          </a:p>
          <a:p>
            <a:pPr lvl="0"/>
            <a:endParaRPr lang="en-US" dirty="0">
              <a:solidFill>
                <a:prstClr val="black"/>
              </a:solidFill>
            </a:endParaRPr>
          </a:p>
          <a:p>
            <a:pPr lvl="0"/>
            <a:endParaRPr lang="en-US" dirty="0">
              <a:solidFill>
                <a:prstClr val="black"/>
              </a:solidFill>
            </a:endParaRPr>
          </a:p>
          <a:p>
            <a:pPr lvl="0"/>
            <a:endParaRPr lang="en-US" dirty="0">
              <a:solidFill>
                <a:prstClr val="black"/>
              </a:solidFill>
            </a:endParaRPr>
          </a:p>
          <a:p>
            <a:pPr lvl="0"/>
            <a:endParaRPr lang="en-US" dirty="0">
              <a:solidFill>
                <a:prstClr val="black"/>
              </a:solidFill>
            </a:endParaRPr>
          </a:p>
          <a:p>
            <a:pPr lvl="0"/>
            <a:r>
              <a:rPr lang="en-US" dirty="0">
                <a:solidFill>
                  <a:prstClr val="black"/>
                </a:solidFill>
              </a:rPr>
              <a:t> </a:t>
            </a:r>
            <a:endParaRPr lang="en-US" sz="1800" dirty="0"/>
          </a:p>
        </p:txBody>
      </p:sp>
      <p:sp>
        <p:nvSpPr>
          <p:cNvPr id="4" name="TextBox 3">
            <a:extLst>
              <a:ext uri="{FF2B5EF4-FFF2-40B4-BE49-F238E27FC236}">
                <a16:creationId xmlns:a16="http://schemas.microsoft.com/office/drawing/2014/main" id="{7131A283-4475-4B00-ADDB-F634BE8A96E7}"/>
              </a:ext>
            </a:extLst>
          </p:cNvPr>
          <p:cNvSpPr txBox="1"/>
          <p:nvPr/>
        </p:nvSpPr>
        <p:spPr>
          <a:xfrm>
            <a:off x="152398" y="1418272"/>
            <a:ext cx="8839200" cy="1477328"/>
          </a:xfrm>
          <a:prstGeom prst="rect">
            <a:avLst/>
          </a:prstGeom>
          <a:noFill/>
        </p:spPr>
        <p:txBody>
          <a:bodyPr wrap="square" rtlCol="0">
            <a:spAutoFit/>
          </a:bodyPr>
          <a:lstStyle/>
          <a:p>
            <a:r>
              <a:rPr lang="en-US" sz="2400" dirty="0">
                <a:solidFill>
                  <a:schemeClr val="accent1"/>
                </a:solidFill>
              </a:rPr>
              <a:t>All credential lists available on the CTE Industry Credentials webpage </a:t>
            </a:r>
            <a:r>
              <a:rPr lang="en-US" sz="2400" dirty="0"/>
              <a:t>- https://www.azed.gov/cte/cte-industry-credentials</a:t>
            </a:r>
          </a:p>
          <a:p>
            <a:r>
              <a:rPr lang="en-US" sz="2400" dirty="0">
                <a:solidFill>
                  <a:schemeClr val="accent1"/>
                </a:solidFill>
              </a:rPr>
              <a:t>With color-coded updates</a:t>
            </a:r>
          </a:p>
          <a:p>
            <a:endParaRPr lang="en-US" dirty="0"/>
          </a:p>
        </p:txBody>
      </p:sp>
    </p:spTree>
    <p:extLst>
      <p:ext uri="{BB962C8B-B14F-4D97-AF65-F5344CB8AC3E}">
        <p14:creationId xmlns:p14="http://schemas.microsoft.com/office/powerpoint/2010/main" val="3059863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54EA-0B33-4B64-8663-FCAB3F2AE110}"/>
              </a:ext>
            </a:extLst>
          </p:cNvPr>
          <p:cNvSpPr>
            <a:spLocks noGrp="1"/>
          </p:cNvSpPr>
          <p:nvPr>
            <p:ph type="title"/>
          </p:nvPr>
        </p:nvSpPr>
        <p:spPr>
          <a:xfrm>
            <a:off x="1030630" y="199292"/>
            <a:ext cx="7082739" cy="817722"/>
          </a:xfrm>
        </p:spPr>
        <p:txBody>
          <a:bodyPr/>
          <a:lstStyle/>
          <a:p>
            <a:pPr algn="ctr"/>
            <a:r>
              <a:rPr lang="en-US" sz="2800" dirty="0">
                <a:latin typeface="+mj-lt"/>
              </a:rPr>
              <a:t>Credentials continue </a:t>
            </a:r>
            <a:br>
              <a:rPr lang="en-US" sz="2800" dirty="0">
                <a:latin typeface="+mj-lt"/>
              </a:rPr>
            </a:br>
            <a:r>
              <a:rPr lang="en-US" sz="2800" dirty="0">
                <a:latin typeface="+mj-lt"/>
              </a:rPr>
              <a:t>webpage view</a:t>
            </a:r>
            <a:br>
              <a:rPr lang="en-US" sz="2800" dirty="0">
                <a:latin typeface="+mj-lt"/>
              </a:rPr>
            </a:br>
            <a:br>
              <a:rPr lang="en-US" sz="2800" dirty="0">
                <a:latin typeface="+mj-lt"/>
              </a:rPr>
            </a:br>
            <a:endParaRPr lang="en-US" sz="2800" dirty="0">
              <a:latin typeface="+mj-lt"/>
            </a:endParaRPr>
          </a:p>
        </p:txBody>
      </p:sp>
      <p:pic>
        <p:nvPicPr>
          <p:cNvPr id="5" name="Content Placeholder 4">
            <a:extLst>
              <a:ext uri="{FF2B5EF4-FFF2-40B4-BE49-F238E27FC236}">
                <a16:creationId xmlns:a16="http://schemas.microsoft.com/office/drawing/2014/main" id="{E6CA9CDF-371A-4F8D-A353-99506C8F2F38}"/>
              </a:ext>
            </a:extLst>
          </p:cNvPr>
          <p:cNvPicPr>
            <a:picLocks noGrp="1" noChangeAspect="1"/>
          </p:cNvPicPr>
          <p:nvPr>
            <p:ph sz="half" idx="2"/>
          </p:nvPr>
        </p:nvPicPr>
        <p:blipFill>
          <a:blip r:embed="rId2"/>
          <a:stretch>
            <a:fillRect/>
          </a:stretch>
        </p:blipFill>
        <p:spPr>
          <a:xfrm>
            <a:off x="1524000" y="1143001"/>
            <a:ext cx="6292356" cy="5751296"/>
          </a:xfrm>
          <a:prstGeom prst="rect">
            <a:avLst/>
          </a:prstGeom>
        </p:spPr>
      </p:pic>
    </p:spTree>
    <p:extLst>
      <p:ext uri="{BB962C8B-B14F-4D97-AF65-F5344CB8AC3E}">
        <p14:creationId xmlns:p14="http://schemas.microsoft.com/office/powerpoint/2010/main" val="1330104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6CFCD-0CFF-423A-839F-C3D5A7D25E5D}"/>
              </a:ext>
            </a:extLst>
          </p:cNvPr>
          <p:cNvSpPr>
            <a:spLocks noGrp="1"/>
          </p:cNvSpPr>
          <p:nvPr>
            <p:ph type="title"/>
          </p:nvPr>
        </p:nvSpPr>
        <p:spPr>
          <a:xfrm>
            <a:off x="893470" y="457200"/>
            <a:ext cx="7082739" cy="430887"/>
          </a:xfrm>
        </p:spPr>
        <p:txBody>
          <a:bodyPr/>
          <a:lstStyle/>
          <a:p>
            <a:pPr algn="ctr"/>
            <a:r>
              <a:rPr lang="en-US" sz="2800" dirty="0">
                <a:latin typeface="+mj-lt"/>
              </a:rPr>
              <a:t>Credentials continued</a:t>
            </a:r>
          </a:p>
        </p:txBody>
      </p:sp>
      <p:sp>
        <p:nvSpPr>
          <p:cNvPr id="3" name="Content Placeholder 2">
            <a:extLst>
              <a:ext uri="{FF2B5EF4-FFF2-40B4-BE49-F238E27FC236}">
                <a16:creationId xmlns:a16="http://schemas.microsoft.com/office/drawing/2014/main" id="{69EFEC6F-E03E-4430-B2F5-318F66663144}"/>
              </a:ext>
            </a:extLst>
          </p:cNvPr>
          <p:cNvSpPr>
            <a:spLocks noGrp="1"/>
          </p:cNvSpPr>
          <p:nvPr>
            <p:ph sz="half" idx="2"/>
          </p:nvPr>
        </p:nvSpPr>
        <p:spPr>
          <a:xfrm>
            <a:off x="457200" y="1143000"/>
            <a:ext cx="8305800" cy="4616648"/>
          </a:xfrm>
        </p:spPr>
        <p:txBody>
          <a:bodyPr/>
          <a:lstStyle/>
          <a:p>
            <a:r>
              <a:rPr lang="en-US" dirty="0">
                <a:solidFill>
                  <a:schemeClr val="accent2"/>
                </a:solidFill>
                <a:latin typeface="+mj-lt"/>
              </a:rPr>
              <a:t>Please Note</a:t>
            </a:r>
            <a:r>
              <a:rPr lang="en-US" sz="2800" kern="0" dirty="0">
                <a:solidFill>
                  <a:schemeClr val="accent2"/>
                </a:solidFill>
                <a:latin typeface="+mj-lt"/>
              </a:rPr>
              <a:t>:</a:t>
            </a:r>
          </a:p>
          <a:p>
            <a:endParaRPr lang="en-US" sz="1200" kern="0" dirty="0">
              <a:solidFill>
                <a:prstClr val="black"/>
              </a:solidFill>
              <a:latin typeface="+mj-lt"/>
            </a:endParaRPr>
          </a:p>
          <a:p>
            <a:pPr marL="457200" indent="-457200">
              <a:buFont typeface="Arial" panose="020B0604020202020204" pitchFamily="34" charset="0"/>
              <a:buChar char="•"/>
            </a:pPr>
            <a:r>
              <a:rPr lang="en-US" sz="2800" kern="0" dirty="0">
                <a:solidFill>
                  <a:schemeClr val="accent1"/>
                </a:solidFill>
                <a:latin typeface="+mj-lt"/>
              </a:rPr>
              <a:t>Industry credentials change or are retired often</a:t>
            </a:r>
          </a:p>
          <a:p>
            <a:endParaRPr lang="en-US" sz="1200" kern="0" dirty="0">
              <a:solidFill>
                <a:prstClr val="black"/>
              </a:solidFill>
              <a:latin typeface="+mj-lt"/>
            </a:endParaRPr>
          </a:p>
          <a:p>
            <a:pPr marL="457200" indent="-457200">
              <a:buFont typeface="Arial" panose="020B0604020202020204" pitchFamily="34" charset="0"/>
              <a:buChar char="•"/>
            </a:pPr>
            <a:r>
              <a:rPr lang="en-US" sz="2800" kern="0" dirty="0">
                <a:latin typeface="+mj-lt"/>
              </a:rPr>
              <a:t>CTE Directors/Program teachers know your credentials and the providers</a:t>
            </a:r>
          </a:p>
          <a:p>
            <a:endParaRPr lang="en-US" sz="1200" kern="0" dirty="0">
              <a:latin typeface="+mj-lt"/>
            </a:endParaRPr>
          </a:p>
          <a:p>
            <a:pPr marL="457200" indent="-457200">
              <a:buFont typeface="Arial" panose="020B0604020202020204" pitchFamily="34" charset="0"/>
              <a:buChar char="•"/>
            </a:pPr>
            <a:r>
              <a:rPr lang="en-US" dirty="0">
                <a:solidFill>
                  <a:schemeClr val="accent1"/>
                </a:solidFill>
                <a:latin typeface="+mj-lt"/>
              </a:rPr>
              <a:t>Fact Sheets with provider information on CTE Credential webpage</a:t>
            </a:r>
            <a:endParaRPr lang="en-US" sz="2800" kern="0" dirty="0">
              <a:solidFill>
                <a:schemeClr val="accent1"/>
              </a:solidFill>
              <a:latin typeface="+mj-lt"/>
            </a:endParaRPr>
          </a:p>
          <a:p>
            <a:endParaRPr lang="en-US" sz="1200" kern="0" dirty="0">
              <a:solidFill>
                <a:prstClr val="black"/>
              </a:solidFill>
              <a:latin typeface="+mj-lt"/>
            </a:endParaRPr>
          </a:p>
          <a:p>
            <a:pPr marL="457200" indent="-457200">
              <a:buFont typeface="Arial" panose="020B0604020202020204" pitchFamily="34" charset="0"/>
              <a:buChar char="•"/>
            </a:pPr>
            <a:r>
              <a:rPr lang="en-US" dirty="0">
                <a:latin typeface="+mj-lt"/>
              </a:rPr>
              <a:t>Contact CTE Program Services if you know of any changes throughout the year</a:t>
            </a:r>
            <a:endParaRPr lang="en-US" sz="2800" kern="0" dirty="0">
              <a:latin typeface="+mj-lt"/>
            </a:endParaRPr>
          </a:p>
          <a:p>
            <a:endParaRPr lang="en-US" dirty="0"/>
          </a:p>
        </p:txBody>
      </p:sp>
    </p:spTree>
    <p:extLst>
      <p:ext uri="{BB962C8B-B14F-4D97-AF65-F5344CB8AC3E}">
        <p14:creationId xmlns:p14="http://schemas.microsoft.com/office/powerpoint/2010/main" val="38428568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666DC-5783-42D8-B971-630BF0405202}"/>
              </a:ext>
            </a:extLst>
          </p:cNvPr>
          <p:cNvSpPr>
            <a:spLocks noGrp="1"/>
          </p:cNvSpPr>
          <p:nvPr>
            <p:ph type="title"/>
          </p:nvPr>
        </p:nvSpPr>
        <p:spPr>
          <a:xfrm>
            <a:off x="1030630" y="76200"/>
            <a:ext cx="7082739" cy="861774"/>
          </a:xfrm>
        </p:spPr>
        <p:txBody>
          <a:bodyPr/>
          <a:lstStyle/>
          <a:p>
            <a:pPr algn="ctr"/>
            <a:r>
              <a:rPr lang="en-US" sz="2800" dirty="0">
                <a:latin typeface="+mj-lt"/>
              </a:rPr>
              <a:t>Industry Credential </a:t>
            </a:r>
            <a:br>
              <a:rPr lang="en-US" sz="2800" dirty="0">
                <a:latin typeface="+mj-lt"/>
              </a:rPr>
            </a:br>
            <a:r>
              <a:rPr lang="en-US" sz="2800" dirty="0">
                <a:latin typeface="+mj-lt"/>
              </a:rPr>
              <a:t>Application Process</a:t>
            </a:r>
          </a:p>
        </p:txBody>
      </p:sp>
      <p:sp>
        <p:nvSpPr>
          <p:cNvPr id="3" name="Content Placeholder 2">
            <a:extLst>
              <a:ext uri="{FF2B5EF4-FFF2-40B4-BE49-F238E27FC236}">
                <a16:creationId xmlns:a16="http://schemas.microsoft.com/office/drawing/2014/main" id="{EF9912C4-3A61-4318-9E45-C0BAD6D2F7DD}"/>
              </a:ext>
            </a:extLst>
          </p:cNvPr>
          <p:cNvSpPr>
            <a:spLocks noGrp="1"/>
          </p:cNvSpPr>
          <p:nvPr>
            <p:ph sz="half" idx="2"/>
          </p:nvPr>
        </p:nvSpPr>
        <p:spPr>
          <a:xfrm>
            <a:off x="381000" y="1219200"/>
            <a:ext cx="8382000" cy="5334000"/>
          </a:xfrm>
        </p:spPr>
        <p:txBody>
          <a:bodyPr/>
          <a:lstStyle/>
          <a:p>
            <a:r>
              <a:rPr lang="en-US" dirty="0">
                <a:solidFill>
                  <a:schemeClr val="accent1"/>
                </a:solidFill>
                <a:latin typeface="+mj-lt"/>
                <a:ea typeface="Calibri" panose="020F0502020204030204" pitchFamily="34" charset="0"/>
                <a:cs typeface="Times New Roman" panose="02020603050405020304" pitchFamily="18" charset="0"/>
              </a:rPr>
              <a:t>I</a:t>
            </a:r>
            <a:r>
              <a:rPr lang="en-US" dirty="0">
                <a:solidFill>
                  <a:schemeClr val="accent1"/>
                </a:solidFill>
                <a:effectLst/>
                <a:latin typeface="+mj-lt"/>
                <a:ea typeface="Calibri" panose="020F0502020204030204" pitchFamily="34" charset="0"/>
                <a:cs typeface="Times New Roman" panose="02020603050405020304" pitchFamily="18" charset="0"/>
              </a:rPr>
              <a:t>ndustry credential application process:</a:t>
            </a:r>
          </a:p>
          <a:p>
            <a:pPr marL="457200" indent="-457200">
              <a:buFont typeface="Arial" panose="020B0604020202020204" pitchFamily="34" charset="0"/>
              <a:buChar char="•"/>
            </a:pPr>
            <a:r>
              <a:rPr lang="en-US" dirty="0">
                <a:effectLst/>
                <a:latin typeface="+mj-lt"/>
                <a:ea typeface="Calibri" panose="020F0502020204030204" pitchFamily="34" charset="0"/>
                <a:cs typeface="Times New Roman" panose="02020603050405020304" pitchFamily="18" charset="0"/>
              </a:rPr>
              <a:t>opens on </a:t>
            </a:r>
            <a:r>
              <a:rPr lang="en-US" b="1" dirty="0">
                <a:solidFill>
                  <a:schemeClr val="accent1"/>
                </a:solidFill>
                <a:effectLst/>
                <a:latin typeface="+mj-lt"/>
                <a:ea typeface="Calibri" panose="020F0502020204030204" pitchFamily="34" charset="0"/>
                <a:cs typeface="Times New Roman" panose="02020603050405020304" pitchFamily="18" charset="0"/>
              </a:rPr>
              <a:t>March 1</a:t>
            </a:r>
            <a:r>
              <a:rPr lang="en-US" b="1" baseline="30000" dirty="0">
                <a:solidFill>
                  <a:schemeClr val="accent1"/>
                </a:solidFill>
                <a:effectLst/>
                <a:latin typeface="+mj-lt"/>
                <a:ea typeface="Calibri" panose="020F0502020204030204" pitchFamily="34" charset="0"/>
                <a:cs typeface="Times New Roman" panose="02020603050405020304" pitchFamily="18" charset="0"/>
              </a:rPr>
              <a:t>st</a:t>
            </a:r>
            <a:r>
              <a:rPr lang="en-US" dirty="0">
                <a:solidFill>
                  <a:schemeClr val="accent1"/>
                </a:solidFill>
                <a:effectLst/>
                <a:latin typeface="+mj-lt"/>
                <a:ea typeface="Calibri" panose="020F0502020204030204" pitchFamily="34" charset="0"/>
                <a:cs typeface="Times New Roman" panose="02020603050405020304" pitchFamily="18" charset="0"/>
              </a:rPr>
              <a:t> </a:t>
            </a:r>
            <a:r>
              <a:rPr lang="en-US" dirty="0">
                <a:effectLst/>
                <a:latin typeface="+mj-lt"/>
                <a:ea typeface="Calibri" panose="020F0502020204030204" pitchFamily="34" charset="0"/>
                <a:cs typeface="Times New Roman" panose="02020603050405020304" pitchFamily="18" charset="0"/>
              </a:rPr>
              <a:t>each year</a:t>
            </a:r>
          </a:p>
          <a:p>
            <a:pPr marL="457200" indent="-457200">
              <a:buFont typeface="Arial" panose="020B0604020202020204" pitchFamily="34" charset="0"/>
              <a:buChar char="•"/>
            </a:pPr>
            <a:r>
              <a:rPr lang="en-US" dirty="0">
                <a:effectLst/>
                <a:latin typeface="+mj-lt"/>
                <a:ea typeface="Calibri" panose="020F0502020204030204" pitchFamily="34" charset="0"/>
                <a:cs typeface="Times New Roman" panose="02020603050405020304" pitchFamily="18" charset="0"/>
              </a:rPr>
              <a:t>closes on </a:t>
            </a:r>
            <a:r>
              <a:rPr lang="en-US" b="1" dirty="0">
                <a:solidFill>
                  <a:schemeClr val="accent2"/>
                </a:solidFill>
                <a:effectLst/>
                <a:latin typeface="+mj-lt"/>
                <a:ea typeface="Calibri" panose="020F0502020204030204" pitchFamily="34" charset="0"/>
                <a:cs typeface="Times New Roman" panose="02020603050405020304" pitchFamily="18" charset="0"/>
              </a:rPr>
              <a:t>May 31</a:t>
            </a:r>
            <a:r>
              <a:rPr lang="en-US" b="1" baseline="30000" dirty="0">
                <a:solidFill>
                  <a:schemeClr val="accent2"/>
                </a:solidFill>
                <a:effectLst/>
                <a:latin typeface="+mj-lt"/>
                <a:ea typeface="Calibri" panose="020F0502020204030204" pitchFamily="34" charset="0"/>
                <a:cs typeface="Times New Roman" panose="02020603050405020304" pitchFamily="18" charset="0"/>
              </a:rPr>
              <a:t>st</a:t>
            </a:r>
            <a:endParaRPr lang="en-US" b="1" dirty="0">
              <a:solidFill>
                <a:schemeClr val="accent2"/>
              </a:solidFill>
              <a:latin typeface="+mj-lt"/>
              <a:ea typeface="Calibri" panose="020F0502020204030204" pitchFamily="34" charset="0"/>
              <a:cs typeface="Times New Roman" panose="02020603050405020304" pitchFamily="18" charset="0"/>
            </a:endParaRPr>
          </a:p>
          <a:p>
            <a:r>
              <a:rPr lang="en-US" dirty="0">
                <a:solidFill>
                  <a:schemeClr val="accent2"/>
                </a:solidFill>
                <a:latin typeface="+mj-lt"/>
                <a:cs typeface="Times New Roman" panose="02020603050405020304" pitchFamily="18" charset="0"/>
              </a:rPr>
              <a:t>	Please note the change to the closing date</a:t>
            </a:r>
          </a:p>
          <a:p>
            <a:endParaRPr lang="en-US" sz="1200" dirty="0">
              <a:solidFill>
                <a:schemeClr val="accent1"/>
              </a:solidFill>
              <a:latin typeface="+mj-lt"/>
              <a:cs typeface="Times New Roman" panose="02020603050405020304" pitchFamily="18" charset="0"/>
            </a:endParaRPr>
          </a:p>
          <a:p>
            <a:r>
              <a:rPr lang="en-US" dirty="0">
                <a:solidFill>
                  <a:schemeClr val="accent1"/>
                </a:solidFill>
                <a:latin typeface="+mj-lt"/>
                <a:cs typeface="Times New Roman" panose="02020603050405020304" pitchFamily="18" charset="0"/>
              </a:rPr>
              <a:t>Submissions:</a:t>
            </a:r>
          </a:p>
          <a:p>
            <a:pPr marL="457200" indent="-457200">
              <a:buFont typeface="Arial" panose="020B0604020202020204" pitchFamily="34" charset="0"/>
              <a:buChar char="•"/>
            </a:pPr>
            <a:r>
              <a:rPr lang="en-US" dirty="0">
                <a:latin typeface="+mj-lt"/>
                <a:cs typeface="Times New Roman" panose="02020603050405020304" pitchFamily="18" charset="0"/>
              </a:rPr>
              <a:t>Made by Districts with input from Industry partners</a:t>
            </a:r>
          </a:p>
          <a:p>
            <a:pPr marL="457200" indent="-457200">
              <a:buFont typeface="Arial" panose="020B0604020202020204" pitchFamily="34" charset="0"/>
              <a:buChar char="•"/>
            </a:pPr>
            <a:r>
              <a:rPr lang="en-US" dirty="0">
                <a:latin typeface="+mj-lt"/>
                <a:cs typeface="Times New Roman" panose="02020603050405020304" pitchFamily="18" charset="0"/>
              </a:rPr>
              <a:t>Statewide or nationally recognized</a:t>
            </a:r>
          </a:p>
          <a:p>
            <a:pPr marL="457200" indent="-457200">
              <a:buFont typeface="Arial" panose="020B0604020202020204" pitchFamily="34" charset="0"/>
              <a:buChar char="•"/>
            </a:pPr>
            <a:r>
              <a:rPr lang="en-US" dirty="0">
                <a:latin typeface="+mj-lt"/>
                <a:cs typeface="Times New Roman" panose="02020603050405020304" pitchFamily="18" charset="0"/>
              </a:rPr>
              <a:t>Vendor submissions will not be considered</a:t>
            </a:r>
          </a:p>
          <a:p>
            <a:endParaRPr lang="en-US" sz="1200" dirty="0">
              <a:solidFill>
                <a:schemeClr val="accent1"/>
              </a:solidFill>
              <a:latin typeface="+mj-lt"/>
              <a:cs typeface="Times New Roman" panose="02020603050405020304" pitchFamily="18" charset="0"/>
            </a:endParaRPr>
          </a:p>
          <a:p>
            <a:r>
              <a:rPr lang="en-US" dirty="0">
                <a:solidFill>
                  <a:schemeClr val="accent1"/>
                </a:solidFill>
                <a:latin typeface="+mj-lt"/>
                <a:cs typeface="Times New Roman" panose="02020603050405020304" pitchFamily="18" charset="0"/>
              </a:rPr>
              <a:t>Applications available at </a:t>
            </a:r>
          </a:p>
          <a:p>
            <a:r>
              <a:rPr lang="en-US" dirty="0">
                <a:latin typeface="+mj-lt"/>
              </a:rPr>
              <a:t>https://www.azed.gov/cte/cte-industry-credentials</a:t>
            </a:r>
          </a:p>
          <a:p>
            <a:endParaRPr lang="en-US" dirty="0"/>
          </a:p>
        </p:txBody>
      </p:sp>
    </p:spTree>
    <p:extLst>
      <p:ext uri="{BB962C8B-B14F-4D97-AF65-F5344CB8AC3E}">
        <p14:creationId xmlns:p14="http://schemas.microsoft.com/office/powerpoint/2010/main" val="19898266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58952-45A2-4D99-9A60-1ED24BF2F905}"/>
              </a:ext>
            </a:extLst>
          </p:cNvPr>
          <p:cNvSpPr>
            <a:spLocks noGrp="1"/>
          </p:cNvSpPr>
          <p:nvPr>
            <p:ph type="title"/>
          </p:nvPr>
        </p:nvSpPr>
        <p:spPr>
          <a:xfrm>
            <a:off x="1066945" y="112194"/>
            <a:ext cx="7082739" cy="984885"/>
          </a:xfrm>
        </p:spPr>
        <p:txBody>
          <a:bodyPr/>
          <a:lstStyle/>
          <a:p>
            <a:pPr algn="ctr"/>
            <a:r>
              <a:rPr lang="en-US" dirty="0">
                <a:solidFill>
                  <a:schemeClr val="accent1"/>
                </a:solidFill>
                <a:latin typeface="+mj-lt"/>
              </a:rPr>
              <a:t>Local Occupational Programs</a:t>
            </a:r>
            <a:br>
              <a:rPr lang="en-US" dirty="0">
                <a:solidFill>
                  <a:schemeClr val="accent1"/>
                </a:solidFill>
                <a:latin typeface="+mj-lt"/>
              </a:rPr>
            </a:br>
            <a:r>
              <a:rPr lang="en-US" dirty="0">
                <a:solidFill>
                  <a:schemeClr val="accent1"/>
                </a:solidFill>
                <a:latin typeface="+mj-lt"/>
              </a:rPr>
              <a:t>https://www.azed.gov/cte/programs</a:t>
            </a:r>
          </a:p>
        </p:txBody>
      </p:sp>
      <p:sp>
        <p:nvSpPr>
          <p:cNvPr id="3" name="Content Placeholder 2">
            <a:extLst>
              <a:ext uri="{FF2B5EF4-FFF2-40B4-BE49-F238E27FC236}">
                <a16:creationId xmlns:a16="http://schemas.microsoft.com/office/drawing/2014/main" id="{B06BFA2B-94B0-45A2-9BEE-CFA96074BB9D}"/>
              </a:ext>
            </a:extLst>
          </p:cNvPr>
          <p:cNvSpPr>
            <a:spLocks noGrp="1"/>
          </p:cNvSpPr>
          <p:nvPr>
            <p:ph sz="half" idx="2"/>
          </p:nvPr>
        </p:nvSpPr>
        <p:spPr>
          <a:xfrm>
            <a:off x="396228" y="1086327"/>
            <a:ext cx="3337572" cy="4616648"/>
          </a:xfrm>
        </p:spPr>
        <p:txBody>
          <a:bodyPr/>
          <a:lstStyle/>
          <a:p>
            <a:r>
              <a:rPr lang="en-US" sz="2400" dirty="0">
                <a:solidFill>
                  <a:srgbClr val="C00000"/>
                </a:solidFill>
                <a:latin typeface="+mj-lt"/>
              </a:rPr>
              <a:t>LOP</a:t>
            </a:r>
          </a:p>
          <a:p>
            <a:endParaRPr lang="en-US" sz="1200" dirty="0">
              <a:solidFill>
                <a:srgbClr val="C00000"/>
              </a:solidFill>
              <a:latin typeface="+mj-lt"/>
            </a:endParaRPr>
          </a:p>
          <a:p>
            <a:pPr marL="457200" indent="-457200">
              <a:buFont typeface="Arial" panose="020B0604020202020204" pitchFamily="34" charset="0"/>
              <a:buChar char="•"/>
            </a:pPr>
            <a:r>
              <a:rPr lang="en-US" sz="2400" dirty="0">
                <a:latin typeface="+mj-lt"/>
              </a:rPr>
              <a:t>Reflects local need</a:t>
            </a:r>
          </a:p>
          <a:p>
            <a:pPr marL="457200" indent="-457200">
              <a:buFont typeface="Arial" panose="020B0604020202020204" pitchFamily="34" charset="0"/>
              <a:buChar char="•"/>
            </a:pPr>
            <a:r>
              <a:rPr lang="en-US" sz="2400" dirty="0">
                <a:solidFill>
                  <a:schemeClr val="accent1"/>
                </a:solidFill>
                <a:latin typeface="+mj-lt"/>
              </a:rPr>
              <a:t>Not on the CTE Approved Program List</a:t>
            </a:r>
          </a:p>
          <a:p>
            <a:pPr marL="457200" indent="-457200">
              <a:buFont typeface="Arial" panose="020B0604020202020204" pitchFamily="34" charset="0"/>
              <a:buChar char="•"/>
            </a:pPr>
            <a:r>
              <a:rPr lang="en-US" sz="2400" dirty="0">
                <a:latin typeface="+mj-lt"/>
              </a:rPr>
              <a:t>Significantly different than any approved CTE Program</a:t>
            </a:r>
          </a:p>
          <a:p>
            <a:pPr marL="457200" indent="-457200">
              <a:buFont typeface="Arial" panose="020B0604020202020204" pitchFamily="34" charset="0"/>
              <a:buChar char="•"/>
            </a:pPr>
            <a:r>
              <a:rPr lang="en-US" sz="2400" dirty="0">
                <a:solidFill>
                  <a:schemeClr val="accent1"/>
                </a:solidFill>
                <a:latin typeface="+mj-lt"/>
              </a:rPr>
              <a:t>Must apply for LOP </a:t>
            </a:r>
          </a:p>
          <a:p>
            <a:pPr marL="457200" indent="-457200">
              <a:buFont typeface="Arial" panose="020B0604020202020204" pitchFamily="34" charset="0"/>
              <a:buChar char="•"/>
            </a:pPr>
            <a:r>
              <a:rPr lang="en-US" sz="2400" dirty="0">
                <a:latin typeface="+mj-lt"/>
              </a:rPr>
              <a:t>Cannot just add it even if on the current list</a:t>
            </a:r>
            <a:endParaRPr lang="en-US" dirty="0">
              <a:latin typeface="+mj-lt"/>
            </a:endParaRPr>
          </a:p>
        </p:txBody>
      </p:sp>
      <p:sp>
        <p:nvSpPr>
          <p:cNvPr id="4" name="TextBox 3">
            <a:extLst>
              <a:ext uri="{FF2B5EF4-FFF2-40B4-BE49-F238E27FC236}">
                <a16:creationId xmlns:a16="http://schemas.microsoft.com/office/drawing/2014/main" id="{54D04D82-128D-4A2E-B85C-3DFD1468B162}"/>
              </a:ext>
            </a:extLst>
          </p:cNvPr>
          <p:cNvSpPr txBox="1"/>
          <p:nvPr/>
        </p:nvSpPr>
        <p:spPr>
          <a:xfrm>
            <a:off x="4572000" y="1568661"/>
            <a:ext cx="4038600" cy="1846659"/>
          </a:xfrm>
          <a:prstGeom prst="rect">
            <a:avLst/>
          </a:prstGeom>
          <a:noFill/>
        </p:spPr>
        <p:txBody>
          <a:bodyPr wrap="square" rtlCol="0">
            <a:spAutoFit/>
          </a:bodyPr>
          <a:lstStyle/>
          <a:p>
            <a:pPr lvl="0"/>
            <a:r>
              <a:rPr lang="en-US" sz="2400" kern="0" dirty="0">
                <a:solidFill>
                  <a:prstClr val="black"/>
                </a:solidFill>
                <a:latin typeface="+mj-lt"/>
              </a:rPr>
              <a:t>Application information           on CTE website</a:t>
            </a:r>
          </a:p>
          <a:p>
            <a:pPr lvl="0"/>
            <a:r>
              <a:rPr lang="en-US" sz="2400" kern="0" dirty="0">
                <a:solidFill>
                  <a:schemeClr val="accent1"/>
                </a:solidFill>
                <a:latin typeface="+mj-lt"/>
              </a:rPr>
              <a:t>If submitting, due Dec.15</a:t>
            </a:r>
            <a:r>
              <a:rPr lang="en-US" sz="2400" kern="0" baseline="30000" dirty="0">
                <a:solidFill>
                  <a:schemeClr val="accent1"/>
                </a:solidFill>
                <a:latin typeface="+mj-lt"/>
              </a:rPr>
              <a:t>th</a:t>
            </a:r>
            <a:endParaRPr lang="en-US" sz="2400" kern="0" dirty="0">
              <a:solidFill>
                <a:schemeClr val="accent1"/>
              </a:solidFill>
              <a:latin typeface="+mj-lt"/>
            </a:endParaRPr>
          </a:p>
          <a:p>
            <a:pPr lvl="0"/>
            <a:r>
              <a:rPr lang="en-US" sz="2400" kern="0" dirty="0">
                <a:solidFill>
                  <a:schemeClr val="accent1"/>
                </a:solidFill>
                <a:latin typeface="+mj-lt"/>
              </a:rPr>
              <a:t>to CTED@azed.gov   </a:t>
            </a:r>
          </a:p>
          <a:p>
            <a:endParaRPr lang="en-US" dirty="0"/>
          </a:p>
        </p:txBody>
      </p:sp>
      <p:pic>
        <p:nvPicPr>
          <p:cNvPr id="5" name="Picture 4">
            <a:extLst>
              <a:ext uri="{FF2B5EF4-FFF2-40B4-BE49-F238E27FC236}">
                <a16:creationId xmlns:a16="http://schemas.microsoft.com/office/drawing/2014/main" id="{507866C4-CB16-4862-8F60-F7FA08D3DC64}"/>
              </a:ext>
            </a:extLst>
          </p:cNvPr>
          <p:cNvPicPr>
            <a:picLocks noChangeAspect="1"/>
          </p:cNvPicPr>
          <p:nvPr/>
        </p:nvPicPr>
        <p:blipFill rotWithShape="1">
          <a:blip r:embed="rId2"/>
          <a:srcRect b="16667"/>
          <a:stretch/>
        </p:blipFill>
        <p:spPr>
          <a:xfrm>
            <a:off x="3733800" y="3429000"/>
            <a:ext cx="5155714" cy="2514600"/>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BB217762-F91D-4DFC-8309-968D947A523A}"/>
                  </a:ext>
                </a:extLst>
              </p14:cNvPr>
              <p14:cNvContentPartPr/>
              <p14:nvPr/>
            </p14:nvContentPartPr>
            <p14:xfrm>
              <a:off x="6767229" y="4240629"/>
              <a:ext cx="1411920" cy="341280"/>
            </p14:xfrm>
          </p:contentPart>
        </mc:Choice>
        <mc:Fallback xmlns="">
          <p:pic>
            <p:nvPicPr>
              <p:cNvPr id="6" name="Ink 5">
                <a:extLst>
                  <a:ext uri="{FF2B5EF4-FFF2-40B4-BE49-F238E27FC236}">
                    <a16:creationId xmlns:a16="http://schemas.microsoft.com/office/drawing/2014/main" id="{BB217762-F91D-4DFC-8309-968D947A523A}"/>
                  </a:ext>
                </a:extLst>
              </p:cNvPr>
              <p:cNvPicPr/>
              <p:nvPr/>
            </p:nvPicPr>
            <p:blipFill>
              <a:blip r:embed="rId4"/>
              <a:stretch>
                <a:fillRect/>
              </a:stretch>
            </p:blipFill>
            <p:spPr>
              <a:xfrm>
                <a:off x="6758227" y="4231629"/>
                <a:ext cx="1429564" cy="358920"/>
              </a:xfrm>
              <a:prstGeom prst="rect">
                <a:avLst/>
              </a:prstGeom>
            </p:spPr>
          </p:pic>
        </mc:Fallback>
      </mc:AlternateContent>
      <p:grpSp>
        <p:nvGrpSpPr>
          <p:cNvPr id="9" name="Group 8">
            <a:extLst>
              <a:ext uri="{FF2B5EF4-FFF2-40B4-BE49-F238E27FC236}">
                <a16:creationId xmlns:a16="http://schemas.microsoft.com/office/drawing/2014/main" id="{5C634950-C9B1-46AC-A342-EDEC23146FDD}"/>
              </a:ext>
            </a:extLst>
          </p:cNvPr>
          <p:cNvGrpSpPr/>
          <p:nvPr/>
        </p:nvGrpSpPr>
        <p:grpSpPr>
          <a:xfrm>
            <a:off x="8167269" y="4563189"/>
            <a:ext cx="628560" cy="339840"/>
            <a:chOff x="8167269" y="4563189"/>
            <a:chExt cx="628560" cy="339840"/>
          </a:xfrm>
        </p:grpSpPr>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C6FEA09B-7909-4028-909F-0EB00C1DA33E}"/>
                    </a:ext>
                  </a:extLst>
                </p14:cNvPr>
                <p14:cNvContentPartPr/>
                <p14:nvPr/>
              </p14:nvContentPartPr>
              <p14:xfrm>
                <a:off x="8167269" y="4577229"/>
                <a:ext cx="628560" cy="325800"/>
              </p14:xfrm>
            </p:contentPart>
          </mc:Choice>
          <mc:Fallback xmlns="">
            <p:pic>
              <p:nvPicPr>
                <p:cNvPr id="7" name="Ink 6">
                  <a:extLst>
                    <a:ext uri="{FF2B5EF4-FFF2-40B4-BE49-F238E27FC236}">
                      <a16:creationId xmlns:a16="http://schemas.microsoft.com/office/drawing/2014/main" id="{C6FEA09B-7909-4028-909F-0EB00C1DA33E}"/>
                    </a:ext>
                  </a:extLst>
                </p:cNvPr>
                <p:cNvPicPr/>
                <p:nvPr/>
              </p:nvPicPr>
              <p:blipFill>
                <a:blip r:embed="rId6"/>
                <a:stretch>
                  <a:fillRect/>
                </a:stretch>
              </p:blipFill>
              <p:spPr>
                <a:xfrm>
                  <a:off x="8158264" y="4568229"/>
                  <a:ext cx="646210" cy="343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CA107FAD-438B-4280-B558-67BCEF975824}"/>
                    </a:ext>
                  </a:extLst>
                </p14:cNvPr>
                <p14:cNvContentPartPr/>
                <p14:nvPr/>
              </p14:nvContentPartPr>
              <p14:xfrm>
                <a:off x="8185629" y="4563189"/>
                <a:ext cx="190800" cy="360"/>
              </p14:xfrm>
            </p:contentPart>
          </mc:Choice>
          <mc:Fallback xmlns="">
            <p:pic>
              <p:nvPicPr>
                <p:cNvPr id="8" name="Ink 7">
                  <a:extLst>
                    <a:ext uri="{FF2B5EF4-FFF2-40B4-BE49-F238E27FC236}">
                      <a16:creationId xmlns:a16="http://schemas.microsoft.com/office/drawing/2014/main" id="{CA107FAD-438B-4280-B558-67BCEF975824}"/>
                    </a:ext>
                  </a:extLst>
                </p:cNvPr>
                <p:cNvPicPr/>
                <p:nvPr/>
              </p:nvPicPr>
              <p:blipFill>
                <a:blip r:embed="rId8"/>
                <a:stretch>
                  <a:fillRect/>
                </a:stretch>
              </p:blipFill>
              <p:spPr>
                <a:xfrm>
                  <a:off x="8176629" y="4554189"/>
                  <a:ext cx="208440" cy="18000"/>
                </a:xfrm>
                <a:prstGeom prst="rect">
                  <a:avLst/>
                </a:prstGeom>
              </p:spPr>
            </p:pic>
          </mc:Fallback>
        </mc:AlternateContent>
      </p:grpSp>
    </p:spTree>
    <p:extLst>
      <p:ext uri="{BB962C8B-B14F-4D97-AF65-F5344CB8AC3E}">
        <p14:creationId xmlns:p14="http://schemas.microsoft.com/office/powerpoint/2010/main" val="2165520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BEFD16-B81F-4D74-B729-F926268DFD90}"/>
              </a:ext>
            </a:extLst>
          </p:cNvPr>
          <p:cNvPicPr>
            <a:picLocks noChangeAspect="1"/>
          </p:cNvPicPr>
          <p:nvPr/>
        </p:nvPicPr>
        <p:blipFill>
          <a:blip r:embed="rId2"/>
          <a:stretch>
            <a:fillRect/>
          </a:stretch>
        </p:blipFill>
        <p:spPr>
          <a:xfrm>
            <a:off x="50799" y="1066800"/>
            <a:ext cx="9042401" cy="5086350"/>
          </a:xfrm>
          <a:prstGeom prst="rect">
            <a:avLst/>
          </a:prstGeom>
        </p:spPr>
      </p:pic>
    </p:spTree>
    <p:extLst>
      <p:ext uri="{BB962C8B-B14F-4D97-AF65-F5344CB8AC3E}">
        <p14:creationId xmlns:p14="http://schemas.microsoft.com/office/powerpoint/2010/main" val="3956078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C5348-520F-409C-B03C-1B8995A2F43C}"/>
              </a:ext>
            </a:extLst>
          </p:cNvPr>
          <p:cNvSpPr>
            <a:spLocks noGrp="1"/>
          </p:cNvSpPr>
          <p:nvPr>
            <p:ph type="title"/>
          </p:nvPr>
        </p:nvSpPr>
        <p:spPr>
          <a:xfrm>
            <a:off x="1030630" y="152401"/>
            <a:ext cx="7082739" cy="861774"/>
          </a:xfrm>
        </p:spPr>
        <p:txBody>
          <a:bodyPr/>
          <a:lstStyle/>
          <a:p>
            <a:pPr algn="ctr"/>
            <a:r>
              <a:rPr lang="en-US" sz="2800" dirty="0">
                <a:latin typeface="+mj-lt"/>
              </a:rPr>
              <a:t>CTE Program Monitoring </a:t>
            </a:r>
            <a:br>
              <a:rPr lang="en-US" sz="2800" dirty="0">
                <a:latin typeface="+mj-lt"/>
              </a:rPr>
            </a:br>
            <a:r>
              <a:rPr lang="en-US" sz="2800" dirty="0">
                <a:latin typeface="+mj-lt"/>
              </a:rPr>
              <a:t>Quality and Compliance, Accountability</a:t>
            </a:r>
          </a:p>
        </p:txBody>
      </p:sp>
      <p:sp>
        <p:nvSpPr>
          <p:cNvPr id="3" name="Content Placeholder 2">
            <a:extLst>
              <a:ext uri="{FF2B5EF4-FFF2-40B4-BE49-F238E27FC236}">
                <a16:creationId xmlns:a16="http://schemas.microsoft.com/office/drawing/2014/main" id="{791B1534-991D-4DE3-B5EB-43E03E1774EF}"/>
              </a:ext>
            </a:extLst>
          </p:cNvPr>
          <p:cNvSpPr>
            <a:spLocks noGrp="1"/>
          </p:cNvSpPr>
          <p:nvPr>
            <p:ph sz="half" idx="2"/>
          </p:nvPr>
        </p:nvSpPr>
        <p:spPr>
          <a:xfrm>
            <a:off x="304800" y="1143000"/>
            <a:ext cx="3886199" cy="4985980"/>
          </a:xfrm>
        </p:spPr>
        <p:txBody>
          <a:bodyPr/>
          <a:lstStyle/>
          <a:p>
            <a:r>
              <a:rPr lang="en-US" sz="2400" dirty="0">
                <a:solidFill>
                  <a:schemeClr val="accent2"/>
                </a:solidFill>
                <a:latin typeface="+mj-lt"/>
              </a:rPr>
              <a:t>Why?</a:t>
            </a:r>
          </a:p>
          <a:p>
            <a:endParaRPr lang="en-US" sz="1200" dirty="0">
              <a:solidFill>
                <a:schemeClr val="accent2"/>
              </a:solidFill>
              <a:latin typeface="+mj-lt"/>
            </a:endParaRPr>
          </a:p>
          <a:p>
            <a:r>
              <a:rPr lang="en-US" sz="2400" dirty="0">
                <a:solidFill>
                  <a:schemeClr val="accent1"/>
                </a:solidFill>
                <a:latin typeface="+mj-lt"/>
              </a:rPr>
              <a:t>AZ State Perkins V plan</a:t>
            </a:r>
          </a:p>
          <a:p>
            <a:endParaRPr lang="en-US" sz="1200" dirty="0">
              <a:solidFill>
                <a:schemeClr val="accent1"/>
              </a:solidFill>
              <a:latin typeface="+mj-lt"/>
            </a:endParaRPr>
          </a:p>
          <a:p>
            <a:r>
              <a:rPr lang="en-US" sz="2400" dirty="0">
                <a:latin typeface="+mj-lt"/>
              </a:rPr>
              <a:t>…secondary subrecipient programs will be monitored annually on a five-year rotating basis. Programs </a:t>
            </a:r>
          </a:p>
          <a:p>
            <a:r>
              <a:rPr lang="en-US" sz="2400" dirty="0">
                <a:latin typeface="+mj-lt"/>
              </a:rPr>
              <a:t>that do not meet compliance for a specific indicator will have thirty days to submit documentation of compliance for that indicator.</a:t>
            </a:r>
          </a:p>
        </p:txBody>
      </p:sp>
      <p:sp>
        <p:nvSpPr>
          <p:cNvPr id="4" name="Content Placeholder 3">
            <a:extLst>
              <a:ext uri="{FF2B5EF4-FFF2-40B4-BE49-F238E27FC236}">
                <a16:creationId xmlns:a16="http://schemas.microsoft.com/office/drawing/2014/main" id="{28EC850B-7A4B-4B56-BE0A-0B629D299DD7}"/>
              </a:ext>
            </a:extLst>
          </p:cNvPr>
          <p:cNvSpPr>
            <a:spLocks noGrp="1"/>
          </p:cNvSpPr>
          <p:nvPr>
            <p:ph sz="half" idx="3"/>
          </p:nvPr>
        </p:nvSpPr>
        <p:spPr>
          <a:xfrm>
            <a:off x="4861560" y="1752600"/>
            <a:ext cx="3977640" cy="2769989"/>
          </a:xfrm>
        </p:spPr>
        <p:txBody>
          <a:bodyPr/>
          <a:lstStyle/>
          <a:p>
            <a:r>
              <a:rPr lang="en-US" sz="2400" dirty="0">
                <a:solidFill>
                  <a:schemeClr val="accent1"/>
                </a:solidFill>
                <a:latin typeface="+mj-lt"/>
              </a:rPr>
              <a:t>ARS 15-391 V. </a:t>
            </a:r>
          </a:p>
          <a:p>
            <a:r>
              <a:rPr lang="en-US" sz="2400" dirty="0">
                <a:solidFill>
                  <a:schemeClr val="accent1"/>
                </a:solidFill>
                <a:latin typeface="+mj-lt"/>
              </a:rPr>
              <a:t>CTED legislation</a:t>
            </a:r>
          </a:p>
          <a:p>
            <a:endParaRPr lang="en-US" sz="1200" dirty="0">
              <a:solidFill>
                <a:schemeClr val="accent1"/>
              </a:solidFill>
              <a:latin typeface="+mj-lt"/>
            </a:endParaRPr>
          </a:p>
          <a:p>
            <a:r>
              <a:rPr lang="en-US" sz="2400" b="0" i="0" dirty="0">
                <a:solidFill>
                  <a:srgbClr val="333333"/>
                </a:solidFill>
                <a:effectLst/>
                <a:latin typeface="+mj-lt"/>
              </a:rPr>
              <a:t>…every five years CTE division of ADE shall review CTED and district programs to ensure compliance, quality and eligibility.</a:t>
            </a:r>
            <a:endParaRPr lang="en-US" sz="2400" dirty="0">
              <a:latin typeface="+mj-lt"/>
            </a:endParaRPr>
          </a:p>
        </p:txBody>
      </p:sp>
    </p:spTree>
    <p:extLst>
      <p:ext uri="{BB962C8B-B14F-4D97-AF65-F5344CB8AC3E}">
        <p14:creationId xmlns:p14="http://schemas.microsoft.com/office/powerpoint/2010/main" val="17214911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FBF487-E09C-4617-94E6-51449985C4CB}"/>
              </a:ext>
            </a:extLst>
          </p:cNvPr>
          <p:cNvSpPr>
            <a:spLocks noGrp="1"/>
          </p:cNvSpPr>
          <p:nvPr>
            <p:ph sz="half" idx="3"/>
          </p:nvPr>
        </p:nvSpPr>
        <p:spPr>
          <a:xfrm>
            <a:off x="533400" y="1066800"/>
            <a:ext cx="8458200" cy="5181600"/>
          </a:xfrm>
        </p:spPr>
        <p:txBody>
          <a:bodyPr/>
          <a:lstStyle/>
          <a:p>
            <a:r>
              <a:rPr lang="en-US" dirty="0">
                <a:solidFill>
                  <a:schemeClr val="accent1"/>
                </a:solidFill>
              </a:rPr>
              <a:t>ADE CTE - year two of rotation</a:t>
            </a:r>
          </a:p>
          <a:p>
            <a:pPr marL="457200" indent="-457200">
              <a:buFont typeface="Arial" panose="020B0604020202020204" pitchFamily="34" charset="0"/>
              <a:buChar char="•"/>
            </a:pPr>
            <a:r>
              <a:rPr lang="en-US" sz="2400" dirty="0"/>
              <a:t>SY 21-22 = 37 schools, 4 CTEDs</a:t>
            </a:r>
          </a:p>
          <a:p>
            <a:pPr marL="457200" indent="-457200">
              <a:buFont typeface="Arial" panose="020B0604020202020204" pitchFamily="34" charset="0"/>
              <a:buChar char="•"/>
            </a:pPr>
            <a:r>
              <a:rPr lang="en-US" sz="2400" dirty="0"/>
              <a:t>Planning for on-site visits per district approvals</a:t>
            </a:r>
          </a:p>
          <a:p>
            <a:r>
              <a:rPr lang="en-US" dirty="0">
                <a:solidFill>
                  <a:schemeClr val="accent1"/>
                </a:solidFill>
              </a:rPr>
              <a:t>New this year:</a:t>
            </a:r>
          </a:p>
          <a:p>
            <a:pPr marL="457200" indent="-457200">
              <a:buFont typeface="Arial" panose="020B0604020202020204" pitchFamily="34" charset="0"/>
              <a:buChar char="•"/>
            </a:pPr>
            <a:r>
              <a:rPr lang="en-US" sz="2400" dirty="0"/>
              <a:t>District level forms to reduce redundancy </a:t>
            </a:r>
          </a:p>
          <a:p>
            <a:pPr marL="457200" indent="-457200">
              <a:buFont typeface="Arial" panose="020B0604020202020204" pitchFamily="34" charset="0"/>
              <a:buChar char="•"/>
            </a:pPr>
            <a:r>
              <a:rPr lang="en-US" sz="2400" dirty="0">
                <a:solidFill>
                  <a:schemeClr val="accent1"/>
                </a:solidFill>
              </a:rPr>
              <a:t>Separate Program level forms</a:t>
            </a:r>
          </a:p>
          <a:p>
            <a:pPr marL="457200" indent="-457200">
              <a:buFont typeface="Arial" panose="020B0604020202020204" pitchFamily="34" charset="0"/>
              <a:buChar char="•"/>
            </a:pPr>
            <a:r>
              <a:rPr lang="en-US" sz="2400" dirty="0"/>
              <a:t>CTED Community College forms</a:t>
            </a:r>
          </a:p>
          <a:p>
            <a:pPr marL="457200" indent="-457200">
              <a:buFont typeface="Arial" panose="020B0604020202020204" pitchFamily="34" charset="0"/>
              <a:buChar char="•"/>
            </a:pPr>
            <a:r>
              <a:rPr lang="en-US" sz="2400" dirty="0">
                <a:solidFill>
                  <a:schemeClr val="accent1"/>
                </a:solidFill>
              </a:rPr>
              <a:t>CTSO state advisors will verify CTSO indicators</a:t>
            </a:r>
          </a:p>
          <a:p>
            <a:pPr marL="342900" indent="-342900">
              <a:buFont typeface="Arial" panose="020B0604020202020204" pitchFamily="34" charset="0"/>
              <a:buChar char="•"/>
            </a:pPr>
            <a:r>
              <a:rPr lang="en-US" sz="2400" dirty="0"/>
              <a:t>  Schedule, Guides and Information on webpage - 	https://www.azed.gov/cte/programs	</a:t>
            </a:r>
          </a:p>
          <a:p>
            <a:r>
              <a:rPr lang="en-US" sz="2400" dirty="0">
                <a:solidFill>
                  <a:schemeClr val="accent2"/>
                </a:solidFill>
              </a:rPr>
              <a:t>Note:</a:t>
            </a:r>
          </a:p>
          <a:p>
            <a:r>
              <a:rPr lang="en-US" dirty="0">
                <a:solidFill>
                  <a:schemeClr val="accent2"/>
                </a:solidFill>
              </a:rPr>
              <a:t>CTE Grants Specialists reviewing Perkins Inventory during Program Monitoring</a:t>
            </a:r>
          </a:p>
          <a:p>
            <a:endParaRPr lang="en-US" dirty="0"/>
          </a:p>
          <a:p>
            <a:endParaRPr lang="en-US" dirty="0"/>
          </a:p>
          <a:p>
            <a:endParaRPr lang="en-US" dirty="0"/>
          </a:p>
          <a:p>
            <a:endParaRPr lang="en-US" dirty="0"/>
          </a:p>
          <a:p>
            <a:endParaRPr lang="en-US" dirty="0"/>
          </a:p>
        </p:txBody>
      </p:sp>
      <p:sp>
        <p:nvSpPr>
          <p:cNvPr id="6" name="Title 5">
            <a:extLst>
              <a:ext uri="{FF2B5EF4-FFF2-40B4-BE49-F238E27FC236}">
                <a16:creationId xmlns:a16="http://schemas.microsoft.com/office/drawing/2014/main" id="{93F1B8E8-6BC4-4F2C-B62F-CDC8236E8A42}"/>
              </a:ext>
            </a:extLst>
          </p:cNvPr>
          <p:cNvSpPr>
            <a:spLocks noGrp="1"/>
          </p:cNvSpPr>
          <p:nvPr>
            <p:ph type="title"/>
          </p:nvPr>
        </p:nvSpPr>
        <p:spPr>
          <a:xfrm>
            <a:off x="1030630" y="76200"/>
            <a:ext cx="7082739" cy="861774"/>
          </a:xfrm>
        </p:spPr>
        <p:txBody>
          <a:bodyPr/>
          <a:lstStyle/>
          <a:p>
            <a:pPr algn="ctr"/>
            <a:r>
              <a:rPr lang="en-US" sz="2800" dirty="0">
                <a:latin typeface="+mj-lt"/>
              </a:rPr>
              <a:t>CTE Program Monitoring </a:t>
            </a:r>
            <a:br>
              <a:rPr lang="en-US" sz="2800" dirty="0">
                <a:latin typeface="+mj-lt"/>
              </a:rPr>
            </a:br>
            <a:r>
              <a:rPr lang="en-US" sz="2800" dirty="0">
                <a:latin typeface="+mj-lt"/>
              </a:rPr>
              <a:t>Continued</a:t>
            </a:r>
          </a:p>
        </p:txBody>
      </p:sp>
    </p:spTree>
    <p:extLst>
      <p:ext uri="{BB962C8B-B14F-4D97-AF65-F5344CB8AC3E}">
        <p14:creationId xmlns:p14="http://schemas.microsoft.com/office/powerpoint/2010/main" val="32063469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986F2-3E5D-474A-BF25-395D6674FC38}"/>
              </a:ext>
            </a:extLst>
          </p:cNvPr>
          <p:cNvSpPr>
            <a:spLocks noGrp="1"/>
          </p:cNvSpPr>
          <p:nvPr>
            <p:ph type="title"/>
          </p:nvPr>
        </p:nvSpPr>
        <p:spPr>
          <a:xfrm>
            <a:off x="1030630" y="178712"/>
            <a:ext cx="7082739" cy="861774"/>
          </a:xfrm>
        </p:spPr>
        <p:txBody>
          <a:bodyPr/>
          <a:lstStyle/>
          <a:p>
            <a:pPr algn="ctr"/>
            <a:r>
              <a:rPr kumimoji="0" lang="en-US" sz="2800" b="0" i="0" u="none" strike="noStrike" kern="0" cap="none" spc="0" normalizeH="0" baseline="0" noProof="0" dirty="0">
                <a:ln>
                  <a:noFill/>
                </a:ln>
                <a:solidFill>
                  <a:srgbClr val="012069"/>
                </a:solidFill>
                <a:effectLst/>
                <a:uLnTx/>
                <a:uFillTx/>
                <a:latin typeface="Arial" panose="020B0604020202020204"/>
                <a:ea typeface="+mj-ea"/>
              </a:rPr>
              <a:t>CTE Program Monitoring </a:t>
            </a:r>
            <a:br>
              <a:rPr kumimoji="0" lang="en-US" sz="2800" b="0" i="0" u="none" strike="noStrike" kern="0" cap="none" spc="0" normalizeH="0" baseline="0" noProof="0" dirty="0">
                <a:ln>
                  <a:noFill/>
                </a:ln>
                <a:solidFill>
                  <a:srgbClr val="012069"/>
                </a:solidFill>
                <a:effectLst/>
                <a:uLnTx/>
                <a:uFillTx/>
                <a:latin typeface="Arial" panose="020B0604020202020204"/>
                <a:ea typeface="+mj-ea"/>
              </a:rPr>
            </a:br>
            <a:r>
              <a:rPr kumimoji="0" lang="en-US" sz="2800" b="0" i="0" u="none" strike="noStrike" kern="0" cap="none" spc="0" normalizeH="0" baseline="0" noProof="0" dirty="0">
                <a:ln>
                  <a:noFill/>
                </a:ln>
                <a:solidFill>
                  <a:srgbClr val="012069"/>
                </a:solidFill>
                <a:effectLst/>
                <a:uLnTx/>
                <a:uFillTx/>
                <a:latin typeface="Arial" panose="020B0604020202020204"/>
                <a:ea typeface="+mj-ea"/>
              </a:rPr>
              <a:t>Continued</a:t>
            </a:r>
            <a:endParaRPr lang="en-US" dirty="0"/>
          </a:p>
        </p:txBody>
      </p:sp>
      <p:sp>
        <p:nvSpPr>
          <p:cNvPr id="3" name="Content Placeholder 2">
            <a:extLst>
              <a:ext uri="{FF2B5EF4-FFF2-40B4-BE49-F238E27FC236}">
                <a16:creationId xmlns:a16="http://schemas.microsoft.com/office/drawing/2014/main" id="{67487781-2C96-42F9-AEAC-9C272C170D73}"/>
              </a:ext>
            </a:extLst>
          </p:cNvPr>
          <p:cNvSpPr>
            <a:spLocks noGrp="1"/>
          </p:cNvSpPr>
          <p:nvPr>
            <p:ph sz="half" idx="2"/>
          </p:nvPr>
        </p:nvSpPr>
        <p:spPr>
          <a:xfrm>
            <a:off x="237306" y="1453455"/>
            <a:ext cx="4343400" cy="1231106"/>
          </a:xfrm>
        </p:spPr>
        <p:txBody>
          <a:bodyPr/>
          <a:lstStyle/>
          <a:p>
            <a:endParaRPr lang="en-US" sz="2400" dirty="0"/>
          </a:p>
          <a:p>
            <a:r>
              <a:rPr lang="en-US" dirty="0"/>
              <a:t> </a:t>
            </a:r>
          </a:p>
          <a:p>
            <a:endParaRPr lang="en-US" dirty="0"/>
          </a:p>
        </p:txBody>
      </p:sp>
      <p:sp>
        <p:nvSpPr>
          <p:cNvPr id="6" name="Content Placeholder 5">
            <a:extLst>
              <a:ext uri="{FF2B5EF4-FFF2-40B4-BE49-F238E27FC236}">
                <a16:creationId xmlns:a16="http://schemas.microsoft.com/office/drawing/2014/main" id="{B97EE9EA-7B48-4F9E-8B01-9B97673C08B8}"/>
              </a:ext>
            </a:extLst>
          </p:cNvPr>
          <p:cNvSpPr>
            <a:spLocks noGrp="1"/>
          </p:cNvSpPr>
          <p:nvPr>
            <p:ph sz="half" idx="3"/>
          </p:nvPr>
        </p:nvSpPr>
        <p:spPr>
          <a:xfrm>
            <a:off x="1018903" y="1143001"/>
            <a:ext cx="7286897" cy="4952999"/>
          </a:xfrm>
        </p:spPr>
        <p:txBody>
          <a:bodyPr/>
          <a:lstStyle/>
          <a:p>
            <a:endParaRPr lang="en-US" sz="1200" dirty="0"/>
          </a:p>
          <a:p>
            <a:r>
              <a:rPr lang="en-US" sz="2400" dirty="0"/>
              <a:t>Districts Scheduled for SY </a:t>
            </a:r>
            <a:r>
              <a:rPr lang="en-US" sz="2400" dirty="0">
                <a:solidFill>
                  <a:schemeClr val="accent2"/>
                </a:solidFill>
              </a:rPr>
              <a:t>22-23</a:t>
            </a:r>
          </a:p>
          <a:p>
            <a:endParaRPr lang="en-US" sz="1200" dirty="0">
              <a:solidFill>
                <a:schemeClr val="accent2"/>
              </a:solidFill>
            </a:endParaRPr>
          </a:p>
          <a:p>
            <a:pPr marL="342900" indent="-342900">
              <a:buFont typeface="Arial" panose="020B0604020202020204" pitchFamily="34" charset="0"/>
              <a:buChar char="•"/>
            </a:pPr>
            <a:r>
              <a:rPr lang="en-US" sz="2400" dirty="0"/>
              <a:t>Colorado City USD – Perkins only</a:t>
            </a:r>
          </a:p>
          <a:p>
            <a:pPr marL="342900" indent="-342900">
              <a:buFont typeface="Arial" panose="020B0604020202020204" pitchFamily="34" charset="0"/>
              <a:buChar char="•"/>
            </a:pPr>
            <a:r>
              <a:rPr lang="en-US" sz="2400" dirty="0">
                <a:solidFill>
                  <a:schemeClr val="accent1"/>
                </a:solidFill>
              </a:rPr>
              <a:t>Phoenix Union HSD  - Perkins only</a:t>
            </a:r>
          </a:p>
          <a:p>
            <a:pPr marL="342900" indent="-342900">
              <a:buFont typeface="Arial" panose="020B0604020202020204" pitchFamily="34" charset="0"/>
              <a:buChar char="•"/>
            </a:pPr>
            <a:r>
              <a:rPr lang="en-US" sz="2400" dirty="0"/>
              <a:t>MICTED and all member districts</a:t>
            </a:r>
          </a:p>
          <a:p>
            <a:pPr marL="342900" indent="-342900">
              <a:buFont typeface="Arial" panose="020B0604020202020204" pitchFamily="34" charset="0"/>
              <a:buChar char="•"/>
            </a:pPr>
            <a:r>
              <a:rPr lang="en-US" sz="2400" dirty="0">
                <a:solidFill>
                  <a:schemeClr val="accent1"/>
                </a:solidFill>
              </a:rPr>
              <a:t>STEDY and all member districts</a:t>
            </a:r>
          </a:p>
          <a:p>
            <a:pPr marL="342900" indent="-342900">
              <a:buFont typeface="Arial" panose="020B0604020202020204" pitchFamily="34" charset="0"/>
              <a:buChar char="•"/>
            </a:pPr>
            <a:r>
              <a:rPr lang="en-US" sz="2400" dirty="0"/>
              <a:t>WAVE and all member districts</a:t>
            </a:r>
          </a:p>
          <a:p>
            <a:endParaRPr lang="en-US" sz="1200" dirty="0"/>
          </a:p>
          <a:p>
            <a:r>
              <a:rPr lang="en-US" sz="2400" dirty="0"/>
              <a:t>SY</a:t>
            </a:r>
            <a:r>
              <a:rPr lang="en-US" sz="2400" dirty="0">
                <a:solidFill>
                  <a:schemeClr val="accent2"/>
                </a:solidFill>
              </a:rPr>
              <a:t> 22-23 </a:t>
            </a:r>
            <a:r>
              <a:rPr lang="en-US" sz="2400" dirty="0"/>
              <a:t>District notifications:</a:t>
            </a:r>
          </a:p>
          <a:p>
            <a:endParaRPr lang="en-US" sz="1200" dirty="0"/>
          </a:p>
          <a:p>
            <a:pPr marL="342900" indent="-342900">
              <a:buFont typeface="Arial" panose="020B0604020202020204" pitchFamily="34" charset="0"/>
              <a:buChar char="•"/>
            </a:pPr>
            <a:r>
              <a:rPr lang="en-US" sz="2400" dirty="0"/>
              <a:t>Announced today, Sept 15, 2021</a:t>
            </a:r>
          </a:p>
          <a:p>
            <a:pPr marL="342900" indent="-342900">
              <a:buFont typeface="Arial" panose="020B0604020202020204" pitchFamily="34" charset="0"/>
              <a:buChar char="•"/>
            </a:pPr>
            <a:r>
              <a:rPr lang="en-US" sz="2400" dirty="0">
                <a:solidFill>
                  <a:schemeClr val="accent1"/>
                </a:solidFill>
              </a:rPr>
              <a:t>Email notification in November TBD</a:t>
            </a:r>
          </a:p>
          <a:p>
            <a:pPr marL="342900" indent="-342900">
              <a:buFont typeface="Arial" panose="020B0604020202020204" pitchFamily="34" charset="0"/>
              <a:buChar char="•"/>
            </a:pPr>
            <a:r>
              <a:rPr lang="en-US" sz="2400" dirty="0"/>
              <a:t>Required Training in February TBD</a:t>
            </a:r>
          </a:p>
          <a:p>
            <a:pPr marL="342900" indent="-342900">
              <a:buFont typeface="Arial" panose="020B0604020202020204" pitchFamily="34" charset="0"/>
              <a:buChar char="•"/>
            </a:pPr>
            <a:r>
              <a:rPr lang="en-US" sz="2400" dirty="0">
                <a:solidFill>
                  <a:schemeClr val="accent1"/>
                </a:solidFill>
              </a:rPr>
              <a:t>District only meetings in April-May TBD</a:t>
            </a:r>
          </a:p>
          <a:p>
            <a:endParaRPr lang="en-US" sz="2400" dirty="0"/>
          </a:p>
          <a:p>
            <a:endParaRPr lang="en-US" sz="2400" dirty="0"/>
          </a:p>
          <a:p>
            <a:endParaRPr lang="en-US" dirty="0"/>
          </a:p>
        </p:txBody>
      </p:sp>
    </p:spTree>
    <p:extLst>
      <p:ext uri="{BB962C8B-B14F-4D97-AF65-F5344CB8AC3E}">
        <p14:creationId xmlns:p14="http://schemas.microsoft.com/office/powerpoint/2010/main" val="1478786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FDBE229-F472-4F50-BD8E-3D3F9C6218A4}"/>
              </a:ext>
            </a:extLst>
          </p:cNvPr>
          <p:cNvSpPr txBox="1"/>
          <p:nvPr/>
        </p:nvSpPr>
        <p:spPr>
          <a:xfrm>
            <a:off x="1600200" y="2438400"/>
            <a:ext cx="5638800" cy="646331"/>
          </a:xfrm>
          <a:prstGeom prst="rect">
            <a:avLst/>
          </a:prstGeom>
          <a:noFill/>
        </p:spPr>
        <p:txBody>
          <a:bodyPr wrap="square" rtlCol="0">
            <a:spAutoFit/>
          </a:bodyPr>
          <a:lstStyle/>
          <a:p>
            <a:pPr algn="ctr"/>
            <a:r>
              <a:rPr lang="en-US" sz="3600" dirty="0">
                <a:solidFill>
                  <a:schemeClr val="accent2"/>
                </a:solidFill>
              </a:rPr>
              <a:t>Questions</a:t>
            </a:r>
          </a:p>
        </p:txBody>
      </p:sp>
    </p:spTree>
    <p:extLst>
      <p:ext uri="{BB962C8B-B14F-4D97-AF65-F5344CB8AC3E}">
        <p14:creationId xmlns:p14="http://schemas.microsoft.com/office/powerpoint/2010/main" val="12753460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My Future AZ logo ">
            <a:extLst>
              <a:ext uri="{FF2B5EF4-FFF2-40B4-BE49-F238E27FC236}">
                <a16:creationId xmlns:a16="http://schemas.microsoft.com/office/drawing/2014/main" id="{973E02FA-EE2D-4F61-8131-49A2EAF4B2B6}"/>
              </a:ext>
            </a:extLst>
          </p:cNvPr>
          <p:cNvPicPr>
            <a:picLocks noChangeAspect="1"/>
          </p:cNvPicPr>
          <p:nvPr/>
        </p:nvPicPr>
        <p:blipFill>
          <a:blip r:embed="rId2"/>
          <a:stretch>
            <a:fillRect/>
          </a:stretch>
        </p:blipFill>
        <p:spPr>
          <a:xfrm>
            <a:off x="1067394" y="1905000"/>
            <a:ext cx="7009211" cy="4206712"/>
          </a:xfrm>
          <a:prstGeom prst="rect">
            <a:avLst/>
          </a:prstGeom>
        </p:spPr>
      </p:pic>
    </p:spTree>
    <p:extLst>
      <p:ext uri="{BB962C8B-B14F-4D97-AF65-F5344CB8AC3E}">
        <p14:creationId xmlns:p14="http://schemas.microsoft.com/office/powerpoint/2010/main" val="149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408321-98C6-45FC-90FB-75B63E8A027C}"/>
              </a:ext>
            </a:extLst>
          </p:cNvPr>
          <p:cNvPicPr>
            <a:picLocks noChangeAspect="1"/>
          </p:cNvPicPr>
          <p:nvPr/>
        </p:nvPicPr>
        <p:blipFill>
          <a:blip r:embed="rId2"/>
          <a:stretch>
            <a:fillRect/>
          </a:stretch>
        </p:blipFill>
        <p:spPr>
          <a:xfrm>
            <a:off x="790575" y="1905000"/>
            <a:ext cx="7562850" cy="4133850"/>
          </a:xfrm>
          <a:prstGeom prst="rect">
            <a:avLst/>
          </a:prstGeom>
        </p:spPr>
      </p:pic>
    </p:spTree>
    <p:extLst>
      <p:ext uri="{BB962C8B-B14F-4D97-AF65-F5344CB8AC3E}">
        <p14:creationId xmlns:p14="http://schemas.microsoft.com/office/powerpoint/2010/main" val="24144512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B26ECD-141C-4C96-A0B7-ACE2241DFAD8}"/>
              </a:ext>
            </a:extLst>
          </p:cNvPr>
          <p:cNvSpPr txBox="1"/>
          <p:nvPr/>
        </p:nvSpPr>
        <p:spPr>
          <a:xfrm>
            <a:off x="685800" y="1371600"/>
            <a:ext cx="7391400" cy="4893647"/>
          </a:xfrm>
          <a:prstGeom prst="rect">
            <a:avLst/>
          </a:prstGeom>
          <a:noFill/>
        </p:spPr>
        <p:txBody>
          <a:bodyPr wrap="square">
            <a:spAutoFit/>
          </a:bodyPr>
          <a:lstStyle/>
          <a:p>
            <a:pPr marL="285750" indent="-285750">
              <a:buFont typeface="Arial" panose="020B0604020202020204" pitchFamily="34" charset="0"/>
              <a:buChar char="•"/>
            </a:pPr>
            <a:r>
              <a:rPr lang="en-US" sz="2400" dirty="0"/>
              <a:t>FREE</a:t>
            </a:r>
          </a:p>
          <a:p>
            <a:pPr marL="285750" indent="-285750">
              <a:buFont typeface="Arial" panose="020B0604020202020204" pitchFamily="34" charset="0"/>
              <a:buChar char="•"/>
            </a:pPr>
            <a:r>
              <a:rPr lang="en-US" sz="2400" dirty="0"/>
              <a:t>Created for us -  not a “canned” platform </a:t>
            </a:r>
          </a:p>
          <a:p>
            <a:pPr marL="285750" indent="-285750">
              <a:buFont typeface="Arial" panose="020B0604020202020204" pitchFamily="34" charset="0"/>
              <a:buChar char="•"/>
            </a:pPr>
            <a:r>
              <a:rPr lang="en-US" sz="2400" dirty="0"/>
              <a:t>Open to all students – focus on middle/high school </a:t>
            </a:r>
          </a:p>
          <a:p>
            <a:pPr marL="285750" indent="-285750">
              <a:buFont typeface="Arial" panose="020B0604020202020204" pitchFamily="34" charset="0"/>
              <a:buChar char="•"/>
            </a:pPr>
            <a:r>
              <a:rPr lang="en-US" sz="2400" dirty="0"/>
              <a:t>Open system – registration is not required to explore – registration is required to save information</a:t>
            </a:r>
          </a:p>
          <a:p>
            <a:pPr marL="285750" indent="-285750">
              <a:buFont typeface="Arial" panose="020B0604020202020204" pitchFamily="34" charset="0"/>
              <a:buChar char="•"/>
            </a:pPr>
            <a:r>
              <a:rPr lang="en-US" sz="2400" dirty="0"/>
              <a:t>Easy to create accounts – easy to reset passwords</a:t>
            </a:r>
          </a:p>
          <a:p>
            <a:pPr marL="285750" indent="-285750">
              <a:buFont typeface="Arial" panose="020B0604020202020204" pitchFamily="34" charset="0"/>
              <a:buChar char="•"/>
            </a:pPr>
            <a:r>
              <a:rPr lang="en-US" sz="2400" dirty="0"/>
              <a:t>Students never lose access to their account – even if they move schools </a:t>
            </a:r>
          </a:p>
          <a:p>
            <a:pPr marL="285750" indent="-285750">
              <a:buFont typeface="Arial" panose="020B0604020202020204" pitchFamily="34" charset="0"/>
              <a:buChar char="•"/>
            </a:pPr>
            <a:r>
              <a:rPr lang="en-US" sz="2400" dirty="0"/>
              <a:t>Easy to document ECAP attributes</a:t>
            </a:r>
          </a:p>
          <a:p>
            <a:pPr marL="285750" indent="-285750">
              <a:buFont typeface="Arial" panose="020B0604020202020204" pitchFamily="34" charset="0"/>
              <a:buChar char="•"/>
            </a:pPr>
            <a:r>
              <a:rPr lang="en-US" sz="2400" dirty="0"/>
              <a:t>Schools can customize certain aspects of the platform to individualize for their school</a:t>
            </a:r>
          </a:p>
          <a:p>
            <a:pPr marL="285750" indent="-285750">
              <a:buFont typeface="Arial" panose="020B0604020202020204" pitchFamily="34" charset="0"/>
              <a:buChar char="•"/>
            </a:pPr>
            <a:r>
              <a:rPr lang="en-US" sz="2400" dirty="0"/>
              <a:t>Easy to share with parents </a:t>
            </a:r>
          </a:p>
        </p:txBody>
      </p:sp>
    </p:spTree>
    <p:extLst>
      <p:ext uri="{BB962C8B-B14F-4D97-AF65-F5344CB8AC3E}">
        <p14:creationId xmlns:p14="http://schemas.microsoft.com/office/powerpoint/2010/main" val="27192254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9" descr="screen shot of the My Future AZ website ">
            <a:extLst>
              <a:ext uri="{FF2B5EF4-FFF2-40B4-BE49-F238E27FC236}">
                <a16:creationId xmlns:a16="http://schemas.microsoft.com/office/drawing/2014/main" id="{59861CFD-E5FB-4045-9C37-1086F9FDD2F9}"/>
              </a:ext>
            </a:extLst>
          </p:cNvPr>
          <p:cNvPicPr>
            <a:picLocks noChangeAspect="1"/>
          </p:cNvPicPr>
          <p:nvPr/>
        </p:nvPicPr>
        <p:blipFill rotWithShape="1">
          <a:blip r:embed="rId2"/>
          <a:srcRect b="22906"/>
          <a:stretch/>
        </p:blipFill>
        <p:spPr>
          <a:xfrm>
            <a:off x="822960" y="2438401"/>
            <a:ext cx="7543800" cy="2820668"/>
          </a:xfrm>
          <a:prstGeom prst="rect">
            <a:avLst/>
          </a:prstGeom>
          <a:noFill/>
        </p:spPr>
      </p:pic>
      <p:sp>
        <p:nvSpPr>
          <p:cNvPr id="4" name="TextBox 3">
            <a:extLst>
              <a:ext uri="{FF2B5EF4-FFF2-40B4-BE49-F238E27FC236}">
                <a16:creationId xmlns:a16="http://schemas.microsoft.com/office/drawing/2014/main" id="{7216E897-8BE1-4B71-B3DE-C8C94B6A3C7B}"/>
              </a:ext>
            </a:extLst>
          </p:cNvPr>
          <p:cNvSpPr txBox="1"/>
          <p:nvPr/>
        </p:nvSpPr>
        <p:spPr>
          <a:xfrm>
            <a:off x="1890787" y="1598931"/>
            <a:ext cx="6497377" cy="400110"/>
          </a:xfrm>
          <a:prstGeom prst="rect">
            <a:avLst/>
          </a:prstGeom>
          <a:noFill/>
        </p:spPr>
        <p:txBody>
          <a:bodyPr wrap="square">
            <a:spAutoFit/>
          </a:bodyPr>
          <a:lstStyle/>
          <a:p>
            <a:r>
              <a:rPr lang="en-US" sz="2000" b="1" dirty="0"/>
              <a:t>My Future AZ </a:t>
            </a:r>
            <a:r>
              <a:rPr lang="en-US" sz="2000" dirty="0"/>
              <a:t>–</a:t>
            </a:r>
            <a:r>
              <a:rPr lang="en-US" sz="2000" dirty="0">
                <a:solidFill>
                  <a:srgbClr val="0070C0"/>
                </a:solidFill>
                <a:hlinkClick r:id="rId3">
                  <a:extLst>
                    <a:ext uri="{A12FA001-AC4F-418D-AE19-62706E023703}">
                      <ahyp:hlinkClr xmlns:ahyp="http://schemas.microsoft.com/office/drawing/2018/hyperlinkcolor" val="tx"/>
                    </a:ext>
                  </a:extLst>
                </a:hlinkClick>
              </a:rPr>
              <a:t>www.myfutureaz.pipelineaz.com </a:t>
            </a:r>
            <a:r>
              <a:rPr lang="en-US" sz="2000" dirty="0">
                <a:solidFill>
                  <a:srgbClr val="0070C0"/>
                </a:solidFill>
              </a:rPr>
              <a:t> </a:t>
            </a:r>
          </a:p>
        </p:txBody>
      </p:sp>
    </p:spTree>
    <p:extLst>
      <p:ext uri="{BB962C8B-B14F-4D97-AF65-F5344CB8AC3E}">
        <p14:creationId xmlns:p14="http://schemas.microsoft.com/office/powerpoint/2010/main" val="28168465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CAF912-8E01-48DA-8679-56DDC8573778}"/>
              </a:ext>
            </a:extLst>
          </p:cNvPr>
          <p:cNvPicPr>
            <a:picLocks noChangeAspect="1"/>
          </p:cNvPicPr>
          <p:nvPr/>
        </p:nvPicPr>
        <p:blipFill>
          <a:blip r:embed="rId2"/>
          <a:stretch>
            <a:fillRect/>
          </a:stretch>
        </p:blipFill>
        <p:spPr>
          <a:xfrm>
            <a:off x="990600" y="1752600"/>
            <a:ext cx="7543800" cy="4495800"/>
          </a:xfrm>
          <a:prstGeom prst="rect">
            <a:avLst/>
          </a:prstGeom>
        </p:spPr>
      </p:pic>
    </p:spTree>
    <p:extLst>
      <p:ext uri="{BB962C8B-B14F-4D97-AF65-F5344CB8AC3E}">
        <p14:creationId xmlns:p14="http://schemas.microsoft.com/office/powerpoint/2010/main" val="31631572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D489B7-3290-420B-8842-965738C1240A}"/>
              </a:ext>
            </a:extLst>
          </p:cNvPr>
          <p:cNvPicPr>
            <a:picLocks noChangeAspect="1"/>
          </p:cNvPicPr>
          <p:nvPr/>
        </p:nvPicPr>
        <p:blipFill>
          <a:blip r:embed="rId2"/>
          <a:stretch>
            <a:fillRect/>
          </a:stretch>
        </p:blipFill>
        <p:spPr>
          <a:xfrm>
            <a:off x="838200" y="1600200"/>
            <a:ext cx="7467600" cy="4238625"/>
          </a:xfrm>
          <a:prstGeom prst="rect">
            <a:avLst/>
          </a:prstGeom>
        </p:spPr>
      </p:pic>
    </p:spTree>
    <p:extLst>
      <p:ext uri="{BB962C8B-B14F-4D97-AF65-F5344CB8AC3E}">
        <p14:creationId xmlns:p14="http://schemas.microsoft.com/office/powerpoint/2010/main" val="1337669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1030624" y="1011821"/>
            <a:ext cx="7082739" cy="430887"/>
          </a:xfrm>
        </p:spPr>
        <p:txBody>
          <a:bodyPr/>
          <a:lstStyle/>
          <a:p>
            <a:pPr algn="ctr"/>
            <a:r>
              <a:rPr lang="en-US" sz="2800" dirty="0">
                <a:ln>
                  <a:solidFill>
                    <a:srgbClr val="C00000"/>
                  </a:solidFill>
                </a:ln>
              </a:rPr>
              <a:t>Agenda</a:t>
            </a:r>
          </a:p>
        </p:txBody>
      </p:sp>
      <p:sp>
        <p:nvSpPr>
          <p:cNvPr id="3" name="Content Placeholder 2">
            <a:extLst>
              <a:ext uri="{FF2B5EF4-FFF2-40B4-BE49-F238E27FC236}">
                <a16:creationId xmlns:a16="http://schemas.microsoft.com/office/drawing/2014/main" id="{C4610961-4CC9-4906-980E-37FC6F639B50}"/>
              </a:ext>
            </a:extLst>
          </p:cNvPr>
          <p:cNvSpPr>
            <a:spLocks noGrp="1"/>
          </p:cNvSpPr>
          <p:nvPr>
            <p:ph sz="half" idx="2"/>
          </p:nvPr>
        </p:nvSpPr>
        <p:spPr>
          <a:xfrm>
            <a:off x="457194" y="1447800"/>
            <a:ext cx="8229601" cy="5018105"/>
          </a:xfrm>
        </p:spPr>
        <p:txBody>
          <a:bodyPr wrap="square" lIns="0" tIns="0" rIns="0" bIns="0" anchor="t">
            <a:spAutoFit/>
          </a:bodyPr>
          <a:lstStyle/>
          <a:p>
            <a:pPr marL="0" marR="0">
              <a:lnSpc>
                <a:spcPts val="1300"/>
              </a:lnSpc>
              <a:spcBef>
                <a:spcPts val="0"/>
              </a:spcBef>
              <a:spcAft>
                <a:spcPts val="0"/>
              </a:spcAft>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Welcome – Introductions</a:t>
            </a:r>
          </a:p>
          <a:p>
            <a:pPr marL="0" marR="0">
              <a:lnSpc>
                <a:spcPts val="1300"/>
              </a:lnSpc>
              <a:spcBef>
                <a:spcPts val="0"/>
              </a:spcBef>
              <a:spcAft>
                <a:spcPts val="0"/>
              </a:spcAft>
              <a:tabLst>
                <a:tab pos="971550" algn="l"/>
              </a:tabLst>
            </a:pPr>
            <a:endParaRPr lang="en-US" sz="2000" b="1"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ts val="1300"/>
              </a:lnSpc>
              <a:spcBef>
                <a:spcPts val="0"/>
              </a:spcBef>
              <a:spcAft>
                <a:spcPts val="0"/>
              </a:spcAft>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ADE Updates:  </a:t>
            </a:r>
          </a:p>
          <a:p>
            <a:pPr marL="0" marR="0">
              <a:lnSpc>
                <a:spcPts val="1300"/>
              </a:lnSpc>
              <a:spcBef>
                <a:spcPts val="0"/>
              </a:spcBef>
              <a:spcAft>
                <a:spcPts val="0"/>
              </a:spcAft>
              <a:tabLst>
                <a:tab pos="971550" algn="l"/>
              </a:tabLst>
            </a:pPr>
            <a:endParaRPr lang="en-US" sz="2000" b="1"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ts val="1300"/>
              </a:lnSpc>
              <a:spcBef>
                <a:spcPts val="0"/>
              </a:spcBef>
              <a:spcAft>
                <a:spcPts val="0"/>
              </a:spcAft>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CTSOs </a:t>
            </a:r>
          </a:p>
          <a:p>
            <a:pPr marL="0" marR="0">
              <a:lnSpc>
                <a:spcPts val="1300"/>
              </a:lnSpc>
              <a:spcBef>
                <a:spcPts val="0"/>
              </a:spcBef>
              <a:spcAft>
                <a:spcPts val="0"/>
              </a:spcAft>
              <a:tabLst>
                <a:tab pos="971550" algn="l"/>
              </a:tabLst>
            </a:pPr>
            <a:endParaRPr lang="en-US" sz="2000" b="1"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ts val="1300"/>
              </a:lnSpc>
              <a:spcBef>
                <a:spcPts val="0"/>
              </a:spcBef>
              <a:spcAft>
                <a:spcPts val="0"/>
              </a:spcAft>
              <a:tabLst>
                <a:tab pos="971550" algn="l"/>
              </a:tabLst>
            </a:pPr>
            <a:r>
              <a:rPr lang="en-US" sz="2000" b="1" i="1">
                <a:effectLst/>
                <a:latin typeface="Arial"/>
                <a:ea typeface="Calibri" panose="020F0502020204030204" pitchFamily="34" charset="0"/>
                <a:cs typeface="Times New Roman"/>
              </a:rPr>
              <a:t>Updates: ACOVA, CTE </a:t>
            </a:r>
            <a:r>
              <a:rPr lang="en-US" sz="2000" b="1" i="1">
                <a:latin typeface="Arial"/>
                <a:ea typeface="Calibri" panose="020F0502020204030204" pitchFamily="34" charset="0"/>
                <a:cs typeface="Times New Roman"/>
              </a:rPr>
              <a:t>Leads</a:t>
            </a:r>
            <a:endParaRPr lang="en-US" sz="2000" b="1" i="1"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ts val="1300"/>
              </a:lnSpc>
              <a:spcBef>
                <a:spcPts val="0"/>
              </a:spcBef>
              <a:spcAft>
                <a:spcPts val="0"/>
              </a:spcAft>
              <a:tabLst>
                <a:tab pos="971550" algn="l"/>
              </a:tabLst>
            </a:pPr>
            <a:endParaRPr lang="en-US" sz="2000" b="1"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ts val="1300"/>
              </a:lnSpc>
              <a:spcBef>
                <a:spcPts val="0"/>
              </a:spcBef>
              <a:spcAft>
                <a:spcPts val="0"/>
              </a:spcAft>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Program Services and Monitoring</a:t>
            </a:r>
          </a:p>
          <a:p>
            <a:pPr marL="0" marR="0">
              <a:lnSpc>
                <a:spcPts val="1300"/>
              </a:lnSpc>
              <a:spcBef>
                <a:spcPts val="0"/>
              </a:spcBef>
              <a:spcAft>
                <a:spcPts val="0"/>
              </a:spcAft>
              <a:tabLst>
                <a:tab pos="971550" algn="l"/>
              </a:tabLst>
            </a:pPr>
            <a:endParaRPr lang="en-US" sz="2000" b="1"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ts val="1300"/>
              </a:lnSpc>
              <a:spcBef>
                <a:spcPts val="0"/>
              </a:spcBef>
              <a:spcAft>
                <a:spcPts val="0"/>
              </a:spcAft>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School Counselors and My Future AZ</a:t>
            </a:r>
          </a:p>
          <a:p>
            <a:pPr marL="0" marR="0">
              <a:lnSpc>
                <a:spcPts val="1300"/>
              </a:lnSpc>
              <a:spcBef>
                <a:spcPts val="0"/>
              </a:spcBef>
              <a:spcAft>
                <a:spcPts val="0"/>
              </a:spcAft>
              <a:tabLst>
                <a:tab pos="971550" algn="l"/>
              </a:tabLst>
            </a:pPr>
            <a:endParaRPr lang="en-US" sz="2000" b="1"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ts val="1300"/>
              </a:lnSpc>
              <a:spcBef>
                <a:spcPts val="0"/>
              </a:spcBef>
              <a:spcAft>
                <a:spcPts val="0"/>
              </a:spcAft>
              <a:tabLst>
                <a:tab pos="971550" algn="l"/>
              </a:tabLst>
            </a:pPr>
            <a:r>
              <a:rPr lang="en-US" sz="2000" b="1" i="1" dirty="0">
                <a:effectLst/>
                <a:latin typeface="Arial" panose="020B0604020202020204" pitchFamily="34" charset="0"/>
                <a:ea typeface="Calibri" panose="020F0502020204030204" pitchFamily="34" charset="0"/>
                <a:cs typeface="Times New Roman" panose="02020603050405020304" pitchFamily="18" charset="0"/>
              </a:rPr>
              <a:t>Updates: SIROW-Project Change </a:t>
            </a:r>
          </a:p>
          <a:p>
            <a:pPr marL="0" marR="0">
              <a:lnSpc>
                <a:spcPts val="1300"/>
              </a:lnSpc>
              <a:spcBef>
                <a:spcPts val="0"/>
              </a:spcBef>
              <a:spcAft>
                <a:spcPts val="0"/>
              </a:spcAft>
              <a:tabLst>
                <a:tab pos="971550" algn="l"/>
              </a:tabLst>
            </a:pPr>
            <a:endParaRPr lang="en-US" sz="2000" b="1"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ts val="1300"/>
              </a:lnSpc>
              <a:spcBef>
                <a:spcPts val="0"/>
              </a:spcBef>
              <a:spcAft>
                <a:spcPts val="0"/>
              </a:spcAft>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Allocations and Industry Credential Funding </a:t>
            </a:r>
          </a:p>
          <a:p>
            <a:pPr marL="0" marR="0">
              <a:lnSpc>
                <a:spcPts val="1300"/>
              </a:lnSpc>
              <a:spcBef>
                <a:spcPts val="0"/>
              </a:spcBef>
              <a:spcAft>
                <a:spcPts val="0"/>
              </a:spcAft>
              <a:tabLst>
                <a:tab pos="971550" algn="l"/>
              </a:tabLst>
            </a:pPr>
            <a:endParaRPr lang="en-US" sz="2000" b="1"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ts val="1300"/>
              </a:lnSpc>
              <a:spcBef>
                <a:spcPts val="0"/>
              </a:spcBef>
              <a:spcAft>
                <a:spcPts val="0"/>
              </a:spcAft>
              <a:tabLst>
                <a:tab pos="971550" algn="l"/>
              </a:tabLst>
            </a:pPr>
            <a:r>
              <a:rPr lang="en-US" sz="2000" b="1" i="1" dirty="0">
                <a:solidFill>
                  <a:schemeClr val="accent3"/>
                </a:solidFill>
                <a:effectLst/>
                <a:latin typeface="Arial" panose="020B0604020202020204" pitchFamily="34" charset="0"/>
                <a:ea typeface="Calibri" panose="020F0502020204030204" pitchFamily="34" charset="0"/>
                <a:cs typeface="Times New Roman" panose="02020603050405020304" pitchFamily="18" charset="0"/>
              </a:rPr>
              <a:t>Break</a:t>
            </a:r>
            <a:r>
              <a:rPr lang="en-US" sz="2000" b="1" i="1" dirty="0">
                <a:effectLst/>
                <a:latin typeface="Arial" panose="020B0604020202020204" pitchFamily="34" charset="0"/>
                <a:ea typeface="Calibri" panose="020F0502020204030204" pitchFamily="34" charset="0"/>
                <a:cs typeface="Times New Roman" panose="02020603050405020304" pitchFamily="18" charset="0"/>
              </a:rPr>
              <a:t> </a:t>
            </a:r>
          </a:p>
          <a:p>
            <a:pPr marL="0" marR="0">
              <a:lnSpc>
                <a:spcPts val="1300"/>
              </a:lnSpc>
              <a:spcBef>
                <a:spcPts val="0"/>
              </a:spcBef>
              <a:spcAft>
                <a:spcPts val="0"/>
              </a:spcAft>
              <a:tabLst>
                <a:tab pos="971550" algn="l"/>
              </a:tabLst>
            </a:pPr>
            <a:endParaRPr lang="en-US" sz="2000" b="1"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ts val="1300"/>
              </a:lnSpc>
              <a:spcBef>
                <a:spcPts val="0"/>
              </a:spcBef>
              <a:spcAft>
                <a:spcPts val="0"/>
              </a:spcAft>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Grants</a:t>
            </a:r>
          </a:p>
          <a:p>
            <a:pPr marL="0" marR="0">
              <a:lnSpc>
                <a:spcPts val="1300"/>
              </a:lnSpc>
              <a:spcBef>
                <a:spcPts val="0"/>
              </a:spcBef>
              <a:spcAft>
                <a:spcPts val="0"/>
              </a:spcAft>
              <a:tabLst>
                <a:tab pos="971550" algn="l"/>
              </a:tabLst>
            </a:pPr>
            <a:endParaRPr lang="en-US" sz="2000" b="1"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ts val="1300"/>
              </a:lnSpc>
              <a:spcBef>
                <a:spcPts val="0"/>
              </a:spcBef>
              <a:spcAft>
                <a:spcPts val="0"/>
              </a:spcAft>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Accountability </a:t>
            </a:r>
          </a:p>
          <a:p>
            <a:pPr marL="0" marR="0">
              <a:lnSpc>
                <a:spcPts val="1300"/>
              </a:lnSpc>
              <a:spcBef>
                <a:spcPts val="0"/>
              </a:spcBef>
              <a:spcAft>
                <a:spcPts val="0"/>
              </a:spcAft>
              <a:tabLst>
                <a:tab pos="971550" algn="l"/>
              </a:tabLst>
            </a:pPr>
            <a:endParaRPr lang="en-US" sz="2000" b="1"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ts val="1300"/>
              </a:lnSpc>
              <a:spcBef>
                <a:spcPts val="0"/>
              </a:spcBef>
              <a:spcAft>
                <a:spcPts val="0"/>
              </a:spcAft>
              <a:tabLst>
                <a:tab pos="971550" algn="l"/>
              </a:tabLst>
            </a:pPr>
            <a:r>
              <a:rPr lang="en-US" sz="2000" b="1" i="1" dirty="0">
                <a:effectLst/>
                <a:latin typeface="Arial" panose="020B0604020202020204" pitchFamily="34" charset="0"/>
                <a:ea typeface="Calibri" panose="020F0502020204030204" pitchFamily="34" charset="0"/>
                <a:cs typeface="Times New Roman" panose="02020603050405020304" pitchFamily="18" charset="0"/>
              </a:rPr>
              <a:t>Updates: ACTEAZ - Premier Program Series, AZ CTE Curriculum</a:t>
            </a:r>
          </a:p>
          <a:p>
            <a:pPr marL="0" marR="0">
              <a:lnSpc>
                <a:spcPts val="1300"/>
              </a:lnSpc>
              <a:spcBef>
                <a:spcPts val="0"/>
              </a:spcBef>
              <a:spcAft>
                <a:spcPts val="0"/>
              </a:spcAft>
              <a:tabLst>
                <a:tab pos="971550" algn="l"/>
              </a:tabLst>
            </a:pPr>
            <a:br>
              <a:rPr lang="en-US" sz="2000" b="1" i="1" dirty="0">
                <a:latin typeface="Arial" panose="020B0604020202020204" pitchFamily="34" charset="0"/>
                <a:ea typeface="Calibri" panose="020F0502020204030204" pitchFamily="34" charset="0"/>
                <a:cs typeface="Times New Roman" panose="02020603050405020304" pitchFamily="18" charset="0"/>
              </a:rPr>
            </a:br>
            <a:r>
              <a:rPr lang="en-US" sz="2000" b="1" i="1" dirty="0">
                <a:effectLst/>
                <a:latin typeface="Arial" panose="020B0604020202020204" pitchFamily="34" charset="0"/>
                <a:ea typeface="Calibri" panose="020F0502020204030204" pitchFamily="34" charset="0"/>
                <a:cs typeface="Times New Roman" panose="02020603050405020304" pitchFamily="18" charset="0"/>
              </a:rPr>
              <a:t>                                                                              Consortium</a:t>
            </a:r>
          </a:p>
          <a:p>
            <a:pPr marL="0" marR="0">
              <a:lnSpc>
                <a:spcPts val="1300"/>
              </a:lnSpc>
              <a:spcBef>
                <a:spcPts val="0"/>
              </a:spcBef>
              <a:spcAft>
                <a:spcPts val="0"/>
              </a:spcAft>
              <a:tabLst>
                <a:tab pos="971550" algn="l"/>
              </a:tabLst>
            </a:pPr>
            <a:endParaRPr lang="en-US" sz="2000" b="1"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ts val="1300"/>
              </a:lnSpc>
              <a:spcBef>
                <a:spcPts val="0"/>
              </a:spcBef>
              <a:spcAft>
                <a:spcPts val="0"/>
              </a:spcAft>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Technical Standards and Assessments </a:t>
            </a:r>
          </a:p>
          <a:p>
            <a:pPr marL="0" marR="0">
              <a:lnSpc>
                <a:spcPts val="1300"/>
              </a:lnSpc>
              <a:spcBef>
                <a:spcPts val="0"/>
              </a:spcBef>
              <a:spcAft>
                <a:spcPts val="0"/>
              </a:spcAft>
              <a:tabLst>
                <a:tab pos="971550" algn="l"/>
              </a:tabLst>
            </a:pPr>
            <a:endParaRPr lang="en-US" sz="2000" b="1"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ts val="1300"/>
              </a:lnSpc>
              <a:spcBef>
                <a:spcPts val="0"/>
              </a:spcBef>
              <a:spcAft>
                <a:spcPts val="0"/>
              </a:spcAft>
              <a:tabLst>
                <a:tab pos="971550" algn="l"/>
              </a:tabLst>
            </a:pPr>
            <a:r>
              <a:rPr lang="en-US" sz="2000" b="1" dirty="0">
                <a:effectLst/>
                <a:latin typeface="Arial" panose="020B0604020202020204" pitchFamily="34" charset="0"/>
                <a:ea typeface="Calibri" panose="020F0502020204030204" pitchFamily="34" charset="0"/>
                <a:cs typeface="Times New Roman" panose="02020603050405020304" pitchFamily="18" charset="0"/>
              </a:rPr>
              <a:t>Closing</a:t>
            </a:r>
          </a:p>
          <a:p>
            <a:pPr marL="0" marR="0">
              <a:lnSpc>
                <a:spcPts val="1300"/>
              </a:lnSpc>
              <a:spcBef>
                <a:spcPts val="0"/>
              </a:spcBef>
              <a:spcAft>
                <a:spcPts val="0"/>
              </a:spcAft>
              <a:tabLst>
                <a:tab pos="971550" algn="l"/>
              </a:tabLst>
            </a:pPr>
            <a:endParaRPr lang="en-US" sz="2000" b="1"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spTree>
    <p:extLst>
      <p:ext uri="{BB962C8B-B14F-4D97-AF65-F5344CB8AC3E}">
        <p14:creationId xmlns:p14="http://schemas.microsoft.com/office/powerpoint/2010/main" val="28966094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F53B7C-7788-4CBF-A0AF-FE52D24304DF}"/>
              </a:ext>
            </a:extLst>
          </p:cNvPr>
          <p:cNvPicPr>
            <a:picLocks noChangeAspect="1"/>
          </p:cNvPicPr>
          <p:nvPr/>
        </p:nvPicPr>
        <p:blipFill>
          <a:blip r:embed="rId2"/>
          <a:stretch>
            <a:fillRect/>
          </a:stretch>
        </p:blipFill>
        <p:spPr>
          <a:xfrm>
            <a:off x="1076325" y="1676400"/>
            <a:ext cx="6991350" cy="4191000"/>
          </a:xfrm>
          <a:prstGeom prst="rect">
            <a:avLst/>
          </a:prstGeom>
        </p:spPr>
      </p:pic>
    </p:spTree>
    <p:extLst>
      <p:ext uri="{BB962C8B-B14F-4D97-AF65-F5344CB8AC3E}">
        <p14:creationId xmlns:p14="http://schemas.microsoft.com/office/powerpoint/2010/main" val="35403506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D71B93-028D-466F-9DFB-6CD99CC97964}"/>
              </a:ext>
            </a:extLst>
          </p:cNvPr>
          <p:cNvPicPr>
            <a:picLocks noChangeAspect="1"/>
          </p:cNvPicPr>
          <p:nvPr/>
        </p:nvPicPr>
        <p:blipFill>
          <a:blip r:embed="rId2"/>
          <a:stretch>
            <a:fillRect/>
          </a:stretch>
        </p:blipFill>
        <p:spPr>
          <a:xfrm>
            <a:off x="938212" y="1676400"/>
            <a:ext cx="7267575" cy="4791075"/>
          </a:xfrm>
          <a:prstGeom prst="rect">
            <a:avLst/>
          </a:prstGeom>
        </p:spPr>
      </p:pic>
    </p:spTree>
    <p:extLst>
      <p:ext uri="{BB962C8B-B14F-4D97-AF65-F5344CB8AC3E}">
        <p14:creationId xmlns:p14="http://schemas.microsoft.com/office/powerpoint/2010/main" val="30039995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F6E4A2-EA3C-4F92-AD0A-6058709A8249}"/>
              </a:ext>
            </a:extLst>
          </p:cNvPr>
          <p:cNvPicPr>
            <a:picLocks noChangeAspect="1"/>
          </p:cNvPicPr>
          <p:nvPr/>
        </p:nvPicPr>
        <p:blipFill>
          <a:blip r:embed="rId2"/>
          <a:stretch>
            <a:fillRect/>
          </a:stretch>
        </p:blipFill>
        <p:spPr>
          <a:xfrm>
            <a:off x="1143000" y="1752600"/>
            <a:ext cx="7239000" cy="4314825"/>
          </a:xfrm>
          <a:prstGeom prst="rect">
            <a:avLst/>
          </a:prstGeom>
        </p:spPr>
      </p:pic>
    </p:spTree>
    <p:extLst>
      <p:ext uri="{BB962C8B-B14F-4D97-AF65-F5344CB8AC3E}">
        <p14:creationId xmlns:p14="http://schemas.microsoft.com/office/powerpoint/2010/main" val="35528932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AAD94F-2048-4A93-A199-382C0E0A2C6A}"/>
              </a:ext>
            </a:extLst>
          </p:cNvPr>
          <p:cNvPicPr>
            <a:picLocks noChangeAspect="1"/>
          </p:cNvPicPr>
          <p:nvPr/>
        </p:nvPicPr>
        <p:blipFill>
          <a:blip r:embed="rId2"/>
          <a:stretch>
            <a:fillRect/>
          </a:stretch>
        </p:blipFill>
        <p:spPr>
          <a:xfrm>
            <a:off x="938212" y="1447800"/>
            <a:ext cx="7267575" cy="4276725"/>
          </a:xfrm>
          <a:prstGeom prst="rect">
            <a:avLst/>
          </a:prstGeom>
        </p:spPr>
      </p:pic>
    </p:spTree>
    <p:extLst>
      <p:ext uri="{BB962C8B-B14F-4D97-AF65-F5344CB8AC3E}">
        <p14:creationId xmlns:p14="http://schemas.microsoft.com/office/powerpoint/2010/main" val="21738033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6D5372-8FF3-444A-8FB9-AAB1109DC235}"/>
              </a:ext>
            </a:extLst>
          </p:cNvPr>
          <p:cNvPicPr>
            <a:picLocks noChangeAspect="1"/>
          </p:cNvPicPr>
          <p:nvPr/>
        </p:nvPicPr>
        <p:blipFill>
          <a:blip r:embed="rId2"/>
          <a:stretch>
            <a:fillRect/>
          </a:stretch>
        </p:blipFill>
        <p:spPr>
          <a:xfrm>
            <a:off x="900112" y="1676400"/>
            <a:ext cx="7343775" cy="4552950"/>
          </a:xfrm>
          <a:prstGeom prst="rect">
            <a:avLst/>
          </a:prstGeom>
        </p:spPr>
      </p:pic>
    </p:spTree>
    <p:extLst>
      <p:ext uri="{BB962C8B-B14F-4D97-AF65-F5344CB8AC3E}">
        <p14:creationId xmlns:p14="http://schemas.microsoft.com/office/powerpoint/2010/main" val="25948929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4717DC-81C5-43FB-9233-6C67ADD48359}"/>
              </a:ext>
            </a:extLst>
          </p:cNvPr>
          <p:cNvPicPr>
            <a:picLocks noChangeAspect="1"/>
          </p:cNvPicPr>
          <p:nvPr/>
        </p:nvPicPr>
        <p:blipFill>
          <a:blip r:embed="rId2"/>
          <a:stretch>
            <a:fillRect/>
          </a:stretch>
        </p:blipFill>
        <p:spPr>
          <a:xfrm>
            <a:off x="933450" y="1600200"/>
            <a:ext cx="7277100" cy="4772025"/>
          </a:xfrm>
          <a:prstGeom prst="rect">
            <a:avLst/>
          </a:prstGeom>
        </p:spPr>
      </p:pic>
    </p:spTree>
    <p:extLst>
      <p:ext uri="{BB962C8B-B14F-4D97-AF65-F5344CB8AC3E}">
        <p14:creationId xmlns:p14="http://schemas.microsoft.com/office/powerpoint/2010/main" val="23151031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03B341-9E13-4A18-A4B8-367F53D68218}"/>
              </a:ext>
            </a:extLst>
          </p:cNvPr>
          <p:cNvPicPr>
            <a:picLocks noChangeAspect="1"/>
          </p:cNvPicPr>
          <p:nvPr/>
        </p:nvPicPr>
        <p:blipFill>
          <a:blip r:embed="rId2"/>
          <a:stretch>
            <a:fillRect/>
          </a:stretch>
        </p:blipFill>
        <p:spPr>
          <a:xfrm>
            <a:off x="1066800" y="1600200"/>
            <a:ext cx="7277100" cy="4695825"/>
          </a:xfrm>
          <a:prstGeom prst="rect">
            <a:avLst/>
          </a:prstGeom>
        </p:spPr>
      </p:pic>
    </p:spTree>
    <p:extLst>
      <p:ext uri="{BB962C8B-B14F-4D97-AF65-F5344CB8AC3E}">
        <p14:creationId xmlns:p14="http://schemas.microsoft.com/office/powerpoint/2010/main" val="14663216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A9077A-D48A-4209-A623-461DBE6EE202}"/>
              </a:ext>
            </a:extLst>
          </p:cNvPr>
          <p:cNvPicPr>
            <a:picLocks noChangeAspect="1"/>
          </p:cNvPicPr>
          <p:nvPr/>
        </p:nvPicPr>
        <p:blipFill>
          <a:blip r:embed="rId2"/>
          <a:stretch>
            <a:fillRect/>
          </a:stretch>
        </p:blipFill>
        <p:spPr>
          <a:xfrm>
            <a:off x="971550" y="1371600"/>
            <a:ext cx="7200900" cy="3162300"/>
          </a:xfrm>
          <a:prstGeom prst="rect">
            <a:avLst/>
          </a:prstGeom>
        </p:spPr>
      </p:pic>
      <p:sp>
        <p:nvSpPr>
          <p:cNvPr id="5" name="TextBox 4">
            <a:extLst>
              <a:ext uri="{FF2B5EF4-FFF2-40B4-BE49-F238E27FC236}">
                <a16:creationId xmlns:a16="http://schemas.microsoft.com/office/drawing/2014/main" id="{CE94704A-0419-4220-85CB-26E3D5D6C0A2}"/>
              </a:ext>
            </a:extLst>
          </p:cNvPr>
          <p:cNvSpPr txBox="1"/>
          <p:nvPr/>
        </p:nvSpPr>
        <p:spPr>
          <a:xfrm>
            <a:off x="1676400" y="4648200"/>
            <a:ext cx="6248400" cy="523220"/>
          </a:xfrm>
          <a:prstGeom prst="rect">
            <a:avLst/>
          </a:prstGeom>
          <a:noFill/>
        </p:spPr>
        <p:txBody>
          <a:bodyPr wrap="square" rtlCol="0">
            <a:spAutoFit/>
          </a:bodyPr>
          <a:lstStyle/>
          <a:p>
            <a:pPr algn="ctr"/>
            <a:r>
              <a:rPr lang="en-US" sz="2800" b="0" i="0" u="sng" dirty="0">
                <a:solidFill>
                  <a:srgbClr val="0070C0"/>
                </a:solidFill>
                <a:effectLst/>
                <a:latin typeface="Arial" panose="020B0604020202020204" pitchFamily="34" charset="0"/>
                <a:hlinkClick r:id="rId3">
                  <a:extLst>
                    <a:ext uri="{A12FA001-AC4F-418D-AE19-62706E023703}">
                      <ahyp:hlinkClr xmlns:ahyp="http://schemas.microsoft.com/office/drawing/2018/hyperlinkcolor" val="tx"/>
                    </a:ext>
                  </a:extLst>
                </a:hlinkClick>
              </a:rPr>
              <a:t>Interest Form for Onboarding</a:t>
            </a:r>
            <a:endParaRPr lang="en-US" sz="2800" dirty="0">
              <a:solidFill>
                <a:srgbClr val="0070C0"/>
              </a:solidFill>
            </a:endParaRPr>
          </a:p>
        </p:txBody>
      </p:sp>
    </p:spTree>
    <p:extLst>
      <p:ext uri="{BB962C8B-B14F-4D97-AF65-F5344CB8AC3E}">
        <p14:creationId xmlns:p14="http://schemas.microsoft.com/office/powerpoint/2010/main" val="10479000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3033E8-A676-478F-B697-4A4C3915E0FD}"/>
              </a:ext>
            </a:extLst>
          </p:cNvPr>
          <p:cNvSpPr txBox="1"/>
          <p:nvPr/>
        </p:nvSpPr>
        <p:spPr>
          <a:xfrm>
            <a:off x="2438400" y="2133600"/>
            <a:ext cx="4577136" cy="2646878"/>
          </a:xfrm>
          <a:prstGeom prst="rect">
            <a:avLst/>
          </a:prstGeom>
          <a:noFill/>
        </p:spPr>
        <p:txBody>
          <a:bodyPr wrap="square">
            <a:spAutoFit/>
          </a:bodyPr>
          <a:lstStyle/>
          <a:p>
            <a:pPr marL="0" lvl="0" indent="0" algn="ctr" rtl="0">
              <a:spcBef>
                <a:spcPts val="800"/>
              </a:spcBef>
              <a:spcAft>
                <a:spcPts val="0"/>
              </a:spcAft>
              <a:buNone/>
            </a:pPr>
            <a:r>
              <a:rPr lang="en-US" sz="1800" b="1" dirty="0"/>
              <a:t>Amanda Nolasco</a:t>
            </a:r>
          </a:p>
          <a:p>
            <a:pPr marL="0" lvl="0" indent="0" algn="ctr" rtl="0">
              <a:spcBef>
                <a:spcPts val="800"/>
              </a:spcBef>
              <a:spcAft>
                <a:spcPts val="0"/>
              </a:spcAft>
              <a:buNone/>
            </a:pPr>
            <a:r>
              <a:rPr lang="en-US" sz="1800" dirty="0"/>
              <a:t>School Counselor Specialist</a:t>
            </a:r>
          </a:p>
          <a:p>
            <a:pPr marL="0" lvl="0" indent="0" algn="ctr" rtl="0">
              <a:spcBef>
                <a:spcPts val="800"/>
              </a:spcBef>
              <a:spcAft>
                <a:spcPts val="0"/>
              </a:spcAft>
              <a:buNone/>
            </a:pPr>
            <a:r>
              <a:rPr lang="en-US" sz="1800" dirty="0"/>
              <a:t>Arizona Department of Education</a:t>
            </a:r>
          </a:p>
          <a:p>
            <a:pPr marL="0" lvl="0" indent="0" algn="ctr" rtl="0">
              <a:spcBef>
                <a:spcPts val="800"/>
              </a:spcBef>
              <a:spcAft>
                <a:spcPts val="0"/>
              </a:spcAft>
              <a:buNone/>
            </a:pPr>
            <a:r>
              <a:rPr lang="en-US" sz="1800" u="sng" dirty="0">
                <a:solidFill>
                  <a:srgbClr val="000000"/>
                </a:solidFill>
                <a:hlinkClick r:id="rId2">
                  <a:extLst>
                    <a:ext uri="{A12FA001-AC4F-418D-AE19-62706E023703}">
                      <ahyp:hlinkClr xmlns:ahyp="http://schemas.microsoft.com/office/drawing/2018/hyperlinkcolor" val="tx"/>
                    </a:ext>
                  </a:extLst>
                </a:hlinkClick>
              </a:rPr>
              <a:t>amanda.nolasco@azed.gov</a:t>
            </a:r>
            <a:endParaRPr lang="en-US" sz="1800" u="sng" dirty="0">
              <a:solidFill>
                <a:srgbClr val="000000"/>
              </a:solidFill>
            </a:endParaRPr>
          </a:p>
          <a:p>
            <a:pPr marL="0" lvl="0" indent="0" algn="ctr" rtl="0">
              <a:spcBef>
                <a:spcPts val="800"/>
              </a:spcBef>
              <a:spcAft>
                <a:spcPts val="0"/>
              </a:spcAft>
              <a:buNone/>
            </a:pPr>
            <a:r>
              <a:rPr lang="en-US" u="sng" dirty="0">
                <a:solidFill>
                  <a:srgbClr val="0070C0"/>
                </a:solidFill>
                <a:hlinkClick r:id="rId3">
                  <a:extLst>
                    <a:ext uri="{A12FA001-AC4F-418D-AE19-62706E023703}">
                      <ahyp:hlinkClr xmlns:ahyp="http://schemas.microsoft.com/office/drawing/2018/hyperlinkcolor" val="tx"/>
                    </a:ext>
                  </a:extLst>
                </a:hlinkClick>
              </a:rPr>
              <a:t>www.azed.gov/cte/ecap</a:t>
            </a:r>
            <a:endParaRPr lang="en-US" sz="1800" dirty="0">
              <a:solidFill>
                <a:srgbClr val="0070C0"/>
              </a:solidFill>
            </a:endParaRPr>
          </a:p>
          <a:p>
            <a:pPr marL="0" lvl="0" indent="0" algn="ctr" rtl="0">
              <a:spcBef>
                <a:spcPts val="800"/>
              </a:spcBef>
              <a:spcAft>
                <a:spcPts val="0"/>
              </a:spcAft>
              <a:buNone/>
            </a:pPr>
            <a:r>
              <a:rPr lang="en-US" sz="1800" dirty="0">
                <a:cs typeface="Arial"/>
              </a:rPr>
              <a:t>602.542.5353</a:t>
            </a:r>
          </a:p>
          <a:p>
            <a:pPr marL="0" lvl="0" indent="0" algn="ctr" rtl="0">
              <a:spcBef>
                <a:spcPts val="800"/>
              </a:spcBef>
              <a:spcAft>
                <a:spcPts val="0"/>
              </a:spcAft>
              <a:buNone/>
            </a:pPr>
            <a:r>
              <a:rPr lang="en-US" dirty="0">
                <a:solidFill>
                  <a:srgbClr val="0070C0"/>
                </a:solidFill>
                <a:cs typeface="Arial"/>
                <a:hlinkClick r:id="rId4">
                  <a:extLst>
                    <a:ext uri="{A12FA001-AC4F-418D-AE19-62706E023703}">
                      <ahyp:hlinkClr xmlns:ahyp="http://schemas.microsoft.com/office/drawing/2018/hyperlinkcolor" val="tx"/>
                    </a:ext>
                  </a:extLst>
                </a:hlinkClick>
              </a:rPr>
              <a:t>Sign Up for Counseling Newsletter</a:t>
            </a:r>
            <a:endParaRPr lang="en-US" sz="1800" dirty="0">
              <a:solidFill>
                <a:srgbClr val="0070C0"/>
              </a:solidFill>
              <a:cs typeface="Arial"/>
            </a:endParaRPr>
          </a:p>
        </p:txBody>
      </p:sp>
    </p:spTree>
    <p:extLst>
      <p:ext uri="{BB962C8B-B14F-4D97-AF65-F5344CB8AC3E}">
        <p14:creationId xmlns:p14="http://schemas.microsoft.com/office/powerpoint/2010/main" val="37659232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86774" y="328714"/>
            <a:ext cx="3064080" cy="1470025"/>
          </a:xfrm>
        </p:spPr>
        <p:txBody>
          <a:bodyPr>
            <a:noAutofit/>
          </a:bodyPr>
          <a:lstStyle/>
          <a:p>
            <a:pPr algn="l"/>
            <a:r>
              <a:rPr lang="en-US" sz="4800" dirty="0">
                <a:solidFill>
                  <a:schemeClr val="bg1"/>
                </a:solidFill>
                <a:latin typeface="MiloOT" panose="020B0504030101020102" pitchFamily="34" charset="0"/>
              </a:rPr>
              <a:t>Project CHANGE</a:t>
            </a:r>
          </a:p>
        </p:txBody>
      </p:sp>
      <p:sp>
        <p:nvSpPr>
          <p:cNvPr id="3" name="Subtitle 2"/>
          <p:cNvSpPr>
            <a:spLocks noGrp="1"/>
          </p:cNvSpPr>
          <p:nvPr>
            <p:ph type="subTitle" idx="1"/>
          </p:nvPr>
        </p:nvSpPr>
        <p:spPr>
          <a:xfrm>
            <a:off x="4286774" y="2248249"/>
            <a:ext cx="4521666" cy="1644242"/>
          </a:xfrm>
        </p:spPr>
        <p:txBody>
          <a:bodyPr>
            <a:noAutofit/>
          </a:bodyPr>
          <a:lstStyle/>
          <a:p>
            <a:pPr marL="342900" indent="-342900" algn="l">
              <a:buFont typeface="Arial" panose="020B0604020202020204" pitchFamily="34" charset="0"/>
              <a:buChar char="•"/>
            </a:pPr>
            <a:r>
              <a:rPr lang="en-US" sz="2400" b="1" dirty="0">
                <a:latin typeface="MiloOT" panose="020B0504030101020102" pitchFamily="34" charset="0"/>
              </a:rPr>
              <a:t>Increase gender nontraditional CTE enrollment </a:t>
            </a:r>
          </a:p>
          <a:p>
            <a:pPr marL="342900" indent="-342900" algn="l">
              <a:buFont typeface="Arial" panose="020B0604020202020204" pitchFamily="34" charset="0"/>
              <a:buChar char="•"/>
            </a:pPr>
            <a:r>
              <a:rPr lang="en-US" sz="2400" b="1" dirty="0">
                <a:latin typeface="MiloOT" panose="020B0504030101020102" pitchFamily="34" charset="0"/>
              </a:rPr>
              <a:t>Promote safe and healthy schools</a:t>
            </a:r>
            <a:endParaRPr lang="en-US" sz="2400" dirty="0">
              <a:latin typeface="MiloOT" panose="020B0504030101020102"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949" y="600861"/>
            <a:ext cx="3593635" cy="2395756"/>
          </a:xfrm>
          <a:prstGeom prst="rect">
            <a:avLst/>
          </a:prstGeom>
        </p:spPr>
      </p:pic>
      <p:sp>
        <p:nvSpPr>
          <p:cNvPr id="6" name="TextBox 5"/>
          <p:cNvSpPr txBox="1"/>
          <p:nvPr/>
        </p:nvSpPr>
        <p:spPr>
          <a:xfrm>
            <a:off x="382773" y="3246430"/>
            <a:ext cx="3904002" cy="341632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C8D9D8"/>
                </a:solidFill>
                <a:effectLst/>
                <a:uLnTx/>
                <a:uFillTx/>
                <a:latin typeface="MiloOT" panose="020B0504030101020102" pitchFamily="34" charset="0"/>
                <a:ea typeface="+mn-ea"/>
                <a:cs typeface="+mn-cs"/>
              </a:rPr>
              <a:t>Recruitment + Retention of Nontraditional students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C8D9D8"/>
                </a:solidFill>
                <a:effectLst/>
                <a:uLnTx/>
                <a:uFillTx/>
                <a:latin typeface="MiloOT" panose="020B0504030101020102" pitchFamily="34" charset="0"/>
                <a:ea typeface="+mn-ea"/>
                <a:cs typeface="+mn-cs"/>
              </a:rPr>
              <a:t>Gender, CTE, and Nontraditional Career Success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C8D9D8"/>
                </a:solidFill>
                <a:effectLst/>
                <a:uLnTx/>
                <a:uFillTx/>
                <a:latin typeface="MiloOT" panose="020B0504030101020102" pitchFamily="34" charset="0"/>
                <a:ea typeface="+mn-ea"/>
                <a:cs typeface="+mn-cs"/>
              </a:rPr>
              <a:t>Stop Sexual Harassment</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C8D9D8"/>
                </a:solidFill>
                <a:effectLst/>
                <a:uLnTx/>
                <a:uFillTx/>
                <a:latin typeface="MiloOT" panose="020B0504030101020102" pitchFamily="34" charset="0"/>
                <a:ea typeface="+mn-ea"/>
                <a:cs typeface="+mn-cs"/>
              </a:rPr>
              <a:t>Stop Cyberbullying + Promote Positive Digital Citizenship</a:t>
            </a:r>
          </a:p>
        </p:txBody>
      </p:sp>
      <p:sp>
        <p:nvSpPr>
          <p:cNvPr id="7" name="TextBox 6"/>
          <p:cNvSpPr txBox="1"/>
          <p:nvPr/>
        </p:nvSpPr>
        <p:spPr>
          <a:xfrm>
            <a:off x="4681330" y="4671391"/>
            <a:ext cx="4462671"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tylerlepeau@email.arizona.edu</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timwernette@msn.com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26322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4F7C7A-7A34-4192-AC58-88EB6F1F989C}"/>
              </a:ext>
            </a:extLst>
          </p:cNvPr>
          <p:cNvSpPr/>
          <p:nvPr/>
        </p:nvSpPr>
        <p:spPr>
          <a:xfrm>
            <a:off x="457200" y="1066800"/>
            <a:ext cx="8439150" cy="57861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srgbClr val="C00000"/>
                  </a:solidFill>
                </a:ln>
                <a:solidFill>
                  <a:srgbClr val="012169"/>
                </a:solidFill>
                <a:effectLst/>
                <a:uLnTx/>
                <a:uFillTx/>
                <a:latin typeface="Arial" panose="020B0604020202020204"/>
                <a:ea typeface="+mn-ea"/>
                <a:cs typeface="+mn-cs"/>
              </a:rPr>
              <a:t>Welcome and Updates</a:t>
            </a:r>
            <a:endParaRPr kumimoji="0" lang="en-US" sz="3200" b="0" i="0" u="none" strike="noStrike" kern="1200" cap="none" spc="0" normalizeH="0" baseline="0" noProof="0" dirty="0">
              <a:ln>
                <a:solidFill>
                  <a:srgbClr val="C00000"/>
                </a:solidFill>
              </a:ln>
              <a:solidFill>
                <a:srgbClr val="0121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Introductions: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Arial" panose="020B0604020202020204"/>
              </a:rPr>
              <a:t>Dr. Felica Durden, Associate Superintendent</a:t>
            </a:r>
          </a:p>
          <a:p>
            <a:pPr>
              <a:defRPr/>
            </a:pPr>
            <a:endParaRPr lang="en-US" sz="2400" b="1" dirty="0">
              <a:solidFill>
                <a:prstClr val="black"/>
              </a:solidFill>
              <a:latin typeface="Arial" panose="020B0604020202020204"/>
              <a:ea typeface="Calibri" panose="020F0502020204030204" pitchFamily="34" charset="0"/>
            </a:endParaRPr>
          </a:p>
          <a:p>
            <a:pPr>
              <a:defRPr/>
            </a:pPr>
            <a:r>
              <a:rPr lang="en-US" sz="2400" b="1" dirty="0">
                <a:solidFill>
                  <a:prstClr val="black"/>
                </a:solidFill>
                <a:latin typeface="Arial" panose="020B0604020202020204"/>
                <a:ea typeface="Calibri" panose="020F0502020204030204" pitchFamily="34" charset="0"/>
              </a:rPr>
              <a:t>Presidential scholar applications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prstClr val="black"/>
              </a:solidFill>
              <a:latin typeface="Arial" panose="020B0604020202020204"/>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Arial" panose="020B0604020202020204"/>
                <a:ea typeface="Calibri" panose="020F0502020204030204" pitchFamily="34" charset="0"/>
              </a:rPr>
              <a:t>We are moving this fall!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Arial" panose="020B0604020202020204"/>
                <a:ea typeface="Calibri" panose="020F0502020204030204" pitchFamily="34" charset="0"/>
              </a:rPr>
              <a:t>	100 N 15</a:t>
            </a:r>
            <a:r>
              <a:rPr lang="en-US" sz="2400" b="1" baseline="30000" dirty="0">
                <a:solidFill>
                  <a:prstClr val="black"/>
                </a:solidFill>
                <a:latin typeface="Arial" panose="020B0604020202020204"/>
                <a:ea typeface="Calibri" panose="020F0502020204030204" pitchFamily="34" charset="0"/>
              </a:rPr>
              <a:t>th</a:t>
            </a:r>
            <a:r>
              <a:rPr lang="en-US" sz="2400" b="1" dirty="0">
                <a:solidFill>
                  <a:prstClr val="black"/>
                </a:solidFill>
                <a:latin typeface="Arial" panose="020B0604020202020204"/>
                <a:ea typeface="Calibri" panose="020F0502020204030204" pitchFamily="34" charset="0"/>
              </a:rPr>
              <a:t> Avenue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Arial" panose="020B0604020202020204"/>
                <a:ea typeface="Calibri" panose="020F0502020204030204" pitchFamily="34" charset="0"/>
              </a:rPr>
              <a:t>	Our mailing address will remain the same.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Arial" panose="020B0604020202020204"/>
                <a:ea typeface="Calibri" panose="020F0502020204030204" pitchFamily="34" charset="0"/>
              </a:rPr>
              <a:t>	Certification will be on first floor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prstClr val="black"/>
              </a:solidFill>
              <a:latin typeface="Arial" panose="020B0604020202020204"/>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b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731612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solidFill>
                  <a:schemeClr val="bg1"/>
                </a:solidFill>
                <a:latin typeface="MiloOT" panose="020B0504030101020102" pitchFamily="34" charset="0"/>
              </a:rPr>
              <a:t>Project CHANGE</a:t>
            </a:r>
            <a:endParaRPr lang="en-US" sz="4800" dirty="0"/>
          </a:p>
        </p:txBody>
      </p:sp>
      <p:sp>
        <p:nvSpPr>
          <p:cNvPr id="3" name="Content Placeholder 2"/>
          <p:cNvSpPr>
            <a:spLocks noGrp="1"/>
          </p:cNvSpPr>
          <p:nvPr>
            <p:ph idx="1"/>
          </p:nvPr>
        </p:nvSpPr>
        <p:spPr>
          <a:xfrm>
            <a:off x="404037" y="1103313"/>
            <a:ext cx="3763926" cy="5510139"/>
          </a:xfrm>
        </p:spPr>
        <p:txBody>
          <a:bodyPr>
            <a:normAutofit/>
          </a:bodyPr>
          <a:lstStyle/>
          <a:p>
            <a:pPr marL="0" indent="0">
              <a:buNone/>
            </a:pPr>
            <a:r>
              <a:rPr lang="en-US" dirty="0"/>
              <a:t>We are happy to present in person again!  Along with in-person presentations, we are also offering Project CHANGE presentations in these online and/or video formats: </a:t>
            </a:r>
          </a:p>
          <a:p>
            <a:pPr lvl="0"/>
            <a:r>
              <a:rPr lang="en-US" dirty="0"/>
              <a:t>Live online sessions on Zoom or Google Meet (works best with groups of about 10-40 participants).</a:t>
            </a:r>
          </a:p>
          <a:p>
            <a:pPr lvl="0"/>
            <a:r>
              <a:rPr lang="en-US" dirty="0"/>
              <a:t>Pre-recorded video presentations along with optional interactive Google slide activity.</a:t>
            </a:r>
          </a:p>
          <a:p>
            <a:endParaRPr lang="en-US" dirty="0"/>
          </a:p>
        </p:txBody>
      </p:sp>
      <p:sp>
        <p:nvSpPr>
          <p:cNvPr id="4" name="Content Placeholder 3"/>
          <p:cNvSpPr>
            <a:spLocks noGrp="1"/>
          </p:cNvSpPr>
          <p:nvPr>
            <p:ph idx="13"/>
          </p:nvPr>
        </p:nvSpPr>
        <p:spPr>
          <a:xfrm>
            <a:off x="4486940" y="1201480"/>
            <a:ext cx="3970751" cy="3934047"/>
          </a:xfrm>
        </p:spPr>
        <p:txBody>
          <a:bodyPr>
            <a:normAutofit/>
          </a:bodyPr>
          <a:lstStyle/>
          <a:p>
            <a:r>
              <a:rPr lang="en-US" dirty="0"/>
              <a:t>Presentations and workshops are provided at no cost. </a:t>
            </a:r>
          </a:p>
          <a:p>
            <a:r>
              <a:rPr lang="en-US" dirty="0"/>
              <a:t>Educator presentations provide professional development hours.  </a:t>
            </a:r>
          </a:p>
          <a:p>
            <a:r>
              <a:rPr lang="en-US" dirty="0"/>
              <a:t>Presentations run approximately an hour to accommodate a typical class period (shorter for pre-recorded video).</a:t>
            </a:r>
          </a:p>
          <a:p>
            <a:endParaRPr lang="en-US" dirty="0"/>
          </a:p>
        </p:txBody>
      </p:sp>
      <p:pic>
        <p:nvPicPr>
          <p:cNvPr id="6" name="Picture 5"/>
          <p:cNvPicPr>
            <a:picLocks noChangeAspect="1"/>
          </p:cNvPicPr>
          <p:nvPr/>
        </p:nvPicPr>
        <p:blipFill>
          <a:blip r:embed="rId2"/>
          <a:stretch>
            <a:fillRect/>
          </a:stretch>
        </p:blipFill>
        <p:spPr>
          <a:xfrm>
            <a:off x="4486940" y="5135527"/>
            <a:ext cx="4374738" cy="1119766"/>
          </a:xfrm>
          <a:prstGeom prst="rect">
            <a:avLst/>
          </a:prstGeom>
        </p:spPr>
      </p:pic>
    </p:spTree>
    <p:extLst>
      <p:ext uri="{BB962C8B-B14F-4D97-AF65-F5344CB8AC3E}">
        <p14:creationId xmlns:p14="http://schemas.microsoft.com/office/powerpoint/2010/main" val="42679236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98DBB-4A39-4405-A9FD-369CB42DDC2D}"/>
              </a:ext>
            </a:extLst>
          </p:cNvPr>
          <p:cNvSpPr>
            <a:spLocks noGrp="1"/>
          </p:cNvSpPr>
          <p:nvPr>
            <p:ph type="title"/>
          </p:nvPr>
        </p:nvSpPr>
        <p:spPr/>
        <p:txBody>
          <a:bodyPr/>
          <a:lstStyle/>
          <a:p>
            <a:r>
              <a:rPr lang="en-US" dirty="0"/>
              <a:t>Funding Update:  Perkins, Priority, Incentive Funding</a:t>
            </a:r>
          </a:p>
        </p:txBody>
      </p:sp>
      <p:sp>
        <p:nvSpPr>
          <p:cNvPr id="7" name="TextBox 6">
            <a:extLst>
              <a:ext uri="{FF2B5EF4-FFF2-40B4-BE49-F238E27FC236}">
                <a16:creationId xmlns:a16="http://schemas.microsoft.com/office/drawing/2014/main" id="{76FBF272-9535-42F3-9CA2-DC9A295F2EC4}"/>
              </a:ext>
            </a:extLst>
          </p:cNvPr>
          <p:cNvSpPr txBox="1"/>
          <p:nvPr/>
        </p:nvSpPr>
        <p:spPr>
          <a:xfrm>
            <a:off x="1430079" y="2424879"/>
            <a:ext cx="6283842" cy="2308324"/>
          </a:xfrm>
          <a:prstGeom prst="rect">
            <a:avLst/>
          </a:prstGeom>
          <a:noFill/>
        </p:spPr>
        <p:txBody>
          <a:bodyPr wrap="square" rtlCol="0">
            <a:spAutoFit/>
          </a:bodyPr>
          <a:lstStyle/>
          <a:p>
            <a:pPr algn="ctr"/>
            <a:r>
              <a:rPr lang="en-US" sz="2400" kern="0" dirty="0">
                <a:solidFill>
                  <a:srgbClr val="012069"/>
                </a:solidFill>
                <a:latin typeface="Franklin Gothic Medium"/>
                <a:ea typeface="+mj-ea"/>
              </a:rPr>
              <a:t>Bobby Neves</a:t>
            </a:r>
            <a:br>
              <a:rPr lang="en-US" sz="2400" kern="0" dirty="0">
                <a:solidFill>
                  <a:srgbClr val="012069"/>
                </a:solidFill>
                <a:latin typeface="Franklin Gothic Medium"/>
                <a:ea typeface="+mj-ea"/>
              </a:rPr>
            </a:br>
            <a:r>
              <a:rPr lang="en-US" sz="2400" kern="0" dirty="0">
                <a:solidFill>
                  <a:srgbClr val="012069"/>
                </a:solidFill>
                <a:latin typeface="Franklin Gothic Medium"/>
                <a:ea typeface="+mj-ea"/>
              </a:rPr>
              <a:t>Fiscal, Grants &amp; Accountability Director</a:t>
            </a:r>
            <a:br>
              <a:rPr lang="en-US" sz="2400" kern="0" dirty="0">
                <a:solidFill>
                  <a:srgbClr val="012069"/>
                </a:solidFill>
                <a:latin typeface="Franklin Gothic Medium"/>
                <a:ea typeface="+mj-ea"/>
              </a:rPr>
            </a:br>
            <a:r>
              <a:rPr lang="en-US" sz="2400" kern="0" dirty="0">
                <a:solidFill>
                  <a:srgbClr val="012069"/>
                </a:solidFill>
                <a:latin typeface="Franklin Gothic Medium"/>
                <a:ea typeface="+mj-ea"/>
              </a:rPr>
              <a:t>Career and Technical Education</a:t>
            </a:r>
            <a:br>
              <a:rPr lang="en-US" sz="2400" kern="0" dirty="0">
                <a:solidFill>
                  <a:srgbClr val="012069"/>
                </a:solidFill>
                <a:latin typeface="Franklin Gothic Medium"/>
                <a:ea typeface="+mj-ea"/>
              </a:rPr>
            </a:br>
            <a:r>
              <a:rPr lang="en-US" sz="2400" kern="0" dirty="0">
                <a:solidFill>
                  <a:srgbClr val="012069"/>
                </a:solidFill>
                <a:latin typeface="Franklin Gothic Medium"/>
                <a:ea typeface="+mj-ea"/>
              </a:rPr>
              <a:t>Arizona Department of Education</a:t>
            </a:r>
            <a:br>
              <a:rPr lang="en-US" sz="2400" kern="0" dirty="0">
                <a:solidFill>
                  <a:srgbClr val="012069"/>
                </a:solidFill>
                <a:latin typeface="Franklin Gothic Medium"/>
                <a:ea typeface="+mj-ea"/>
              </a:rPr>
            </a:br>
            <a:r>
              <a:rPr lang="en-US" sz="2400" kern="0" dirty="0">
                <a:solidFill>
                  <a:srgbClr val="012069"/>
                </a:solidFill>
                <a:latin typeface="Franklin Gothic Medium"/>
                <a:ea typeface="+mj-ea"/>
              </a:rPr>
              <a:t>Phone: 602-542-5137</a:t>
            </a:r>
            <a:br>
              <a:rPr lang="en-US" sz="2700" kern="0" dirty="0">
                <a:solidFill>
                  <a:srgbClr val="012069"/>
                </a:solidFill>
                <a:latin typeface="Franklin Gothic Medium"/>
                <a:ea typeface="+mj-ea"/>
              </a:rPr>
            </a:br>
            <a:r>
              <a:rPr lang="en-US" sz="2400" kern="0" dirty="0">
                <a:solidFill>
                  <a:srgbClr val="002060"/>
                </a:solidFill>
                <a:latin typeface="Franklin Gothic Medium"/>
                <a:ea typeface="+mj-ea"/>
                <a:hlinkClick r:id="rId2">
                  <a:extLst>
                    <a:ext uri="{A12FA001-AC4F-418D-AE19-62706E023703}">
                      <ahyp:hlinkClr xmlns:ahyp="http://schemas.microsoft.com/office/drawing/2018/hyperlinkcolor" val="tx"/>
                    </a:ext>
                  </a:extLst>
                </a:hlinkClick>
              </a:rPr>
              <a:t>Bobby.Neves@azed.gov</a:t>
            </a:r>
            <a:endParaRPr lang="en-US" sz="1500" dirty="0"/>
          </a:p>
        </p:txBody>
      </p:sp>
    </p:spTree>
    <p:extLst>
      <p:ext uri="{BB962C8B-B14F-4D97-AF65-F5344CB8AC3E}">
        <p14:creationId xmlns:p14="http://schemas.microsoft.com/office/powerpoint/2010/main" val="14501696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3FBCC-FE20-45E9-95B0-B09CC65E2A42}"/>
              </a:ext>
            </a:extLst>
          </p:cNvPr>
          <p:cNvSpPr>
            <a:spLocks noGrp="1"/>
          </p:cNvSpPr>
          <p:nvPr>
            <p:ph type="title"/>
          </p:nvPr>
        </p:nvSpPr>
        <p:spPr>
          <a:xfrm>
            <a:off x="1915972" y="1101210"/>
            <a:ext cx="5312054" cy="738664"/>
          </a:xfrm>
        </p:spPr>
        <p:txBody>
          <a:bodyPr/>
          <a:lstStyle/>
          <a:p>
            <a:r>
              <a:rPr lang="en-US" dirty="0"/>
              <a:t>FY 21-22 Perkins Funds </a:t>
            </a:r>
            <a:br>
              <a:rPr lang="en-US" dirty="0"/>
            </a:br>
            <a:endParaRPr lang="en-US" dirty="0"/>
          </a:p>
        </p:txBody>
      </p:sp>
      <p:sp>
        <p:nvSpPr>
          <p:cNvPr id="3" name="Content Placeholder 2">
            <a:extLst>
              <a:ext uri="{FF2B5EF4-FFF2-40B4-BE49-F238E27FC236}">
                <a16:creationId xmlns:a16="http://schemas.microsoft.com/office/drawing/2014/main" id="{38BBEFA1-DE73-4529-9048-A20884E2FECA}"/>
              </a:ext>
            </a:extLst>
          </p:cNvPr>
          <p:cNvSpPr>
            <a:spLocks noGrp="1"/>
          </p:cNvSpPr>
          <p:nvPr>
            <p:ph sz="half" idx="2"/>
          </p:nvPr>
        </p:nvSpPr>
        <p:spPr>
          <a:xfrm>
            <a:off x="1428749" y="2216425"/>
            <a:ext cx="6286500" cy="3044936"/>
          </a:xfrm>
        </p:spPr>
        <p:txBody>
          <a:bodyPr/>
          <a:lstStyle/>
          <a:p>
            <a:pPr marL="342900" indent="-342900"/>
            <a:r>
              <a:rPr lang="en-US" dirty="0"/>
              <a:t>$32,139,650 to Arizona </a:t>
            </a:r>
          </a:p>
          <a:p>
            <a:pPr marL="342900" indent="-342900"/>
            <a:r>
              <a:rPr lang="en-US" dirty="0"/>
              <a:t>$22,470,187 Secondary Districts </a:t>
            </a:r>
          </a:p>
          <a:p>
            <a:pPr marL="342900" indent="-342900"/>
            <a:r>
              <a:rPr lang="en-US" dirty="0"/>
              <a:t>$4,932,480 Community College Districts </a:t>
            </a:r>
          </a:p>
          <a:p>
            <a:pPr marL="342900" indent="-342900"/>
            <a:r>
              <a:rPr lang="en-US" dirty="0"/>
              <a:t>$871,781 Reserved </a:t>
            </a:r>
          </a:p>
          <a:p>
            <a:pPr marL="342900" indent="-342900"/>
            <a:r>
              <a:rPr lang="en-US" dirty="0"/>
              <a:t>$80,000 Nontraditional </a:t>
            </a:r>
          </a:p>
          <a:p>
            <a:pPr marL="342900" indent="-342900"/>
            <a:r>
              <a:rPr lang="en-US" dirty="0"/>
              <a:t>$110,000 State Institutions </a:t>
            </a:r>
          </a:p>
          <a:p>
            <a:pPr marL="342900" indent="-342900"/>
            <a:r>
              <a:rPr lang="en-US"/>
              <a:t>$1,783,218 </a:t>
            </a:r>
            <a:r>
              <a:rPr lang="en-US" dirty="0"/>
              <a:t>State Administration</a:t>
            </a:r>
          </a:p>
          <a:p>
            <a:pPr marL="342900" indent="-342900"/>
            <a:r>
              <a:rPr lang="en-US" dirty="0"/>
              <a:t>$1,606,982 Basic Administration </a:t>
            </a:r>
          </a:p>
        </p:txBody>
      </p:sp>
    </p:spTree>
    <p:extLst>
      <p:ext uri="{BB962C8B-B14F-4D97-AF65-F5344CB8AC3E}">
        <p14:creationId xmlns:p14="http://schemas.microsoft.com/office/powerpoint/2010/main" val="10199236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7A31D-2AD8-4563-B425-3951DCA791FB}"/>
              </a:ext>
            </a:extLst>
          </p:cNvPr>
          <p:cNvSpPr>
            <a:spLocks noGrp="1"/>
          </p:cNvSpPr>
          <p:nvPr>
            <p:ph type="title"/>
          </p:nvPr>
        </p:nvSpPr>
        <p:spPr/>
        <p:txBody>
          <a:bodyPr/>
          <a:lstStyle/>
          <a:p>
            <a:r>
              <a:rPr lang="en-US" dirty="0"/>
              <a:t>How are Secondary Funds Allocated </a:t>
            </a:r>
          </a:p>
        </p:txBody>
      </p:sp>
      <p:sp>
        <p:nvSpPr>
          <p:cNvPr id="3" name="TextBox 2">
            <a:extLst>
              <a:ext uri="{FF2B5EF4-FFF2-40B4-BE49-F238E27FC236}">
                <a16:creationId xmlns:a16="http://schemas.microsoft.com/office/drawing/2014/main" id="{6CBF5864-4DD5-41AF-90D7-46E58BB49672}"/>
              </a:ext>
            </a:extLst>
          </p:cNvPr>
          <p:cNvSpPr txBox="1"/>
          <p:nvPr/>
        </p:nvSpPr>
        <p:spPr>
          <a:xfrm>
            <a:off x="983085" y="1886712"/>
            <a:ext cx="7443656" cy="2862322"/>
          </a:xfrm>
          <a:prstGeom prst="rect">
            <a:avLst/>
          </a:prstGeom>
          <a:noFill/>
        </p:spPr>
        <p:txBody>
          <a:bodyPr wrap="square" rtlCol="0">
            <a:spAutoFit/>
          </a:bodyPr>
          <a:lstStyle/>
          <a:p>
            <a:pPr marL="160735" indent="-160735" defTabSz="514350">
              <a:buFont typeface="Arial" panose="020B0604020202020204" pitchFamily="34" charset="0"/>
              <a:buChar char="•"/>
              <a:defRPr/>
            </a:pPr>
            <a:r>
              <a:rPr lang="en-US" dirty="0">
                <a:solidFill>
                  <a:prstClr val="black"/>
                </a:solidFill>
                <a:latin typeface="Arial" panose="020B0604020202020204"/>
              </a:rPr>
              <a:t>District allocations based on census data:</a:t>
            </a:r>
          </a:p>
          <a:p>
            <a:pPr marL="160735" indent="-160735" defTabSz="514350">
              <a:buFont typeface="Arial" panose="020B0604020202020204" pitchFamily="34" charset="0"/>
              <a:buChar char="•"/>
              <a:defRPr/>
            </a:pPr>
            <a:endParaRPr lang="en-US" dirty="0">
              <a:solidFill>
                <a:prstClr val="black"/>
              </a:solidFill>
              <a:latin typeface="Arial" panose="020B0604020202020204"/>
            </a:endParaRPr>
          </a:p>
          <a:p>
            <a:pPr marL="257175" lvl="1" defTabSz="514350">
              <a:defRPr/>
            </a:pPr>
            <a:r>
              <a:rPr lang="en-US" dirty="0">
                <a:solidFill>
                  <a:prstClr val="black"/>
                </a:solidFill>
                <a:latin typeface="Arial" panose="020B0604020202020204"/>
              </a:rPr>
              <a:t>-30% of funds based on the total number of 5-17 year </a:t>
            </a:r>
            <a:r>
              <a:rPr lang="en-US" dirty="0" err="1">
                <a:solidFill>
                  <a:prstClr val="black"/>
                </a:solidFill>
                <a:latin typeface="Arial" panose="020B0604020202020204"/>
              </a:rPr>
              <a:t>olds</a:t>
            </a:r>
            <a:r>
              <a:rPr lang="en-US" dirty="0">
                <a:solidFill>
                  <a:prstClr val="black"/>
                </a:solidFill>
                <a:latin typeface="Arial" panose="020B0604020202020204"/>
              </a:rPr>
              <a:t> by county</a:t>
            </a:r>
          </a:p>
          <a:p>
            <a:pPr marL="257175" lvl="1" defTabSz="514350">
              <a:defRPr/>
            </a:pPr>
            <a:endParaRPr lang="en-US" dirty="0">
              <a:solidFill>
                <a:prstClr val="black"/>
              </a:solidFill>
              <a:latin typeface="Arial" panose="020B0604020202020204"/>
            </a:endParaRPr>
          </a:p>
          <a:p>
            <a:pPr marL="257175" lvl="1" defTabSz="514350">
              <a:defRPr/>
            </a:pPr>
            <a:r>
              <a:rPr lang="en-US" dirty="0">
                <a:solidFill>
                  <a:prstClr val="black"/>
                </a:solidFill>
                <a:latin typeface="Arial" panose="020B0604020202020204"/>
              </a:rPr>
              <a:t>-70% of formula funds based on the number of 5-17 year </a:t>
            </a:r>
            <a:r>
              <a:rPr lang="en-US" dirty="0" err="1">
                <a:solidFill>
                  <a:prstClr val="black"/>
                </a:solidFill>
                <a:latin typeface="Arial" panose="020B0604020202020204"/>
              </a:rPr>
              <a:t>olds</a:t>
            </a:r>
            <a:r>
              <a:rPr lang="en-US" dirty="0">
                <a:solidFill>
                  <a:prstClr val="black"/>
                </a:solidFill>
                <a:latin typeface="Arial" panose="020B0604020202020204"/>
              </a:rPr>
              <a:t> in families below the poverty line by county </a:t>
            </a:r>
          </a:p>
          <a:p>
            <a:pPr marL="257175" lvl="1" defTabSz="514350">
              <a:defRPr/>
            </a:pPr>
            <a:endParaRPr lang="en-US" dirty="0">
              <a:solidFill>
                <a:prstClr val="black"/>
              </a:solidFill>
              <a:latin typeface="Arial" panose="020B0604020202020204"/>
            </a:endParaRPr>
          </a:p>
          <a:p>
            <a:pPr marL="160735" indent="-160735" defTabSz="514350">
              <a:buFont typeface="Arial" panose="020B0604020202020204" pitchFamily="34" charset="0"/>
              <a:buChar char="•"/>
              <a:defRPr/>
            </a:pPr>
            <a:r>
              <a:rPr lang="en-US" dirty="0">
                <a:solidFill>
                  <a:prstClr val="black"/>
                </a:solidFill>
                <a:latin typeface="Arial" panose="020B0604020202020204"/>
              </a:rPr>
              <a:t>Perkins funds are NOT affected by school enrollment, CTE enrollment or number of CTE programs</a:t>
            </a:r>
          </a:p>
          <a:p>
            <a:pPr marL="214313" indent="-214313">
              <a:buFont typeface="Arial" panose="020B0604020202020204" pitchFamily="34" charset="0"/>
              <a:buChar char="•"/>
            </a:pPr>
            <a:endParaRPr lang="en-US" dirty="0">
              <a:solidFill>
                <a:prstClr val="black"/>
              </a:solidFill>
              <a:latin typeface="Arial" panose="020B0604020202020204"/>
            </a:endParaRPr>
          </a:p>
        </p:txBody>
      </p:sp>
    </p:spTree>
    <p:extLst>
      <p:ext uri="{BB962C8B-B14F-4D97-AF65-F5344CB8AC3E}">
        <p14:creationId xmlns:p14="http://schemas.microsoft.com/office/powerpoint/2010/main" val="360567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7A31D-2AD8-4563-B425-3951DCA791FB}"/>
              </a:ext>
            </a:extLst>
          </p:cNvPr>
          <p:cNvSpPr>
            <a:spLocks noGrp="1"/>
          </p:cNvSpPr>
          <p:nvPr>
            <p:ph type="title"/>
          </p:nvPr>
        </p:nvSpPr>
        <p:spPr/>
        <p:txBody>
          <a:bodyPr/>
          <a:lstStyle/>
          <a:p>
            <a:r>
              <a:rPr lang="en-US" dirty="0"/>
              <a:t>Where Does Census Data Come From? </a:t>
            </a:r>
          </a:p>
        </p:txBody>
      </p:sp>
      <p:sp>
        <p:nvSpPr>
          <p:cNvPr id="3" name="TextBox 2">
            <a:extLst>
              <a:ext uri="{FF2B5EF4-FFF2-40B4-BE49-F238E27FC236}">
                <a16:creationId xmlns:a16="http://schemas.microsoft.com/office/drawing/2014/main" id="{6CBF5864-4DD5-41AF-90D7-46E58BB49672}"/>
              </a:ext>
            </a:extLst>
          </p:cNvPr>
          <p:cNvSpPr txBox="1"/>
          <p:nvPr/>
        </p:nvSpPr>
        <p:spPr>
          <a:xfrm>
            <a:off x="1203296" y="2151251"/>
            <a:ext cx="5705039" cy="2031325"/>
          </a:xfrm>
          <a:prstGeom prst="rect">
            <a:avLst/>
          </a:prstGeom>
          <a:noFill/>
        </p:spPr>
        <p:txBody>
          <a:bodyPr wrap="square" rtlCol="0">
            <a:spAutoFit/>
          </a:bodyPr>
          <a:lstStyle/>
          <a:p>
            <a:pPr marL="214313" indent="-214313" defTabSz="685800">
              <a:buFont typeface="Arial" panose="020B0604020202020204" pitchFamily="34" charset="0"/>
              <a:buChar char="•"/>
              <a:defRPr/>
            </a:pPr>
            <a:r>
              <a:rPr lang="en-US" b="1" dirty="0">
                <a:solidFill>
                  <a:prstClr val="black"/>
                </a:solidFill>
                <a:latin typeface="Arial" panose="020B0604020202020204"/>
              </a:rPr>
              <a:t>US Census Bureau (SAIPE)</a:t>
            </a:r>
          </a:p>
          <a:p>
            <a:pPr defTabSz="685800">
              <a:defRPr/>
            </a:pPr>
            <a:endParaRPr lang="en-US" dirty="0">
              <a:solidFill>
                <a:prstClr val="black"/>
              </a:solidFill>
              <a:latin typeface="Arial" panose="020B0604020202020204"/>
            </a:endParaRPr>
          </a:p>
          <a:p>
            <a:pPr marL="685800" lvl="1" indent="-342900">
              <a:buFont typeface="Wingdings" panose="05000000000000000000" pitchFamily="2" charset="2"/>
              <a:buChar char="Ø"/>
            </a:pPr>
            <a:r>
              <a:rPr lang="en-US" dirty="0">
                <a:solidFill>
                  <a:prstClr val="black"/>
                </a:solidFill>
                <a:latin typeface="Arial" panose="020B0604020202020204"/>
              </a:rPr>
              <a:t>New Report Published every December</a:t>
            </a:r>
          </a:p>
          <a:p>
            <a:pPr marL="685800" lvl="1" indent="-342900">
              <a:buFont typeface="Wingdings" panose="05000000000000000000" pitchFamily="2" charset="2"/>
              <a:buChar char="Ø"/>
            </a:pPr>
            <a:r>
              <a:rPr lang="en-US" dirty="0">
                <a:solidFill>
                  <a:prstClr val="black"/>
                </a:solidFill>
                <a:latin typeface="Arial" panose="020B0604020202020204"/>
              </a:rPr>
              <a:t>This allocation we will use the report published in December 2020 which accounted for 2019 census data</a:t>
            </a:r>
            <a:br>
              <a:rPr lang="en-US" dirty="0">
                <a:solidFill>
                  <a:prstClr val="black"/>
                </a:solidFill>
                <a:latin typeface="Arial" panose="020B0604020202020204"/>
              </a:rPr>
            </a:br>
            <a:r>
              <a:rPr lang="en-US" dirty="0">
                <a:solidFill>
                  <a:prstClr val="black"/>
                </a:solidFill>
                <a:latin typeface="Arial" panose="020B0604020202020204"/>
              </a:rPr>
              <a:t> </a:t>
            </a:r>
          </a:p>
        </p:txBody>
      </p:sp>
    </p:spTree>
    <p:extLst>
      <p:ext uri="{BB962C8B-B14F-4D97-AF65-F5344CB8AC3E}">
        <p14:creationId xmlns:p14="http://schemas.microsoft.com/office/powerpoint/2010/main" val="34386217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3FBCC-FE20-45E9-95B0-B09CC65E2A42}"/>
              </a:ext>
            </a:extLst>
          </p:cNvPr>
          <p:cNvSpPr>
            <a:spLocks noGrp="1"/>
          </p:cNvSpPr>
          <p:nvPr>
            <p:ph type="title"/>
          </p:nvPr>
        </p:nvSpPr>
        <p:spPr>
          <a:xfrm>
            <a:off x="1517251" y="1109184"/>
            <a:ext cx="5312054" cy="738664"/>
          </a:xfrm>
        </p:spPr>
        <p:txBody>
          <a:bodyPr/>
          <a:lstStyle/>
          <a:p>
            <a:r>
              <a:rPr lang="en-US" dirty="0"/>
              <a:t>FY22 CTE State Priority </a:t>
            </a:r>
            <a:br>
              <a:rPr lang="en-US" dirty="0"/>
            </a:br>
            <a:endParaRPr lang="en-US" dirty="0"/>
          </a:p>
        </p:txBody>
      </p:sp>
      <p:sp>
        <p:nvSpPr>
          <p:cNvPr id="3" name="Content Placeholder 2">
            <a:extLst>
              <a:ext uri="{FF2B5EF4-FFF2-40B4-BE49-F238E27FC236}">
                <a16:creationId xmlns:a16="http://schemas.microsoft.com/office/drawing/2014/main" id="{38BBEFA1-DE73-4529-9048-A20884E2FECA}"/>
              </a:ext>
            </a:extLst>
          </p:cNvPr>
          <p:cNvSpPr>
            <a:spLocks noGrp="1"/>
          </p:cNvSpPr>
          <p:nvPr>
            <p:ph sz="half" idx="2"/>
          </p:nvPr>
        </p:nvSpPr>
        <p:spPr>
          <a:xfrm>
            <a:off x="1117748" y="1981189"/>
            <a:ext cx="6286500" cy="1077731"/>
          </a:xfrm>
        </p:spPr>
        <p:txBody>
          <a:bodyPr/>
          <a:lstStyle/>
          <a:p>
            <a:pPr marL="342900" indent="-342900"/>
            <a:r>
              <a:rPr lang="en-US" dirty="0"/>
              <a:t>$9,000,942 Total for Arizona</a:t>
            </a:r>
          </a:p>
          <a:p>
            <a:pPr marL="342900" indent="-342900"/>
            <a:r>
              <a:rPr lang="en-US" dirty="0"/>
              <a:t>$100,000 Reserved</a:t>
            </a:r>
          </a:p>
          <a:p>
            <a:pPr marL="0" indent="0">
              <a:buNone/>
            </a:pPr>
            <a:endParaRPr lang="en-US" dirty="0"/>
          </a:p>
        </p:txBody>
      </p:sp>
      <p:sp>
        <p:nvSpPr>
          <p:cNvPr id="4" name="Rectangle 3">
            <a:extLst>
              <a:ext uri="{FF2B5EF4-FFF2-40B4-BE49-F238E27FC236}">
                <a16:creationId xmlns:a16="http://schemas.microsoft.com/office/drawing/2014/main" id="{7E5F9B16-DB86-49E5-AE0B-944564CABBA9}"/>
              </a:ext>
            </a:extLst>
          </p:cNvPr>
          <p:cNvSpPr/>
          <p:nvPr/>
        </p:nvSpPr>
        <p:spPr>
          <a:xfrm>
            <a:off x="831998" y="2837887"/>
            <a:ext cx="6858000" cy="3046988"/>
          </a:xfrm>
          <a:prstGeom prst="rect">
            <a:avLst/>
          </a:prstGeom>
        </p:spPr>
        <p:txBody>
          <a:bodyPr wrap="square">
            <a:spAutoFit/>
          </a:bodyPr>
          <a:lstStyle/>
          <a:p>
            <a:pPr marL="342900" indent="-342900"/>
            <a:r>
              <a:rPr lang="en-US" dirty="0"/>
              <a:t>Allocation Based on Enrollment and Placement </a:t>
            </a:r>
          </a:p>
          <a:p>
            <a:endParaRPr lang="en-US" sz="1200" dirty="0"/>
          </a:p>
          <a:p>
            <a:pPr lvl="1" indent="-214313"/>
            <a:r>
              <a:rPr lang="en-US" sz="1200" dirty="0"/>
              <a:t>Number of 11</a:t>
            </a:r>
            <a:r>
              <a:rPr lang="en-US" sz="1200" baseline="30000" dirty="0"/>
              <a:t>th</a:t>
            </a:r>
            <a:r>
              <a:rPr lang="en-US" sz="1200" dirty="0"/>
              <a:t> and 12</a:t>
            </a:r>
            <a:r>
              <a:rPr lang="en-US" sz="1200" baseline="30000" dirty="0"/>
              <a:t>th</a:t>
            </a:r>
            <a:r>
              <a:rPr lang="en-US" sz="1200" dirty="0"/>
              <a:t> grade students enrolled in CTE approved classes (40</a:t>
            </a:r>
            <a:r>
              <a:rPr lang="en-US" sz="1200" baseline="30000" dirty="0"/>
              <a:t>th</a:t>
            </a:r>
            <a:r>
              <a:rPr lang="en-US" sz="1200" dirty="0"/>
              <a:t> and 100</a:t>
            </a:r>
            <a:r>
              <a:rPr lang="en-US" sz="1200" baseline="30000" dirty="0"/>
              <a:t>th</a:t>
            </a:r>
            <a:r>
              <a:rPr lang="en-US" sz="1200" dirty="0"/>
              <a:t> day 	enrollment)</a:t>
            </a:r>
          </a:p>
          <a:p>
            <a:pPr lvl="1" indent="-214313">
              <a:buFont typeface="Wingdings" panose="05000000000000000000" pitchFamily="2" charset="2"/>
              <a:buChar char="ü"/>
            </a:pPr>
            <a:endParaRPr lang="en-US" sz="1200" dirty="0"/>
          </a:p>
          <a:p>
            <a:pPr marL="1628775" lvl="4" indent="-257175">
              <a:buFont typeface="Wingdings" panose="05000000000000000000" pitchFamily="2" charset="2"/>
              <a:buChar char="ü"/>
            </a:pPr>
            <a:r>
              <a:rPr lang="en-US" sz="1500" dirty="0">
                <a:solidFill>
                  <a:srgbClr val="FF0000"/>
                </a:solidFill>
              </a:rPr>
              <a:t>75% of funding comes from this calculation</a:t>
            </a:r>
            <a:endParaRPr lang="en-US" sz="1500" dirty="0"/>
          </a:p>
          <a:p>
            <a:pPr marL="1628775" lvl="4" indent="-257175">
              <a:buFont typeface="Wingdings" panose="05000000000000000000" pitchFamily="2" charset="2"/>
              <a:buChar char="ü"/>
            </a:pPr>
            <a:r>
              <a:rPr lang="en-US" sz="1500" dirty="0"/>
              <a:t>2020-2021 $57.26/student</a:t>
            </a:r>
          </a:p>
          <a:p>
            <a:pPr marL="1628775" lvl="4" indent="-257175">
              <a:buFont typeface="Wingdings" panose="05000000000000000000" pitchFamily="2" charset="2"/>
              <a:buChar char="ü"/>
            </a:pPr>
            <a:r>
              <a:rPr lang="en-US" sz="1500" dirty="0"/>
              <a:t>2021-2022 $60.32/student</a:t>
            </a:r>
          </a:p>
          <a:p>
            <a:pPr lvl="4">
              <a:buFont typeface="Wingdings" panose="05000000000000000000" pitchFamily="2" charset="2"/>
              <a:buChar char="ü"/>
            </a:pPr>
            <a:endParaRPr lang="en-US" sz="1200" dirty="0"/>
          </a:p>
          <a:p>
            <a:pPr lvl="1"/>
            <a:r>
              <a:rPr lang="en-US" sz="1200" dirty="0"/>
              <a:t>Related placements-if student placed in work, military or school which was related to CTE program.  </a:t>
            </a:r>
          </a:p>
          <a:p>
            <a:pPr marL="557213" lvl="1" indent="-214313">
              <a:buFont typeface="Wingdings" panose="05000000000000000000" pitchFamily="2" charset="2"/>
              <a:buChar char="ü"/>
            </a:pPr>
            <a:endParaRPr lang="en-US" sz="1200" dirty="0"/>
          </a:p>
          <a:p>
            <a:pPr marL="1628775" lvl="4" indent="-257175">
              <a:buFont typeface="Wingdings" panose="05000000000000000000" pitchFamily="2" charset="2"/>
              <a:buChar char="ü"/>
            </a:pPr>
            <a:r>
              <a:rPr lang="en-US" sz="1500" dirty="0">
                <a:solidFill>
                  <a:srgbClr val="FF0000"/>
                </a:solidFill>
              </a:rPr>
              <a:t>25% of funding comes from related placements</a:t>
            </a:r>
          </a:p>
          <a:p>
            <a:pPr marL="1628775" lvl="4" indent="-257175">
              <a:buFont typeface="Wingdings" panose="05000000000000000000" pitchFamily="2" charset="2"/>
              <a:buChar char="ü"/>
            </a:pPr>
            <a:r>
              <a:rPr lang="en-US" sz="1500" dirty="0"/>
              <a:t>2020-2021 $134.24/placement </a:t>
            </a:r>
          </a:p>
          <a:p>
            <a:pPr marL="1628775" lvl="4" indent="-257175">
              <a:buFont typeface="Wingdings" panose="05000000000000000000" pitchFamily="2" charset="2"/>
              <a:buChar char="ü"/>
            </a:pPr>
            <a:r>
              <a:rPr lang="en-US" sz="1500" dirty="0"/>
              <a:t>2021-2022 $153.75/placement</a:t>
            </a:r>
          </a:p>
        </p:txBody>
      </p:sp>
    </p:spTree>
    <p:extLst>
      <p:ext uri="{BB962C8B-B14F-4D97-AF65-F5344CB8AC3E}">
        <p14:creationId xmlns:p14="http://schemas.microsoft.com/office/powerpoint/2010/main" val="31183213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3FBCC-FE20-45E9-95B0-B09CC65E2A42}"/>
              </a:ext>
            </a:extLst>
          </p:cNvPr>
          <p:cNvSpPr>
            <a:spLocks noGrp="1"/>
          </p:cNvSpPr>
          <p:nvPr>
            <p:ph type="title"/>
          </p:nvPr>
        </p:nvSpPr>
        <p:spPr>
          <a:xfrm>
            <a:off x="1031846" y="1101210"/>
            <a:ext cx="6196181" cy="738664"/>
          </a:xfrm>
        </p:spPr>
        <p:txBody>
          <a:bodyPr>
            <a:normAutofit fontScale="90000"/>
          </a:bodyPr>
          <a:lstStyle/>
          <a:p>
            <a:r>
              <a:rPr lang="en-US" dirty="0"/>
              <a:t>CTE Arizona Industry Credentials Incentive Program</a:t>
            </a:r>
            <a:br>
              <a:rPr lang="en-US" dirty="0"/>
            </a:br>
            <a:endParaRPr lang="en-US" dirty="0"/>
          </a:p>
        </p:txBody>
      </p:sp>
      <p:sp>
        <p:nvSpPr>
          <p:cNvPr id="3" name="Content Placeholder 2">
            <a:extLst>
              <a:ext uri="{FF2B5EF4-FFF2-40B4-BE49-F238E27FC236}">
                <a16:creationId xmlns:a16="http://schemas.microsoft.com/office/drawing/2014/main" id="{38BBEFA1-DE73-4529-9048-A20884E2FECA}"/>
              </a:ext>
            </a:extLst>
          </p:cNvPr>
          <p:cNvSpPr>
            <a:spLocks noGrp="1"/>
          </p:cNvSpPr>
          <p:nvPr>
            <p:ph sz="half" idx="2"/>
          </p:nvPr>
        </p:nvSpPr>
        <p:spPr>
          <a:xfrm>
            <a:off x="1271980" y="2036440"/>
            <a:ext cx="6286500" cy="1617879"/>
          </a:xfrm>
        </p:spPr>
        <p:txBody>
          <a:bodyPr/>
          <a:lstStyle/>
          <a:p>
            <a:pPr marL="342900" indent="-342900"/>
            <a:r>
              <a:rPr lang="en-US" dirty="0"/>
              <a:t>Final Narrative</a:t>
            </a:r>
          </a:p>
          <a:p>
            <a:pPr marL="342900" indent="-342900"/>
            <a:endParaRPr lang="en-US" sz="900" dirty="0"/>
          </a:p>
          <a:p>
            <a:pPr lvl="1">
              <a:buFont typeface="Wingdings" panose="05000000000000000000" pitchFamily="2" charset="2"/>
              <a:buChar char="Ø"/>
            </a:pPr>
            <a:r>
              <a:rPr lang="en-US" dirty="0"/>
              <a:t>A final narrative will need to be completed and uploaded to the related documents section in the funding application </a:t>
            </a:r>
          </a:p>
          <a:p>
            <a:pPr lvl="1">
              <a:buFont typeface="Wingdings" panose="05000000000000000000" pitchFamily="2" charset="2"/>
              <a:buChar char="Ø"/>
            </a:pPr>
            <a:r>
              <a:rPr lang="en-US" dirty="0"/>
              <a:t>This will allow ADE to have better insight on what was expended using these funds</a:t>
            </a:r>
          </a:p>
        </p:txBody>
      </p:sp>
      <p:sp>
        <p:nvSpPr>
          <p:cNvPr id="5" name="TextBox 4">
            <a:extLst>
              <a:ext uri="{FF2B5EF4-FFF2-40B4-BE49-F238E27FC236}">
                <a16:creationId xmlns:a16="http://schemas.microsoft.com/office/drawing/2014/main" id="{0C93C9FE-2F7C-4185-885B-A80C9F753C99}"/>
              </a:ext>
            </a:extLst>
          </p:cNvPr>
          <p:cNvSpPr txBox="1"/>
          <p:nvPr/>
        </p:nvSpPr>
        <p:spPr>
          <a:xfrm>
            <a:off x="1238777" y="3984408"/>
            <a:ext cx="6216215" cy="1409617"/>
          </a:xfrm>
          <a:prstGeom prst="rect">
            <a:avLst/>
          </a:prstGeom>
          <a:noFill/>
        </p:spPr>
        <p:txBody>
          <a:bodyPr wrap="square" rtlCol="0">
            <a:spAutoFit/>
          </a:bodyPr>
          <a:lstStyle/>
          <a:p>
            <a:pPr marL="342900" indent="-342900">
              <a:lnSpc>
                <a:spcPct val="90000"/>
              </a:lnSpc>
              <a:spcBef>
                <a:spcPts val="750"/>
              </a:spcBef>
              <a:buFont typeface="Arial" panose="020B0604020202020204" pitchFamily="34" charset="0"/>
              <a:buChar char="•"/>
            </a:pPr>
            <a:r>
              <a:rPr lang="en-US" sz="2100" dirty="0">
                <a:solidFill>
                  <a:prstClr val="black"/>
                </a:solidFill>
              </a:rPr>
              <a:t>Carryover</a:t>
            </a:r>
          </a:p>
          <a:p>
            <a:pPr marL="342900" indent="-342900">
              <a:lnSpc>
                <a:spcPct val="90000"/>
              </a:lnSpc>
              <a:spcBef>
                <a:spcPts val="750"/>
              </a:spcBef>
              <a:buFont typeface="Arial" panose="020B0604020202020204" pitchFamily="34" charset="0"/>
              <a:buChar char="•"/>
            </a:pPr>
            <a:endParaRPr lang="en-US" sz="900" dirty="0">
              <a:solidFill>
                <a:prstClr val="black"/>
              </a:solidFill>
            </a:endParaRPr>
          </a:p>
          <a:p>
            <a:pPr marL="514350" lvl="1" indent="-171450">
              <a:lnSpc>
                <a:spcPct val="90000"/>
              </a:lnSpc>
              <a:spcBef>
                <a:spcPts val="375"/>
              </a:spcBef>
              <a:buFont typeface="Wingdings" panose="05000000000000000000" pitchFamily="2" charset="2"/>
              <a:buChar char="Ø"/>
            </a:pPr>
            <a:r>
              <a:rPr lang="en-US" dirty="0">
                <a:solidFill>
                  <a:prstClr val="black"/>
                </a:solidFill>
              </a:rPr>
              <a:t>In order to carryover funds, you must indicate this on the “Completion Report Adjustments” page when you do your Completion Report</a:t>
            </a:r>
          </a:p>
        </p:txBody>
      </p:sp>
    </p:spTree>
    <p:extLst>
      <p:ext uri="{BB962C8B-B14F-4D97-AF65-F5344CB8AC3E}">
        <p14:creationId xmlns:p14="http://schemas.microsoft.com/office/powerpoint/2010/main" val="12907145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19B60-EFBD-42FE-902B-2276AA331FA1}"/>
              </a:ext>
            </a:extLst>
          </p:cNvPr>
          <p:cNvSpPr>
            <a:spLocks noGrp="1"/>
          </p:cNvSpPr>
          <p:nvPr>
            <p:ph type="title"/>
          </p:nvPr>
        </p:nvSpPr>
        <p:spPr/>
        <p:txBody>
          <a:bodyPr/>
          <a:lstStyle/>
          <a:p>
            <a:r>
              <a:rPr lang="en-US" dirty="0"/>
              <a:t>Continued…</a:t>
            </a:r>
          </a:p>
        </p:txBody>
      </p:sp>
      <p:sp>
        <p:nvSpPr>
          <p:cNvPr id="6" name="TextBox 5">
            <a:extLst>
              <a:ext uri="{FF2B5EF4-FFF2-40B4-BE49-F238E27FC236}">
                <a16:creationId xmlns:a16="http://schemas.microsoft.com/office/drawing/2014/main" id="{10602A73-2DBA-4167-BDAA-B2BBCD532C86}"/>
              </a:ext>
            </a:extLst>
          </p:cNvPr>
          <p:cNvSpPr txBox="1"/>
          <p:nvPr/>
        </p:nvSpPr>
        <p:spPr>
          <a:xfrm>
            <a:off x="1547037" y="2344088"/>
            <a:ext cx="5717658" cy="2492990"/>
          </a:xfrm>
          <a:prstGeom prst="rect">
            <a:avLst/>
          </a:prstGeom>
          <a:noFill/>
        </p:spPr>
        <p:txBody>
          <a:bodyPr wrap="square">
            <a:spAutoFit/>
          </a:bodyPr>
          <a:lstStyle/>
          <a:p>
            <a:pPr marL="342900" indent="-342900">
              <a:buFont typeface="Arial" panose="020B0604020202020204" pitchFamily="34" charset="0"/>
              <a:buChar char="•"/>
            </a:pPr>
            <a:r>
              <a:rPr lang="en-US" dirty="0"/>
              <a:t>FY22 applications are open</a:t>
            </a:r>
          </a:p>
          <a:p>
            <a:pPr marL="342900" indent="-342900"/>
            <a:endParaRPr lang="en-US" sz="1200" dirty="0"/>
          </a:p>
          <a:p>
            <a:pPr lvl="1">
              <a:buFont typeface="Wingdings" panose="05000000000000000000" pitchFamily="2" charset="2"/>
              <a:buChar char="Ø"/>
            </a:pPr>
            <a:r>
              <a:rPr lang="en-US" dirty="0"/>
              <a:t>Please go in and submit your applications ASAP. You can make revisions later if needed</a:t>
            </a:r>
          </a:p>
          <a:p>
            <a:pPr lvl="1">
              <a:buFont typeface="Wingdings" panose="05000000000000000000" pitchFamily="2" charset="2"/>
              <a:buChar char="Ø"/>
            </a:pPr>
            <a:r>
              <a:rPr lang="en-US" dirty="0"/>
              <a:t>Remember to only spend funds on the qualified programs</a:t>
            </a:r>
          </a:p>
          <a:p>
            <a:pPr lvl="1">
              <a:buFont typeface="Wingdings" panose="05000000000000000000" pitchFamily="2" charset="2"/>
              <a:buChar char="Ø"/>
            </a:pPr>
            <a:endParaRPr lang="en-US" dirty="0"/>
          </a:p>
          <a:p>
            <a:pPr lvl="1">
              <a:buFont typeface="Wingdings" panose="05000000000000000000" pitchFamily="2" charset="2"/>
              <a:buChar char="Ø"/>
            </a:pPr>
            <a:endParaRPr lang="en-US" dirty="0"/>
          </a:p>
          <a:p>
            <a:pPr lvl="1">
              <a:buFont typeface="Wingdings" panose="05000000000000000000" pitchFamily="2" charset="2"/>
              <a:buChar char="Ø"/>
            </a:pPr>
            <a:endParaRPr lang="en-US" dirty="0"/>
          </a:p>
        </p:txBody>
      </p:sp>
    </p:spTree>
    <p:extLst>
      <p:ext uri="{BB962C8B-B14F-4D97-AF65-F5344CB8AC3E}">
        <p14:creationId xmlns:p14="http://schemas.microsoft.com/office/powerpoint/2010/main" val="14249337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DF8BE2-32F8-4371-99A9-B7E1D1F3A569}"/>
              </a:ext>
            </a:extLst>
          </p:cNvPr>
          <p:cNvPicPr>
            <a:picLocks noChangeAspect="1"/>
          </p:cNvPicPr>
          <p:nvPr/>
        </p:nvPicPr>
        <p:blipFill>
          <a:blip r:embed="rId2"/>
          <a:stretch>
            <a:fillRect/>
          </a:stretch>
        </p:blipFill>
        <p:spPr>
          <a:xfrm>
            <a:off x="993175" y="979230"/>
            <a:ext cx="7157651" cy="4899541"/>
          </a:xfrm>
          <a:prstGeom prst="rect">
            <a:avLst/>
          </a:prstGeom>
        </p:spPr>
      </p:pic>
    </p:spTree>
    <p:extLst>
      <p:ext uri="{BB962C8B-B14F-4D97-AF65-F5344CB8AC3E}">
        <p14:creationId xmlns:p14="http://schemas.microsoft.com/office/powerpoint/2010/main" val="8360036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B74193-5002-49B6-8212-0D9E29C6CDB1}"/>
              </a:ext>
            </a:extLst>
          </p:cNvPr>
          <p:cNvPicPr>
            <a:picLocks noChangeAspect="1"/>
          </p:cNvPicPr>
          <p:nvPr/>
        </p:nvPicPr>
        <p:blipFill>
          <a:blip r:embed="rId2"/>
          <a:stretch>
            <a:fillRect/>
          </a:stretch>
        </p:blipFill>
        <p:spPr>
          <a:xfrm>
            <a:off x="986836" y="1087747"/>
            <a:ext cx="7170329" cy="4820327"/>
          </a:xfrm>
          <a:prstGeom prst="rect">
            <a:avLst/>
          </a:prstGeom>
        </p:spPr>
      </p:pic>
    </p:spTree>
    <p:extLst>
      <p:ext uri="{BB962C8B-B14F-4D97-AF65-F5344CB8AC3E}">
        <p14:creationId xmlns:p14="http://schemas.microsoft.com/office/powerpoint/2010/main" val="2446462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044B9-E9F0-4255-8919-CC863EFB10E0}"/>
              </a:ext>
            </a:extLst>
          </p:cNvPr>
          <p:cNvSpPr>
            <a:spLocks noGrp="1"/>
          </p:cNvSpPr>
          <p:nvPr>
            <p:ph type="title"/>
          </p:nvPr>
        </p:nvSpPr>
        <p:spPr>
          <a:xfrm>
            <a:off x="457200" y="228600"/>
            <a:ext cx="8229600" cy="792163"/>
          </a:xfrm>
        </p:spPr>
        <p:txBody>
          <a:bodyPr anchor="ctr">
            <a:normAutofit/>
          </a:bodyPr>
          <a:lstStyle/>
          <a:p>
            <a:r>
              <a:rPr lang="en-US" dirty="0"/>
              <a:t>ADOA Building</a:t>
            </a:r>
          </a:p>
        </p:txBody>
      </p:sp>
      <p:pic>
        <p:nvPicPr>
          <p:cNvPr id="2050" name="Picture 2" descr="ADOA Arizona Department of Administration - Viracon - Single-Source  Architectural Glass Fabricator | Opus Architects &amp; Engineers">
            <a:extLst>
              <a:ext uri="{FF2B5EF4-FFF2-40B4-BE49-F238E27FC236}">
                <a16:creationId xmlns:a16="http://schemas.microsoft.com/office/drawing/2014/main" id="{93AF2D97-9049-48E7-BEB9-E0C75D89B8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91" r="7723"/>
          <a:stretch/>
        </p:blipFill>
        <p:spPr bwMode="auto">
          <a:xfrm>
            <a:off x="457200" y="1295400"/>
            <a:ext cx="8229600" cy="4800600"/>
          </a:xfrm>
          <a:prstGeom prst="rect">
            <a:avLst/>
          </a:prstGeom>
          <a:solidFill>
            <a:srgbClr val="FFFFFF"/>
          </a:solidFill>
        </p:spPr>
      </p:pic>
      <p:pic>
        <p:nvPicPr>
          <p:cNvPr id="6" name="Picture 5">
            <a:extLst>
              <a:ext uri="{FF2B5EF4-FFF2-40B4-BE49-F238E27FC236}">
                <a16:creationId xmlns:a16="http://schemas.microsoft.com/office/drawing/2014/main" id="{2F78357C-55F2-4E55-91F4-90089D301A01}"/>
              </a:ext>
            </a:extLst>
          </p:cNvPr>
          <p:cNvPicPr>
            <a:picLocks noChangeAspect="1"/>
          </p:cNvPicPr>
          <p:nvPr/>
        </p:nvPicPr>
        <p:blipFill>
          <a:blip r:embed="rId3"/>
          <a:stretch>
            <a:fillRect/>
          </a:stretch>
        </p:blipFill>
        <p:spPr>
          <a:xfrm>
            <a:off x="0" y="5894210"/>
            <a:ext cx="1020182" cy="963790"/>
          </a:xfrm>
          <a:prstGeom prst="rect">
            <a:avLst/>
          </a:prstGeom>
        </p:spPr>
      </p:pic>
    </p:spTree>
    <p:extLst>
      <p:ext uri="{BB962C8B-B14F-4D97-AF65-F5344CB8AC3E}">
        <p14:creationId xmlns:p14="http://schemas.microsoft.com/office/powerpoint/2010/main" val="7577585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EEB885-BF15-4590-B25C-44E27E85A0FC}"/>
              </a:ext>
            </a:extLst>
          </p:cNvPr>
          <p:cNvPicPr>
            <a:picLocks noChangeAspect="1"/>
          </p:cNvPicPr>
          <p:nvPr/>
        </p:nvPicPr>
        <p:blipFill>
          <a:blip r:embed="rId2"/>
          <a:stretch>
            <a:fillRect/>
          </a:stretch>
        </p:blipFill>
        <p:spPr>
          <a:xfrm>
            <a:off x="482600" y="2151062"/>
            <a:ext cx="8178800" cy="2555874"/>
          </a:xfrm>
          <a:prstGeom prst="rect">
            <a:avLst/>
          </a:prstGeom>
        </p:spPr>
      </p:pic>
    </p:spTree>
    <p:extLst>
      <p:ext uri="{BB962C8B-B14F-4D97-AF65-F5344CB8AC3E}">
        <p14:creationId xmlns:p14="http://schemas.microsoft.com/office/powerpoint/2010/main" val="18151985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DAEAE-0952-436B-8585-78C434B0A9CD}"/>
              </a:ext>
            </a:extLst>
          </p:cNvPr>
          <p:cNvSpPr>
            <a:spLocks noGrp="1"/>
          </p:cNvSpPr>
          <p:nvPr>
            <p:ph type="ctrTitle"/>
          </p:nvPr>
        </p:nvSpPr>
        <p:spPr>
          <a:xfrm>
            <a:off x="609600" y="2207612"/>
            <a:ext cx="8077200" cy="1876272"/>
          </a:xfrm>
        </p:spPr>
        <p:txBody>
          <a:bodyPr anchor="t">
            <a:normAutofit fontScale="90000"/>
          </a:bodyPr>
          <a:lstStyle/>
          <a:p>
            <a:br>
              <a:rPr lang="en-US" sz="1650" b="1" dirty="0">
                <a:solidFill>
                  <a:srgbClr val="000000"/>
                </a:solidFill>
              </a:rPr>
            </a:br>
            <a:br>
              <a:rPr lang="en-US" sz="1650" b="1" dirty="0">
                <a:solidFill>
                  <a:srgbClr val="000000"/>
                </a:solidFill>
              </a:rPr>
            </a:br>
            <a:r>
              <a:rPr lang="en-US" sz="3300" b="1" dirty="0">
                <a:latin typeface="Arial" panose="020B0604020202020204" pitchFamily="34" charset="0"/>
                <a:cs typeface="Arial" panose="020B0604020202020204" pitchFamily="34" charset="0"/>
              </a:rPr>
              <a:t>Managing Your Federal Perkins and </a:t>
            </a:r>
            <a:br>
              <a:rPr lang="en-US" sz="3300" b="1" dirty="0">
                <a:latin typeface="Arial" panose="020B0604020202020204" pitchFamily="34" charset="0"/>
                <a:cs typeface="Arial" panose="020B0604020202020204" pitchFamily="34" charset="0"/>
              </a:rPr>
            </a:br>
            <a:r>
              <a:rPr lang="en-US" sz="3300" b="1" dirty="0">
                <a:latin typeface="Arial" panose="020B0604020202020204" pitchFamily="34" charset="0"/>
                <a:cs typeface="Arial" panose="020B0604020202020204" pitchFamily="34" charset="0"/>
              </a:rPr>
              <a:t>State Priority Grants</a:t>
            </a:r>
            <a:br>
              <a:rPr lang="en-US" sz="3300" b="1" dirty="0">
                <a:latin typeface="Arial" panose="020B0604020202020204" pitchFamily="34" charset="0"/>
                <a:cs typeface="Arial" panose="020B0604020202020204" pitchFamily="34" charset="0"/>
              </a:rPr>
            </a:br>
            <a:br>
              <a:rPr lang="en-US" sz="3300" b="1" dirty="0">
                <a:latin typeface="Arial" panose="020B0604020202020204" pitchFamily="34" charset="0"/>
                <a:cs typeface="Arial" panose="020B0604020202020204" pitchFamily="34" charset="0"/>
              </a:rPr>
            </a:br>
            <a:br>
              <a:rPr lang="en-US" sz="3300" b="1" dirty="0">
                <a:latin typeface="Arial" panose="020B0604020202020204" pitchFamily="34" charset="0"/>
                <a:cs typeface="Arial" panose="020B0604020202020204" pitchFamily="34" charset="0"/>
              </a:rPr>
            </a:br>
            <a:r>
              <a:rPr lang="en-US" sz="2200" b="1" dirty="0">
                <a:latin typeface="Arial" panose="020B0604020202020204" pitchFamily="34" charset="0"/>
                <a:cs typeface="Arial" panose="020B0604020202020204" pitchFamily="34" charset="0"/>
              </a:rPr>
              <a:t>September 15, 2021</a:t>
            </a:r>
            <a:br>
              <a:rPr lang="en-US" sz="675" b="1" dirty="0"/>
            </a:br>
            <a:br>
              <a:rPr lang="en-US" sz="675" b="1" dirty="0"/>
            </a:br>
            <a:br>
              <a:rPr lang="en-US" sz="675" b="1" dirty="0">
                <a:solidFill>
                  <a:srgbClr val="000000"/>
                </a:solidFill>
              </a:rPr>
            </a:br>
            <a:br>
              <a:rPr lang="en-US" sz="675" b="1" dirty="0">
                <a:solidFill>
                  <a:srgbClr val="000000"/>
                </a:solidFill>
              </a:rPr>
            </a:br>
            <a:br>
              <a:rPr lang="en-US" sz="675" b="1" dirty="0">
                <a:solidFill>
                  <a:srgbClr val="000000"/>
                </a:solidFill>
              </a:rPr>
            </a:br>
            <a:br>
              <a:rPr lang="en-US" sz="675" b="1" dirty="0">
                <a:solidFill>
                  <a:srgbClr val="000000"/>
                </a:solidFill>
              </a:rPr>
            </a:br>
            <a:br>
              <a:rPr lang="en-US" sz="675" b="1" dirty="0">
                <a:solidFill>
                  <a:srgbClr val="000000"/>
                </a:solidFill>
              </a:rPr>
            </a:br>
            <a:br>
              <a:rPr lang="en-US" sz="675" b="1" dirty="0">
                <a:solidFill>
                  <a:srgbClr val="000000"/>
                </a:solidFill>
              </a:rPr>
            </a:br>
            <a:endParaRPr lang="en-US" sz="675" b="1" dirty="0">
              <a:solidFill>
                <a:srgbClr val="000000"/>
              </a:solidFill>
            </a:endParaRPr>
          </a:p>
        </p:txBody>
      </p:sp>
      <p:pic>
        <p:nvPicPr>
          <p:cNvPr id="5" name="Picture 4">
            <a:extLst>
              <a:ext uri="{FF2B5EF4-FFF2-40B4-BE49-F238E27FC236}">
                <a16:creationId xmlns:a16="http://schemas.microsoft.com/office/drawing/2014/main" id="{01B0DFCE-8A37-465D-B4A7-3ED69818FB19}"/>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5312546" y="5943056"/>
            <a:ext cx="1774054" cy="431078"/>
          </a:xfrm>
          <a:prstGeom prst="rect">
            <a:avLst/>
          </a:prstGeom>
          <a:noFill/>
        </p:spPr>
      </p:pic>
      <p:pic>
        <p:nvPicPr>
          <p:cNvPr id="4" name="Picture 3">
            <a:extLst>
              <a:ext uri="{FF2B5EF4-FFF2-40B4-BE49-F238E27FC236}">
                <a16:creationId xmlns:a16="http://schemas.microsoft.com/office/drawing/2014/main" id="{002FF0E8-2C71-4757-8657-7A62583FD91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057400" y="5932777"/>
            <a:ext cx="1774055" cy="691035"/>
          </a:xfrm>
          <a:prstGeom prst="rect">
            <a:avLst/>
          </a:prstGeom>
          <a:noFill/>
        </p:spPr>
      </p:pic>
      <p:pic>
        <p:nvPicPr>
          <p:cNvPr id="3" name="Picture 2">
            <a:extLst>
              <a:ext uri="{FF2B5EF4-FFF2-40B4-BE49-F238E27FC236}">
                <a16:creationId xmlns:a16="http://schemas.microsoft.com/office/drawing/2014/main" id="{34E4C9EB-16AF-417E-9C4D-F6A97FB83D4C}"/>
              </a:ext>
            </a:extLst>
          </p:cNvPr>
          <p:cNvPicPr>
            <a:picLocks noChangeAspect="1"/>
          </p:cNvPicPr>
          <p:nvPr/>
        </p:nvPicPr>
        <p:blipFill>
          <a:blip r:embed="rId4"/>
          <a:stretch>
            <a:fillRect/>
          </a:stretch>
        </p:blipFill>
        <p:spPr>
          <a:xfrm>
            <a:off x="0" y="81697"/>
            <a:ext cx="9144000" cy="1074232"/>
          </a:xfrm>
          <a:prstGeom prst="rect">
            <a:avLst/>
          </a:prstGeom>
        </p:spPr>
      </p:pic>
    </p:spTree>
    <p:extLst>
      <p:ext uri="{BB962C8B-B14F-4D97-AF65-F5344CB8AC3E}">
        <p14:creationId xmlns:p14="http://schemas.microsoft.com/office/powerpoint/2010/main" val="17615510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DD6CD-405B-4C56-B9D5-0A48F4A79FD7}"/>
              </a:ext>
            </a:extLst>
          </p:cNvPr>
          <p:cNvSpPr>
            <a:spLocks noGrp="1"/>
          </p:cNvSpPr>
          <p:nvPr>
            <p:ph type="title"/>
          </p:nvPr>
        </p:nvSpPr>
        <p:spPr>
          <a:xfrm>
            <a:off x="2514600" y="1459467"/>
            <a:ext cx="5789461" cy="1090538"/>
          </a:xfrm>
        </p:spPr>
        <p:txBody>
          <a:bodyPr>
            <a:normAutofit/>
          </a:bodyPr>
          <a:lstStyle/>
          <a:p>
            <a:r>
              <a:rPr lang="en-US" b="1" dirty="0"/>
              <a:t>Grant Specialist Team</a:t>
            </a:r>
          </a:p>
        </p:txBody>
      </p:sp>
      <p:sp>
        <p:nvSpPr>
          <p:cNvPr id="3" name="Content Placeholder 2">
            <a:extLst>
              <a:ext uri="{FF2B5EF4-FFF2-40B4-BE49-F238E27FC236}">
                <a16:creationId xmlns:a16="http://schemas.microsoft.com/office/drawing/2014/main" id="{3E93F728-700A-4E9E-AF5C-B10D834EA255}"/>
              </a:ext>
            </a:extLst>
          </p:cNvPr>
          <p:cNvSpPr>
            <a:spLocks noGrp="1"/>
          </p:cNvSpPr>
          <p:nvPr>
            <p:ph type="body" idx="1"/>
          </p:nvPr>
        </p:nvSpPr>
        <p:spPr>
          <a:xfrm>
            <a:off x="609601" y="2286000"/>
            <a:ext cx="8229600" cy="3809999"/>
          </a:xfrm>
        </p:spPr>
        <p:txBody>
          <a:bodyPr anchor="ctr">
            <a:normAutofit/>
          </a:bodyPr>
          <a:lstStyle/>
          <a:p>
            <a:r>
              <a:rPr lang="en-US" sz="2400" b="1" dirty="0">
                <a:solidFill>
                  <a:srgbClr val="000000"/>
                </a:solidFill>
                <a:latin typeface="+mn-lt"/>
              </a:rPr>
              <a:t>Shelley Baudean </a:t>
            </a:r>
            <a:r>
              <a:rPr lang="en-US" sz="2400" dirty="0">
                <a:solidFill>
                  <a:srgbClr val="000000"/>
                </a:solidFill>
                <a:latin typeface="+mn-lt"/>
              </a:rPr>
              <a:t>– Grants Program Specialist</a:t>
            </a:r>
          </a:p>
          <a:p>
            <a:r>
              <a:rPr lang="en-US" sz="2400" b="1" dirty="0">
                <a:solidFill>
                  <a:srgbClr val="000000"/>
                </a:solidFill>
                <a:latin typeface="+mn-lt"/>
              </a:rPr>
              <a:t>Audrey Dieken </a:t>
            </a:r>
            <a:r>
              <a:rPr lang="en-US" sz="2400" dirty="0">
                <a:solidFill>
                  <a:srgbClr val="000000"/>
                </a:solidFill>
                <a:latin typeface="+mn-lt"/>
              </a:rPr>
              <a:t>– Grants Program Specialist</a:t>
            </a:r>
          </a:p>
          <a:p>
            <a:r>
              <a:rPr lang="en-US" sz="2400" b="1" dirty="0">
                <a:solidFill>
                  <a:srgbClr val="000000"/>
                </a:solidFill>
                <a:latin typeface="+mn-lt"/>
              </a:rPr>
              <a:t>Don Dolin </a:t>
            </a:r>
            <a:r>
              <a:rPr lang="en-US" sz="2400" dirty="0">
                <a:solidFill>
                  <a:srgbClr val="000000"/>
                </a:solidFill>
                <a:latin typeface="+mn-lt"/>
              </a:rPr>
              <a:t>– Grants Program Specialist</a:t>
            </a:r>
          </a:p>
          <a:p>
            <a:r>
              <a:rPr lang="en-US" sz="2400" b="1" dirty="0">
                <a:solidFill>
                  <a:srgbClr val="000000"/>
                </a:solidFill>
                <a:latin typeface="+mn-lt"/>
              </a:rPr>
              <a:t>Mark McManus </a:t>
            </a:r>
            <a:r>
              <a:rPr lang="en-US" sz="2400" dirty="0">
                <a:solidFill>
                  <a:srgbClr val="000000"/>
                </a:solidFill>
                <a:latin typeface="+mn-lt"/>
              </a:rPr>
              <a:t>– Grants Program Specialist</a:t>
            </a:r>
          </a:p>
          <a:p>
            <a:r>
              <a:rPr lang="en-US" sz="2400" b="1" dirty="0">
                <a:solidFill>
                  <a:srgbClr val="000000"/>
                </a:solidFill>
                <a:latin typeface="+mn-lt"/>
              </a:rPr>
              <a:t>John Jones </a:t>
            </a:r>
            <a:r>
              <a:rPr lang="en-US" sz="2400" dirty="0">
                <a:solidFill>
                  <a:srgbClr val="000000"/>
                </a:solidFill>
                <a:latin typeface="+mn-lt"/>
              </a:rPr>
              <a:t>– OCR Special Populations Program Specialist</a:t>
            </a:r>
          </a:p>
          <a:p>
            <a:r>
              <a:rPr lang="en-US" sz="2400" b="1" dirty="0">
                <a:solidFill>
                  <a:srgbClr val="000000"/>
                </a:solidFill>
                <a:latin typeface="+mn-lt"/>
              </a:rPr>
              <a:t>Mary Medina </a:t>
            </a:r>
            <a:r>
              <a:rPr lang="en-US" sz="2400" dirty="0">
                <a:solidFill>
                  <a:srgbClr val="000000"/>
                </a:solidFill>
                <a:latin typeface="+mn-lt"/>
              </a:rPr>
              <a:t>– CTE Grants Supervisor</a:t>
            </a:r>
          </a:p>
          <a:p>
            <a:pPr marL="0" indent="0">
              <a:buNone/>
            </a:pPr>
            <a:endParaRPr lang="en-US" sz="1500" dirty="0">
              <a:solidFill>
                <a:srgbClr val="000000"/>
              </a:solidFill>
            </a:endParaRPr>
          </a:p>
        </p:txBody>
      </p:sp>
      <p:pic>
        <p:nvPicPr>
          <p:cNvPr id="8" name="Picture 7">
            <a:extLst>
              <a:ext uri="{FF2B5EF4-FFF2-40B4-BE49-F238E27FC236}">
                <a16:creationId xmlns:a16="http://schemas.microsoft.com/office/drawing/2014/main" id="{6B5819D5-D84D-4DFC-928C-7178DCDB903E}"/>
              </a:ext>
            </a:extLst>
          </p:cNvPr>
          <p:cNvPicPr>
            <a:picLocks noChangeAspect="1"/>
          </p:cNvPicPr>
          <p:nvPr/>
        </p:nvPicPr>
        <p:blipFill>
          <a:blip r:embed="rId2"/>
          <a:stretch>
            <a:fillRect/>
          </a:stretch>
        </p:blipFill>
        <p:spPr>
          <a:xfrm>
            <a:off x="0" y="81697"/>
            <a:ext cx="9144000" cy="1074232"/>
          </a:xfrm>
          <a:prstGeom prst="rect">
            <a:avLst/>
          </a:prstGeom>
        </p:spPr>
      </p:pic>
    </p:spTree>
    <p:extLst>
      <p:ext uri="{BB962C8B-B14F-4D97-AF65-F5344CB8AC3E}">
        <p14:creationId xmlns:p14="http://schemas.microsoft.com/office/powerpoint/2010/main" val="15234424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091AC-622E-431A-A217-31E577806CB9}"/>
              </a:ext>
            </a:extLst>
          </p:cNvPr>
          <p:cNvSpPr>
            <a:spLocks noGrp="1"/>
          </p:cNvSpPr>
          <p:nvPr>
            <p:ph type="title"/>
          </p:nvPr>
        </p:nvSpPr>
        <p:spPr/>
        <p:txBody>
          <a:bodyPr/>
          <a:lstStyle/>
          <a:p>
            <a:pPr algn="ctr"/>
            <a:r>
              <a:rPr lang="en-US" dirty="0"/>
              <a:t>CTE Grant Application Important Dates</a:t>
            </a:r>
          </a:p>
        </p:txBody>
      </p:sp>
      <p:sp>
        <p:nvSpPr>
          <p:cNvPr id="3" name="Content Placeholder 2">
            <a:extLst>
              <a:ext uri="{FF2B5EF4-FFF2-40B4-BE49-F238E27FC236}">
                <a16:creationId xmlns:a16="http://schemas.microsoft.com/office/drawing/2014/main" id="{080F42F3-25F5-419F-943B-C46B291D2782}"/>
              </a:ext>
            </a:extLst>
          </p:cNvPr>
          <p:cNvSpPr>
            <a:spLocks noGrp="1"/>
          </p:cNvSpPr>
          <p:nvPr>
            <p:ph sz="half" idx="2"/>
          </p:nvPr>
        </p:nvSpPr>
        <p:spPr>
          <a:xfrm>
            <a:off x="457200" y="1577340"/>
            <a:ext cx="3977640" cy="3323987"/>
          </a:xfrm>
          <a:ln w="57150">
            <a:solidFill>
              <a:schemeClr val="tx1"/>
            </a:solidFill>
          </a:ln>
        </p:spPr>
        <p:txBody>
          <a:bodyPr/>
          <a:lstStyle/>
          <a:p>
            <a:pPr algn="ctr"/>
            <a:r>
              <a:rPr lang="en-US" dirty="0"/>
              <a:t>FY2021</a:t>
            </a:r>
          </a:p>
          <a:p>
            <a:pPr algn="ctr"/>
            <a:endParaRPr lang="en-US" dirty="0"/>
          </a:p>
          <a:p>
            <a:pPr marL="457200" indent="-457200" algn="l">
              <a:buFont typeface="Arial" panose="020B0604020202020204" pitchFamily="34" charset="0"/>
              <a:buChar char="•"/>
            </a:pPr>
            <a:r>
              <a:rPr lang="en-US" sz="1600" dirty="0"/>
              <a:t>CTE Federal Perkins Grant Final Narratives due: </a:t>
            </a:r>
            <a:r>
              <a:rPr lang="en-US" sz="1600" u="sng" dirty="0">
                <a:solidFill>
                  <a:srgbClr val="FF0000"/>
                </a:solidFill>
              </a:rPr>
              <a:t>September 15, 2021</a:t>
            </a:r>
          </a:p>
          <a:p>
            <a:pPr marL="457200" indent="-457200" algn="l">
              <a:buFont typeface="Arial" panose="020B0604020202020204" pitchFamily="34" charset="0"/>
              <a:buChar char="•"/>
            </a:pPr>
            <a:endParaRPr lang="en-US" sz="1600" dirty="0"/>
          </a:p>
          <a:p>
            <a:pPr marL="457200" indent="-457200" algn="l">
              <a:buFont typeface="Arial" panose="020B0604020202020204" pitchFamily="34" charset="0"/>
              <a:buChar char="•"/>
            </a:pPr>
            <a:r>
              <a:rPr lang="en-US" sz="1600" dirty="0"/>
              <a:t>CTE State Priority Grant Completion Report due </a:t>
            </a:r>
            <a:r>
              <a:rPr lang="en-US" sz="1600" u="sng" dirty="0">
                <a:solidFill>
                  <a:srgbClr val="FF0000"/>
                </a:solidFill>
              </a:rPr>
              <a:t>September 30, 2021</a:t>
            </a:r>
          </a:p>
          <a:p>
            <a:pPr marL="457200" indent="-457200" algn="l">
              <a:buFont typeface="Arial" panose="020B0604020202020204" pitchFamily="34" charset="0"/>
              <a:buChar char="•"/>
            </a:pPr>
            <a:endParaRPr lang="en-US" sz="1600" dirty="0"/>
          </a:p>
          <a:p>
            <a:pPr marL="457200" indent="-457200" algn="l">
              <a:buFont typeface="Arial" panose="020B0604020202020204" pitchFamily="34" charset="0"/>
              <a:buChar char="•"/>
            </a:pPr>
            <a:r>
              <a:rPr lang="en-US" sz="1600" dirty="0"/>
              <a:t>CTE Federal Perkins Grant Completion Report due: </a:t>
            </a:r>
            <a:r>
              <a:rPr lang="en-US" sz="1600" u="sng" dirty="0">
                <a:solidFill>
                  <a:srgbClr val="FF0000"/>
                </a:solidFill>
              </a:rPr>
              <a:t>December 30, 2021</a:t>
            </a:r>
          </a:p>
          <a:p>
            <a:pPr marL="457200" indent="-457200" algn="l">
              <a:buFont typeface="Arial" panose="020B0604020202020204" pitchFamily="34" charset="0"/>
              <a:buChar char="•"/>
            </a:pPr>
            <a:endParaRPr lang="en-US" sz="1600" dirty="0"/>
          </a:p>
          <a:p>
            <a:pPr marL="457200" indent="-457200" algn="l">
              <a:buFont typeface="Arial" panose="020B0604020202020204" pitchFamily="34" charset="0"/>
              <a:buChar char="•"/>
            </a:pPr>
            <a:endParaRPr lang="en-US" sz="1600" dirty="0"/>
          </a:p>
        </p:txBody>
      </p:sp>
      <p:sp>
        <p:nvSpPr>
          <p:cNvPr id="4" name="Content Placeholder 3">
            <a:extLst>
              <a:ext uri="{FF2B5EF4-FFF2-40B4-BE49-F238E27FC236}">
                <a16:creationId xmlns:a16="http://schemas.microsoft.com/office/drawing/2014/main" id="{364E04A2-6889-4A1D-805B-9A1A979B267D}"/>
              </a:ext>
            </a:extLst>
          </p:cNvPr>
          <p:cNvSpPr>
            <a:spLocks noGrp="1"/>
          </p:cNvSpPr>
          <p:nvPr>
            <p:ph sz="half" idx="3"/>
          </p:nvPr>
        </p:nvSpPr>
        <p:spPr>
          <a:xfrm>
            <a:off x="4709160" y="1577340"/>
            <a:ext cx="3977640" cy="3323987"/>
          </a:xfrm>
          <a:ln w="57150">
            <a:solidFill>
              <a:schemeClr val="tx1"/>
            </a:solidFill>
          </a:ln>
        </p:spPr>
        <p:txBody>
          <a:bodyPr/>
          <a:lstStyle/>
          <a:p>
            <a:pPr algn="ctr"/>
            <a:r>
              <a:rPr lang="en-US" dirty="0"/>
              <a:t>FY2022</a:t>
            </a:r>
          </a:p>
          <a:p>
            <a:pPr algn="ctr"/>
            <a:endParaRPr lang="en-US" sz="1600" dirty="0"/>
          </a:p>
          <a:p>
            <a:pPr marL="285750" indent="-285750" algn="l">
              <a:buFont typeface="Arial" panose="020B0604020202020204" pitchFamily="34" charset="0"/>
              <a:buChar char="•"/>
            </a:pPr>
            <a:r>
              <a:rPr lang="en-US" sz="1600" dirty="0"/>
              <a:t>CTE Federal Perkins and State Priority submission due: </a:t>
            </a:r>
            <a:r>
              <a:rPr lang="en-US" sz="1600" u="sng" dirty="0">
                <a:solidFill>
                  <a:srgbClr val="FF0000"/>
                </a:solidFill>
              </a:rPr>
              <a:t>July 1, 2021</a:t>
            </a:r>
          </a:p>
          <a:p>
            <a:pPr marL="285750" indent="-285750" algn="l">
              <a:buFont typeface="Arial" panose="020B0604020202020204" pitchFamily="34" charset="0"/>
              <a:buChar char="•"/>
            </a:pPr>
            <a:endParaRPr lang="en-US" sz="1600" u="sng" dirty="0"/>
          </a:p>
          <a:p>
            <a:pPr marL="285750" indent="-285750" algn="l">
              <a:buFont typeface="Arial" panose="020B0604020202020204" pitchFamily="34" charset="0"/>
              <a:buChar char="•"/>
            </a:pPr>
            <a:r>
              <a:rPr lang="en-US" sz="1600" dirty="0"/>
              <a:t>Funding year for CTE Federal Perkins Grant:  </a:t>
            </a:r>
            <a:r>
              <a:rPr lang="en-US" sz="1600" u="sng" dirty="0">
                <a:solidFill>
                  <a:srgbClr val="FF0000"/>
                </a:solidFill>
              </a:rPr>
              <a:t>July 1, 2021 – September 30, 2022</a:t>
            </a:r>
          </a:p>
          <a:p>
            <a:pPr marL="285750" indent="-285750" algn="l">
              <a:buFont typeface="Arial" panose="020B0604020202020204" pitchFamily="34" charset="0"/>
              <a:buChar char="•"/>
            </a:pPr>
            <a:endParaRPr lang="en-US" sz="1600" dirty="0"/>
          </a:p>
          <a:p>
            <a:pPr marL="285750" indent="-285750" algn="l">
              <a:buFont typeface="Arial" panose="020B0604020202020204" pitchFamily="34" charset="0"/>
              <a:buChar char="•"/>
            </a:pPr>
            <a:r>
              <a:rPr lang="en-US" sz="1600" dirty="0"/>
              <a:t>Funding year for CTE State Priority Grant:  </a:t>
            </a:r>
            <a:r>
              <a:rPr lang="en-US" sz="1600" u="sng" dirty="0">
                <a:solidFill>
                  <a:srgbClr val="FF0000"/>
                </a:solidFill>
              </a:rPr>
              <a:t>July 1, 2021 – June 30, 2022</a:t>
            </a:r>
          </a:p>
          <a:p>
            <a:pPr algn="ctr"/>
            <a:endParaRPr lang="en-US" dirty="0"/>
          </a:p>
        </p:txBody>
      </p:sp>
    </p:spTree>
    <p:extLst>
      <p:ext uri="{BB962C8B-B14F-4D97-AF65-F5344CB8AC3E}">
        <p14:creationId xmlns:p14="http://schemas.microsoft.com/office/powerpoint/2010/main" val="28358451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82D88-B2E2-439E-8372-8C4A8F26B268}"/>
              </a:ext>
            </a:extLst>
          </p:cNvPr>
          <p:cNvSpPr>
            <a:spLocks noGrp="1"/>
          </p:cNvSpPr>
          <p:nvPr>
            <p:ph type="title"/>
          </p:nvPr>
        </p:nvSpPr>
        <p:spPr/>
        <p:txBody>
          <a:bodyPr/>
          <a:lstStyle/>
          <a:p>
            <a:pPr algn="ctr"/>
            <a:r>
              <a:rPr lang="en-US" dirty="0"/>
              <a:t>FY2022 Grant Successes</a:t>
            </a:r>
          </a:p>
        </p:txBody>
      </p:sp>
      <p:sp>
        <p:nvSpPr>
          <p:cNvPr id="4" name="Content Placeholder 3">
            <a:extLst>
              <a:ext uri="{FF2B5EF4-FFF2-40B4-BE49-F238E27FC236}">
                <a16:creationId xmlns:a16="http://schemas.microsoft.com/office/drawing/2014/main" id="{093818FC-F1A4-46DE-A0A6-AB55FC8AC10C}"/>
              </a:ext>
            </a:extLst>
          </p:cNvPr>
          <p:cNvSpPr>
            <a:spLocks noGrp="1"/>
          </p:cNvSpPr>
          <p:nvPr>
            <p:ph sz="half" idx="3"/>
          </p:nvPr>
        </p:nvSpPr>
        <p:spPr>
          <a:xfrm>
            <a:off x="685800" y="1577340"/>
            <a:ext cx="8001000" cy="2585323"/>
          </a:xfrm>
        </p:spPr>
        <p:txBody>
          <a:bodyPr/>
          <a:lstStyle/>
          <a:p>
            <a:pPr marL="457200" indent="-457200">
              <a:buFont typeface="Arial" panose="020B0604020202020204" pitchFamily="34" charset="0"/>
              <a:buChar char="•"/>
            </a:pPr>
            <a:r>
              <a:rPr lang="en-US" u="sng" dirty="0"/>
              <a:t>99%</a:t>
            </a:r>
            <a:r>
              <a:rPr lang="en-US" dirty="0"/>
              <a:t> of FY2022 CTE Federal Perkins applications approved</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u="sng" dirty="0"/>
              <a:t>99%</a:t>
            </a:r>
            <a:r>
              <a:rPr lang="en-US" dirty="0"/>
              <a:t> of FY2022 CTE State Priority applications approved</a:t>
            </a:r>
          </a:p>
          <a:p>
            <a:endParaRPr lang="en-US" dirty="0"/>
          </a:p>
        </p:txBody>
      </p:sp>
    </p:spTree>
    <p:extLst>
      <p:ext uri="{BB962C8B-B14F-4D97-AF65-F5344CB8AC3E}">
        <p14:creationId xmlns:p14="http://schemas.microsoft.com/office/powerpoint/2010/main" val="24707300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0F0A3-5E02-4875-AAD0-DB777ACBE578}"/>
              </a:ext>
            </a:extLst>
          </p:cNvPr>
          <p:cNvSpPr>
            <a:spLocks noGrp="1"/>
          </p:cNvSpPr>
          <p:nvPr>
            <p:ph type="title"/>
          </p:nvPr>
        </p:nvSpPr>
        <p:spPr/>
        <p:txBody>
          <a:bodyPr/>
          <a:lstStyle/>
          <a:p>
            <a:pPr algn="ctr"/>
            <a:r>
              <a:rPr lang="en-US" dirty="0"/>
              <a:t>FY2021 Reimbursement Requests </a:t>
            </a:r>
          </a:p>
        </p:txBody>
      </p:sp>
      <p:sp>
        <p:nvSpPr>
          <p:cNvPr id="3" name="Content Placeholder 2">
            <a:extLst>
              <a:ext uri="{FF2B5EF4-FFF2-40B4-BE49-F238E27FC236}">
                <a16:creationId xmlns:a16="http://schemas.microsoft.com/office/drawing/2014/main" id="{2826B4AF-84AA-44CF-9BA3-D471F80FF8DF}"/>
              </a:ext>
            </a:extLst>
          </p:cNvPr>
          <p:cNvSpPr>
            <a:spLocks noGrp="1"/>
          </p:cNvSpPr>
          <p:nvPr>
            <p:ph sz="half" idx="2"/>
          </p:nvPr>
        </p:nvSpPr>
        <p:spPr>
          <a:xfrm>
            <a:off x="457200" y="1577340"/>
            <a:ext cx="3810000" cy="2154436"/>
          </a:xfrm>
          <a:ln>
            <a:solidFill>
              <a:srgbClr val="012069"/>
            </a:solidFill>
          </a:ln>
        </p:spPr>
        <p:txBody>
          <a:bodyPr/>
          <a:lstStyle/>
          <a:p>
            <a:pPr algn="ctr"/>
            <a:r>
              <a:rPr lang="en-US" b="1" dirty="0"/>
              <a:t>State Priority</a:t>
            </a:r>
          </a:p>
          <a:p>
            <a:pPr algn="ctr"/>
            <a:endParaRPr lang="en-US" b="1" dirty="0"/>
          </a:p>
          <a:p>
            <a:pPr algn="ctr"/>
            <a:r>
              <a:rPr lang="en-US" b="1" dirty="0"/>
              <a:t>96%</a:t>
            </a:r>
          </a:p>
          <a:p>
            <a:pPr algn="ctr"/>
            <a:endParaRPr lang="en-US" b="1" dirty="0"/>
          </a:p>
          <a:p>
            <a:pPr algn="ctr"/>
            <a:r>
              <a:rPr lang="en-US" b="1" dirty="0"/>
              <a:t>Paid out as of 7/1/2021</a:t>
            </a:r>
          </a:p>
        </p:txBody>
      </p:sp>
      <p:sp>
        <p:nvSpPr>
          <p:cNvPr id="4" name="Content Placeholder 3">
            <a:extLst>
              <a:ext uri="{FF2B5EF4-FFF2-40B4-BE49-F238E27FC236}">
                <a16:creationId xmlns:a16="http://schemas.microsoft.com/office/drawing/2014/main" id="{9EBD7457-F4BA-4906-8363-B94E763AC874}"/>
              </a:ext>
            </a:extLst>
          </p:cNvPr>
          <p:cNvSpPr>
            <a:spLocks noGrp="1"/>
          </p:cNvSpPr>
          <p:nvPr>
            <p:ph sz="half" idx="3"/>
          </p:nvPr>
        </p:nvSpPr>
        <p:spPr>
          <a:xfrm>
            <a:off x="4572000" y="1577341"/>
            <a:ext cx="4114800" cy="2154436"/>
          </a:xfrm>
          <a:ln>
            <a:solidFill>
              <a:srgbClr val="012069"/>
            </a:solidFill>
          </a:ln>
        </p:spPr>
        <p:txBody>
          <a:bodyPr/>
          <a:lstStyle/>
          <a:p>
            <a:pPr algn="ctr"/>
            <a:r>
              <a:rPr lang="en-US" b="1" dirty="0"/>
              <a:t>Perkins</a:t>
            </a:r>
          </a:p>
          <a:p>
            <a:pPr algn="ctr"/>
            <a:endParaRPr lang="en-US" b="1" dirty="0"/>
          </a:p>
          <a:p>
            <a:pPr algn="ctr"/>
            <a:r>
              <a:rPr lang="en-US" b="1" dirty="0"/>
              <a:t>75%</a:t>
            </a:r>
          </a:p>
          <a:p>
            <a:pPr algn="ctr"/>
            <a:endParaRPr lang="en-US" b="1" dirty="0"/>
          </a:p>
          <a:p>
            <a:pPr algn="ctr"/>
            <a:r>
              <a:rPr lang="en-US" b="1" dirty="0"/>
              <a:t>Paid out as of 9/8/2021</a:t>
            </a:r>
          </a:p>
        </p:txBody>
      </p:sp>
    </p:spTree>
    <p:extLst>
      <p:ext uri="{BB962C8B-B14F-4D97-AF65-F5344CB8AC3E}">
        <p14:creationId xmlns:p14="http://schemas.microsoft.com/office/powerpoint/2010/main" val="16386429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7AD0C-5896-48AE-802D-EB29E65ED848}"/>
              </a:ext>
            </a:extLst>
          </p:cNvPr>
          <p:cNvSpPr>
            <a:spLocks noGrp="1"/>
          </p:cNvSpPr>
          <p:nvPr>
            <p:ph type="title"/>
          </p:nvPr>
        </p:nvSpPr>
        <p:spPr/>
        <p:txBody>
          <a:bodyPr/>
          <a:lstStyle/>
          <a:p>
            <a:pPr algn="ctr"/>
            <a:r>
              <a:rPr lang="en-US" dirty="0"/>
              <a:t>Managing Your FY2022 Grants</a:t>
            </a:r>
          </a:p>
        </p:txBody>
      </p:sp>
      <p:sp>
        <p:nvSpPr>
          <p:cNvPr id="4" name="Content Placeholder 3">
            <a:extLst>
              <a:ext uri="{FF2B5EF4-FFF2-40B4-BE49-F238E27FC236}">
                <a16:creationId xmlns:a16="http://schemas.microsoft.com/office/drawing/2014/main" id="{D4006460-6C69-47A8-9D38-BA47579F430A}"/>
              </a:ext>
            </a:extLst>
          </p:cNvPr>
          <p:cNvSpPr>
            <a:spLocks noGrp="1"/>
          </p:cNvSpPr>
          <p:nvPr>
            <p:ph sz="half" idx="3"/>
          </p:nvPr>
        </p:nvSpPr>
        <p:spPr>
          <a:xfrm>
            <a:off x="495297" y="1066800"/>
            <a:ext cx="8153400" cy="3810000"/>
          </a:xfrm>
        </p:spPr>
        <p:txBody>
          <a:bodyPr/>
          <a:lstStyle/>
          <a:p>
            <a:pPr marL="457200" indent="-457200">
              <a:buFont typeface="Arial" panose="020B0604020202020204" pitchFamily="34" charset="0"/>
              <a:buChar char="•"/>
            </a:pPr>
            <a:r>
              <a:rPr lang="en-US" sz="2400" dirty="0"/>
              <a:t>Ensure you have grant user access role</a:t>
            </a:r>
          </a:p>
          <a:p>
            <a:pPr marL="457200" indent="-457200">
              <a:buFont typeface="Arial" panose="020B0604020202020204" pitchFamily="34" charset="0"/>
              <a:buChar char="•"/>
            </a:pPr>
            <a:r>
              <a:rPr lang="en-US" sz="2400" dirty="0"/>
              <a:t>Purchase capital and supplies at beginning of school year to ensure timely delivery</a:t>
            </a:r>
          </a:p>
          <a:p>
            <a:pPr marL="457200" indent="-457200">
              <a:buFont typeface="Arial" panose="020B0604020202020204" pitchFamily="34" charset="0"/>
              <a:buChar char="•"/>
            </a:pPr>
            <a:r>
              <a:rPr lang="en-US" sz="2400" dirty="0"/>
              <a:t>Work with your Business Manager to ensure regular submission of reimbursement requests</a:t>
            </a:r>
          </a:p>
          <a:p>
            <a:pPr marL="457200" indent="-457200">
              <a:buFont typeface="Arial" panose="020B0604020202020204" pitchFamily="34" charset="0"/>
              <a:buChar char="•"/>
            </a:pPr>
            <a:r>
              <a:rPr lang="en-US" sz="2400" dirty="0"/>
              <a:t>Read all History Log communications </a:t>
            </a:r>
          </a:p>
          <a:p>
            <a:pPr marL="457200" indent="-457200">
              <a:buFont typeface="Arial" panose="020B0604020202020204" pitchFamily="34" charset="0"/>
              <a:buChar char="•"/>
            </a:pPr>
            <a:r>
              <a:rPr lang="en-US" sz="2400" dirty="0"/>
              <a:t>Focus on FY2022 CLNA &amp; goals/targets</a:t>
            </a:r>
          </a:p>
          <a:p>
            <a:pPr marL="457200" indent="-457200">
              <a:buFont typeface="Arial" panose="020B0604020202020204" pitchFamily="34" charset="0"/>
              <a:buChar char="•"/>
            </a:pPr>
            <a:r>
              <a:rPr lang="en-US" sz="2400" dirty="0"/>
              <a:t>Adhere to grant specific deadlines</a:t>
            </a:r>
          </a:p>
          <a:p>
            <a:pPr marL="457200" indent="-457200">
              <a:buFont typeface="Arial" panose="020B0604020202020204" pitchFamily="34" charset="0"/>
              <a:buChar char="•"/>
            </a:pPr>
            <a:r>
              <a:rPr lang="en-US" sz="2400" dirty="0"/>
              <a:t>Provide narrative details for revisions </a:t>
            </a:r>
            <a:r>
              <a:rPr lang="en-US" sz="2400" dirty="0">
                <a:highlight>
                  <a:srgbClr val="FFFF00"/>
                </a:highlight>
              </a:rPr>
              <a:t>(below)</a:t>
            </a:r>
          </a:p>
          <a:p>
            <a:pPr algn="ctr"/>
            <a:r>
              <a:rPr lang="en-US" sz="2400" b="1" dirty="0">
                <a:solidFill>
                  <a:srgbClr val="FF0000"/>
                </a:solidFill>
              </a:rPr>
              <a:t>****Spend your allocated funding****</a:t>
            </a:r>
            <a:endParaRPr lang="en-US" sz="2400" dirty="0"/>
          </a:p>
        </p:txBody>
      </p:sp>
      <p:pic>
        <p:nvPicPr>
          <p:cNvPr id="5" name="Picture 4">
            <a:extLst>
              <a:ext uri="{FF2B5EF4-FFF2-40B4-BE49-F238E27FC236}">
                <a16:creationId xmlns:a16="http://schemas.microsoft.com/office/drawing/2014/main" id="{E5509C43-9F92-46C5-B69A-1133D1AE9ECA}"/>
              </a:ext>
            </a:extLst>
          </p:cNvPr>
          <p:cNvPicPr>
            <a:picLocks noChangeAspect="1"/>
          </p:cNvPicPr>
          <p:nvPr/>
        </p:nvPicPr>
        <p:blipFill>
          <a:blip r:embed="rId2"/>
          <a:stretch>
            <a:fillRect/>
          </a:stretch>
        </p:blipFill>
        <p:spPr>
          <a:xfrm>
            <a:off x="0" y="5009198"/>
            <a:ext cx="9144000" cy="1879625"/>
          </a:xfrm>
          <a:prstGeom prst="rect">
            <a:avLst/>
          </a:prstGeom>
        </p:spPr>
      </p:pic>
    </p:spTree>
    <p:extLst>
      <p:ext uri="{BB962C8B-B14F-4D97-AF65-F5344CB8AC3E}">
        <p14:creationId xmlns:p14="http://schemas.microsoft.com/office/powerpoint/2010/main" val="36374722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6D3D8-2582-4C68-B1AC-DF21B243E48D}"/>
              </a:ext>
            </a:extLst>
          </p:cNvPr>
          <p:cNvSpPr>
            <a:spLocks noGrp="1"/>
          </p:cNvSpPr>
          <p:nvPr>
            <p:ph type="title"/>
          </p:nvPr>
        </p:nvSpPr>
        <p:spPr/>
        <p:txBody>
          <a:bodyPr/>
          <a:lstStyle/>
          <a:p>
            <a:pPr algn="ctr"/>
            <a:r>
              <a:rPr lang="en-US" dirty="0"/>
              <a:t>Capital Outlay</a:t>
            </a:r>
          </a:p>
        </p:txBody>
      </p:sp>
      <p:sp>
        <p:nvSpPr>
          <p:cNvPr id="4" name="Content Placeholder 3">
            <a:extLst>
              <a:ext uri="{FF2B5EF4-FFF2-40B4-BE49-F238E27FC236}">
                <a16:creationId xmlns:a16="http://schemas.microsoft.com/office/drawing/2014/main" id="{29581C6D-F3C1-49B7-9BF9-CC16EC5BE3CC}"/>
              </a:ext>
            </a:extLst>
          </p:cNvPr>
          <p:cNvSpPr>
            <a:spLocks noGrp="1"/>
          </p:cNvSpPr>
          <p:nvPr>
            <p:ph sz="half" idx="3"/>
          </p:nvPr>
        </p:nvSpPr>
        <p:spPr>
          <a:xfrm>
            <a:off x="609600" y="1577340"/>
            <a:ext cx="8077200" cy="3231654"/>
          </a:xfrm>
        </p:spPr>
        <p:txBody>
          <a:bodyPr/>
          <a:lstStyle/>
          <a:p>
            <a:pPr marL="457200" indent="-457200">
              <a:buFont typeface="Arial" panose="020B0604020202020204" pitchFamily="34" charset="0"/>
              <a:buChar char="•"/>
            </a:pPr>
            <a:r>
              <a:rPr lang="en-US" dirty="0"/>
              <a:t>All Capital should be specialized equipment for CTE programs</a:t>
            </a:r>
          </a:p>
          <a:p>
            <a:pPr marL="914400" lvl="1" indent="-457200">
              <a:buFont typeface="Arial" panose="020B0604020202020204" pitchFamily="34" charset="0"/>
              <a:buChar char="•"/>
            </a:pPr>
            <a:r>
              <a:rPr lang="en-US" dirty="0"/>
              <a:t>Use CTE program equipment list which is located on the CTE website: </a:t>
            </a:r>
            <a:r>
              <a:rPr lang="en-US" dirty="0">
                <a:solidFill>
                  <a:schemeClr val="tx1"/>
                </a:solidFill>
                <a:highlight>
                  <a:srgbClr val="FFFF00"/>
                </a:highlight>
                <a:hlinkClick r:id="rId2">
                  <a:extLst>
                    <a:ext uri="{A12FA001-AC4F-418D-AE19-62706E023703}">
                      <ahyp:hlinkClr xmlns:ahyp="http://schemas.microsoft.com/office/drawing/2018/hyperlinkcolor" val="tx"/>
                    </a:ext>
                  </a:extLst>
                </a:hlinkClick>
              </a:rPr>
              <a:t>https://www.azed.gov/cte/programs</a:t>
            </a:r>
            <a:endParaRPr lang="en-US" dirty="0">
              <a:solidFill>
                <a:schemeClr val="tx1"/>
              </a:solidFill>
              <a:highlight>
                <a:srgbClr val="FFFF00"/>
              </a:highlight>
            </a:endParaRPr>
          </a:p>
          <a:p>
            <a:pPr marL="914400" lvl="1" indent="-457200">
              <a:buFont typeface="Arial" panose="020B0604020202020204" pitchFamily="34" charset="0"/>
              <a:buChar char="•"/>
            </a:pPr>
            <a:r>
              <a:rPr lang="en-US" dirty="0"/>
              <a:t>If item is not on the equipment list, please contact your assigned GPS to seek approval</a:t>
            </a:r>
          </a:p>
          <a:p>
            <a:pPr marL="914400" lvl="1"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Must be part of the inventory control system</a:t>
            </a:r>
          </a:p>
          <a:p>
            <a:pPr marL="914400" lvl="1" indent="-457200">
              <a:buFont typeface="Arial" panose="020B0604020202020204" pitchFamily="34" charset="0"/>
              <a:buChar char="•"/>
            </a:pPr>
            <a:r>
              <a:rPr lang="en-US" dirty="0"/>
              <a:t>Tagged, on inventory list, </a:t>
            </a:r>
            <a:r>
              <a:rPr lang="en-US" dirty="0" err="1"/>
              <a:t>etc</a:t>
            </a:r>
            <a:r>
              <a:rPr lang="en-US" dirty="0"/>
              <a:t>…</a:t>
            </a:r>
          </a:p>
          <a:p>
            <a:pPr marL="914400" lvl="1" indent="-457200">
              <a:buFont typeface="Arial" panose="020B0604020202020204" pitchFamily="34" charset="0"/>
              <a:buChar char="•"/>
            </a:pPr>
            <a:r>
              <a:rPr lang="en-US" dirty="0"/>
              <a:t>Adhere to EDGAR §200.313 requirements</a:t>
            </a:r>
          </a:p>
        </p:txBody>
      </p:sp>
    </p:spTree>
    <p:extLst>
      <p:ext uri="{BB962C8B-B14F-4D97-AF65-F5344CB8AC3E}">
        <p14:creationId xmlns:p14="http://schemas.microsoft.com/office/powerpoint/2010/main" val="41253735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692F6A-8C49-4722-8C64-D984F8E0E965}"/>
              </a:ext>
            </a:extLst>
          </p:cNvPr>
          <p:cNvPicPr>
            <a:picLocks noChangeAspect="1"/>
          </p:cNvPicPr>
          <p:nvPr/>
        </p:nvPicPr>
        <p:blipFill>
          <a:blip r:embed="rId2"/>
          <a:stretch>
            <a:fillRect/>
          </a:stretch>
        </p:blipFill>
        <p:spPr>
          <a:xfrm>
            <a:off x="457200" y="95974"/>
            <a:ext cx="7162800" cy="33330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9E1415C6-E8B3-4E4A-AEDC-10D59FAFF52C}"/>
              </a:ext>
            </a:extLst>
          </p:cNvPr>
          <p:cNvPicPr>
            <a:picLocks noChangeAspect="1"/>
          </p:cNvPicPr>
          <p:nvPr/>
        </p:nvPicPr>
        <p:blipFill>
          <a:blip r:embed="rId3"/>
          <a:stretch>
            <a:fillRect/>
          </a:stretch>
        </p:blipFill>
        <p:spPr>
          <a:xfrm>
            <a:off x="1447800" y="3657600"/>
            <a:ext cx="7620000" cy="31233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Arrow: Bent-Up 7">
            <a:extLst>
              <a:ext uri="{FF2B5EF4-FFF2-40B4-BE49-F238E27FC236}">
                <a16:creationId xmlns:a16="http://schemas.microsoft.com/office/drawing/2014/main" id="{1470A8E1-19F4-42D8-8F8E-D8F665B5718A}"/>
              </a:ext>
            </a:extLst>
          </p:cNvPr>
          <p:cNvSpPr/>
          <p:nvPr/>
        </p:nvSpPr>
        <p:spPr>
          <a:xfrm rot="5400000">
            <a:off x="495300" y="3467100"/>
            <a:ext cx="762000" cy="8382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02818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D0EC6-B896-4729-83BD-9520EAA08C0A}"/>
              </a:ext>
            </a:extLst>
          </p:cNvPr>
          <p:cNvSpPr>
            <a:spLocks noGrp="1"/>
          </p:cNvSpPr>
          <p:nvPr>
            <p:ph type="title"/>
          </p:nvPr>
        </p:nvSpPr>
        <p:spPr/>
        <p:txBody>
          <a:bodyPr/>
          <a:lstStyle/>
          <a:p>
            <a:pPr algn="ctr"/>
            <a:r>
              <a:rPr lang="en-US" dirty="0"/>
              <a:t>Things That May Affect Your Grants</a:t>
            </a:r>
          </a:p>
        </p:txBody>
      </p:sp>
      <p:sp>
        <p:nvSpPr>
          <p:cNvPr id="4" name="Content Placeholder 3">
            <a:extLst>
              <a:ext uri="{FF2B5EF4-FFF2-40B4-BE49-F238E27FC236}">
                <a16:creationId xmlns:a16="http://schemas.microsoft.com/office/drawing/2014/main" id="{BF9AEC32-04D8-4D88-82D6-AE34A190E961}"/>
              </a:ext>
            </a:extLst>
          </p:cNvPr>
          <p:cNvSpPr>
            <a:spLocks noGrp="1"/>
          </p:cNvSpPr>
          <p:nvPr>
            <p:ph sz="half" idx="3"/>
          </p:nvPr>
        </p:nvSpPr>
        <p:spPr>
          <a:xfrm>
            <a:off x="609600" y="1143000"/>
            <a:ext cx="8153400" cy="4801314"/>
          </a:xfrm>
        </p:spPr>
        <p:txBody>
          <a:bodyPr/>
          <a:lstStyle/>
          <a:p>
            <a:pPr marL="457200" indent="-457200">
              <a:buFont typeface="Arial" panose="020B0604020202020204" pitchFamily="34" charset="0"/>
              <a:buChar char="•"/>
            </a:pPr>
            <a:r>
              <a:rPr lang="en-US" sz="2400" dirty="0"/>
              <a:t>Ordering equipment / supplies not listed in grant</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Procrastination in purchasing = irregularity in reimbursement request submissions</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Limited / vague information in budget narratives when submitting grant revisions</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b="1" dirty="0">
                <a:solidFill>
                  <a:srgbClr val="FF0000"/>
                </a:solidFill>
              </a:rPr>
              <a:t>Global Holds </a:t>
            </a:r>
            <a:r>
              <a:rPr lang="en-US" sz="2400" dirty="0"/>
              <a:t>prevent your grants from being approved.  Resolve Global Holds with GME as soon as possible.</a:t>
            </a:r>
          </a:p>
          <a:p>
            <a:pPr marL="457200" indent="-457200">
              <a:buFont typeface="Arial" panose="020B0604020202020204" pitchFamily="34" charset="0"/>
              <a:buChar char="•"/>
            </a:pPr>
            <a:endParaRPr lang="en-US" sz="2400" dirty="0"/>
          </a:p>
          <a:p>
            <a:pPr algn="ctr"/>
            <a:r>
              <a:rPr lang="en-US" sz="2400" b="1" dirty="0">
                <a:solidFill>
                  <a:srgbClr val="00B050"/>
                </a:solidFill>
              </a:rPr>
              <a:t>**Contact GPS for review prior to submission if you are unsure about any of your revisions</a:t>
            </a:r>
          </a:p>
        </p:txBody>
      </p:sp>
    </p:spTree>
    <p:extLst>
      <p:ext uri="{BB962C8B-B14F-4D97-AF65-F5344CB8AC3E}">
        <p14:creationId xmlns:p14="http://schemas.microsoft.com/office/powerpoint/2010/main" val="2905151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C69-7124-42EE-89E8-D1D92BF4A1DF}"/>
              </a:ext>
            </a:extLst>
          </p:cNvPr>
          <p:cNvSpPr>
            <a:spLocks noGrp="1"/>
          </p:cNvSpPr>
          <p:nvPr>
            <p:ph type="title"/>
          </p:nvPr>
        </p:nvSpPr>
        <p:spPr>
          <a:xfrm>
            <a:off x="1030626" y="518984"/>
            <a:ext cx="7082739" cy="984885"/>
          </a:xfrm>
        </p:spPr>
        <p:txBody>
          <a:bodyPr/>
          <a:lstStyle/>
          <a:p>
            <a:pPr algn="ctr"/>
            <a:r>
              <a:rPr lang="en-US">
                <a:ln>
                  <a:solidFill>
                    <a:srgbClr val="C00000"/>
                  </a:solidFill>
                </a:ln>
              </a:rPr>
              <a:t>Regions for</a:t>
            </a:r>
            <a:br>
              <a:rPr lang="en-US" dirty="0">
                <a:ln>
                  <a:solidFill>
                    <a:srgbClr val="C00000"/>
                  </a:solidFill>
                </a:ln>
              </a:rPr>
            </a:br>
            <a:r>
              <a:rPr lang="en-US" dirty="0">
                <a:ln>
                  <a:solidFill>
                    <a:srgbClr val="C00000"/>
                  </a:solidFill>
                </a:ln>
              </a:rPr>
              <a:t>for CTED 4</a:t>
            </a:r>
            <a:r>
              <a:rPr lang="en-US" baseline="30000" dirty="0">
                <a:ln>
                  <a:solidFill>
                    <a:srgbClr val="C00000"/>
                  </a:solidFill>
                </a:ln>
              </a:rPr>
              <a:t>th</a:t>
            </a:r>
            <a:r>
              <a:rPr lang="en-US" dirty="0">
                <a:ln>
                  <a:solidFill>
                    <a:srgbClr val="C00000"/>
                  </a:solidFill>
                </a:ln>
              </a:rPr>
              <a:t> year Funding</a:t>
            </a:r>
            <a:endParaRPr lang="en-US" sz="3600" dirty="0">
              <a:ln>
                <a:solidFill>
                  <a:srgbClr val="C00000"/>
                </a:solidFill>
              </a:ln>
            </a:endParaRPr>
          </a:p>
        </p:txBody>
      </p:sp>
      <p:sp>
        <p:nvSpPr>
          <p:cNvPr id="3" name="Content Placeholder 2">
            <a:extLst>
              <a:ext uri="{FF2B5EF4-FFF2-40B4-BE49-F238E27FC236}">
                <a16:creationId xmlns:a16="http://schemas.microsoft.com/office/drawing/2014/main" id="{C4610961-4CC9-4906-980E-37FC6F639B50}"/>
              </a:ext>
            </a:extLst>
          </p:cNvPr>
          <p:cNvSpPr>
            <a:spLocks noGrp="1"/>
          </p:cNvSpPr>
          <p:nvPr>
            <p:ph sz="half" idx="2"/>
          </p:nvPr>
        </p:nvSpPr>
        <p:spPr>
          <a:xfrm>
            <a:off x="493236" y="1503405"/>
            <a:ext cx="8305800" cy="5293757"/>
          </a:xfrm>
        </p:spPr>
        <p:txBody>
          <a:bodyPr/>
          <a:lstStyle/>
          <a:p>
            <a:pPr algn="l"/>
            <a:r>
              <a:rPr lang="en-US" i="1" dirty="0"/>
              <a:t>CTED 				          Workforce Region</a:t>
            </a:r>
          </a:p>
          <a:p>
            <a:pPr algn="l"/>
            <a:r>
              <a:rPr lang="en-US" sz="2000" dirty="0"/>
              <a:t>CAVIAT					Coconino &amp; Yavapai</a:t>
            </a:r>
          </a:p>
          <a:p>
            <a:pPr algn="l"/>
            <a:r>
              <a:rPr lang="en-US" sz="2000" dirty="0"/>
              <a:t>CAVIT					Pinal County</a:t>
            </a:r>
          </a:p>
          <a:p>
            <a:pPr algn="l"/>
            <a:r>
              <a:rPr lang="en-US" sz="2000" dirty="0"/>
              <a:t>CTD					Cochise, Graham &amp; Greenlee</a:t>
            </a:r>
          </a:p>
          <a:p>
            <a:pPr algn="l"/>
            <a:r>
              <a:rPr lang="en-US" sz="2000" dirty="0"/>
              <a:t>CVIT					Apache, Gila, &amp; Navajo</a:t>
            </a:r>
          </a:p>
          <a:p>
            <a:pPr algn="l"/>
            <a:r>
              <a:rPr lang="en-US" sz="2000" dirty="0"/>
              <a:t>EVIT					Maricopa County</a:t>
            </a:r>
          </a:p>
          <a:p>
            <a:pPr algn="l"/>
            <a:r>
              <a:rPr lang="en-US" sz="2000" dirty="0"/>
              <a:t>GIFT					Cochise, Graham, &amp; Greenlee</a:t>
            </a:r>
          </a:p>
          <a:p>
            <a:pPr algn="l"/>
            <a:r>
              <a:rPr lang="en-US" sz="2000" dirty="0"/>
              <a:t>MICTED					Yavapai County</a:t>
            </a:r>
          </a:p>
          <a:p>
            <a:pPr algn="l"/>
            <a:r>
              <a:rPr lang="en-US" sz="2000" dirty="0"/>
              <a:t>NATIVE					Apache, Gila, &amp; Navajo</a:t>
            </a:r>
          </a:p>
          <a:p>
            <a:pPr algn="l"/>
            <a:r>
              <a:rPr lang="en-US" sz="2000" dirty="0"/>
              <a:t>NAVIT					Apache, Gila, &amp; Navajo</a:t>
            </a:r>
          </a:p>
          <a:p>
            <a:pPr algn="l"/>
            <a:r>
              <a:rPr lang="en-US" sz="2000" dirty="0"/>
              <a:t>Pima County JTED			Pima &amp; Santa Cruz Counties</a:t>
            </a:r>
          </a:p>
          <a:p>
            <a:pPr algn="l"/>
            <a:r>
              <a:rPr lang="en-US" sz="2000" dirty="0"/>
              <a:t>STEDY					Yuma County</a:t>
            </a:r>
          </a:p>
          <a:p>
            <a:pPr algn="l"/>
            <a:r>
              <a:rPr lang="en-US" sz="2000" dirty="0"/>
              <a:t>VACTE					Coconino &amp; Yavapai </a:t>
            </a:r>
          </a:p>
          <a:p>
            <a:pPr algn="l"/>
            <a:r>
              <a:rPr lang="en-US" sz="2000" dirty="0"/>
              <a:t>WAVE					Mohave &amp; </a:t>
            </a:r>
            <a:r>
              <a:rPr lang="en-US" sz="2000" dirty="0" err="1"/>
              <a:t>LaPaz</a:t>
            </a:r>
            <a:r>
              <a:rPr lang="en-US" sz="2000" dirty="0"/>
              <a:t> Counties</a:t>
            </a:r>
          </a:p>
          <a:p>
            <a:pPr algn="l"/>
            <a:r>
              <a:rPr lang="en-US" sz="2000" dirty="0"/>
              <a:t>West-MEC				Maricopa County</a:t>
            </a:r>
            <a:br>
              <a:rPr lang="en-US" dirty="0"/>
            </a:br>
            <a:endParaRPr lang="en-US" dirty="0">
              <a:solidFill>
                <a:srgbClr val="FF0000"/>
              </a:solidFill>
            </a:endParaRPr>
          </a:p>
        </p:txBody>
      </p:sp>
      <p:pic>
        <p:nvPicPr>
          <p:cNvPr id="5" name="Picture 4" descr="http://www.azed.gov/cte/files/2017/07/CTE_Arizona_RGB.jpg">
            <a:extLst>
              <a:ext uri="{FF2B5EF4-FFF2-40B4-BE49-F238E27FC236}">
                <a16:creationId xmlns:a16="http://schemas.microsoft.com/office/drawing/2014/main" id="{E2C75AAD-9C4F-41B7-A301-C16995D0E3B3}"/>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96" y="6322639"/>
            <a:ext cx="914401" cy="323192"/>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4BCB6256-57F7-455B-8AEF-FFD193241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6371126"/>
            <a:ext cx="382378" cy="323192"/>
          </a:xfrm>
          <a:prstGeom prst="rect">
            <a:avLst/>
          </a:prstGeom>
        </p:spPr>
      </p:pic>
    </p:spTree>
    <p:extLst>
      <p:ext uri="{BB962C8B-B14F-4D97-AF65-F5344CB8AC3E}">
        <p14:creationId xmlns:p14="http://schemas.microsoft.com/office/powerpoint/2010/main" val="41567156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A280B-D508-44FB-9556-A8E8E5E3B2BF}"/>
              </a:ext>
            </a:extLst>
          </p:cNvPr>
          <p:cNvSpPr>
            <a:spLocks noGrp="1"/>
          </p:cNvSpPr>
          <p:nvPr>
            <p:ph type="title"/>
          </p:nvPr>
        </p:nvSpPr>
        <p:spPr/>
        <p:txBody>
          <a:bodyPr/>
          <a:lstStyle/>
          <a:p>
            <a:pPr algn="ctr"/>
            <a:r>
              <a:rPr lang="en-US" dirty="0"/>
              <a:t>Thinking Ahead</a:t>
            </a:r>
          </a:p>
        </p:txBody>
      </p:sp>
      <p:sp>
        <p:nvSpPr>
          <p:cNvPr id="4" name="Content Placeholder 3">
            <a:extLst>
              <a:ext uri="{FF2B5EF4-FFF2-40B4-BE49-F238E27FC236}">
                <a16:creationId xmlns:a16="http://schemas.microsoft.com/office/drawing/2014/main" id="{3AD701E7-9799-41D6-BE98-FDEF2E58ECE9}"/>
              </a:ext>
            </a:extLst>
          </p:cNvPr>
          <p:cNvSpPr>
            <a:spLocks noGrp="1"/>
          </p:cNvSpPr>
          <p:nvPr>
            <p:ph sz="half" idx="3"/>
          </p:nvPr>
        </p:nvSpPr>
        <p:spPr>
          <a:xfrm>
            <a:off x="533400" y="1577340"/>
            <a:ext cx="8153400" cy="4431983"/>
          </a:xfrm>
        </p:spPr>
        <p:txBody>
          <a:bodyPr/>
          <a:lstStyle/>
          <a:p>
            <a:pPr marL="457200" indent="-457200">
              <a:buFont typeface="Arial" panose="020B0604020202020204" pitchFamily="34" charset="0"/>
              <a:buChar char="•"/>
            </a:pPr>
            <a:r>
              <a:rPr lang="en-US" sz="2400" dirty="0"/>
              <a:t>Schedule meetings with CLNA Leadership Team in September</a:t>
            </a:r>
            <a:r>
              <a:rPr lang="en-US" sz="2400"/>
              <a:t>/October </a:t>
            </a:r>
            <a:r>
              <a:rPr lang="en-US" sz="2400" dirty="0"/>
              <a:t>2021 and in February 2022 to discuss </a:t>
            </a:r>
            <a:r>
              <a:rPr lang="en-US" sz="2400" b="1" u="sng" dirty="0"/>
              <a:t>progress </a:t>
            </a:r>
            <a:r>
              <a:rPr lang="en-US" sz="2400" dirty="0"/>
              <a:t>relating to this year’s CLNA goals / targets as this is </a:t>
            </a:r>
            <a:r>
              <a:rPr lang="en-US" sz="2400" b="1" u="sng" dirty="0"/>
              <a:t>year 1</a:t>
            </a:r>
            <a:r>
              <a:rPr lang="en-US" sz="2400" dirty="0"/>
              <a:t> of the biennial cycle</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Based on CLNA Leadership Team meeting discussions, begin planning FY2023 Perkins Grant Measurable Objectives to be included in the FY2023 Perkins grant application due May 2022</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Start planning your Perkins and State Priority budgets for the FY2023 applications due May 2022</a:t>
            </a:r>
          </a:p>
        </p:txBody>
      </p:sp>
    </p:spTree>
    <p:extLst>
      <p:ext uri="{BB962C8B-B14F-4D97-AF65-F5344CB8AC3E}">
        <p14:creationId xmlns:p14="http://schemas.microsoft.com/office/powerpoint/2010/main" val="1402902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2B0D5-F16A-4C43-B234-BF93F3A2D386}"/>
              </a:ext>
            </a:extLst>
          </p:cNvPr>
          <p:cNvSpPr>
            <a:spLocks noGrp="1"/>
          </p:cNvSpPr>
          <p:nvPr>
            <p:ph type="title"/>
          </p:nvPr>
        </p:nvSpPr>
        <p:spPr>
          <a:xfrm>
            <a:off x="1030627" y="228600"/>
            <a:ext cx="7082739" cy="492443"/>
          </a:xfrm>
        </p:spPr>
        <p:txBody>
          <a:bodyPr/>
          <a:lstStyle/>
          <a:p>
            <a:pPr algn="ctr"/>
            <a:r>
              <a:rPr lang="en-US" dirty="0"/>
              <a:t>Visual of Timelines</a:t>
            </a:r>
          </a:p>
        </p:txBody>
      </p:sp>
      <p:graphicFrame>
        <p:nvGraphicFramePr>
          <p:cNvPr id="3" name="Table 4">
            <a:extLst>
              <a:ext uri="{FF2B5EF4-FFF2-40B4-BE49-F238E27FC236}">
                <a16:creationId xmlns:a16="http://schemas.microsoft.com/office/drawing/2014/main" id="{D3F1E5EC-C8CB-4676-9A5A-16CEC83FFB30}"/>
              </a:ext>
            </a:extLst>
          </p:cNvPr>
          <p:cNvGraphicFramePr>
            <a:graphicFrameLocks noGrp="1"/>
          </p:cNvGraphicFramePr>
          <p:nvPr>
            <p:extLst>
              <p:ext uri="{D42A27DB-BD31-4B8C-83A1-F6EECF244321}">
                <p14:modId xmlns:p14="http://schemas.microsoft.com/office/powerpoint/2010/main" val="588420273"/>
              </p:ext>
            </p:extLst>
          </p:nvPr>
        </p:nvGraphicFramePr>
        <p:xfrm>
          <a:off x="3" y="914400"/>
          <a:ext cx="9143997" cy="6904990"/>
        </p:xfrm>
        <a:graphic>
          <a:graphicData uri="http://schemas.openxmlformats.org/drawingml/2006/table">
            <a:tbl>
              <a:tblPr firstRow="1" bandRow="1">
                <a:tableStyleId>{5C22544A-7EE6-4342-B048-85BDC9FD1C3A}</a:tableStyleId>
              </a:tblPr>
              <a:tblGrid>
                <a:gridCol w="914397">
                  <a:extLst>
                    <a:ext uri="{9D8B030D-6E8A-4147-A177-3AD203B41FA5}">
                      <a16:colId xmlns:a16="http://schemas.microsoft.com/office/drawing/2014/main" val="1827089328"/>
                    </a:ext>
                  </a:extLst>
                </a:gridCol>
                <a:gridCol w="914400">
                  <a:extLst>
                    <a:ext uri="{9D8B030D-6E8A-4147-A177-3AD203B41FA5}">
                      <a16:colId xmlns:a16="http://schemas.microsoft.com/office/drawing/2014/main" val="850079601"/>
                    </a:ext>
                  </a:extLst>
                </a:gridCol>
                <a:gridCol w="914400">
                  <a:extLst>
                    <a:ext uri="{9D8B030D-6E8A-4147-A177-3AD203B41FA5}">
                      <a16:colId xmlns:a16="http://schemas.microsoft.com/office/drawing/2014/main" val="2474347065"/>
                    </a:ext>
                  </a:extLst>
                </a:gridCol>
                <a:gridCol w="914400">
                  <a:extLst>
                    <a:ext uri="{9D8B030D-6E8A-4147-A177-3AD203B41FA5}">
                      <a16:colId xmlns:a16="http://schemas.microsoft.com/office/drawing/2014/main" val="2610417529"/>
                    </a:ext>
                  </a:extLst>
                </a:gridCol>
                <a:gridCol w="914400">
                  <a:extLst>
                    <a:ext uri="{9D8B030D-6E8A-4147-A177-3AD203B41FA5}">
                      <a16:colId xmlns:a16="http://schemas.microsoft.com/office/drawing/2014/main" val="410670396"/>
                    </a:ext>
                  </a:extLst>
                </a:gridCol>
                <a:gridCol w="914400">
                  <a:extLst>
                    <a:ext uri="{9D8B030D-6E8A-4147-A177-3AD203B41FA5}">
                      <a16:colId xmlns:a16="http://schemas.microsoft.com/office/drawing/2014/main" val="2263481997"/>
                    </a:ext>
                  </a:extLst>
                </a:gridCol>
                <a:gridCol w="914400">
                  <a:extLst>
                    <a:ext uri="{9D8B030D-6E8A-4147-A177-3AD203B41FA5}">
                      <a16:colId xmlns:a16="http://schemas.microsoft.com/office/drawing/2014/main" val="1705209368"/>
                    </a:ext>
                  </a:extLst>
                </a:gridCol>
                <a:gridCol w="914400">
                  <a:extLst>
                    <a:ext uri="{9D8B030D-6E8A-4147-A177-3AD203B41FA5}">
                      <a16:colId xmlns:a16="http://schemas.microsoft.com/office/drawing/2014/main" val="1721256260"/>
                    </a:ext>
                  </a:extLst>
                </a:gridCol>
                <a:gridCol w="914400">
                  <a:extLst>
                    <a:ext uri="{9D8B030D-6E8A-4147-A177-3AD203B41FA5}">
                      <a16:colId xmlns:a16="http://schemas.microsoft.com/office/drawing/2014/main" val="2928367002"/>
                    </a:ext>
                  </a:extLst>
                </a:gridCol>
                <a:gridCol w="914400">
                  <a:extLst>
                    <a:ext uri="{9D8B030D-6E8A-4147-A177-3AD203B41FA5}">
                      <a16:colId xmlns:a16="http://schemas.microsoft.com/office/drawing/2014/main" val="2893563368"/>
                    </a:ext>
                  </a:extLst>
                </a:gridCol>
              </a:tblGrid>
              <a:tr h="536125">
                <a:tc>
                  <a:txBody>
                    <a:bodyPr/>
                    <a:lstStyle/>
                    <a:p>
                      <a:pPr algn="ctr"/>
                      <a:r>
                        <a:rPr lang="en-US" sz="1600" dirty="0"/>
                        <a:t>Month</a:t>
                      </a:r>
                    </a:p>
                    <a:p>
                      <a:pPr algn="ctr"/>
                      <a:r>
                        <a:rPr lang="en-US" sz="1600" dirty="0">
                          <a:sym typeface="Wingdings" panose="05000000000000000000" pitchFamily="2" charset="2"/>
                        </a:rPr>
                        <a:t></a:t>
                      </a:r>
                      <a:endParaRPr lang="en-US" sz="1600" dirty="0"/>
                    </a:p>
                    <a:p>
                      <a:pPr algn="ctr"/>
                      <a:r>
                        <a:rPr lang="en-US" sz="1600" dirty="0"/>
                        <a:t>Grant Year:</a:t>
                      </a:r>
                    </a:p>
                  </a:txBody>
                  <a:tcPr/>
                </a:tc>
                <a:tc>
                  <a:txBody>
                    <a:bodyPr/>
                    <a:lstStyle/>
                    <a:p>
                      <a:pPr algn="ctr"/>
                      <a:endParaRPr lang="en-US" dirty="0"/>
                    </a:p>
                    <a:p>
                      <a:pPr algn="ctr"/>
                      <a:r>
                        <a:rPr lang="en-US" dirty="0"/>
                        <a:t>Sept</a:t>
                      </a:r>
                    </a:p>
                    <a:p>
                      <a:pPr algn="ctr"/>
                      <a:r>
                        <a:rPr lang="en-US" dirty="0"/>
                        <a:t>2021</a:t>
                      </a:r>
                    </a:p>
                  </a:txBody>
                  <a:tcPr/>
                </a:tc>
                <a:tc>
                  <a:txBody>
                    <a:bodyPr/>
                    <a:lstStyle/>
                    <a:p>
                      <a:pPr algn="ctr"/>
                      <a:endParaRPr lang="en-US" dirty="0"/>
                    </a:p>
                    <a:p>
                      <a:pPr algn="ctr"/>
                      <a:r>
                        <a:rPr lang="en-US" dirty="0"/>
                        <a:t>Oct</a:t>
                      </a:r>
                    </a:p>
                    <a:p>
                      <a:pPr algn="ctr"/>
                      <a:r>
                        <a:rPr lang="en-US" dirty="0"/>
                        <a:t>2021</a:t>
                      </a:r>
                    </a:p>
                  </a:txBody>
                  <a:tcPr/>
                </a:tc>
                <a:tc>
                  <a:txBody>
                    <a:bodyPr/>
                    <a:lstStyle/>
                    <a:p>
                      <a:pPr algn="ctr"/>
                      <a:endParaRPr lang="en-US" dirty="0"/>
                    </a:p>
                    <a:p>
                      <a:pPr algn="ctr"/>
                      <a:r>
                        <a:rPr lang="en-US" dirty="0"/>
                        <a:t>Nov</a:t>
                      </a:r>
                    </a:p>
                    <a:p>
                      <a:pPr algn="ctr"/>
                      <a:r>
                        <a:rPr lang="en-US" dirty="0"/>
                        <a:t>2021</a:t>
                      </a:r>
                    </a:p>
                  </a:txBody>
                  <a:tcPr/>
                </a:tc>
                <a:tc>
                  <a:txBody>
                    <a:bodyPr/>
                    <a:lstStyle/>
                    <a:p>
                      <a:pPr algn="ctr"/>
                      <a:endParaRPr lang="en-US" dirty="0"/>
                    </a:p>
                    <a:p>
                      <a:pPr algn="ctr"/>
                      <a:r>
                        <a:rPr lang="en-US" dirty="0"/>
                        <a:t>Dec</a:t>
                      </a:r>
                    </a:p>
                    <a:p>
                      <a:pPr algn="ctr"/>
                      <a:r>
                        <a:rPr lang="en-US" dirty="0"/>
                        <a:t>2021</a:t>
                      </a:r>
                    </a:p>
                  </a:txBody>
                  <a:tcPr/>
                </a:tc>
                <a:tc>
                  <a:txBody>
                    <a:bodyPr/>
                    <a:lstStyle/>
                    <a:p>
                      <a:pPr algn="ctr"/>
                      <a:endParaRPr lang="en-US" dirty="0"/>
                    </a:p>
                    <a:p>
                      <a:pPr algn="ctr"/>
                      <a:r>
                        <a:rPr lang="en-US" dirty="0"/>
                        <a:t>Jan</a:t>
                      </a:r>
                    </a:p>
                    <a:p>
                      <a:pPr algn="ctr"/>
                      <a:r>
                        <a:rPr lang="en-US" dirty="0"/>
                        <a:t>2022</a:t>
                      </a:r>
                    </a:p>
                  </a:txBody>
                  <a:tcPr/>
                </a:tc>
                <a:tc>
                  <a:txBody>
                    <a:bodyPr/>
                    <a:lstStyle/>
                    <a:p>
                      <a:pPr algn="ctr"/>
                      <a:endParaRPr lang="en-US" dirty="0"/>
                    </a:p>
                    <a:p>
                      <a:pPr algn="ctr"/>
                      <a:r>
                        <a:rPr lang="en-US" dirty="0"/>
                        <a:t>Feb</a:t>
                      </a:r>
                    </a:p>
                    <a:p>
                      <a:pPr algn="ctr"/>
                      <a:r>
                        <a:rPr lang="en-US" dirty="0"/>
                        <a:t>2022</a:t>
                      </a:r>
                    </a:p>
                  </a:txBody>
                  <a:tcPr/>
                </a:tc>
                <a:tc>
                  <a:txBody>
                    <a:bodyPr/>
                    <a:lstStyle/>
                    <a:p>
                      <a:pPr algn="ctr"/>
                      <a:endParaRPr lang="en-US" dirty="0"/>
                    </a:p>
                    <a:p>
                      <a:pPr algn="ctr"/>
                      <a:r>
                        <a:rPr lang="en-US" dirty="0"/>
                        <a:t>Mar</a:t>
                      </a:r>
                    </a:p>
                    <a:p>
                      <a:pPr algn="ctr"/>
                      <a:r>
                        <a:rPr lang="en-US" dirty="0"/>
                        <a:t>2022</a:t>
                      </a:r>
                    </a:p>
                  </a:txBody>
                  <a:tcPr/>
                </a:tc>
                <a:tc>
                  <a:txBody>
                    <a:bodyPr/>
                    <a:lstStyle/>
                    <a:p>
                      <a:pPr algn="ctr"/>
                      <a:endParaRPr lang="en-US" dirty="0"/>
                    </a:p>
                    <a:p>
                      <a:pPr algn="ctr"/>
                      <a:r>
                        <a:rPr lang="en-US" dirty="0"/>
                        <a:t>Apr</a:t>
                      </a:r>
                    </a:p>
                    <a:p>
                      <a:pPr algn="ctr"/>
                      <a:r>
                        <a:rPr lang="en-US" dirty="0"/>
                        <a:t>2022 </a:t>
                      </a:r>
                    </a:p>
                  </a:txBody>
                  <a:tcPr/>
                </a:tc>
                <a:tc>
                  <a:txBody>
                    <a:bodyPr/>
                    <a:lstStyle/>
                    <a:p>
                      <a:pPr algn="ctr"/>
                      <a:endParaRPr lang="en-US" dirty="0"/>
                    </a:p>
                    <a:p>
                      <a:pPr algn="ctr"/>
                      <a:r>
                        <a:rPr lang="en-US" dirty="0"/>
                        <a:t>May</a:t>
                      </a:r>
                    </a:p>
                    <a:p>
                      <a:pPr algn="ctr"/>
                      <a:r>
                        <a:rPr lang="en-US" dirty="0"/>
                        <a:t>2022</a:t>
                      </a:r>
                    </a:p>
                  </a:txBody>
                  <a:tcPr/>
                </a:tc>
                <a:extLst>
                  <a:ext uri="{0D108BD9-81ED-4DB2-BD59-A6C34878D82A}">
                    <a16:rowId xmlns:a16="http://schemas.microsoft.com/office/drawing/2014/main" val="3890497012"/>
                  </a:ext>
                </a:extLst>
              </a:tr>
              <a:tr h="322280">
                <a:tc>
                  <a:txBody>
                    <a:bodyPr/>
                    <a:lstStyle/>
                    <a:p>
                      <a:endParaRPr lang="en-US" dirty="0"/>
                    </a:p>
                    <a:p>
                      <a:endParaRPr lang="en-US" b="1" dirty="0"/>
                    </a:p>
                  </a:txBody>
                  <a:tcPr/>
                </a:tc>
                <a:tc>
                  <a:txBody>
                    <a:bodyPr/>
                    <a:lstStyle/>
                    <a:p>
                      <a:r>
                        <a:rPr lang="en-US" sz="1400" dirty="0"/>
                        <a:t>FY2021Perkins ends &amp; FN due </a:t>
                      </a:r>
                    </a:p>
                    <a:p>
                      <a:endParaRPr lang="en-US" sz="1400" dirty="0"/>
                    </a:p>
                    <a:p>
                      <a:r>
                        <a:rPr lang="en-US" sz="1400" dirty="0"/>
                        <a:t>FY2021  Priority CR due</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a:t>Order items</a:t>
                      </a:r>
                    </a:p>
                    <a:p>
                      <a:pPr marL="0" marR="0" lvl="0" indent="0" defTabSz="914400" eaLnBrk="1" fontAlgn="auto" latinLnBrk="0" hangingPunct="1">
                        <a:lnSpc>
                          <a:spcPct val="100000"/>
                        </a:lnSpc>
                        <a:spcBef>
                          <a:spcPts val="0"/>
                        </a:spcBef>
                        <a:spcAft>
                          <a:spcPts val="0"/>
                        </a:spcAft>
                        <a:buClrTx/>
                        <a:buSzTx/>
                        <a:buFontTx/>
                        <a:buNone/>
                        <a:tabLst/>
                        <a:defRPr/>
                      </a:pPr>
                      <a:endParaRPr lang="en-US" sz="1400" dirty="0"/>
                    </a:p>
                    <a:p>
                      <a:pPr marL="0" marR="0" lvl="0" indent="0" defTabSz="914400" eaLnBrk="1" fontAlgn="auto" latinLnBrk="0" hangingPunct="1">
                        <a:lnSpc>
                          <a:spcPct val="100000"/>
                        </a:lnSpc>
                        <a:spcBef>
                          <a:spcPts val="0"/>
                        </a:spcBef>
                        <a:spcAft>
                          <a:spcPts val="0"/>
                        </a:spcAft>
                        <a:buClrTx/>
                        <a:buSzTx/>
                        <a:buFontTx/>
                        <a:buNone/>
                        <a:tabLst/>
                        <a:defRPr/>
                      </a:pPr>
                      <a:r>
                        <a:rPr lang="en-US" sz="1400" dirty="0"/>
                        <a:t>Revise budgets (</a:t>
                      </a:r>
                      <a:r>
                        <a:rPr lang="en-US" sz="1400" dirty="0" err="1"/>
                        <a:t>alloc</a:t>
                      </a:r>
                      <a:r>
                        <a:rPr lang="en-US" sz="1400" dirty="0"/>
                        <a:t>.)</a:t>
                      </a:r>
                    </a:p>
                    <a:p>
                      <a:pPr marL="0" marR="0" lvl="0" indent="0" defTabSz="914400" eaLnBrk="1" fontAlgn="auto" latinLnBrk="0" hangingPunct="1">
                        <a:lnSpc>
                          <a:spcPct val="100000"/>
                        </a:lnSpc>
                        <a:spcBef>
                          <a:spcPts val="0"/>
                        </a:spcBef>
                        <a:spcAft>
                          <a:spcPts val="0"/>
                        </a:spcAft>
                        <a:buClrTx/>
                        <a:buSzTx/>
                        <a:buFontTx/>
                        <a:buNone/>
                        <a:tabLst/>
                        <a:defRPr/>
                      </a:pPr>
                      <a:endParaRPr lang="en-US" sz="1400" dirty="0"/>
                    </a:p>
                    <a:p>
                      <a:pPr marL="0" marR="0" lvl="0" indent="0" defTabSz="914400" eaLnBrk="1" fontAlgn="auto" latinLnBrk="0" hangingPunct="1">
                        <a:lnSpc>
                          <a:spcPct val="100000"/>
                        </a:lnSpc>
                        <a:spcBef>
                          <a:spcPts val="0"/>
                        </a:spcBef>
                        <a:spcAft>
                          <a:spcPts val="0"/>
                        </a:spcAft>
                        <a:buClrTx/>
                        <a:buSzTx/>
                        <a:buFontTx/>
                        <a:buNone/>
                        <a:tabLst/>
                        <a:defRPr/>
                      </a:pPr>
                      <a:r>
                        <a:rPr lang="en-US" sz="1400" dirty="0"/>
                        <a:t>Plan FY2022  </a:t>
                      </a:r>
                      <a:r>
                        <a:rPr lang="en-US" sz="1400" b="1" dirty="0"/>
                        <a:t>CLNA review </a:t>
                      </a:r>
                      <a:r>
                        <a:rPr lang="en-US" sz="1400" dirty="0"/>
                        <a:t>team meeting</a:t>
                      </a:r>
                    </a:p>
                  </a:txBody>
                  <a:tcPr/>
                </a:tc>
                <a:tc>
                  <a:txBody>
                    <a:bodyPr/>
                    <a:lstStyle/>
                    <a:p>
                      <a:endParaRPr lang="en-US" sz="1400" dirty="0"/>
                    </a:p>
                  </a:txBody>
                  <a:tcPr/>
                </a:tc>
                <a:tc>
                  <a:txBody>
                    <a:bodyPr/>
                    <a:lstStyle/>
                    <a:p>
                      <a:r>
                        <a:rPr lang="en-US" sz="1400" dirty="0"/>
                        <a:t>FY 2021 Perkins CR due</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a:t>FY2022State Priority ends next month (June)</a:t>
                      </a:r>
                    </a:p>
                    <a:p>
                      <a:endParaRPr lang="en-US" sz="1400" dirty="0"/>
                    </a:p>
                  </a:txBody>
                  <a:tcPr/>
                </a:tc>
                <a:extLst>
                  <a:ext uri="{0D108BD9-81ED-4DB2-BD59-A6C34878D82A}">
                    <a16:rowId xmlns:a16="http://schemas.microsoft.com/office/drawing/2014/main" val="1349489747"/>
                  </a:ext>
                </a:extLst>
              </a:tr>
              <a:tr h="397210">
                <a:tc gridSpan="5">
                  <a:txBody>
                    <a:bodyPr/>
                    <a:lstStyle/>
                    <a:p>
                      <a:endParaRPr lang="en-US" dirty="0"/>
                    </a:p>
                    <a:p>
                      <a:endParaRPr lang="en-US" b="1" dirty="0"/>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a:t>Revise FY2022 budgets (</a:t>
                      </a:r>
                      <a:r>
                        <a:rPr lang="en-US" sz="1400" dirty="0" err="1"/>
                        <a:t>alloc</a:t>
                      </a:r>
                      <a:r>
                        <a:rPr lang="en-US" sz="1400" dirty="0"/>
                        <a:t>.)</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a:t>Plan </a:t>
                      </a:r>
                      <a:r>
                        <a:rPr lang="en-US" sz="1400" b="1" dirty="0"/>
                        <a:t>CLNA review </a:t>
                      </a:r>
                      <a:r>
                        <a:rPr lang="en-US" sz="1400" dirty="0"/>
                        <a:t>team meeting for FY2023 Grants</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a:t>Plan new MO’s for FY2023 Perkins grant </a:t>
                      </a:r>
                    </a:p>
                    <a:p>
                      <a:endParaRPr lang="en-US" sz="1400" dirty="0"/>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a:t>Work on new FY2023 Perkins &amp; State Priority grants</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a:t>FY2023Perkins &amp; State Priority Grants DUE in GME</a:t>
                      </a:r>
                    </a:p>
                  </a:txBody>
                  <a:tcPr/>
                </a:tc>
                <a:extLst>
                  <a:ext uri="{0D108BD9-81ED-4DB2-BD59-A6C34878D82A}">
                    <a16:rowId xmlns:a16="http://schemas.microsoft.com/office/drawing/2014/main" val="2482687283"/>
                  </a:ext>
                </a:extLst>
              </a:tr>
              <a:tr h="1174750">
                <a:tc gridSpan="10">
                  <a:txBody>
                    <a:bodyPr/>
                    <a:lstStyle/>
                    <a:p>
                      <a:endParaRPr lang="en-US" b="1" dirty="0"/>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extLst>
                  <a:ext uri="{0D108BD9-81ED-4DB2-BD59-A6C34878D82A}">
                    <a16:rowId xmlns:a16="http://schemas.microsoft.com/office/drawing/2014/main" val="111458836"/>
                  </a:ext>
                </a:extLst>
              </a:tr>
            </a:tbl>
          </a:graphicData>
        </a:graphic>
      </p:graphicFrame>
      <p:sp>
        <p:nvSpPr>
          <p:cNvPr id="5" name="TextBox 4">
            <a:extLst>
              <a:ext uri="{FF2B5EF4-FFF2-40B4-BE49-F238E27FC236}">
                <a16:creationId xmlns:a16="http://schemas.microsoft.com/office/drawing/2014/main" id="{2B478162-4470-439A-BDC5-6D06254C039F}"/>
              </a:ext>
            </a:extLst>
          </p:cNvPr>
          <p:cNvSpPr txBox="1"/>
          <p:nvPr/>
        </p:nvSpPr>
        <p:spPr>
          <a:xfrm>
            <a:off x="228596" y="6688723"/>
            <a:ext cx="8686800" cy="338554"/>
          </a:xfrm>
          <a:prstGeom prst="rect">
            <a:avLst/>
          </a:prstGeom>
          <a:noFill/>
        </p:spPr>
        <p:txBody>
          <a:bodyPr wrap="square" rtlCol="0">
            <a:spAutoFit/>
          </a:bodyPr>
          <a:lstStyle/>
          <a:p>
            <a:r>
              <a:rPr lang="en-US" sz="1600" dirty="0"/>
              <a:t>*FN=Final Narratives        *CR=Completion Report        *MO=Measurable Objectives</a:t>
            </a:r>
          </a:p>
        </p:txBody>
      </p:sp>
    </p:spTree>
    <p:extLst>
      <p:ext uri="{BB962C8B-B14F-4D97-AF65-F5344CB8AC3E}">
        <p14:creationId xmlns:p14="http://schemas.microsoft.com/office/powerpoint/2010/main" val="24087728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1F93D-58B1-4552-8628-1FF81B3E9CFF}"/>
              </a:ext>
            </a:extLst>
          </p:cNvPr>
          <p:cNvSpPr>
            <a:spLocks noGrp="1"/>
          </p:cNvSpPr>
          <p:nvPr>
            <p:ph type="title"/>
          </p:nvPr>
        </p:nvSpPr>
        <p:spPr/>
        <p:txBody>
          <a:bodyPr/>
          <a:lstStyle/>
          <a:p>
            <a:pPr algn="ctr"/>
            <a:r>
              <a:rPr lang="en-US" dirty="0"/>
              <a:t>Reminder</a:t>
            </a:r>
          </a:p>
        </p:txBody>
      </p:sp>
      <p:sp>
        <p:nvSpPr>
          <p:cNvPr id="4" name="Content Placeholder 3">
            <a:extLst>
              <a:ext uri="{FF2B5EF4-FFF2-40B4-BE49-F238E27FC236}">
                <a16:creationId xmlns:a16="http://schemas.microsoft.com/office/drawing/2014/main" id="{2D88761A-FECC-4FCC-B351-5E9EE05D0851}"/>
              </a:ext>
            </a:extLst>
          </p:cNvPr>
          <p:cNvSpPr>
            <a:spLocks noGrp="1"/>
          </p:cNvSpPr>
          <p:nvPr>
            <p:ph sz="half" idx="3"/>
          </p:nvPr>
        </p:nvSpPr>
        <p:spPr>
          <a:xfrm>
            <a:off x="609600" y="1577340"/>
            <a:ext cx="8077200" cy="3877985"/>
          </a:xfrm>
        </p:spPr>
        <p:txBody>
          <a:bodyPr/>
          <a:lstStyle/>
          <a:p>
            <a:r>
              <a:rPr lang="en-US" b="1" dirty="0">
                <a:solidFill>
                  <a:srgbClr val="FF0000"/>
                </a:solidFill>
              </a:rPr>
              <a:t>Loan of equipment due to COVID–19</a:t>
            </a:r>
          </a:p>
          <a:p>
            <a:endParaRPr lang="en-US" dirty="0"/>
          </a:p>
          <a:p>
            <a:r>
              <a:rPr lang="en-US" dirty="0"/>
              <a:t>Please be sure to have documentation outlining the process / procedures as well as the timeframes for return of the equipment to LEA.  </a:t>
            </a:r>
            <a:r>
              <a:rPr lang="en-US" dirty="0">
                <a:solidFill>
                  <a:srgbClr val="FF0000"/>
                </a:solidFill>
                <a:highlight>
                  <a:srgbClr val="FFFF00"/>
                </a:highlight>
              </a:rPr>
              <a:t>Follow through on timeframes for return of equipment. </a:t>
            </a:r>
          </a:p>
          <a:p>
            <a:endParaRPr lang="en-US" dirty="0"/>
          </a:p>
          <a:p>
            <a:r>
              <a:rPr lang="en-US" dirty="0"/>
              <a:t>Update inventory list when equipment is returned.</a:t>
            </a:r>
          </a:p>
          <a:p>
            <a:endParaRPr lang="en-US" dirty="0"/>
          </a:p>
        </p:txBody>
      </p:sp>
    </p:spTree>
    <p:extLst>
      <p:ext uri="{BB962C8B-B14F-4D97-AF65-F5344CB8AC3E}">
        <p14:creationId xmlns:p14="http://schemas.microsoft.com/office/powerpoint/2010/main" val="41815341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345DB-DDAF-4EDB-9118-E03E87346E96}"/>
              </a:ext>
            </a:extLst>
          </p:cNvPr>
          <p:cNvSpPr>
            <a:spLocks noGrp="1"/>
          </p:cNvSpPr>
          <p:nvPr>
            <p:ph type="title"/>
          </p:nvPr>
        </p:nvSpPr>
        <p:spPr>
          <a:xfrm>
            <a:off x="628650" y="1408747"/>
            <a:ext cx="7886700" cy="492443"/>
          </a:xfrm>
        </p:spPr>
        <p:txBody>
          <a:bodyPr/>
          <a:lstStyle/>
          <a:p>
            <a:pPr algn="ctr"/>
            <a:r>
              <a:rPr lang="en-US" b="1" dirty="0"/>
              <a:t>Contact Information</a:t>
            </a:r>
          </a:p>
        </p:txBody>
      </p:sp>
      <p:pic>
        <p:nvPicPr>
          <p:cNvPr id="4" name="Picture 3">
            <a:extLst>
              <a:ext uri="{FF2B5EF4-FFF2-40B4-BE49-F238E27FC236}">
                <a16:creationId xmlns:a16="http://schemas.microsoft.com/office/drawing/2014/main" id="{7F026608-94B2-425F-99E6-5545E6E28589}"/>
              </a:ext>
            </a:extLst>
          </p:cNvPr>
          <p:cNvPicPr>
            <a:picLocks noChangeAspect="1"/>
          </p:cNvPicPr>
          <p:nvPr/>
        </p:nvPicPr>
        <p:blipFill>
          <a:blip r:embed="rId2"/>
          <a:stretch>
            <a:fillRect/>
          </a:stretch>
        </p:blipFill>
        <p:spPr>
          <a:xfrm>
            <a:off x="0" y="81697"/>
            <a:ext cx="9144000" cy="1074232"/>
          </a:xfrm>
          <a:prstGeom prst="rect">
            <a:avLst/>
          </a:prstGeom>
        </p:spPr>
      </p:pic>
      <p:sp>
        <p:nvSpPr>
          <p:cNvPr id="3" name="TextBox 2">
            <a:extLst>
              <a:ext uri="{FF2B5EF4-FFF2-40B4-BE49-F238E27FC236}">
                <a16:creationId xmlns:a16="http://schemas.microsoft.com/office/drawing/2014/main" id="{5439CE84-DE11-41AC-B87B-B303E0B6793A}"/>
              </a:ext>
            </a:extLst>
          </p:cNvPr>
          <p:cNvSpPr txBox="1"/>
          <p:nvPr/>
        </p:nvSpPr>
        <p:spPr>
          <a:xfrm>
            <a:off x="628650" y="2286000"/>
            <a:ext cx="7886700" cy="3508653"/>
          </a:xfrm>
          <a:prstGeom prst="rect">
            <a:avLst/>
          </a:prstGeom>
          <a:noFill/>
        </p:spPr>
        <p:txBody>
          <a:bodyPr wrap="square" rtlCol="0">
            <a:spAutoFit/>
          </a:bodyPr>
          <a:lstStyle/>
          <a:p>
            <a:r>
              <a:rPr lang="en-US" b="1" dirty="0"/>
              <a:t>Shelley Baudean</a:t>
            </a:r>
            <a:r>
              <a:rPr lang="en-US" dirty="0"/>
              <a:t>		</a:t>
            </a:r>
            <a:r>
              <a:rPr lang="en-US" b="1" dirty="0"/>
              <a:t>John Jones</a:t>
            </a:r>
          </a:p>
          <a:p>
            <a:r>
              <a:rPr lang="en-US" sz="1400" dirty="0"/>
              <a:t>Grant Program Specialist		OCR Special Populations Program Specialist </a:t>
            </a:r>
          </a:p>
          <a:p>
            <a:r>
              <a:rPr lang="en-US" sz="1400" dirty="0"/>
              <a:t>shelley.baudean@azed.gov		john.jones@azed.gov</a:t>
            </a:r>
          </a:p>
          <a:p>
            <a:r>
              <a:rPr lang="en-US" sz="1400" dirty="0"/>
              <a:t>602-542-5323			970-216-6740</a:t>
            </a:r>
          </a:p>
          <a:p>
            <a:endParaRPr lang="en-US" sz="1400" dirty="0"/>
          </a:p>
          <a:p>
            <a:endParaRPr lang="en-US" sz="1400" dirty="0"/>
          </a:p>
          <a:p>
            <a:r>
              <a:rPr lang="en-US" b="1" dirty="0"/>
              <a:t>Audrey Dieken</a:t>
            </a:r>
            <a:r>
              <a:rPr lang="en-US" sz="1400" dirty="0"/>
              <a:t>			</a:t>
            </a:r>
            <a:r>
              <a:rPr lang="en-US" b="1" dirty="0"/>
              <a:t>Mark McManus</a:t>
            </a:r>
          </a:p>
          <a:p>
            <a:r>
              <a:rPr lang="en-US" sz="1400" dirty="0"/>
              <a:t>Grant Program Specialist		Grant Program Specialist</a:t>
            </a:r>
          </a:p>
          <a:p>
            <a:r>
              <a:rPr lang="en-US" sz="1400" dirty="0"/>
              <a:t>audrey.dieken@azed.gov		mark.mcmanus@azed.gov</a:t>
            </a:r>
          </a:p>
          <a:p>
            <a:r>
              <a:rPr lang="en-US" sz="1400" dirty="0"/>
              <a:t>602-350-5064			602-542-8744</a:t>
            </a:r>
          </a:p>
          <a:p>
            <a:endParaRPr lang="en-US" sz="1400" dirty="0"/>
          </a:p>
          <a:p>
            <a:r>
              <a:rPr lang="en-US" b="1" dirty="0"/>
              <a:t>Don Dolin</a:t>
            </a:r>
            <a:r>
              <a:rPr lang="en-US" sz="1400" dirty="0"/>
              <a:t>			</a:t>
            </a:r>
            <a:r>
              <a:rPr lang="en-US" b="1" dirty="0"/>
              <a:t>Mary Medina</a:t>
            </a:r>
          </a:p>
          <a:p>
            <a:r>
              <a:rPr lang="en-US" sz="1400" dirty="0"/>
              <a:t>Grant Program Specialist		CTE Grants Supervisor</a:t>
            </a:r>
          </a:p>
          <a:p>
            <a:r>
              <a:rPr lang="en-US" sz="1400" dirty="0"/>
              <a:t>don.dolin@azed.gov			mary.m.medina@azed.gov</a:t>
            </a:r>
          </a:p>
          <a:p>
            <a:r>
              <a:rPr lang="en-US" sz="1400" dirty="0"/>
              <a:t>602-518-6526			505-426-6681</a:t>
            </a:r>
          </a:p>
        </p:txBody>
      </p:sp>
    </p:spTree>
    <p:extLst>
      <p:ext uri="{BB962C8B-B14F-4D97-AF65-F5344CB8AC3E}">
        <p14:creationId xmlns:p14="http://schemas.microsoft.com/office/powerpoint/2010/main" val="6635591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619CFBA-6CBD-4EB0-B1D0-2240EC575A96}"/>
              </a:ext>
            </a:extLst>
          </p:cNvPr>
          <p:cNvSpPr>
            <a:spLocks noGrp="1"/>
          </p:cNvSpPr>
          <p:nvPr>
            <p:ph sz="half" idx="3"/>
          </p:nvPr>
        </p:nvSpPr>
        <p:spPr>
          <a:xfrm>
            <a:off x="914400" y="1577340"/>
            <a:ext cx="7772400" cy="2154436"/>
          </a:xfrm>
        </p:spPr>
        <p:txBody>
          <a:bodyPr/>
          <a:lstStyle/>
          <a:p>
            <a:pPr algn="ctr"/>
            <a:r>
              <a:rPr lang="en-US" dirty="0">
                <a:solidFill>
                  <a:srgbClr val="FF0000"/>
                </a:solidFill>
              </a:rPr>
              <a:t>Email Address Change:</a:t>
            </a:r>
          </a:p>
          <a:p>
            <a:pPr algn="ctr"/>
            <a:endParaRPr lang="en-US" dirty="0"/>
          </a:p>
          <a:p>
            <a:pPr algn="ctr"/>
            <a:endParaRPr lang="en-US" dirty="0"/>
          </a:p>
          <a:p>
            <a:pPr algn="ctr"/>
            <a:r>
              <a:rPr lang="en-US" dirty="0"/>
              <a:t>Mary Medina</a:t>
            </a:r>
          </a:p>
          <a:p>
            <a:pPr algn="ctr"/>
            <a:r>
              <a:rPr lang="en-US" dirty="0">
                <a:highlight>
                  <a:srgbClr val="FFFF00"/>
                </a:highlight>
              </a:rPr>
              <a:t>mary.m.medina@azed.gov</a:t>
            </a:r>
          </a:p>
        </p:txBody>
      </p:sp>
    </p:spTree>
    <p:extLst>
      <p:ext uri="{BB962C8B-B14F-4D97-AF65-F5344CB8AC3E}">
        <p14:creationId xmlns:p14="http://schemas.microsoft.com/office/powerpoint/2010/main" val="34377806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F5ACF-58A5-430D-B548-56981423FCC4}"/>
              </a:ext>
            </a:extLst>
          </p:cNvPr>
          <p:cNvSpPr>
            <a:spLocks noGrp="1"/>
          </p:cNvSpPr>
          <p:nvPr>
            <p:ph type="ctrTitle"/>
          </p:nvPr>
        </p:nvSpPr>
        <p:spPr>
          <a:xfrm>
            <a:off x="1543050" y="2696052"/>
            <a:ext cx="6057900" cy="1477328"/>
          </a:xfrm>
        </p:spPr>
        <p:txBody>
          <a:bodyPr/>
          <a:lstStyle/>
          <a:p>
            <a:pPr algn="ctr"/>
            <a:r>
              <a:rPr lang="en-US" b="1" dirty="0">
                <a:latin typeface="Arial" panose="020B0604020202020204" pitchFamily="34" charset="0"/>
                <a:cs typeface="Arial" panose="020B0604020202020204" pitchFamily="34" charset="0"/>
              </a:rPr>
              <a:t>CTE Administrators Meeting</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Accountability &amp; CTE Data Portal</a:t>
            </a:r>
          </a:p>
        </p:txBody>
      </p:sp>
      <p:sp>
        <p:nvSpPr>
          <p:cNvPr id="3" name="Subtitle 2">
            <a:extLst>
              <a:ext uri="{FF2B5EF4-FFF2-40B4-BE49-F238E27FC236}">
                <a16:creationId xmlns:a16="http://schemas.microsoft.com/office/drawing/2014/main" id="{EFA6E090-9BA7-436A-86FB-0D1015797EB8}"/>
              </a:ext>
            </a:extLst>
          </p:cNvPr>
          <p:cNvSpPr>
            <a:spLocks noGrp="1"/>
          </p:cNvSpPr>
          <p:nvPr>
            <p:ph type="subTitle" idx="4"/>
          </p:nvPr>
        </p:nvSpPr>
        <p:spPr>
          <a:xfrm>
            <a:off x="2193131" y="4205464"/>
            <a:ext cx="4757738" cy="430887"/>
          </a:xfrm>
        </p:spPr>
        <p:txBody>
          <a:bodyPr wrap="square" lIns="0" tIns="0" rIns="0" bIns="0" anchor="t">
            <a:spAutoFit/>
          </a:bodyPr>
          <a:lstStyle/>
          <a:p>
            <a:pPr algn="ctr"/>
            <a:r>
              <a:rPr lang="en-US"/>
              <a:t>September 15</a:t>
            </a:r>
            <a:r>
              <a:rPr lang="en-US" dirty="0"/>
              <a:t>, 2021</a:t>
            </a:r>
          </a:p>
        </p:txBody>
      </p:sp>
      <p:pic>
        <p:nvPicPr>
          <p:cNvPr id="4" name="Picture 3">
            <a:extLst>
              <a:ext uri="{FF2B5EF4-FFF2-40B4-BE49-F238E27FC236}">
                <a16:creationId xmlns:a16="http://schemas.microsoft.com/office/drawing/2014/main" id="{230FF9D4-ED7E-487D-98BE-1B972CBFB78C}"/>
              </a:ext>
            </a:extLst>
          </p:cNvPr>
          <p:cNvPicPr>
            <a:picLocks noChangeAspect="1"/>
          </p:cNvPicPr>
          <p:nvPr/>
        </p:nvPicPr>
        <p:blipFill>
          <a:blip r:embed="rId2"/>
          <a:stretch>
            <a:fillRect/>
          </a:stretch>
        </p:blipFill>
        <p:spPr>
          <a:xfrm>
            <a:off x="0" y="76201"/>
            <a:ext cx="9144000" cy="457200"/>
          </a:xfrm>
          <a:prstGeom prst="rect">
            <a:avLst/>
          </a:prstGeom>
        </p:spPr>
      </p:pic>
    </p:spTree>
    <p:extLst>
      <p:ext uri="{BB962C8B-B14F-4D97-AF65-F5344CB8AC3E}">
        <p14:creationId xmlns:p14="http://schemas.microsoft.com/office/powerpoint/2010/main" val="6963017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F7819-90B4-41B7-9BAB-EDC92E64BAFA}"/>
              </a:ext>
            </a:extLst>
          </p:cNvPr>
          <p:cNvSpPr>
            <a:spLocks noGrp="1"/>
          </p:cNvSpPr>
          <p:nvPr>
            <p:ph type="title"/>
          </p:nvPr>
        </p:nvSpPr>
        <p:spPr>
          <a:xfrm>
            <a:off x="1030628" y="1981629"/>
            <a:ext cx="7082739" cy="492443"/>
          </a:xfrm>
        </p:spPr>
        <p:txBody>
          <a:bodyPr/>
          <a:lstStyle/>
          <a:p>
            <a:pPr algn="ctr"/>
            <a:r>
              <a:rPr lang="en-US" dirty="0"/>
              <a:t>FY 2022 Calendar</a:t>
            </a:r>
          </a:p>
        </p:txBody>
      </p:sp>
      <p:sp>
        <p:nvSpPr>
          <p:cNvPr id="3" name="Content Placeholder 2">
            <a:extLst>
              <a:ext uri="{FF2B5EF4-FFF2-40B4-BE49-F238E27FC236}">
                <a16:creationId xmlns:a16="http://schemas.microsoft.com/office/drawing/2014/main" id="{DB8099F4-52D2-4EA6-B4A0-5B1EC341EBE1}"/>
              </a:ext>
            </a:extLst>
          </p:cNvPr>
          <p:cNvSpPr>
            <a:spLocks noGrp="1"/>
          </p:cNvSpPr>
          <p:nvPr>
            <p:ph sz="half" idx="2"/>
          </p:nvPr>
        </p:nvSpPr>
        <p:spPr>
          <a:xfrm>
            <a:off x="796950" y="3024715"/>
            <a:ext cx="7550095" cy="1985159"/>
          </a:xfrm>
        </p:spPr>
        <p:txBody>
          <a:bodyPr/>
          <a:lstStyle/>
          <a:p>
            <a:pPr algn="ctr"/>
            <a:r>
              <a:rPr lang="en-US" dirty="0"/>
              <a:t>CTE data reporting calendar is available online at: </a:t>
            </a:r>
          </a:p>
          <a:p>
            <a:pPr algn="ctr"/>
            <a:r>
              <a:rPr lang="en-US" dirty="0">
                <a:solidFill>
                  <a:srgbClr val="0070C0"/>
                </a:solidFill>
                <a:hlinkClick r:id="rId2">
                  <a:extLst>
                    <a:ext uri="{A12FA001-AC4F-418D-AE19-62706E023703}">
                      <ahyp:hlinkClr xmlns:ahyp="http://schemas.microsoft.com/office/drawing/2018/hyperlinkcolor" val="tx"/>
                    </a:ext>
                  </a:extLst>
                </a:hlinkClick>
              </a:rPr>
              <a:t>https://www.azed.gov/cte/cte-data-portal-information</a:t>
            </a:r>
            <a:r>
              <a:rPr lang="en-US" dirty="0">
                <a:solidFill>
                  <a:srgbClr val="0070C0"/>
                </a:solidFill>
              </a:rPr>
              <a:t> </a:t>
            </a:r>
          </a:p>
          <a:p>
            <a:pPr algn="ctr"/>
            <a:r>
              <a:rPr lang="en-US" sz="1500" dirty="0"/>
              <a:t>Look for “FY 2022 CTE Data Portal Important Dates and Deadlines”.</a:t>
            </a:r>
          </a:p>
          <a:p>
            <a:pPr algn="ctr"/>
            <a:endParaRPr lang="en-US" sz="1500" dirty="0"/>
          </a:p>
          <a:p>
            <a:pPr algn="ctr"/>
            <a:endParaRPr lang="en-US" sz="1500" dirty="0"/>
          </a:p>
        </p:txBody>
      </p:sp>
    </p:spTree>
    <p:extLst>
      <p:ext uri="{BB962C8B-B14F-4D97-AF65-F5344CB8AC3E}">
        <p14:creationId xmlns:p14="http://schemas.microsoft.com/office/powerpoint/2010/main" val="24178753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933AD-3452-491E-B9FC-7E823A39DE89}"/>
              </a:ext>
            </a:extLst>
          </p:cNvPr>
          <p:cNvSpPr>
            <a:spLocks noGrp="1"/>
          </p:cNvSpPr>
          <p:nvPr>
            <p:ph type="title"/>
          </p:nvPr>
        </p:nvSpPr>
        <p:spPr>
          <a:xfrm>
            <a:off x="1030628" y="325278"/>
            <a:ext cx="7082739" cy="984885"/>
          </a:xfrm>
        </p:spPr>
        <p:txBody>
          <a:bodyPr/>
          <a:lstStyle/>
          <a:p>
            <a:r>
              <a:rPr lang="en-US" dirty="0"/>
              <a:t>FY/SY 2021-2022 CTE Data Portal Dates/Deadlines</a:t>
            </a:r>
          </a:p>
        </p:txBody>
      </p:sp>
      <p:pic>
        <p:nvPicPr>
          <p:cNvPr id="9" name="Picture 8">
            <a:extLst>
              <a:ext uri="{FF2B5EF4-FFF2-40B4-BE49-F238E27FC236}">
                <a16:creationId xmlns:a16="http://schemas.microsoft.com/office/drawing/2014/main" id="{36D20550-DE84-44A6-9323-E578C8903F2A}"/>
              </a:ext>
            </a:extLst>
          </p:cNvPr>
          <p:cNvPicPr>
            <a:picLocks noChangeAspect="1"/>
          </p:cNvPicPr>
          <p:nvPr/>
        </p:nvPicPr>
        <p:blipFill>
          <a:blip r:embed="rId2"/>
          <a:stretch>
            <a:fillRect/>
          </a:stretch>
        </p:blipFill>
        <p:spPr>
          <a:xfrm>
            <a:off x="2572129" y="1850020"/>
            <a:ext cx="3999737" cy="4145561"/>
          </a:xfrm>
          <a:prstGeom prst="rect">
            <a:avLst/>
          </a:prstGeom>
        </p:spPr>
      </p:pic>
      <p:sp>
        <p:nvSpPr>
          <p:cNvPr id="10" name="TextBox 9">
            <a:extLst>
              <a:ext uri="{FF2B5EF4-FFF2-40B4-BE49-F238E27FC236}">
                <a16:creationId xmlns:a16="http://schemas.microsoft.com/office/drawing/2014/main" id="{6BB2B05E-9490-4FEC-A797-B3C7F39D9E43}"/>
              </a:ext>
            </a:extLst>
          </p:cNvPr>
          <p:cNvSpPr txBox="1"/>
          <p:nvPr/>
        </p:nvSpPr>
        <p:spPr>
          <a:xfrm>
            <a:off x="2703602" y="1646440"/>
            <a:ext cx="3792577" cy="276999"/>
          </a:xfrm>
          <a:prstGeom prst="rect">
            <a:avLst/>
          </a:prstGeom>
          <a:noFill/>
        </p:spPr>
        <p:txBody>
          <a:bodyPr wrap="none" rtlCol="0">
            <a:spAutoFit/>
          </a:bodyPr>
          <a:lstStyle/>
          <a:p>
            <a:r>
              <a:rPr lang="en-US" sz="1200" dirty="0">
                <a:solidFill>
                  <a:srgbClr val="0070C0"/>
                </a:solidFill>
                <a:latin typeface="Franklin Gothic Medium" panose="020B0603020102020204" pitchFamily="34" charset="0"/>
                <a:hlinkClick r:id="rId3">
                  <a:extLst>
                    <a:ext uri="{A12FA001-AC4F-418D-AE19-62706E023703}">
                      <ahyp:hlinkClr xmlns:ahyp="http://schemas.microsoft.com/office/drawing/2018/hyperlinkcolor" val="tx"/>
                    </a:ext>
                  </a:extLst>
                </a:hlinkClick>
              </a:rPr>
              <a:t>https://www.azed.gov/cte/cte-data-portal-information</a:t>
            </a:r>
            <a:r>
              <a:rPr lang="en-US" sz="1200" dirty="0">
                <a:solidFill>
                  <a:srgbClr val="0070C0"/>
                </a:solidFill>
                <a:latin typeface="Franklin Gothic Medium" panose="020B0603020102020204" pitchFamily="34" charset="0"/>
              </a:rPr>
              <a:t> </a:t>
            </a:r>
          </a:p>
        </p:txBody>
      </p:sp>
    </p:spTree>
    <p:extLst>
      <p:ext uri="{BB962C8B-B14F-4D97-AF65-F5344CB8AC3E}">
        <p14:creationId xmlns:p14="http://schemas.microsoft.com/office/powerpoint/2010/main" val="29398968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933AD-3452-491E-B9FC-7E823A39DE89}"/>
              </a:ext>
            </a:extLst>
          </p:cNvPr>
          <p:cNvSpPr>
            <a:spLocks noGrp="1"/>
          </p:cNvSpPr>
          <p:nvPr>
            <p:ph type="title"/>
          </p:nvPr>
        </p:nvSpPr>
        <p:spPr>
          <a:xfrm>
            <a:off x="1030628" y="325278"/>
            <a:ext cx="7082739" cy="984885"/>
          </a:xfrm>
        </p:spPr>
        <p:txBody>
          <a:bodyPr/>
          <a:lstStyle/>
          <a:p>
            <a:r>
              <a:rPr lang="en-US" dirty="0"/>
              <a:t>FY/SY 2021-2022 CTE Data Portal Dates/Deadlines</a:t>
            </a:r>
          </a:p>
        </p:txBody>
      </p:sp>
      <p:pic>
        <p:nvPicPr>
          <p:cNvPr id="9" name="Picture 8">
            <a:extLst>
              <a:ext uri="{FF2B5EF4-FFF2-40B4-BE49-F238E27FC236}">
                <a16:creationId xmlns:a16="http://schemas.microsoft.com/office/drawing/2014/main" id="{36D20550-DE84-44A6-9323-E578C8903F2A}"/>
              </a:ext>
            </a:extLst>
          </p:cNvPr>
          <p:cNvPicPr>
            <a:picLocks noChangeAspect="1"/>
          </p:cNvPicPr>
          <p:nvPr/>
        </p:nvPicPr>
        <p:blipFill>
          <a:blip r:embed="rId2"/>
          <a:stretch>
            <a:fillRect/>
          </a:stretch>
        </p:blipFill>
        <p:spPr>
          <a:xfrm>
            <a:off x="2572129" y="1850020"/>
            <a:ext cx="3999737" cy="4145561"/>
          </a:xfrm>
          <a:prstGeom prst="rect">
            <a:avLst/>
          </a:prstGeom>
        </p:spPr>
      </p:pic>
      <p:sp>
        <p:nvSpPr>
          <p:cNvPr id="10" name="TextBox 9">
            <a:extLst>
              <a:ext uri="{FF2B5EF4-FFF2-40B4-BE49-F238E27FC236}">
                <a16:creationId xmlns:a16="http://schemas.microsoft.com/office/drawing/2014/main" id="{6BB2B05E-9490-4FEC-A797-B3C7F39D9E43}"/>
              </a:ext>
            </a:extLst>
          </p:cNvPr>
          <p:cNvSpPr txBox="1"/>
          <p:nvPr/>
        </p:nvSpPr>
        <p:spPr>
          <a:xfrm>
            <a:off x="2703602" y="1646440"/>
            <a:ext cx="3792577" cy="276999"/>
          </a:xfrm>
          <a:prstGeom prst="rect">
            <a:avLst/>
          </a:prstGeom>
          <a:noFill/>
        </p:spPr>
        <p:txBody>
          <a:bodyPr wrap="none" rtlCol="0">
            <a:spAutoFit/>
          </a:bodyPr>
          <a:lstStyle/>
          <a:p>
            <a:r>
              <a:rPr lang="en-US" sz="1200" dirty="0">
                <a:solidFill>
                  <a:srgbClr val="0070C0"/>
                </a:solidFill>
                <a:latin typeface="Franklin Gothic Medium" panose="020B0603020102020204" pitchFamily="34" charset="0"/>
                <a:hlinkClick r:id="rId3">
                  <a:extLst>
                    <a:ext uri="{A12FA001-AC4F-418D-AE19-62706E023703}">
                      <ahyp:hlinkClr xmlns:ahyp="http://schemas.microsoft.com/office/drawing/2018/hyperlinkcolor" val="tx"/>
                    </a:ext>
                  </a:extLst>
                </a:hlinkClick>
              </a:rPr>
              <a:t>https://www.azed.gov/cte/cte-data-portal-information</a:t>
            </a:r>
            <a:r>
              <a:rPr lang="en-US" sz="1200" dirty="0">
                <a:solidFill>
                  <a:srgbClr val="0070C0"/>
                </a:solidFill>
                <a:latin typeface="Franklin Gothic Medium" panose="020B0603020102020204" pitchFamily="34" charset="0"/>
              </a:rPr>
              <a:t> </a:t>
            </a:r>
          </a:p>
        </p:txBody>
      </p:sp>
      <p:sp>
        <p:nvSpPr>
          <p:cNvPr id="11" name="Left Bracket 10">
            <a:extLst>
              <a:ext uri="{FF2B5EF4-FFF2-40B4-BE49-F238E27FC236}">
                <a16:creationId xmlns:a16="http://schemas.microsoft.com/office/drawing/2014/main" id="{7811CDBC-F50D-4CF1-B53B-8C5AA58D0344}"/>
              </a:ext>
            </a:extLst>
          </p:cNvPr>
          <p:cNvSpPr/>
          <p:nvPr/>
        </p:nvSpPr>
        <p:spPr>
          <a:xfrm>
            <a:off x="2416030" y="1850021"/>
            <a:ext cx="156101" cy="1272257"/>
          </a:xfrm>
          <a:prstGeom prst="leftBracket">
            <a:avLst/>
          </a:prstGeom>
          <a:noFill/>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2" name="Left Bracket 11">
            <a:extLst>
              <a:ext uri="{FF2B5EF4-FFF2-40B4-BE49-F238E27FC236}">
                <a16:creationId xmlns:a16="http://schemas.microsoft.com/office/drawing/2014/main" id="{CAD9B0B6-5DFF-428B-9CB7-28E6CAFA083F}"/>
              </a:ext>
            </a:extLst>
          </p:cNvPr>
          <p:cNvSpPr/>
          <p:nvPr/>
        </p:nvSpPr>
        <p:spPr>
          <a:xfrm>
            <a:off x="2416030" y="3172613"/>
            <a:ext cx="156101" cy="1029698"/>
          </a:xfrm>
          <a:prstGeom prst="leftBracket">
            <a:avLst/>
          </a:prstGeom>
          <a:noFill/>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3" name="Left Bracket 12">
            <a:extLst>
              <a:ext uri="{FF2B5EF4-FFF2-40B4-BE49-F238E27FC236}">
                <a16:creationId xmlns:a16="http://schemas.microsoft.com/office/drawing/2014/main" id="{316BA26F-2E96-4A93-8130-194CCDAFC3E5}"/>
              </a:ext>
            </a:extLst>
          </p:cNvPr>
          <p:cNvSpPr/>
          <p:nvPr/>
        </p:nvSpPr>
        <p:spPr>
          <a:xfrm>
            <a:off x="2416030" y="4252646"/>
            <a:ext cx="156101" cy="119330"/>
          </a:xfrm>
          <a:prstGeom prst="leftBracket">
            <a:avLst/>
          </a:prstGeom>
          <a:noFill/>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4" name="Left Bracket 13">
            <a:extLst>
              <a:ext uri="{FF2B5EF4-FFF2-40B4-BE49-F238E27FC236}">
                <a16:creationId xmlns:a16="http://schemas.microsoft.com/office/drawing/2014/main" id="{1613AE07-2527-4201-B1CE-2385C77F6887}"/>
              </a:ext>
            </a:extLst>
          </p:cNvPr>
          <p:cNvSpPr/>
          <p:nvPr/>
        </p:nvSpPr>
        <p:spPr>
          <a:xfrm>
            <a:off x="2416030" y="4422312"/>
            <a:ext cx="156101" cy="1499857"/>
          </a:xfrm>
          <a:prstGeom prst="leftBracket">
            <a:avLst/>
          </a:prstGeom>
          <a:noFill/>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5" name="TextBox 14">
            <a:extLst>
              <a:ext uri="{FF2B5EF4-FFF2-40B4-BE49-F238E27FC236}">
                <a16:creationId xmlns:a16="http://schemas.microsoft.com/office/drawing/2014/main" id="{6374D11B-82EB-4988-88C0-1C89B97A4709}"/>
              </a:ext>
            </a:extLst>
          </p:cNvPr>
          <p:cNvSpPr txBox="1"/>
          <p:nvPr/>
        </p:nvSpPr>
        <p:spPr>
          <a:xfrm>
            <a:off x="1176899" y="2347649"/>
            <a:ext cx="1310743" cy="300082"/>
          </a:xfrm>
          <a:prstGeom prst="rect">
            <a:avLst/>
          </a:prstGeom>
          <a:noFill/>
        </p:spPr>
        <p:txBody>
          <a:bodyPr wrap="none" rtlCol="0">
            <a:spAutoFit/>
          </a:bodyPr>
          <a:lstStyle/>
          <a:p>
            <a:r>
              <a:rPr lang="en-US" sz="1350" dirty="0">
                <a:solidFill>
                  <a:schemeClr val="accent3"/>
                </a:solidFill>
                <a:latin typeface="Franklin Gothic Medium" panose="020B0603020102020204" pitchFamily="34" charset="0"/>
              </a:rPr>
              <a:t>System is open</a:t>
            </a:r>
          </a:p>
        </p:txBody>
      </p:sp>
      <p:sp>
        <p:nvSpPr>
          <p:cNvPr id="16" name="TextBox 15">
            <a:extLst>
              <a:ext uri="{FF2B5EF4-FFF2-40B4-BE49-F238E27FC236}">
                <a16:creationId xmlns:a16="http://schemas.microsoft.com/office/drawing/2014/main" id="{1D77007D-F5B0-49A0-858F-8CB31DF0C3A8}"/>
              </a:ext>
            </a:extLst>
          </p:cNvPr>
          <p:cNvSpPr txBox="1"/>
          <p:nvPr/>
        </p:nvSpPr>
        <p:spPr>
          <a:xfrm>
            <a:off x="1176898" y="4173811"/>
            <a:ext cx="1310743" cy="300082"/>
          </a:xfrm>
          <a:prstGeom prst="rect">
            <a:avLst/>
          </a:prstGeom>
          <a:noFill/>
        </p:spPr>
        <p:txBody>
          <a:bodyPr wrap="none" rtlCol="0">
            <a:spAutoFit/>
          </a:bodyPr>
          <a:lstStyle/>
          <a:p>
            <a:r>
              <a:rPr lang="en-US" sz="1350" dirty="0">
                <a:solidFill>
                  <a:schemeClr val="accent3"/>
                </a:solidFill>
                <a:latin typeface="Franklin Gothic Medium" panose="020B0603020102020204" pitchFamily="34" charset="0"/>
              </a:rPr>
              <a:t>System is open</a:t>
            </a:r>
          </a:p>
        </p:txBody>
      </p:sp>
      <p:sp>
        <p:nvSpPr>
          <p:cNvPr id="17" name="TextBox 16">
            <a:extLst>
              <a:ext uri="{FF2B5EF4-FFF2-40B4-BE49-F238E27FC236}">
                <a16:creationId xmlns:a16="http://schemas.microsoft.com/office/drawing/2014/main" id="{0F5F5E2F-66E7-440D-BABA-EC7BBC073A27}"/>
              </a:ext>
            </a:extLst>
          </p:cNvPr>
          <p:cNvSpPr txBox="1"/>
          <p:nvPr/>
        </p:nvSpPr>
        <p:spPr>
          <a:xfrm>
            <a:off x="1040755" y="3468171"/>
            <a:ext cx="1447832" cy="461665"/>
          </a:xfrm>
          <a:prstGeom prst="rect">
            <a:avLst/>
          </a:prstGeom>
          <a:noFill/>
        </p:spPr>
        <p:txBody>
          <a:bodyPr wrap="none" rtlCol="0">
            <a:spAutoFit/>
          </a:bodyPr>
          <a:lstStyle/>
          <a:p>
            <a:r>
              <a:rPr lang="en-US" sz="1350" dirty="0">
                <a:solidFill>
                  <a:schemeClr val="accent2"/>
                </a:solidFill>
                <a:latin typeface="Franklin Gothic Medium" panose="020B0603020102020204" pitchFamily="34" charset="0"/>
              </a:rPr>
              <a:t>System is closed</a:t>
            </a:r>
          </a:p>
          <a:p>
            <a:r>
              <a:rPr lang="en-US" sz="1050" i="1" dirty="0">
                <a:solidFill>
                  <a:schemeClr val="accent2"/>
                </a:solidFill>
                <a:latin typeface="Franklin Gothic Medium" panose="020B0603020102020204" pitchFamily="34" charset="0"/>
              </a:rPr>
              <a:t>Except for Credentials</a:t>
            </a:r>
          </a:p>
        </p:txBody>
      </p:sp>
      <p:sp>
        <p:nvSpPr>
          <p:cNvPr id="18" name="TextBox 17">
            <a:extLst>
              <a:ext uri="{FF2B5EF4-FFF2-40B4-BE49-F238E27FC236}">
                <a16:creationId xmlns:a16="http://schemas.microsoft.com/office/drawing/2014/main" id="{D9A46352-6562-485C-A90D-C7B199212E26}"/>
              </a:ext>
            </a:extLst>
          </p:cNvPr>
          <p:cNvSpPr txBox="1"/>
          <p:nvPr/>
        </p:nvSpPr>
        <p:spPr>
          <a:xfrm>
            <a:off x="1040755" y="4952949"/>
            <a:ext cx="1447832" cy="461665"/>
          </a:xfrm>
          <a:prstGeom prst="rect">
            <a:avLst/>
          </a:prstGeom>
          <a:noFill/>
        </p:spPr>
        <p:txBody>
          <a:bodyPr wrap="none" rtlCol="0">
            <a:spAutoFit/>
          </a:bodyPr>
          <a:lstStyle/>
          <a:p>
            <a:r>
              <a:rPr lang="en-US" sz="1350" dirty="0">
                <a:solidFill>
                  <a:schemeClr val="accent2"/>
                </a:solidFill>
                <a:latin typeface="Franklin Gothic Medium" panose="020B0603020102020204" pitchFamily="34" charset="0"/>
              </a:rPr>
              <a:t>System is closed</a:t>
            </a:r>
          </a:p>
          <a:p>
            <a:r>
              <a:rPr lang="en-US" sz="1050" i="1" dirty="0">
                <a:solidFill>
                  <a:schemeClr val="accent2"/>
                </a:solidFill>
                <a:latin typeface="Franklin Gothic Medium" panose="020B0603020102020204" pitchFamily="34" charset="0"/>
              </a:rPr>
              <a:t>Except for Credentials</a:t>
            </a:r>
          </a:p>
        </p:txBody>
      </p:sp>
      <p:sp>
        <p:nvSpPr>
          <p:cNvPr id="19" name="Arrow: Left 18">
            <a:extLst>
              <a:ext uri="{FF2B5EF4-FFF2-40B4-BE49-F238E27FC236}">
                <a16:creationId xmlns:a16="http://schemas.microsoft.com/office/drawing/2014/main" id="{5FC666FC-9400-474E-B664-B0EDD84A5DFE}"/>
              </a:ext>
            </a:extLst>
          </p:cNvPr>
          <p:cNvSpPr/>
          <p:nvPr/>
        </p:nvSpPr>
        <p:spPr>
          <a:xfrm>
            <a:off x="6660598" y="2585487"/>
            <a:ext cx="361153" cy="245019"/>
          </a:xfrm>
          <a:prstGeom prst="leftArrow">
            <a:avLst/>
          </a:prstGeom>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Arrow: Left 20">
            <a:extLst>
              <a:ext uri="{FF2B5EF4-FFF2-40B4-BE49-F238E27FC236}">
                <a16:creationId xmlns:a16="http://schemas.microsoft.com/office/drawing/2014/main" id="{99613478-D6BA-49C6-A96F-9E2A8AECF007}"/>
              </a:ext>
            </a:extLst>
          </p:cNvPr>
          <p:cNvSpPr/>
          <p:nvPr/>
        </p:nvSpPr>
        <p:spPr>
          <a:xfrm>
            <a:off x="6660597" y="2896309"/>
            <a:ext cx="361153" cy="245019"/>
          </a:xfrm>
          <a:prstGeom prst="leftArrow">
            <a:avLst/>
          </a:prstGeom>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TextBox 21">
            <a:extLst>
              <a:ext uri="{FF2B5EF4-FFF2-40B4-BE49-F238E27FC236}">
                <a16:creationId xmlns:a16="http://schemas.microsoft.com/office/drawing/2014/main" id="{DB73B9BE-5097-4E22-B68C-9D59255C1199}"/>
              </a:ext>
            </a:extLst>
          </p:cNvPr>
          <p:cNvSpPr txBox="1"/>
          <p:nvPr/>
        </p:nvSpPr>
        <p:spPr>
          <a:xfrm>
            <a:off x="7060648" y="2550061"/>
            <a:ext cx="1261994" cy="715581"/>
          </a:xfrm>
          <a:prstGeom prst="rect">
            <a:avLst/>
          </a:prstGeom>
          <a:noFill/>
        </p:spPr>
        <p:txBody>
          <a:bodyPr wrap="square" rtlCol="0">
            <a:spAutoFit/>
          </a:bodyPr>
          <a:lstStyle/>
          <a:p>
            <a:r>
              <a:rPr lang="en-US" sz="1350" dirty="0">
                <a:solidFill>
                  <a:schemeClr val="accent1"/>
                </a:solidFill>
                <a:latin typeface="Franklin Gothic Medium" panose="020B0603020102020204" pitchFamily="34" charset="0"/>
              </a:rPr>
              <a:t>New data collection dates</a:t>
            </a:r>
          </a:p>
        </p:txBody>
      </p:sp>
    </p:spTree>
    <p:extLst>
      <p:ext uri="{BB962C8B-B14F-4D97-AF65-F5344CB8AC3E}">
        <p14:creationId xmlns:p14="http://schemas.microsoft.com/office/powerpoint/2010/main" val="18876882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933AD-3452-491E-B9FC-7E823A39DE89}"/>
              </a:ext>
            </a:extLst>
          </p:cNvPr>
          <p:cNvSpPr>
            <a:spLocks noGrp="1"/>
          </p:cNvSpPr>
          <p:nvPr>
            <p:ph type="title"/>
          </p:nvPr>
        </p:nvSpPr>
        <p:spPr>
          <a:xfrm>
            <a:off x="1030628" y="325278"/>
            <a:ext cx="7082739" cy="984885"/>
          </a:xfrm>
        </p:spPr>
        <p:txBody>
          <a:bodyPr/>
          <a:lstStyle/>
          <a:p>
            <a:r>
              <a:rPr lang="en-US" dirty="0"/>
              <a:t>FY/SY 2021-2022 CTE Data Portal Dates/Deadlines</a:t>
            </a:r>
          </a:p>
        </p:txBody>
      </p:sp>
      <p:pic>
        <p:nvPicPr>
          <p:cNvPr id="9" name="Picture 8">
            <a:extLst>
              <a:ext uri="{FF2B5EF4-FFF2-40B4-BE49-F238E27FC236}">
                <a16:creationId xmlns:a16="http://schemas.microsoft.com/office/drawing/2014/main" id="{36D20550-DE84-44A6-9323-E578C8903F2A}"/>
              </a:ext>
            </a:extLst>
          </p:cNvPr>
          <p:cNvPicPr>
            <a:picLocks noChangeAspect="1"/>
          </p:cNvPicPr>
          <p:nvPr/>
        </p:nvPicPr>
        <p:blipFill>
          <a:blip r:embed="rId2"/>
          <a:stretch>
            <a:fillRect/>
          </a:stretch>
        </p:blipFill>
        <p:spPr>
          <a:xfrm>
            <a:off x="2572129" y="1850020"/>
            <a:ext cx="3999737" cy="4145561"/>
          </a:xfrm>
          <a:prstGeom prst="rect">
            <a:avLst/>
          </a:prstGeom>
        </p:spPr>
      </p:pic>
      <p:sp>
        <p:nvSpPr>
          <p:cNvPr id="10" name="TextBox 9">
            <a:extLst>
              <a:ext uri="{FF2B5EF4-FFF2-40B4-BE49-F238E27FC236}">
                <a16:creationId xmlns:a16="http://schemas.microsoft.com/office/drawing/2014/main" id="{6BB2B05E-9490-4FEC-A797-B3C7F39D9E43}"/>
              </a:ext>
            </a:extLst>
          </p:cNvPr>
          <p:cNvSpPr txBox="1"/>
          <p:nvPr/>
        </p:nvSpPr>
        <p:spPr>
          <a:xfrm>
            <a:off x="2703602" y="1646440"/>
            <a:ext cx="3792577" cy="276999"/>
          </a:xfrm>
          <a:prstGeom prst="rect">
            <a:avLst/>
          </a:prstGeom>
          <a:noFill/>
        </p:spPr>
        <p:txBody>
          <a:bodyPr wrap="none" rtlCol="0">
            <a:spAutoFit/>
          </a:bodyPr>
          <a:lstStyle/>
          <a:p>
            <a:r>
              <a:rPr lang="en-US" sz="1200" dirty="0">
                <a:solidFill>
                  <a:srgbClr val="0070C0"/>
                </a:solidFill>
                <a:latin typeface="Franklin Gothic Medium" panose="020B0603020102020204" pitchFamily="34" charset="0"/>
                <a:hlinkClick r:id="rId3">
                  <a:extLst>
                    <a:ext uri="{A12FA001-AC4F-418D-AE19-62706E023703}">
                      <ahyp:hlinkClr xmlns:ahyp="http://schemas.microsoft.com/office/drawing/2018/hyperlinkcolor" val="tx"/>
                    </a:ext>
                  </a:extLst>
                </a:hlinkClick>
              </a:rPr>
              <a:t>https://www.azed.gov/cte/cte-data-portal-information</a:t>
            </a:r>
            <a:r>
              <a:rPr lang="en-US" sz="1200" dirty="0">
                <a:solidFill>
                  <a:srgbClr val="0070C0"/>
                </a:solidFill>
                <a:latin typeface="Franklin Gothic Medium" panose="020B0603020102020204" pitchFamily="34" charset="0"/>
              </a:rPr>
              <a:t> </a:t>
            </a:r>
          </a:p>
        </p:txBody>
      </p:sp>
      <p:sp>
        <p:nvSpPr>
          <p:cNvPr id="11" name="Left Bracket 10">
            <a:extLst>
              <a:ext uri="{FF2B5EF4-FFF2-40B4-BE49-F238E27FC236}">
                <a16:creationId xmlns:a16="http://schemas.microsoft.com/office/drawing/2014/main" id="{7811CDBC-F50D-4CF1-B53B-8C5AA58D0344}"/>
              </a:ext>
            </a:extLst>
          </p:cNvPr>
          <p:cNvSpPr/>
          <p:nvPr/>
        </p:nvSpPr>
        <p:spPr>
          <a:xfrm>
            <a:off x="2416030" y="1850021"/>
            <a:ext cx="156101" cy="1272257"/>
          </a:xfrm>
          <a:prstGeom prst="leftBracket">
            <a:avLst/>
          </a:prstGeom>
          <a:noFill/>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2" name="Left Bracket 11">
            <a:extLst>
              <a:ext uri="{FF2B5EF4-FFF2-40B4-BE49-F238E27FC236}">
                <a16:creationId xmlns:a16="http://schemas.microsoft.com/office/drawing/2014/main" id="{CAD9B0B6-5DFF-428B-9CB7-28E6CAFA083F}"/>
              </a:ext>
            </a:extLst>
          </p:cNvPr>
          <p:cNvSpPr/>
          <p:nvPr/>
        </p:nvSpPr>
        <p:spPr>
          <a:xfrm>
            <a:off x="2416030" y="3172613"/>
            <a:ext cx="156101" cy="1029698"/>
          </a:xfrm>
          <a:prstGeom prst="leftBracket">
            <a:avLst/>
          </a:prstGeom>
          <a:noFill/>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3" name="Left Bracket 12">
            <a:extLst>
              <a:ext uri="{FF2B5EF4-FFF2-40B4-BE49-F238E27FC236}">
                <a16:creationId xmlns:a16="http://schemas.microsoft.com/office/drawing/2014/main" id="{316BA26F-2E96-4A93-8130-194CCDAFC3E5}"/>
              </a:ext>
            </a:extLst>
          </p:cNvPr>
          <p:cNvSpPr/>
          <p:nvPr/>
        </p:nvSpPr>
        <p:spPr>
          <a:xfrm>
            <a:off x="2416030" y="4252646"/>
            <a:ext cx="156101" cy="119330"/>
          </a:xfrm>
          <a:prstGeom prst="leftBracket">
            <a:avLst/>
          </a:prstGeom>
          <a:noFill/>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4" name="Left Bracket 13">
            <a:extLst>
              <a:ext uri="{FF2B5EF4-FFF2-40B4-BE49-F238E27FC236}">
                <a16:creationId xmlns:a16="http://schemas.microsoft.com/office/drawing/2014/main" id="{1613AE07-2527-4201-B1CE-2385C77F6887}"/>
              </a:ext>
            </a:extLst>
          </p:cNvPr>
          <p:cNvSpPr/>
          <p:nvPr/>
        </p:nvSpPr>
        <p:spPr>
          <a:xfrm>
            <a:off x="2416030" y="4422312"/>
            <a:ext cx="156101" cy="1499857"/>
          </a:xfrm>
          <a:prstGeom prst="leftBracket">
            <a:avLst/>
          </a:prstGeom>
          <a:noFill/>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5" name="TextBox 14">
            <a:extLst>
              <a:ext uri="{FF2B5EF4-FFF2-40B4-BE49-F238E27FC236}">
                <a16:creationId xmlns:a16="http://schemas.microsoft.com/office/drawing/2014/main" id="{6374D11B-82EB-4988-88C0-1C89B97A4709}"/>
              </a:ext>
            </a:extLst>
          </p:cNvPr>
          <p:cNvSpPr txBox="1"/>
          <p:nvPr/>
        </p:nvSpPr>
        <p:spPr>
          <a:xfrm>
            <a:off x="1176899" y="2347649"/>
            <a:ext cx="1310743" cy="300082"/>
          </a:xfrm>
          <a:prstGeom prst="rect">
            <a:avLst/>
          </a:prstGeom>
          <a:noFill/>
        </p:spPr>
        <p:txBody>
          <a:bodyPr wrap="none" rtlCol="0">
            <a:spAutoFit/>
          </a:bodyPr>
          <a:lstStyle/>
          <a:p>
            <a:r>
              <a:rPr lang="en-US" sz="1350" dirty="0">
                <a:solidFill>
                  <a:schemeClr val="accent3"/>
                </a:solidFill>
                <a:latin typeface="Franklin Gothic Medium" panose="020B0603020102020204" pitchFamily="34" charset="0"/>
              </a:rPr>
              <a:t>System is open</a:t>
            </a:r>
          </a:p>
        </p:txBody>
      </p:sp>
      <p:sp>
        <p:nvSpPr>
          <p:cNvPr id="16" name="TextBox 15">
            <a:extLst>
              <a:ext uri="{FF2B5EF4-FFF2-40B4-BE49-F238E27FC236}">
                <a16:creationId xmlns:a16="http://schemas.microsoft.com/office/drawing/2014/main" id="{1D77007D-F5B0-49A0-858F-8CB31DF0C3A8}"/>
              </a:ext>
            </a:extLst>
          </p:cNvPr>
          <p:cNvSpPr txBox="1"/>
          <p:nvPr/>
        </p:nvSpPr>
        <p:spPr>
          <a:xfrm>
            <a:off x="1176898" y="4173811"/>
            <a:ext cx="1310743" cy="300082"/>
          </a:xfrm>
          <a:prstGeom prst="rect">
            <a:avLst/>
          </a:prstGeom>
          <a:noFill/>
        </p:spPr>
        <p:txBody>
          <a:bodyPr wrap="none" rtlCol="0">
            <a:spAutoFit/>
          </a:bodyPr>
          <a:lstStyle/>
          <a:p>
            <a:r>
              <a:rPr lang="en-US" sz="1350" dirty="0">
                <a:solidFill>
                  <a:schemeClr val="accent3"/>
                </a:solidFill>
                <a:latin typeface="Franklin Gothic Medium" panose="020B0603020102020204" pitchFamily="34" charset="0"/>
              </a:rPr>
              <a:t>System is open</a:t>
            </a:r>
          </a:p>
        </p:txBody>
      </p:sp>
      <p:sp>
        <p:nvSpPr>
          <p:cNvPr id="17" name="TextBox 16">
            <a:extLst>
              <a:ext uri="{FF2B5EF4-FFF2-40B4-BE49-F238E27FC236}">
                <a16:creationId xmlns:a16="http://schemas.microsoft.com/office/drawing/2014/main" id="{0F5F5E2F-66E7-440D-BABA-EC7BBC073A27}"/>
              </a:ext>
            </a:extLst>
          </p:cNvPr>
          <p:cNvSpPr txBox="1"/>
          <p:nvPr/>
        </p:nvSpPr>
        <p:spPr>
          <a:xfrm>
            <a:off x="1040755" y="3468171"/>
            <a:ext cx="1447832" cy="461665"/>
          </a:xfrm>
          <a:prstGeom prst="rect">
            <a:avLst/>
          </a:prstGeom>
          <a:noFill/>
        </p:spPr>
        <p:txBody>
          <a:bodyPr wrap="none" rtlCol="0">
            <a:spAutoFit/>
          </a:bodyPr>
          <a:lstStyle/>
          <a:p>
            <a:r>
              <a:rPr lang="en-US" sz="1350" dirty="0">
                <a:solidFill>
                  <a:schemeClr val="accent2"/>
                </a:solidFill>
                <a:latin typeface="Franklin Gothic Medium" panose="020B0603020102020204" pitchFamily="34" charset="0"/>
              </a:rPr>
              <a:t>System is closed</a:t>
            </a:r>
          </a:p>
          <a:p>
            <a:r>
              <a:rPr lang="en-US" sz="1050" i="1" dirty="0">
                <a:solidFill>
                  <a:schemeClr val="accent2"/>
                </a:solidFill>
                <a:latin typeface="Franklin Gothic Medium" panose="020B0603020102020204" pitchFamily="34" charset="0"/>
              </a:rPr>
              <a:t>Except for Credentials</a:t>
            </a:r>
          </a:p>
        </p:txBody>
      </p:sp>
      <p:sp>
        <p:nvSpPr>
          <p:cNvPr id="18" name="TextBox 17">
            <a:extLst>
              <a:ext uri="{FF2B5EF4-FFF2-40B4-BE49-F238E27FC236}">
                <a16:creationId xmlns:a16="http://schemas.microsoft.com/office/drawing/2014/main" id="{D9A46352-6562-485C-A90D-C7B199212E26}"/>
              </a:ext>
            </a:extLst>
          </p:cNvPr>
          <p:cNvSpPr txBox="1"/>
          <p:nvPr/>
        </p:nvSpPr>
        <p:spPr>
          <a:xfrm>
            <a:off x="1040755" y="4952949"/>
            <a:ext cx="1447832" cy="461665"/>
          </a:xfrm>
          <a:prstGeom prst="rect">
            <a:avLst/>
          </a:prstGeom>
          <a:noFill/>
        </p:spPr>
        <p:txBody>
          <a:bodyPr wrap="none" rtlCol="0">
            <a:spAutoFit/>
          </a:bodyPr>
          <a:lstStyle/>
          <a:p>
            <a:r>
              <a:rPr lang="en-US" sz="1350" dirty="0">
                <a:solidFill>
                  <a:schemeClr val="accent2"/>
                </a:solidFill>
                <a:latin typeface="Franklin Gothic Medium" panose="020B0603020102020204" pitchFamily="34" charset="0"/>
              </a:rPr>
              <a:t>System is closed</a:t>
            </a:r>
          </a:p>
          <a:p>
            <a:r>
              <a:rPr lang="en-US" sz="1050" i="1" dirty="0">
                <a:solidFill>
                  <a:schemeClr val="accent2"/>
                </a:solidFill>
                <a:latin typeface="Franklin Gothic Medium" panose="020B0603020102020204" pitchFamily="34" charset="0"/>
              </a:rPr>
              <a:t>Except for Credentials</a:t>
            </a:r>
          </a:p>
        </p:txBody>
      </p:sp>
      <p:sp>
        <p:nvSpPr>
          <p:cNvPr id="3" name="Rectangle 2">
            <a:extLst>
              <a:ext uri="{FF2B5EF4-FFF2-40B4-BE49-F238E27FC236}">
                <a16:creationId xmlns:a16="http://schemas.microsoft.com/office/drawing/2014/main" id="{E013D18F-9044-422C-9865-C1E5E16FC4D9}"/>
              </a:ext>
            </a:extLst>
          </p:cNvPr>
          <p:cNvSpPr/>
          <p:nvPr/>
        </p:nvSpPr>
        <p:spPr>
          <a:xfrm>
            <a:off x="2572129" y="4371976"/>
            <a:ext cx="2588895" cy="200024"/>
          </a:xfrm>
          <a:prstGeom prst="rect">
            <a:avLst/>
          </a:prstGeom>
          <a:no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FD9C19A4-3974-42C4-ACBD-32FAE86DEB0B}"/>
              </a:ext>
            </a:extLst>
          </p:cNvPr>
          <p:cNvSpPr/>
          <p:nvPr/>
        </p:nvSpPr>
        <p:spPr>
          <a:xfrm>
            <a:off x="2572129" y="3125836"/>
            <a:ext cx="2588895" cy="200024"/>
          </a:xfrm>
          <a:prstGeom prst="rect">
            <a:avLst/>
          </a:prstGeom>
          <a:no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Arrow: Left 22">
            <a:extLst>
              <a:ext uri="{FF2B5EF4-FFF2-40B4-BE49-F238E27FC236}">
                <a16:creationId xmlns:a16="http://schemas.microsoft.com/office/drawing/2014/main" id="{68B7DC84-8F84-4AFB-B907-3BF149780107}"/>
              </a:ext>
            </a:extLst>
          </p:cNvPr>
          <p:cNvSpPr/>
          <p:nvPr/>
        </p:nvSpPr>
        <p:spPr>
          <a:xfrm>
            <a:off x="6571866" y="3103337"/>
            <a:ext cx="361153" cy="245019"/>
          </a:xfrm>
          <a:prstGeom prst="leftArrow">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Arrow: Left 24">
            <a:extLst>
              <a:ext uri="{FF2B5EF4-FFF2-40B4-BE49-F238E27FC236}">
                <a16:creationId xmlns:a16="http://schemas.microsoft.com/office/drawing/2014/main" id="{34594F69-A333-4FB3-BF29-0E084F33CB25}"/>
              </a:ext>
            </a:extLst>
          </p:cNvPr>
          <p:cNvSpPr/>
          <p:nvPr/>
        </p:nvSpPr>
        <p:spPr>
          <a:xfrm>
            <a:off x="6571866" y="4354197"/>
            <a:ext cx="361153" cy="245019"/>
          </a:xfrm>
          <a:prstGeom prst="leftArrow">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TextBox 25">
            <a:extLst>
              <a:ext uri="{FF2B5EF4-FFF2-40B4-BE49-F238E27FC236}">
                <a16:creationId xmlns:a16="http://schemas.microsoft.com/office/drawing/2014/main" id="{59E548EF-08D0-45B2-B437-C32624E06E1E}"/>
              </a:ext>
            </a:extLst>
          </p:cNvPr>
          <p:cNvSpPr txBox="1"/>
          <p:nvPr/>
        </p:nvSpPr>
        <p:spPr>
          <a:xfrm>
            <a:off x="6980637" y="3087347"/>
            <a:ext cx="1534713" cy="300082"/>
          </a:xfrm>
          <a:prstGeom prst="rect">
            <a:avLst/>
          </a:prstGeom>
          <a:noFill/>
        </p:spPr>
        <p:txBody>
          <a:bodyPr wrap="square" rtlCol="0">
            <a:spAutoFit/>
          </a:bodyPr>
          <a:lstStyle/>
          <a:p>
            <a:r>
              <a:rPr lang="en-US" sz="1350" dirty="0">
                <a:solidFill>
                  <a:schemeClr val="accent2"/>
                </a:solidFill>
                <a:latin typeface="Franklin Gothic Medium" panose="020B0603020102020204" pitchFamily="34" charset="0"/>
              </a:rPr>
              <a:t>Major deadline #1</a:t>
            </a:r>
          </a:p>
        </p:txBody>
      </p:sp>
      <p:sp>
        <p:nvSpPr>
          <p:cNvPr id="27" name="TextBox 26">
            <a:extLst>
              <a:ext uri="{FF2B5EF4-FFF2-40B4-BE49-F238E27FC236}">
                <a16:creationId xmlns:a16="http://schemas.microsoft.com/office/drawing/2014/main" id="{436539E8-F317-4B10-9949-709FF6E6E98A}"/>
              </a:ext>
            </a:extLst>
          </p:cNvPr>
          <p:cNvSpPr txBox="1"/>
          <p:nvPr/>
        </p:nvSpPr>
        <p:spPr>
          <a:xfrm>
            <a:off x="6980637" y="4333488"/>
            <a:ext cx="1534713" cy="300082"/>
          </a:xfrm>
          <a:prstGeom prst="rect">
            <a:avLst/>
          </a:prstGeom>
          <a:noFill/>
        </p:spPr>
        <p:txBody>
          <a:bodyPr wrap="square" rtlCol="0">
            <a:spAutoFit/>
          </a:bodyPr>
          <a:lstStyle/>
          <a:p>
            <a:r>
              <a:rPr lang="en-US" sz="1350" dirty="0">
                <a:solidFill>
                  <a:schemeClr val="accent2"/>
                </a:solidFill>
                <a:latin typeface="Franklin Gothic Medium" panose="020B0603020102020204" pitchFamily="34" charset="0"/>
              </a:rPr>
              <a:t>Major deadline #2</a:t>
            </a:r>
          </a:p>
        </p:txBody>
      </p:sp>
    </p:spTree>
    <p:extLst>
      <p:ext uri="{BB962C8B-B14F-4D97-AF65-F5344CB8AC3E}">
        <p14:creationId xmlns:p14="http://schemas.microsoft.com/office/powerpoint/2010/main" val="219656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4F7C7A-7A34-4192-AC58-88EB6F1F989C}"/>
              </a:ext>
            </a:extLst>
          </p:cNvPr>
          <p:cNvSpPr/>
          <p:nvPr/>
        </p:nvSpPr>
        <p:spPr>
          <a:xfrm>
            <a:off x="457200" y="1066800"/>
            <a:ext cx="8439150" cy="62170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C00000"/>
                  </a:solidFill>
                </a:ln>
                <a:solidFill>
                  <a:srgbClr val="012169"/>
                </a:solidFill>
                <a:effectLst/>
                <a:uLnTx/>
                <a:uFillTx/>
                <a:latin typeface="Arial" panose="020B0604020202020204"/>
                <a:ea typeface="+mn-ea"/>
                <a:cs typeface="+mn-cs"/>
              </a:rPr>
              <a:t>This year….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a:solidFill>
                    <a:srgbClr val="C00000"/>
                  </a:solidFill>
                </a:ln>
                <a:solidFill>
                  <a:srgbClr val="012169"/>
                </a:solidFill>
                <a:latin typeface="Arial" panose="020B0604020202020204"/>
              </a:rPr>
              <a:t>t</a:t>
            </a:r>
            <a:r>
              <a:rPr kumimoji="0" lang="en-US" sz="5400" b="1" i="0" u="none" strike="noStrike" kern="1200" cap="none" spc="0" normalizeH="0" baseline="0" noProof="0" dirty="0">
                <a:ln>
                  <a:solidFill>
                    <a:srgbClr val="C00000"/>
                  </a:solidFill>
                </a:ln>
                <a:solidFill>
                  <a:srgbClr val="012169"/>
                </a:solidFill>
                <a:effectLst/>
                <a:uLnTx/>
                <a:uFillTx/>
                <a:latin typeface="Arial" panose="020B0604020202020204"/>
                <a:ea typeface="+mn-ea"/>
                <a:cs typeface="+mn-cs"/>
              </a:rPr>
              <a:t>he great unknown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5400" b="1" dirty="0">
              <a:ln>
                <a:solidFill>
                  <a:srgbClr val="C00000"/>
                </a:solidFill>
              </a:ln>
              <a:solidFill>
                <a:srgbClr val="012169"/>
              </a:solidFill>
              <a:latin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solidFill>
                  <a:srgbClr val="C00000"/>
                </a:solidFill>
              </a:ln>
              <a:solidFill>
                <a:srgbClr val="012169"/>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a:solidFill>
                    <a:srgbClr val="C00000"/>
                  </a:solidFill>
                </a:ln>
                <a:solidFill>
                  <a:srgbClr val="012169"/>
                </a:solidFill>
                <a:latin typeface="Arial" panose="020B0604020202020204"/>
              </a:rPr>
              <a:t>Cathie’s number: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a:solidFill>
                    <a:srgbClr val="C00000"/>
                  </a:solidFill>
                </a:ln>
                <a:solidFill>
                  <a:srgbClr val="012169"/>
                </a:solidFill>
                <a:latin typeface="Arial" panose="020B0604020202020204"/>
              </a:rPr>
              <a:t>602-364-2211</a:t>
            </a:r>
            <a:endParaRPr kumimoji="0" lang="en-US" sz="5400" b="0" i="0" u="none" strike="noStrike" kern="1200" cap="none" spc="0" normalizeH="0" baseline="0" noProof="0" dirty="0">
              <a:ln>
                <a:solidFill>
                  <a:srgbClr val="C00000"/>
                </a:solidFill>
              </a:ln>
              <a:solidFill>
                <a:srgbClr val="0121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b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523459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F7819-90B4-41B7-9BAB-EDC92E64BAFA}"/>
              </a:ext>
            </a:extLst>
          </p:cNvPr>
          <p:cNvSpPr>
            <a:spLocks noGrp="1"/>
          </p:cNvSpPr>
          <p:nvPr>
            <p:ph type="title"/>
          </p:nvPr>
        </p:nvSpPr>
        <p:spPr>
          <a:xfrm>
            <a:off x="1030628" y="325278"/>
            <a:ext cx="7082739" cy="984885"/>
          </a:xfrm>
        </p:spPr>
        <p:txBody>
          <a:bodyPr/>
          <a:lstStyle/>
          <a:p>
            <a:r>
              <a:rPr lang="en-US" dirty="0"/>
              <a:t>FY 2022 Data Collection Starting October 1</a:t>
            </a:r>
          </a:p>
        </p:txBody>
      </p:sp>
      <p:sp>
        <p:nvSpPr>
          <p:cNvPr id="3" name="Content Placeholder 2">
            <a:extLst>
              <a:ext uri="{FF2B5EF4-FFF2-40B4-BE49-F238E27FC236}">
                <a16:creationId xmlns:a16="http://schemas.microsoft.com/office/drawing/2014/main" id="{DB8099F4-52D2-4EA6-B4A0-5B1EC341EBE1}"/>
              </a:ext>
            </a:extLst>
          </p:cNvPr>
          <p:cNvSpPr>
            <a:spLocks noGrp="1"/>
          </p:cNvSpPr>
          <p:nvPr>
            <p:ph sz="half" idx="2"/>
          </p:nvPr>
        </p:nvSpPr>
        <p:spPr>
          <a:xfrm>
            <a:off x="796950" y="2002505"/>
            <a:ext cx="7550095" cy="3877985"/>
          </a:xfrm>
        </p:spPr>
        <p:txBody>
          <a:bodyPr/>
          <a:lstStyle/>
          <a:p>
            <a:pPr algn="ctr"/>
            <a:r>
              <a:rPr lang="en-US" dirty="0"/>
              <a:t>CTE data reporting for school year 2021-2022 will begin </a:t>
            </a:r>
          </a:p>
          <a:p>
            <a:pPr algn="ctr"/>
            <a:r>
              <a:rPr lang="en-US" dirty="0">
                <a:solidFill>
                  <a:schemeClr val="accent2"/>
                </a:solidFill>
              </a:rPr>
              <a:t>October 1, 2021</a:t>
            </a:r>
            <a:r>
              <a:rPr lang="en-US" dirty="0"/>
              <a:t>.</a:t>
            </a:r>
          </a:p>
          <a:p>
            <a:r>
              <a:rPr lang="en-US" dirty="0"/>
              <a:t> </a:t>
            </a:r>
          </a:p>
          <a:p>
            <a:r>
              <a:rPr lang="en-US" dirty="0"/>
              <a:t> - Update coherent sequence</a:t>
            </a:r>
          </a:p>
          <a:p>
            <a:r>
              <a:rPr lang="en-US" dirty="0"/>
              <a:t> - Upload student-level course enrollment</a:t>
            </a:r>
          </a:p>
          <a:p>
            <a:r>
              <a:rPr lang="en-US" dirty="0"/>
              <a:t> - Record student credentials for 2021 or 2022</a:t>
            </a:r>
          </a:p>
          <a:p>
            <a:r>
              <a:rPr lang="en-US" dirty="0"/>
              <a:t> - Record placement surveys for 2021 graduates</a:t>
            </a:r>
          </a:p>
          <a:p>
            <a:endParaRPr lang="en-US" dirty="0"/>
          </a:p>
        </p:txBody>
      </p:sp>
    </p:spTree>
    <p:extLst>
      <p:ext uri="{BB962C8B-B14F-4D97-AF65-F5344CB8AC3E}">
        <p14:creationId xmlns:p14="http://schemas.microsoft.com/office/powerpoint/2010/main" val="460987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F7819-90B4-41B7-9BAB-EDC92E64BAFA}"/>
              </a:ext>
            </a:extLst>
          </p:cNvPr>
          <p:cNvSpPr>
            <a:spLocks noGrp="1"/>
          </p:cNvSpPr>
          <p:nvPr>
            <p:ph type="title"/>
          </p:nvPr>
        </p:nvSpPr>
        <p:spPr>
          <a:xfrm>
            <a:off x="1030628" y="325278"/>
            <a:ext cx="7082739" cy="984885"/>
          </a:xfrm>
        </p:spPr>
        <p:txBody>
          <a:bodyPr/>
          <a:lstStyle/>
          <a:p>
            <a:r>
              <a:rPr lang="en-US" dirty="0"/>
              <a:t>FY 2022 Data Collection Starting October 1</a:t>
            </a:r>
          </a:p>
        </p:txBody>
      </p:sp>
      <p:sp>
        <p:nvSpPr>
          <p:cNvPr id="3" name="Content Placeholder 2">
            <a:extLst>
              <a:ext uri="{FF2B5EF4-FFF2-40B4-BE49-F238E27FC236}">
                <a16:creationId xmlns:a16="http://schemas.microsoft.com/office/drawing/2014/main" id="{DB8099F4-52D2-4EA6-B4A0-5B1EC341EBE1}"/>
              </a:ext>
            </a:extLst>
          </p:cNvPr>
          <p:cNvSpPr>
            <a:spLocks noGrp="1"/>
          </p:cNvSpPr>
          <p:nvPr>
            <p:ph sz="half" idx="2"/>
          </p:nvPr>
        </p:nvSpPr>
        <p:spPr>
          <a:xfrm>
            <a:off x="796950" y="2002506"/>
            <a:ext cx="7550095" cy="5201424"/>
          </a:xfrm>
        </p:spPr>
        <p:txBody>
          <a:bodyPr/>
          <a:lstStyle/>
          <a:p>
            <a:endParaRPr lang="en-US" sz="1500" dirty="0"/>
          </a:p>
          <a:p>
            <a:r>
              <a:rPr lang="en-US" dirty="0"/>
              <a:t>Enrollment data is reported by term for students enrolled on:</a:t>
            </a:r>
          </a:p>
          <a:p>
            <a:r>
              <a:rPr lang="en-US" dirty="0"/>
              <a:t> - Fall term: 	</a:t>
            </a:r>
            <a:r>
              <a:rPr lang="en-US" dirty="0">
                <a:solidFill>
                  <a:schemeClr val="accent3"/>
                </a:solidFill>
              </a:rPr>
              <a:t>10/15/2021</a:t>
            </a:r>
          </a:p>
          <a:p>
            <a:r>
              <a:rPr lang="en-US" dirty="0"/>
              <a:t> - Spring term: </a:t>
            </a:r>
            <a:r>
              <a:rPr lang="en-US" dirty="0">
                <a:solidFill>
                  <a:schemeClr val="accent3"/>
                </a:solidFill>
              </a:rPr>
              <a:t>2/15/2022</a:t>
            </a:r>
          </a:p>
          <a:p>
            <a:r>
              <a:rPr lang="en-US" dirty="0">
                <a:solidFill>
                  <a:schemeClr val="accent2"/>
                </a:solidFill>
              </a:rPr>
              <a:t>This replaces 40</a:t>
            </a:r>
            <a:r>
              <a:rPr lang="en-US" baseline="30000" dirty="0">
                <a:solidFill>
                  <a:schemeClr val="accent2"/>
                </a:solidFill>
              </a:rPr>
              <a:t>th</a:t>
            </a:r>
            <a:r>
              <a:rPr lang="en-US" dirty="0">
                <a:solidFill>
                  <a:schemeClr val="accent2"/>
                </a:solidFill>
              </a:rPr>
              <a:t> and 100</a:t>
            </a:r>
            <a:r>
              <a:rPr lang="en-US" baseline="30000" dirty="0">
                <a:solidFill>
                  <a:schemeClr val="accent2"/>
                </a:solidFill>
              </a:rPr>
              <a:t>th</a:t>
            </a:r>
            <a:r>
              <a:rPr lang="en-US" dirty="0">
                <a:solidFill>
                  <a:schemeClr val="accent2"/>
                </a:solidFill>
              </a:rPr>
              <a:t> day enrollment reporting.</a:t>
            </a:r>
          </a:p>
          <a:p>
            <a:endParaRPr lang="en-US" dirty="0">
              <a:solidFill>
                <a:schemeClr val="accent3"/>
              </a:solidFill>
            </a:endParaRPr>
          </a:p>
          <a:p>
            <a:r>
              <a:rPr lang="en-US" dirty="0">
                <a:solidFill>
                  <a:schemeClr val="accent2"/>
                </a:solidFill>
              </a:rPr>
              <a:t>All data is manually entered or uploaded into CTE Data Portal. The system will </a:t>
            </a:r>
            <a:r>
              <a:rPr lang="en-US" u="sng" dirty="0">
                <a:solidFill>
                  <a:schemeClr val="accent2"/>
                </a:solidFill>
              </a:rPr>
              <a:t>not</a:t>
            </a:r>
            <a:r>
              <a:rPr lang="en-US" dirty="0">
                <a:solidFill>
                  <a:schemeClr val="accent2"/>
                </a:solidFill>
              </a:rPr>
              <a:t> interface with AzEDS to bring in any data.</a:t>
            </a:r>
          </a:p>
          <a:p>
            <a:r>
              <a:rPr lang="en-US" sz="1500" dirty="0"/>
              <a:t>CTE Data Portal will still verify enrollment through AzEDS.</a:t>
            </a:r>
          </a:p>
          <a:p>
            <a:endParaRPr lang="en-US" dirty="0">
              <a:solidFill>
                <a:schemeClr val="accent3"/>
              </a:solidFill>
            </a:endParaRPr>
          </a:p>
        </p:txBody>
      </p:sp>
    </p:spTree>
    <p:extLst>
      <p:ext uri="{BB962C8B-B14F-4D97-AF65-F5344CB8AC3E}">
        <p14:creationId xmlns:p14="http://schemas.microsoft.com/office/powerpoint/2010/main" val="21039499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F7819-90B4-41B7-9BAB-EDC92E64BAFA}"/>
              </a:ext>
            </a:extLst>
          </p:cNvPr>
          <p:cNvSpPr>
            <a:spLocks noGrp="1"/>
          </p:cNvSpPr>
          <p:nvPr>
            <p:ph type="title"/>
          </p:nvPr>
        </p:nvSpPr>
        <p:spPr/>
        <p:txBody>
          <a:bodyPr/>
          <a:lstStyle/>
          <a:p>
            <a:r>
              <a:rPr lang="en-US" dirty="0"/>
              <a:t>FY 2022 Upload Templates</a:t>
            </a:r>
          </a:p>
        </p:txBody>
      </p:sp>
      <p:sp>
        <p:nvSpPr>
          <p:cNvPr id="3" name="Content Placeholder 2">
            <a:extLst>
              <a:ext uri="{FF2B5EF4-FFF2-40B4-BE49-F238E27FC236}">
                <a16:creationId xmlns:a16="http://schemas.microsoft.com/office/drawing/2014/main" id="{DB8099F4-52D2-4EA6-B4A0-5B1EC341EBE1}"/>
              </a:ext>
            </a:extLst>
          </p:cNvPr>
          <p:cNvSpPr>
            <a:spLocks noGrp="1"/>
          </p:cNvSpPr>
          <p:nvPr>
            <p:ph sz="half" idx="2"/>
          </p:nvPr>
        </p:nvSpPr>
        <p:spPr>
          <a:xfrm>
            <a:off x="796951" y="2002506"/>
            <a:ext cx="7860488" cy="4770537"/>
          </a:xfrm>
        </p:spPr>
        <p:txBody>
          <a:bodyPr/>
          <a:lstStyle/>
          <a:p>
            <a:pPr algn="ctr"/>
            <a:r>
              <a:rPr lang="en-US" dirty="0"/>
              <a:t>All CTE Data Portal Upload Templates have been updated and are now available on the CTE website.</a:t>
            </a:r>
          </a:p>
          <a:p>
            <a:pPr algn="ctr"/>
            <a:endParaRPr lang="en-US" dirty="0"/>
          </a:p>
          <a:p>
            <a:pPr algn="l"/>
            <a:r>
              <a:rPr lang="en-US" dirty="0"/>
              <a:t>Enrollment templates </a:t>
            </a:r>
            <a:r>
              <a:rPr lang="en-US" sz="1500" dirty="0"/>
              <a:t>(</a:t>
            </a:r>
            <a:r>
              <a:rPr lang="en-US" sz="1500" dirty="0">
                <a:solidFill>
                  <a:srgbClr val="0070C0"/>
                </a:solidFill>
                <a:hlinkClick r:id="rId2">
                  <a:extLst>
                    <a:ext uri="{A12FA001-AC4F-418D-AE19-62706E023703}">
                      <ahyp:hlinkClr xmlns:ahyp="http://schemas.microsoft.com/office/drawing/2018/hyperlinkcolor" val="tx"/>
                    </a:ext>
                  </a:extLst>
                </a:hlinkClick>
              </a:rPr>
              <a:t>https://www.azed.gov/cte/cte-enrollment</a:t>
            </a:r>
            <a:r>
              <a:rPr lang="en-US" sz="1500" dirty="0"/>
              <a:t>) </a:t>
            </a:r>
            <a:endParaRPr lang="en-US" dirty="0"/>
          </a:p>
          <a:p>
            <a:pPr algn="l"/>
            <a:r>
              <a:rPr lang="en-US" dirty="0"/>
              <a:t> - District Nonarticulated</a:t>
            </a:r>
          </a:p>
          <a:p>
            <a:pPr algn="l"/>
            <a:r>
              <a:rPr lang="en-US" dirty="0"/>
              <a:t> - District Articulated</a:t>
            </a:r>
          </a:p>
          <a:p>
            <a:pPr algn="l"/>
            <a:r>
              <a:rPr lang="en-US" dirty="0"/>
              <a:t> - District Postsecondary Articulated</a:t>
            </a:r>
          </a:p>
          <a:p>
            <a:pPr algn="l"/>
            <a:r>
              <a:rPr lang="en-US" dirty="0"/>
              <a:t> - </a:t>
            </a:r>
            <a:r>
              <a:rPr lang="en-US" dirty="0">
                <a:solidFill>
                  <a:schemeClr val="accent2"/>
                </a:solidFill>
              </a:rPr>
              <a:t>NEW! </a:t>
            </a:r>
            <a:r>
              <a:rPr lang="en-US" dirty="0"/>
              <a:t>CTED Enrollment Template*</a:t>
            </a:r>
          </a:p>
          <a:p>
            <a:pPr algn="l"/>
            <a:endParaRPr lang="en-US" dirty="0"/>
          </a:p>
          <a:p>
            <a:pPr algn="l"/>
            <a:r>
              <a:rPr lang="en-US" dirty="0"/>
              <a:t>Placement Survey template </a:t>
            </a:r>
            <a:r>
              <a:rPr lang="en-US" sz="1500" dirty="0"/>
              <a:t>(</a:t>
            </a:r>
            <a:r>
              <a:rPr lang="en-US" sz="1500" dirty="0">
                <a:solidFill>
                  <a:srgbClr val="0070C0"/>
                </a:solidFill>
                <a:hlinkClick r:id="rId3">
                  <a:extLst>
                    <a:ext uri="{A12FA001-AC4F-418D-AE19-62706E023703}">
                      <ahyp:hlinkClr xmlns:ahyp="http://schemas.microsoft.com/office/drawing/2018/hyperlinkcolor" val="tx"/>
                    </a:ext>
                  </a:extLst>
                </a:hlinkClick>
              </a:rPr>
              <a:t>https://www.azed.gov/cte/cte-placement</a:t>
            </a:r>
            <a:r>
              <a:rPr lang="en-US" sz="1500" dirty="0"/>
              <a:t>) </a:t>
            </a:r>
          </a:p>
          <a:p>
            <a:pPr algn="l"/>
            <a:endParaRPr lang="en-US" sz="1500" dirty="0"/>
          </a:p>
          <a:p>
            <a:pPr algn="l"/>
            <a:r>
              <a:rPr lang="en-US" sz="1500" dirty="0"/>
              <a:t>* This template is for CTED central campuses. CTE Districts/Charters will not use this template.</a:t>
            </a:r>
            <a:endParaRPr lang="en-US" dirty="0"/>
          </a:p>
        </p:txBody>
      </p:sp>
    </p:spTree>
    <p:extLst>
      <p:ext uri="{BB962C8B-B14F-4D97-AF65-F5344CB8AC3E}">
        <p14:creationId xmlns:p14="http://schemas.microsoft.com/office/powerpoint/2010/main" val="8024119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F7819-90B4-41B7-9BAB-EDC92E64BAFA}"/>
              </a:ext>
            </a:extLst>
          </p:cNvPr>
          <p:cNvSpPr>
            <a:spLocks noGrp="1"/>
          </p:cNvSpPr>
          <p:nvPr>
            <p:ph type="title"/>
          </p:nvPr>
        </p:nvSpPr>
        <p:spPr/>
        <p:txBody>
          <a:bodyPr/>
          <a:lstStyle/>
          <a:p>
            <a:r>
              <a:rPr lang="en-US" dirty="0"/>
              <a:t>FY 2022 Upload Templates - Districts</a:t>
            </a:r>
          </a:p>
        </p:txBody>
      </p:sp>
      <p:pic>
        <p:nvPicPr>
          <p:cNvPr id="5" name="Content Placeholder 4">
            <a:extLst>
              <a:ext uri="{FF2B5EF4-FFF2-40B4-BE49-F238E27FC236}">
                <a16:creationId xmlns:a16="http://schemas.microsoft.com/office/drawing/2014/main" id="{B0B0C5F3-745F-481C-803C-3A66F0C0B89F}"/>
              </a:ext>
            </a:extLst>
          </p:cNvPr>
          <p:cNvPicPr>
            <a:picLocks noGrp="1" noChangeAspect="1"/>
          </p:cNvPicPr>
          <p:nvPr>
            <p:ph sz="half" idx="2"/>
          </p:nvPr>
        </p:nvPicPr>
        <p:blipFill>
          <a:blip r:embed="rId3"/>
          <a:stretch>
            <a:fillRect/>
          </a:stretch>
        </p:blipFill>
        <p:spPr>
          <a:xfrm>
            <a:off x="2022755" y="1845338"/>
            <a:ext cx="6481314" cy="121385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13AE4B7-533D-4E24-AA59-E79B874F4965}"/>
              </a:ext>
            </a:extLst>
          </p:cNvPr>
          <p:cNvPicPr>
            <a:picLocks noChangeAspect="1"/>
          </p:cNvPicPr>
          <p:nvPr/>
        </p:nvPicPr>
        <p:blipFill>
          <a:blip r:embed="rId4"/>
          <a:stretch>
            <a:fillRect/>
          </a:stretch>
        </p:blipFill>
        <p:spPr>
          <a:xfrm>
            <a:off x="2022755" y="3271327"/>
            <a:ext cx="6481316" cy="111258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05078AFE-D54B-4285-A863-2FEA0104419A}"/>
              </a:ext>
            </a:extLst>
          </p:cNvPr>
          <p:cNvPicPr>
            <a:picLocks noChangeAspect="1"/>
          </p:cNvPicPr>
          <p:nvPr/>
        </p:nvPicPr>
        <p:blipFill>
          <a:blip r:embed="rId5"/>
          <a:stretch>
            <a:fillRect/>
          </a:stretch>
        </p:blipFill>
        <p:spPr>
          <a:xfrm>
            <a:off x="2022754" y="4586299"/>
            <a:ext cx="6481316" cy="1040093"/>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8C6987DC-E308-4EF6-825B-61BC1C2F028D}"/>
              </a:ext>
            </a:extLst>
          </p:cNvPr>
          <p:cNvSpPr txBox="1"/>
          <p:nvPr/>
        </p:nvSpPr>
        <p:spPr>
          <a:xfrm>
            <a:off x="218382" y="1864496"/>
            <a:ext cx="1643974" cy="3416320"/>
          </a:xfrm>
          <a:prstGeom prst="rect">
            <a:avLst/>
          </a:prstGeom>
          <a:noFill/>
        </p:spPr>
        <p:txBody>
          <a:bodyPr wrap="square" rtlCol="0">
            <a:spAutoFit/>
          </a:bodyPr>
          <a:lstStyle/>
          <a:p>
            <a:pPr algn="r"/>
            <a:r>
              <a:rPr lang="en-US" dirty="0">
                <a:latin typeface="Franklin Gothic Medium" panose="020B0603020102020204" pitchFamily="34" charset="0"/>
              </a:rPr>
              <a:t>Nonarticulated</a:t>
            </a:r>
          </a:p>
          <a:p>
            <a:pPr algn="r"/>
            <a:endParaRPr lang="en-US" dirty="0">
              <a:latin typeface="Franklin Gothic Medium" panose="020B0603020102020204" pitchFamily="34" charset="0"/>
            </a:endParaRPr>
          </a:p>
          <a:p>
            <a:pPr algn="r"/>
            <a:endParaRPr lang="en-US" dirty="0">
              <a:latin typeface="Franklin Gothic Medium" panose="020B0603020102020204" pitchFamily="34" charset="0"/>
            </a:endParaRPr>
          </a:p>
          <a:p>
            <a:pPr algn="r"/>
            <a:endParaRPr lang="en-US" dirty="0">
              <a:latin typeface="Franklin Gothic Medium" panose="020B0603020102020204" pitchFamily="34" charset="0"/>
            </a:endParaRPr>
          </a:p>
          <a:p>
            <a:pPr algn="r"/>
            <a:endParaRPr lang="en-US" dirty="0">
              <a:latin typeface="Franklin Gothic Medium" panose="020B0603020102020204" pitchFamily="34" charset="0"/>
            </a:endParaRPr>
          </a:p>
          <a:p>
            <a:pPr algn="r"/>
            <a:r>
              <a:rPr lang="en-US" dirty="0">
                <a:latin typeface="Franklin Gothic Medium" panose="020B0603020102020204" pitchFamily="34" charset="0"/>
              </a:rPr>
              <a:t>Articulated</a:t>
            </a:r>
          </a:p>
          <a:p>
            <a:pPr algn="r"/>
            <a:endParaRPr lang="en-US" dirty="0">
              <a:latin typeface="Franklin Gothic Medium" panose="020B0603020102020204" pitchFamily="34" charset="0"/>
            </a:endParaRPr>
          </a:p>
          <a:p>
            <a:pPr algn="r"/>
            <a:endParaRPr lang="en-US" dirty="0">
              <a:latin typeface="Franklin Gothic Medium" panose="020B0603020102020204" pitchFamily="34" charset="0"/>
            </a:endParaRPr>
          </a:p>
          <a:p>
            <a:pPr algn="r"/>
            <a:endParaRPr lang="en-US" dirty="0">
              <a:latin typeface="Franklin Gothic Medium" panose="020B0603020102020204" pitchFamily="34" charset="0"/>
            </a:endParaRPr>
          </a:p>
          <a:p>
            <a:pPr algn="r"/>
            <a:endParaRPr lang="en-US" dirty="0">
              <a:latin typeface="Franklin Gothic Medium" panose="020B0603020102020204" pitchFamily="34" charset="0"/>
            </a:endParaRPr>
          </a:p>
          <a:p>
            <a:pPr algn="r"/>
            <a:r>
              <a:rPr lang="en-US" dirty="0">
                <a:latin typeface="Franklin Gothic Medium" panose="020B0603020102020204" pitchFamily="34" charset="0"/>
              </a:rPr>
              <a:t>Postsecondary Articulated</a:t>
            </a:r>
          </a:p>
        </p:txBody>
      </p:sp>
    </p:spTree>
    <p:extLst>
      <p:ext uri="{BB962C8B-B14F-4D97-AF65-F5344CB8AC3E}">
        <p14:creationId xmlns:p14="http://schemas.microsoft.com/office/powerpoint/2010/main" val="7693792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F7819-90B4-41B7-9BAB-EDC92E64BAFA}"/>
              </a:ext>
            </a:extLst>
          </p:cNvPr>
          <p:cNvSpPr>
            <a:spLocks noGrp="1"/>
          </p:cNvSpPr>
          <p:nvPr>
            <p:ph type="title"/>
          </p:nvPr>
        </p:nvSpPr>
        <p:spPr/>
        <p:txBody>
          <a:bodyPr/>
          <a:lstStyle/>
          <a:p>
            <a:r>
              <a:rPr lang="en-US" dirty="0"/>
              <a:t>FY 2022 Upload Templates - Districts</a:t>
            </a:r>
          </a:p>
        </p:txBody>
      </p:sp>
      <p:sp>
        <p:nvSpPr>
          <p:cNvPr id="4" name="Content Placeholder 3">
            <a:extLst>
              <a:ext uri="{FF2B5EF4-FFF2-40B4-BE49-F238E27FC236}">
                <a16:creationId xmlns:a16="http://schemas.microsoft.com/office/drawing/2014/main" id="{7DFC07AD-4EA9-491E-98AC-199CBCEA82C8}"/>
              </a:ext>
            </a:extLst>
          </p:cNvPr>
          <p:cNvSpPr>
            <a:spLocks noGrp="1"/>
          </p:cNvSpPr>
          <p:nvPr>
            <p:ph sz="half" idx="2"/>
          </p:nvPr>
        </p:nvSpPr>
        <p:spPr>
          <a:xfrm>
            <a:off x="457200" y="2040256"/>
            <a:ext cx="7961153" cy="4431983"/>
          </a:xfrm>
        </p:spPr>
        <p:txBody>
          <a:bodyPr/>
          <a:lstStyle/>
          <a:p>
            <a:r>
              <a:rPr lang="en-US" dirty="0"/>
              <a:t>Changes to 2022 Enrollment Templates:</a:t>
            </a:r>
          </a:p>
          <a:p>
            <a:pPr marL="385763" indent="-385763">
              <a:buAutoNum type="arabicPeriod"/>
            </a:pPr>
            <a:r>
              <a:rPr lang="en-US" dirty="0"/>
              <a:t>Columns for “Minutes per Week” and “Number of Weeks” have been removed.</a:t>
            </a:r>
          </a:p>
          <a:p>
            <a:pPr marL="385763" indent="-385763">
              <a:buAutoNum type="arabicPeriod"/>
            </a:pPr>
            <a:r>
              <a:rPr lang="en-US" dirty="0"/>
              <a:t>New column for “Student Type” has been added.</a:t>
            </a:r>
          </a:p>
          <a:p>
            <a:endParaRPr lang="en-US" dirty="0"/>
          </a:p>
          <a:p>
            <a:r>
              <a:rPr lang="en-US" dirty="0"/>
              <a:t>“Student Type” is a codified value:</a:t>
            </a:r>
          </a:p>
          <a:p>
            <a:r>
              <a:rPr lang="en-US" sz="1500" dirty="0"/>
              <a:t>	1 – CTE participating public school/charter school</a:t>
            </a:r>
          </a:p>
          <a:p>
            <a:r>
              <a:rPr lang="en-US" sz="1500" dirty="0"/>
              <a:t>	2 – Homeschool (non-ESA recipient)</a:t>
            </a:r>
          </a:p>
          <a:p>
            <a:r>
              <a:rPr lang="en-US" sz="1500" dirty="0"/>
              <a:t>	3 – Non-CTE participating public school/charter school</a:t>
            </a:r>
          </a:p>
          <a:p>
            <a:r>
              <a:rPr lang="en-US" sz="1500" dirty="0"/>
              <a:t>	4 – Private school/private charter school</a:t>
            </a:r>
          </a:p>
          <a:p>
            <a:r>
              <a:rPr lang="en-US" sz="1500" dirty="0"/>
              <a:t> </a:t>
            </a:r>
          </a:p>
          <a:p>
            <a:r>
              <a:rPr lang="en-US" sz="1500" dirty="0"/>
              <a:t>- Used for data reporting &amp; comparison. </a:t>
            </a:r>
          </a:p>
          <a:p>
            <a:r>
              <a:rPr lang="en-US" sz="1500" dirty="0"/>
              <a:t>- Will allow you to report students that attend CTE at your school, but are homeschooled, etc.</a:t>
            </a:r>
          </a:p>
          <a:p>
            <a:endParaRPr lang="en-US" sz="1500" dirty="0"/>
          </a:p>
        </p:txBody>
      </p:sp>
    </p:spTree>
    <p:extLst>
      <p:ext uri="{BB962C8B-B14F-4D97-AF65-F5344CB8AC3E}">
        <p14:creationId xmlns:p14="http://schemas.microsoft.com/office/powerpoint/2010/main" val="29243350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F7819-90B4-41B7-9BAB-EDC92E64BAFA}"/>
              </a:ext>
            </a:extLst>
          </p:cNvPr>
          <p:cNvSpPr>
            <a:spLocks noGrp="1"/>
          </p:cNvSpPr>
          <p:nvPr>
            <p:ph type="title"/>
          </p:nvPr>
        </p:nvSpPr>
        <p:spPr/>
        <p:txBody>
          <a:bodyPr/>
          <a:lstStyle/>
          <a:p>
            <a:r>
              <a:rPr lang="en-US" dirty="0"/>
              <a:t>CTEDs are now in the CTE Data Portal</a:t>
            </a:r>
          </a:p>
        </p:txBody>
      </p:sp>
      <p:sp>
        <p:nvSpPr>
          <p:cNvPr id="4" name="Content Placeholder 3">
            <a:extLst>
              <a:ext uri="{FF2B5EF4-FFF2-40B4-BE49-F238E27FC236}">
                <a16:creationId xmlns:a16="http://schemas.microsoft.com/office/drawing/2014/main" id="{7DFC07AD-4EA9-491E-98AC-199CBCEA82C8}"/>
              </a:ext>
            </a:extLst>
          </p:cNvPr>
          <p:cNvSpPr>
            <a:spLocks noGrp="1"/>
          </p:cNvSpPr>
          <p:nvPr>
            <p:ph sz="half" idx="2"/>
          </p:nvPr>
        </p:nvSpPr>
        <p:spPr>
          <a:xfrm>
            <a:off x="591421" y="1878807"/>
            <a:ext cx="7961153" cy="3693319"/>
          </a:xfrm>
        </p:spPr>
        <p:txBody>
          <a:bodyPr/>
          <a:lstStyle/>
          <a:p>
            <a:endParaRPr lang="en-US" sz="1500" dirty="0"/>
          </a:p>
          <a:p>
            <a:r>
              <a:rPr lang="en-US" dirty="0"/>
              <a:t>CTED central campuses will report:</a:t>
            </a:r>
          </a:p>
          <a:p>
            <a:r>
              <a:rPr lang="en-US" sz="1800" dirty="0"/>
              <a:t> - A coherent sequence</a:t>
            </a:r>
          </a:p>
          <a:p>
            <a:r>
              <a:rPr lang="en-US" sz="1800" dirty="0"/>
              <a:t> - Fall and Spring term enrollment data</a:t>
            </a:r>
          </a:p>
          <a:p>
            <a:r>
              <a:rPr lang="en-US" sz="1800" dirty="0"/>
              <a:t> - Credential attainment data</a:t>
            </a:r>
          </a:p>
          <a:p>
            <a:r>
              <a:rPr lang="en-US" sz="1800" dirty="0"/>
              <a:t> - Starting with 2022 graduates, placement survey data</a:t>
            </a:r>
          </a:p>
          <a:p>
            <a:endParaRPr lang="en-US" sz="1500" dirty="0"/>
          </a:p>
          <a:p>
            <a:r>
              <a:rPr lang="en-US" dirty="0"/>
              <a:t>Districts will continue to report:</a:t>
            </a:r>
          </a:p>
          <a:p>
            <a:r>
              <a:rPr lang="en-US" dirty="0"/>
              <a:t> </a:t>
            </a:r>
            <a:r>
              <a:rPr lang="en-US" sz="1800" dirty="0"/>
              <a:t>- A coherent sequence, including CTED articulated courses</a:t>
            </a:r>
          </a:p>
          <a:p>
            <a:r>
              <a:rPr lang="en-US" sz="1800" dirty="0"/>
              <a:t> - Fall and Spring term enrollment data, including CTED articulated enrollment </a:t>
            </a:r>
          </a:p>
          <a:p>
            <a:r>
              <a:rPr lang="en-US" sz="1800" dirty="0"/>
              <a:t> - Credential attainment data*</a:t>
            </a:r>
          </a:p>
          <a:p>
            <a:r>
              <a:rPr lang="en-US" sz="1800" dirty="0"/>
              <a:t> - Placement survey data*</a:t>
            </a:r>
            <a:endParaRPr lang="en-US" dirty="0"/>
          </a:p>
        </p:txBody>
      </p:sp>
    </p:spTree>
    <p:extLst>
      <p:ext uri="{BB962C8B-B14F-4D97-AF65-F5344CB8AC3E}">
        <p14:creationId xmlns:p14="http://schemas.microsoft.com/office/powerpoint/2010/main" val="26352944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F7819-90B4-41B7-9BAB-EDC92E64BAFA}"/>
              </a:ext>
            </a:extLst>
          </p:cNvPr>
          <p:cNvSpPr>
            <a:spLocks noGrp="1"/>
          </p:cNvSpPr>
          <p:nvPr>
            <p:ph type="title"/>
          </p:nvPr>
        </p:nvSpPr>
        <p:spPr/>
        <p:txBody>
          <a:bodyPr/>
          <a:lstStyle/>
          <a:p>
            <a:r>
              <a:rPr lang="en-US" dirty="0"/>
              <a:t>CTEDs are now in the CTE Data Portal</a:t>
            </a:r>
          </a:p>
        </p:txBody>
      </p:sp>
      <p:sp>
        <p:nvSpPr>
          <p:cNvPr id="4" name="Content Placeholder 3">
            <a:extLst>
              <a:ext uri="{FF2B5EF4-FFF2-40B4-BE49-F238E27FC236}">
                <a16:creationId xmlns:a16="http://schemas.microsoft.com/office/drawing/2014/main" id="{7DFC07AD-4EA9-491E-98AC-199CBCEA82C8}"/>
              </a:ext>
            </a:extLst>
          </p:cNvPr>
          <p:cNvSpPr>
            <a:spLocks noGrp="1"/>
          </p:cNvSpPr>
          <p:nvPr>
            <p:ph sz="half" idx="2"/>
          </p:nvPr>
        </p:nvSpPr>
        <p:spPr>
          <a:xfrm>
            <a:off x="457200" y="2040255"/>
            <a:ext cx="7961153" cy="4093428"/>
          </a:xfrm>
        </p:spPr>
        <p:txBody>
          <a:bodyPr/>
          <a:lstStyle/>
          <a:p>
            <a:r>
              <a:rPr lang="en-US" dirty="0"/>
              <a:t>CTED central campuses will now report student-level data.</a:t>
            </a:r>
          </a:p>
          <a:p>
            <a:endParaRPr lang="en-US" sz="1500" dirty="0"/>
          </a:p>
          <a:p>
            <a:r>
              <a:rPr lang="en-US" sz="1500" dirty="0"/>
              <a:t>Districts will continue to report articulated enrollment where the course is taught at a CTED central campus. This will result in “duplicated” data – reported by both the student’s district &amp; by the CTED central campus. </a:t>
            </a:r>
          </a:p>
          <a:p>
            <a:endParaRPr lang="en-US" sz="1500" dirty="0"/>
          </a:p>
          <a:p>
            <a:r>
              <a:rPr lang="en-US" sz="1500" dirty="0"/>
              <a:t>CTE Data Portal will identify “matching” records – matched on:</a:t>
            </a:r>
          </a:p>
          <a:p>
            <a:r>
              <a:rPr lang="en-US" sz="1500" dirty="0"/>
              <a:t> </a:t>
            </a:r>
          </a:p>
          <a:p>
            <a:r>
              <a:rPr lang="en-US" sz="1500" dirty="0"/>
              <a:t> - CTE Program and Course Numbers</a:t>
            </a:r>
          </a:p>
          <a:p>
            <a:r>
              <a:rPr lang="en-US" sz="1500" dirty="0"/>
              <a:t> - Course Location ( “Articulated CTDS in district file must match CTED central campus CTDS)</a:t>
            </a:r>
          </a:p>
          <a:p>
            <a:r>
              <a:rPr lang="en-US" sz="1500" dirty="0"/>
              <a:t> - Term </a:t>
            </a:r>
          </a:p>
          <a:p>
            <a:r>
              <a:rPr lang="en-US" sz="1500" dirty="0"/>
              <a:t> - Class Period</a:t>
            </a:r>
          </a:p>
          <a:p>
            <a:r>
              <a:rPr lang="en-US" sz="1500" dirty="0"/>
              <a:t> - Local Course Title</a:t>
            </a:r>
          </a:p>
          <a:p>
            <a:r>
              <a:rPr lang="en-US" sz="1500" dirty="0"/>
              <a:t> - Teacher (Educator ID number if provided, teacher name if EIN is not provided).</a:t>
            </a:r>
          </a:p>
          <a:p>
            <a:endParaRPr lang="en-US" sz="1500" dirty="0"/>
          </a:p>
        </p:txBody>
      </p:sp>
    </p:spTree>
    <p:extLst>
      <p:ext uri="{BB962C8B-B14F-4D97-AF65-F5344CB8AC3E}">
        <p14:creationId xmlns:p14="http://schemas.microsoft.com/office/powerpoint/2010/main" val="1192679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F7819-90B4-41B7-9BAB-EDC92E64BAFA}"/>
              </a:ext>
            </a:extLst>
          </p:cNvPr>
          <p:cNvSpPr>
            <a:spLocks noGrp="1"/>
          </p:cNvSpPr>
          <p:nvPr>
            <p:ph type="title"/>
          </p:nvPr>
        </p:nvSpPr>
        <p:spPr/>
        <p:txBody>
          <a:bodyPr/>
          <a:lstStyle/>
          <a:p>
            <a:r>
              <a:rPr lang="en-US" dirty="0"/>
              <a:t>CTEDs are now in the CTE Data Portal</a:t>
            </a:r>
          </a:p>
        </p:txBody>
      </p:sp>
      <p:sp>
        <p:nvSpPr>
          <p:cNvPr id="4" name="Content Placeholder 3">
            <a:extLst>
              <a:ext uri="{FF2B5EF4-FFF2-40B4-BE49-F238E27FC236}">
                <a16:creationId xmlns:a16="http://schemas.microsoft.com/office/drawing/2014/main" id="{7DFC07AD-4EA9-491E-98AC-199CBCEA82C8}"/>
              </a:ext>
            </a:extLst>
          </p:cNvPr>
          <p:cNvSpPr>
            <a:spLocks noGrp="1"/>
          </p:cNvSpPr>
          <p:nvPr>
            <p:ph sz="half" idx="2"/>
          </p:nvPr>
        </p:nvSpPr>
        <p:spPr>
          <a:xfrm>
            <a:off x="591421" y="1782294"/>
            <a:ext cx="7961153" cy="3600986"/>
          </a:xfrm>
        </p:spPr>
        <p:txBody>
          <a:bodyPr/>
          <a:lstStyle/>
          <a:p>
            <a:r>
              <a:rPr lang="en-US" sz="1800" dirty="0"/>
              <a:t>“CTED/School Enrollment Discrepancy Report” will show “mismatched” or missing enrollment records. </a:t>
            </a:r>
          </a:p>
          <a:p>
            <a:endParaRPr lang="en-US" sz="1800" dirty="0"/>
          </a:p>
          <a:p>
            <a:r>
              <a:rPr lang="en-US" sz="1800" dirty="0"/>
              <a:t>“Student Type” indicator is used in comparing CTED-reported enrollment to District-reported articulated enrollment.</a:t>
            </a:r>
          </a:p>
          <a:p>
            <a:endParaRPr lang="en-US" sz="1800" dirty="0"/>
          </a:p>
          <a:p>
            <a:r>
              <a:rPr lang="en-US" sz="1800" dirty="0"/>
              <a:t>For each district articulated enrollment record where course location is a CTED central campus, system will expect a matching record at the CTED (uploaded by CTED).</a:t>
            </a:r>
          </a:p>
          <a:p>
            <a:endParaRPr lang="en-US" sz="1800" dirty="0"/>
          </a:p>
          <a:p>
            <a:r>
              <a:rPr lang="en-US" sz="1800" dirty="0"/>
              <a:t>For each CTED enrollment record (uploaded by CTED) where </a:t>
            </a:r>
            <a:r>
              <a:rPr lang="en-US" sz="1800" i="1" dirty="0"/>
              <a:t>student type </a:t>
            </a:r>
            <a:r>
              <a:rPr lang="en-US" sz="1800" dirty="0"/>
              <a:t>is “CTE Participating School”, system will expect a matching</a:t>
            </a:r>
            <a:r>
              <a:rPr lang="en-US" sz="1800" i="1" dirty="0"/>
              <a:t> articulated</a:t>
            </a:r>
            <a:r>
              <a:rPr lang="en-US" sz="1800" dirty="0"/>
              <a:t> record at the student’s school. </a:t>
            </a:r>
          </a:p>
        </p:txBody>
      </p:sp>
    </p:spTree>
    <p:extLst>
      <p:ext uri="{BB962C8B-B14F-4D97-AF65-F5344CB8AC3E}">
        <p14:creationId xmlns:p14="http://schemas.microsoft.com/office/powerpoint/2010/main" val="40059761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F7819-90B4-41B7-9BAB-EDC92E64BAFA}"/>
              </a:ext>
            </a:extLst>
          </p:cNvPr>
          <p:cNvSpPr>
            <a:spLocks noGrp="1"/>
          </p:cNvSpPr>
          <p:nvPr>
            <p:ph type="title"/>
          </p:nvPr>
        </p:nvSpPr>
        <p:spPr/>
        <p:txBody>
          <a:bodyPr/>
          <a:lstStyle/>
          <a:p>
            <a:r>
              <a:rPr lang="en-US" dirty="0"/>
              <a:t>CTEDs are now in the CTE Data Portal</a:t>
            </a:r>
          </a:p>
        </p:txBody>
      </p:sp>
      <p:sp>
        <p:nvSpPr>
          <p:cNvPr id="4" name="Content Placeholder 3">
            <a:extLst>
              <a:ext uri="{FF2B5EF4-FFF2-40B4-BE49-F238E27FC236}">
                <a16:creationId xmlns:a16="http://schemas.microsoft.com/office/drawing/2014/main" id="{7DFC07AD-4EA9-491E-98AC-199CBCEA82C8}"/>
              </a:ext>
            </a:extLst>
          </p:cNvPr>
          <p:cNvSpPr>
            <a:spLocks noGrp="1"/>
          </p:cNvSpPr>
          <p:nvPr>
            <p:ph sz="half" idx="2"/>
          </p:nvPr>
        </p:nvSpPr>
        <p:spPr>
          <a:xfrm>
            <a:off x="591420" y="1794877"/>
            <a:ext cx="7961153" cy="1292662"/>
          </a:xfrm>
        </p:spPr>
        <p:txBody>
          <a:bodyPr/>
          <a:lstStyle/>
          <a:p>
            <a:pPr algn="l"/>
            <a:endParaRPr lang="en-US" dirty="0"/>
          </a:p>
          <a:p>
            <a:pPr algn="l"/>
            <a:endParaRPr lang="en-US" dirty="0"/>
          </a:p>
          <a:p>
            <a:pPr algn="l"/>
            <a:endParaRPr lang="en-US" dirty="0"/>
          </a:p>
        </p:txBody>
      </p:sp>
      <p:pic>
        <p:nvPicPr>
          <p:cNvPr id="5" name="Picture 4">
            <a:extLst>
              <a:ext uri="{FF2B5EF4-FFF2-40B4-BE49-F238E27FC236}">
                <a16:creationId xmlns:a16="http://schemas.microsoft.com/office/drawing/2014/main" id="{BADF93D9-E14B-425F-9FC2-17A5291343E5}"/>
              </a:ext>
            </a:extLst>
          </p:cNvPr>
          <p:cNvPicPr>
            <a:picLocks noChangeAspect="1"/>
          </p:cNvPicPr>
          <p:nvPr/>
        </p:nvPicPr>
        <p:blipFill>
          <a:blip r:embed="rId2"/>
          <a:stretch>
            <a:fillRect/>
          </a:stretch>
        </p:blipFill>
        <p:spPr>
          <a:xfrm>
            <a:off x="4255577" y="1901837"/>
            <a:ext cx="4193966" cy="3729558"/>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B5E83E5B-B15F-4D1B-8FCA-7E9E1A240696}"/>
              </a:ext>
            </a:extLst>
          </p:cNvPr>
          <p:cNvSpPr txBox="1"/>
          <p:nvPr/>
        </p:nvSpPr>
        <p:spPr>
          <a:xfrm>
            <a:off x="528507" y="2085385"/>
            <a:ext cx="3164747" cy="3208571"/>
          </a:xfrm>
          <a:prstGeom prst="rect">
            <a:avLst/>
          </a:prstGeom>
          <a:noFill/>
        </p:spPr>
        <p:txBody>
          <a:bodyPr wrap="square" rtlCol="0">
            <a:spAutoFit/>
          </a:bodyPr>
          <a:lstStyle/>
          <a:p>
            <a:r>
              <a:rPr lang="en-US" sz="1350" dirty="0">
                <a:latin typeface="Franklin Gothic Medium" panose="020B0603020102020204" pitchFamily="34" charset="0"/>
              </a:rPr>
              <a:t>Handout</a:t>
            </a:r>
          </a:p>
          <a:p>
            <a:endParaRPr lang="en-US" sz="1350" dirty="0">
              <a:latin typeface="Franklin Gothic Medium" panose="020B0603020102020204" pitchFamily="34" charset="0"/>
            </a:endParaRPr>
          </a:p>
          <a:p>
            <a:r>
              <a:rPr lang="en-US" sz="1350" dirty="0">
                <a:latin typeface="Franklin Gothic Medium" panose="020B0603020102020204" pitchFamily="34" charset="0"/>
              </a:rPr>
              <a:t>CTE Data Reporting Roles &amp; Responsibilities – Districts and CTED document is available on CTE website.</a:t>
            </a:r>
          </a:p>
          <a:p>
            <a:endParaRPr lang="en-US" sz="1350" dirty="0">
              <a:latin typeface="Franklin Gothic Medium" panose="020B0603020102020204" pitchFamily="34" charset="0"/>
            </a:endParaRPr>
          </a:p>
          <a:p>
            <a:r>
              <a:rPr lang="en-US" sz="1350" dirty="0">
                <a:latin typeface="Franklin Gothic Medium" panose="020B0603020102020204" pitchFamily="34" charset="0"/>
              </a:rPr>
              <a:t>Details (by data element) what districts and CTEDs are responsible for when it comes to CTE data reporting in the CTE Data Portal.</a:t>
            </a:r>
          </a:p>
          <a:p>
            <a:endParaRPr lang="en-US" sz="1350" dirty="0">
              <a:latin typeface="Franklin Gothic Medium" panose="020B0603020102020204" pitchFamily="34" charset="0"/>
            </a:endParaRPr>
          </a:p>
          <a:p>
            <a:r>
              <a:rPr lang="en-US" sz="1350" dirty="0">
                <a:latin typeface="Franklin Gothic Medium" panose="020B0603020102020204" pitchFamily="34" charset="0"/>
              </a:rPr>
              <a:t>Districts and CTEDs should work together to ensure that both are submitting quality, consistent, and </a:t>
            </a:r>
            <a:r>
              <a:rPr lang="en-US" sz="1350" i="1" dirty="0">
                <a:latin typeface="Franklin Gothic Medium" panose="020B0603020102020204" pitchFamily="34" charset="0"/>
              </a:rPr>
              <a:t>matching </a:t>
            </a:r>
            <a:r>
              <a:rPr lang="en-US" sz="1350" dirty="0">
                <a:latin typeface="Franklin Gothic Medium" panose="020B0603020102020204" pitchFamily="34" charset="0"/>
              </a:rPr>
              <a:t>data. </a:t>
            </a:r>
          </a:p>
        </p:txBody>
      </p:sp>
    </p:spTree>
    <p:extLst>
      <p:ext uri="{BB962C8B-B14F-4D97-AF65-F5344CB8AC3E}">
        <p14:creationId xmlns:p14="http://schemas.microsoft.com/office/powerpoint/2010/main" val="33994976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F7819-90B4-41B7-9BAB-EDC92E64BAFA}"/>
              </a:ext>
            </a:extLst>
          </p:cNvPr>
          <p:cNvSpPr>
            <a:spLocks noGrp="1"/>
          </p:cNvSpPr>
          <p:nvPr>
            <p:ph type="title"/>
          </p:nvPr>
        </p:nvSpPr>
        <p:spPr/>
        <p:txBody>
          <a:bodyPr/>
          <a:lstStyle/>
          <a:p>
            <a:r>
              <a:rPr lang="en-US" dirty="0"/>
              <a:t>Other Updates – CIP Update for FY 2022</a:t>
            </a:r>
          </a:p>
        </p:txBody>
      </p:sp>
      <p:sp>
        <p:nvSpPr>
          <p:cNvPr id="4" name="Content Placeholder 3">
            <a:extLst>
              <a:ext uri="{FF2B5EF4-FFF2-40B4-BE49-F238E27FC236}">
                <a16:creationId xmlns:a16="http://schemas.microsoft.com/office/drawing/2014/main" id="{7DFC07AD-4EA9-491E-98AC-199CBCEA82C8}"/>
              </a:ext>
            </a:extLst>
          </p:cNvPr>
          <p:cNvSpPr>
            <a:spLocks noGrp="1"/>
          </p:cNvSpPr>
          <p:nvPr>
            <p:ph sz="half" idx="2"/>
          </p:nvPr>
        </p:nvSpPr>
        <p:spPr>
          <a:xfrm>
            <a:off x="591421" y="1782295"/>
            <a:ext cx="7961153" cy="1384995"/>
          </a:xfrm>
        </p:spPr>
        <p:txBody>
          <a:bodyPr/>
          <a:lstStyle/>
          <a:p>
            <a:r>
              <a:rPr lang="en-US" sz="1800" dirty="0">
                <a:solidFill>
                  <a:schemeClr val="accent2"/>
                </a:solidFill>
              </a:rPr>
              <a:t>Reminder: </a:t>
            </a:r>
            <a:r>
              <a:rPr lang="en-US" sz="1800" dirty="0"/>
              <a:t>Some program and course numbers (CIP) have changed for FY 2022. Ensure that your district systems have the new numbers.</a:t>
            </a:r>
          </a:p>
          <a:p>
            <a:r>
              <a:rPr lang="en-US" sz="1800" dirty="0"/>
              <a:t>Coherent Sequence document (with new CIP) is on CTE website with changes highlighted in yellow (like Accounting):</a:t>
            </a:r>
          </a:p>
          <a:p>
            <a:endParaRPr lang="en-US" sz="1800" dirty="0"/>
          </a:p>
        </p:txBody>
      </p:sp>
      <p:pic>
        <p:nvPicPr>
          <p:cNvPr id="5" name="Picture 4">
            <a:extLst>
              <a:ext uri="{FF2B5EF4-FFF2-40B4-BE49-F238E27FC236}">
                <a16:creationId xmlns:a16="http://schemas.microsoft.com/office/drawing/2014/main" id="{D8A42BC8-8E8B-4567-83CD-77FE88B9B546}"/>
              </a:ext>
            </a:extLst>
          </p:cNvPr>
          <p:cNvPicPr>
            <a:picLocks noChangeAspect="1"/>
          </p:cNvPicPr>
          <p:nvPr/>
        </p:nvPicPr>
        <p:blipFill>
          <a:blip r:embed="rId2"/>
          <a:stretch>
            <a:fillRect/>
          </a:stretch>
        </p:blipFill>
        <p:spPr>
          <a:xfrm>
            <a:off x="2485917" y="3031056"/>
            <a:ext cx="4172161" cy="25043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8088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4F7C7A-7A34-4192-AC58-88EB6F1F989C}"/>
              </a:ext>
            </a:extLst>
          </p:cNvPr>
          <p:cNvSpPr/>
          <p:nvPr/>
        </p:nvSpPr>
        <p:spPr>
          <a:xfrm>
            <a:off x="457200" y="1066800"/>
            <a:ext cx="8439150" cy="626735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R="0" lvl="0">
              <a:lnSpc>
                <a:spcPct val="107000"/>
              </a:lnSpc>
              <a:spcBef>
                <a:spcPts val="0"/>
              </a:spcBef>
              <a:spcAft>
                <a:spcPts val="800"/>
              </a:spcAft>
              <a:tabLst>
                <a:tab pos="457200" algn="l"/>
              </a:tabLst>
            </a:pPr>
            <a:r>
              <a:rPr lang="en-US" sz="3200" b="1" i="1" dirty="0">
                <a:effectLst/>
                <a:latin typeface="Calibri" panose="020F0502020204030204" pitchFamily="34" charset="0"/>
                <a:ea typeface="Calibri" panose="020F0502020204030204" pitchFamily="34" charset="0"/>
                <a:cs typeface="Times New Roman" panose="02020603050405020304" pitchFamily="18" charset="0"/>
              </a:rPr>
              <a:t>“DO ALL THE GOOD YOU CAN.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3200" b="1" i="1" dirty="0">
                <a:effectLst/>
                <a:latin typeface="Calibri" panose="020F0502020204030204" pitchFamily="34" charset="0"/>
                <a:ea typeface="Calibri" panose="020F0502020204030204" pitchFamily="34" charset="0"/>
                <a:cs typeface="Times New Roman" panose="02020603050405020304" pitchFamily="18" charset="0"/>
              </a:rPr>
              <a:t>BY ALL THE MEANS YOU CAN.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3200" b="1" i="1" dirty="0">
                <a:effectLst/>
                <a:latin typeface="Calibri" panose="020F0502020204030204" pitchFamily="34" charset="0"/>
                <a:ea typeface="Calibri" panose="020F0502020204030204" pitchFamily="34" charset="0"/>
                <a:cs typeface="Times New Roman" panose="02020603050405020304" pitchFamily="18" charset="0"/>
              </a:rPr>
              <a:t>IN ALL THE WAYS YOU CAN.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3200" b="1" i="1" dirty="0">
                <a:effectLst/>
                <a:latin typeface="Calibri" panose="020F0502020204030204" pitchFamily="34" charset="0"/>
                <a:ea typeface="Calibri" panose="020F0502020204030204" pitchFamily="34" charset="0"/>
                <a:cs typeface="Times New Roman" panose="02020603050405020304" pitchFamily="18" charset="0"/>
              </a:rPr>
              <a:t>IN ALL THE PLACES YOU CAN.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3200" b="1" i="1" dirty="0">
                <a:effectLst/>
                <a:latin typeface="Calibri" panose="020F0502020204030204" pitchFamily="34" charset="0"/>
                <a:ea typeface="Calibri" panose="020F0502020204030204" pitchFamily="34" charset="0"/>
                <a:cs typeface="Times New Roman" panose="02020603050405020304" pitchFamily="18" charset="0"/>
              </a:rPr>
              <a:t>AT ALL THE TIMES YOU CAN.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3200" b="1" i="1" dirty="0">
                <a:effectLst/>
                <a:latin typeface="Calibri" panose="020F0502020204030204" pitchFamily="34" charset="0"/>
                <a:ea typeface="Calibri" panose="020F0502020204030204" pitchFamily="34" charset="0"/>
                <a:cs typeface="Times New Roman" panose="02020603050405020304" pitchFamily="18" charset="0"/>
              </a:rPr>
              <a:t>TO ALL THE PEOPLE YOU CAN.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3200" b="1" i="1" dirty="0">
                <a:effectLst/>
                <a:latin typeface="Calibri" panose="020F0502020204030204" pitchFamily="34" charset="0"/>
                <a:ea typeface="Calibri" panose="020F0502020204030204" pitchFamily="34" charset="0"/>
                <a:cs typeface="Times New Roman" panose="02020603050405020304" pitchFamily="18" charset="0"/>
              </a:rPr>
              <a:t>AS LONG AS EVER YOU </a:t>
            </a:r>
            <a:r>
              <a:rPr lang="en-US" sz="3200" b="1" dirty="0">
                <a:effectLst/>
                <a:latin typeface="Calibri" panose="020F0502020204030204" pitchFamily="34" charset="0"/>
                <a:ea typeface="Calibri" panose="020F0502020204030204" pitchFamily="34" charset="0"/>
                <a:cs typeface="Times New Roman" panose="02020603050405020304" pitchFamily="18" charset="0"/>
              </a:rPr>
              <a:t>CAN.”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200" b="1" i="1" dirty="0">
                <a:effectLst/>
                <a:latin typeface="Calibri" panose="020F0502020204030204" pitchFamily="34" charset="0"/>
                <a:ea typeface="Calibri" panose="020F0502020204030204" pitchFamily="34" charset="0"/>
                <a:cs typeface="Times New Roman" panose="02020603050405020304" pitchFamily="18" charset="0"/>
              </a:rPr>
              <a:t>John Wesley</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b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784630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F7819-90B4-41B7-9BAB-EDC92E64BAFA}"/>
              </a:ext>
            </a:extLst>
          </p:cNvPr>
          <p:cNvSpPr>
            <a:spLocks noGrp="1"/>
          </p:cNvSpPr>
          <p:nvPr>
            <p:ph type="title"/>
          </p:nvPr>
        </p:nvSpPr>
        <p:spPr>
          <a:xfrm>
            <a:off x="1030628" y="325278"/>
            <a:ext cx="7082739" cy="984885"/>
          </a:xfrm>
        </p:spPr>
        <p:txBody>
          <a:bodyPr/>
          <a:lstStyle/>
          <a:p>
            <a:r>
              <a:rPr lang="en-US" dirty="0"/>
              <a:t>Other Updates – Industry Credentials Reporting</a:t>
            </a:r>
          </a:p>
        </p:txBody>
      </p:sp>
      <p:sp>
        <p:nvSpPr>
          <p:cNvPr id="4" name="Content Placeholder 3">
            <a:extLst>
              <a:ext uri="{FF2B5EF4-FFF2-40B4-BE49-F238E27FC236}">
                <a16:creationId xmlns:a16="http://schemas.microsoft.com/office/drawing/2014/main" id="{7DFC07AD-4EA9-491E-98AC-199CBCEA82C8}"/>
              </a:ext>
            </a:extLst>
          </p:cNvPr>
          <p:cNvSpPr>
            <a:spLocks noGrp="1"/>
          </p:cNvSpPr>
          <p:nvPr>
            <p:ph sz="half" idx="2"/>
          </p:nvPr>
        </p:nvSpPr>
        <p:spPr>
          <a:xfrm>
            <a:off x="591421" y="1782294"/>
            <a:ext cx="8166685" cy="2492990"/>
          </a:xfrm>
        </p:spPr>
        <p:txBody>
          <a:bodyPr/>
          <a:lstStyle/>
          <a:p>
            <a:r>
              <a:rPr lang="en-US" sz="1800" dirty="0"/>
              <a:t>Industry Credentials template, code list, and instructions have also been posted on CTE website:</a:t>
            </a:r>
            <a:r>
              <a:rPr lang="en-US" sz="1800" dirty="0">
                <a:solidFill>
                  <a:srgbClr val="0070C0"/>
                </a:solidFill>
              </a:rPr>
              <a:t> </a:t>
            </a:r>
            <a:r>
              <a:rPr lang="en-US" sz="1800" dirty="0">
                <a:solidFill>
                  <a:srgbClr val="0070C0"/>
                </a:solidFill>
                <a:hlinkClick r:id="rId2">
                  <a:extLst>
                    <a:ext uri="{A12FA001-AC4F-418D-AE19-62706E023703}">
                      <ahyp:hlinkClr xmlns:ahyp="http://schemas.microsoft.com/office/drawing/2018/hyperlinkcolor" val="tx"/>
                    </a:ext>
                  </a:extLst>
                </a:hlinkClick>
              </a:rPr>
              <a:t>https://www.azed.gov/cte/cte-industry-credentials</a:t>
            </a:r>
            <a:r>
              <a:rPr lang="en-US" sz="1800" dirty="0"/>
              <a:t>. </a:t>
            </a:r>
          </a:p>
          <a:p>
            <a:endParaRPr lang="en-US" sz="1800" dirty="0"/>
          </a:p>
          <a:p>
            <a:r>
              <a:rPr lang="en-US" sz="1800" b="1" dirty="0"/>
              <a:t>CTE Accountability</a:t>
            </a:r>
          </a:p>
          <a:p>
            <a:pPr marL="257175" indent="-257175">
              <a:buFont typeface="Arial" panose="020B0604020202020204" pitchFamily="34" charset="0"/>
              <a:buChar char="•"/>
            </a:pPr>
            <a:r>
              <a:rPr lang="en-US" sz="1800" dirty="0"/>
              <a:t> FY 2022 Credential File Upload Template</a:t>
            </a:r>
          </a:p>
          <a:p>
            <a:pPr marL="257175" indent="-257175">
              <a:buFont typeface="Arial" panose="020B0604020202020204" pitchFamily="34" charset="0"/>
              <a:buChar char="•"/>
            </a:pPr>
            <a:r>
              <a:rPr lang="en-US" sz="1800" dirty="0"/>
              <a:t> </a:t>
            </a:r>
            <a:r>
              <a:rPr lang="en-US" sz="1800" dirty="0">
                <a:solidFill>
                  <a:schemeClr val="accent2"/>
                </a:solidFill>
              </a:rPr>
              <a:t>NEW!</a:t>
            </a:r>
            <a:r>
              <a:rPr lang="en-US" sz="1800" dirty="0"/>
              <a:t> FY 2022 Credentials List with Credentials Codes for File Upload Template</a:t>
            </a:r>
          </a:p>
          <a:p>
            <a:pPr marL="257175" indent="-257175">
              <a:buFont typeface="Arial" panose="020B0604020202020204" pitchFamily="34" charset="0"/>
              <a:buChar char="•"/>
            </a:pPr>
            <a:r>
              <a:rPr lang="en-US" sz="1800" dirty="0"/>
              <a:t> FY 2022 Credentials Instructions</a:t>
            </a:r>
          </a:p>
          <a:p>
            <a:pPr marL="257175" indent="-257175">
              <a:buFont typeface="Arial" panose="020B0604020202020204" pitchFamily="34" charset="0"/>
              <a:buChar char="•"/>
            </a:pPr>
            <a:endParaRPr lang="en-US" sz="1800" dirty="0"/>
          </a:p>
          <a:p>
            <a:pPr marL="257175" indent="-257175">
              <a:buFont typeface="Arial" panose="020B0604020202020204" pitchFamily="34" charset="0"/>
              <a:buChar char="•"/>
            </a:pPr>
            <a:endParaRPr lang="en-US" sz="1800" dirty="0"/>
          </a:p>
        </p:txBody>
      </p:sp>
      <p:pic>
        <p:nvPicPr>
          <p:cNvPr id="6" name="Picture 5">
            <a:extLst>
              <a:ext uri="{FF2B5EF4-FFF2-40B4-BE49-F238E27FC236}">
                <a16:creationId xmlns:a16="http://schemas.microsoft.com/office/drawing/2014/main" id="{956E9927-5954-4F98-A80B-83AD3D29BA39}"/>
              </a:ext>
            </a:extLst>
          </p:cNvPr>
          <p:cNvPicPr>
            <a:picLocks noChangeAspect="1"/>
          </p:cNvPicPr>
          <p:nvPr/>
        </p:nvPicPr>
        <p:blipFill>
          <a:blip r:embed="rId3"/>
          <a:stretch>
            <a:fillRect/>
          </a:stretch>
        </p:blipFill>
        <p:spPr>
          <a:xfrm>
            <a:off x="1135657" y="3869301"/>
            <a:ext cx="6872681" cy="1785246"/>
          </a:xfrm>
          <a:prstGeom prst="rect">
            <a:avLst/>
          </a:prstGeom>
          <a:ln>
            <a:noFill/>
          </a:ln>
          <a:effectLst>
            <a:outerShdw blurRad="292100" dist="139700" dir="2700000" algn="tl" rotWithShape="0">
              <a:srgbClr val="333333">
                <a:alpha val="65000"/>
              </a:srgbClr>
            </a:outerShdw>
          </a:effectLst>
        </p:spPr>
      </p:pic>
      <p:pic>
        <p:nvPicPr>
          <p:cNvPr id="8" name="Graphic 7" descr="Arrow: Clockwise curve with solid fill">
            <a:extLst>
              <a:ext uri="{FF2B5EF4-FFF2-40B4-BE49-F238E27FC236}">
                <a16:creationId xmlns:a16="http://schemas.microsoft.com/office/drawing/2014/main" id="{61876C5F-7F31-49E7-9044-1FDE340EA3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4103420">
            <a:off x="8065449" y="3328852"/>
            <a:ext cx="685800" cy="874819"/>
          </a:xfrm>
          <a:prstGeom prst="rect">
            <a:avLst/>
          </a:prstGeom>
        </p:spPr>
      </p:pic>
    </p:spTree>
    <p:extLst>
      <p:ext uri="{BB962C8B-B14F-4D97-AF65-F5344CB8AC3E}">
        <p14:creationId xmlns:p14="http://schemas.microsoft.com/office/powerpoint/2010/main" val="39997778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F7819-90B4-41B7-9BAB-EDC92E64BAFA}"/>
              </a:ext>
            </a:extLst>
          </p:cNvPr>
          <p:cNvSpPr>
            <a:spLocks noGrp="1"/>
          </p:cNvSpPr>
          <p:nvPr>
            <p:ph type="title"/>
          </p:nvPr>
        </p:nvSpPr>
        <p:spPr>
          <a:xfrm>
            <a:off x="1030628" y="325278"/>
            <a:ext cx="7082739" cy="984885"/>
          </a:xfrm>
        </p:spPr>
        <p:txBody>
          <a:bodyPr/>
          <a:lstStyle/>
          <a:p>
            <a:r>
              <a:rPr lang="en-US" dirty="0"/>
              <a:t>Other Updates – Industry Credentials Reporting</a:t>
            </a:r>
          </a:p>
        </p:txBody>
      </p:sp>
      <p:sp>
        <p:nvSpPr>
          <p:cNvPr id="4" name="Content Placeholder 3">
            <a:extLst>
              <a:ext uri="{FF2B5EF4-FFF2-40B4-BE49-F238E27FC236}">
                <a16:creationId xmlns:a16="http://schemas.microsoft.com/office/drawing/2014/main" id="{7DFC07AD-4EA9-491E-98AC-199CBCEA82C8}"/>
              </a:ext>
            </a:extLst>
          </p:cNvPr>
          <p:cNvSpPr>
            <a:spLocks noGrp="1"/>
          </p:cNvSpPr>
          <p:nvPr>
            <p:ph sz="half" idx="2"/>
          </p:nvPr>
        </p:nvSpPr>
        <p:spPr>
          <a:xfrm>
            <a:off x="488655" y="1678385"/>
            <a:ext cx="8166685" cy="4016484"/>
          </a:xfrm>
        </p:spPr>
        <p:txBody>
          <a:bodyPr/>
          <a:lstStyle/>
          <a:p>
            <a:r>
              <a:rPr lang="en-US" sz="1800" u="sng" dirty="0"/>
              <a:t>Industry Credentials for SY 2020-2021 are still due by </a:t>
            </a:r>
            <a:r>
              <a:rPr lang="en-US" sz="1800" u="sng" dirty="0">
                <a:solidFill>
                  <a:schemeClr val="accent2"/>
                </a:solidFill>
              </a:rPr>
              <a:t>September 30, 2021</a:t>
            </a:r>
            <a:r>
              <a:rPr lang="en-US" sz="1800" u="sng" dirty="0"/>
              <a:t>.</a:t>
            </a:r>
          </a:p>
          <a:p>
            <a:endParaRPr lang="en-US" sz="1800" dirty="0"/>
          </a:p>
          <a:p>
            <a:r>
              <a:rPr lang="en-US" sz="1500" dirty="0"/>
              <a:t>We are working with our IT developers to make it possible to report two years' worth of credentials data simultaneously (2020-2021 and 2021-2022).</a:t>
            </a:r>
          </a:p>
          <a:p>
            <a:endParaRPr lang="en-US" sz="1500" dirty="0"/>
          </a:p>
          <a:p>
            <a:r>
              <a:rPr lang="en-US" sz="1500" dirty="0"/>
              <a:t>This solution would allow you to report each school year’s credentials from the start of data collection through June 30</a:t>
            </a:r>
            <a:r>
              <a:rPr lang="en-US" sz="1500" baseline="30000" dirty="0"/>
              <a:t>th</a:t>
            </a:r>
            <a:r>
              <a:rPr lang="en-US" sz="1500" dirty="0"/>
              <a:t> of the following fiscal year (12 month overlap). </a:t>
            </a:r>
          </a:p>
          <a:p>
            <a:r>
              <a:rPr lang="en-US" sz="1500" dirty="0">
                <a:solidFill>
                  <a:schemeClr val="accent3"/>
                </a:solidFill>
              </a:rPr>
              <a:t>Example: SY 2020-2021 credentials would be reportable until June 30, 2022.</a:t>
            </a:r>
          </a:p>
          <a:p>
            <a:endParaRPr lang="en-US" sz="1500" dirty="0"/>
          </a:p>
          <a:p>
            <a:r>
              <a:rPr lang="en-US" sz="1500" dirty="0"/>
              <a:t>We have developed this update and it is working as expected. We are still working on minor updates to reports.</a:t>
            </a:r>
          </a:p>
          <a:p>
            <a:endParaRPr lang="en-US" sz="1500" dirty="0"/>
          </a:p>
          <a:p>
            <a:r>
              <a:rPr lang="en-US" sz="1500" dirty="0"/>
              <a:t>After all updates are complete, the SY 2020-2021 credential deadline will be extended to June 30, 2022. SY 2021-2022 credentials will be reportable from October 1, 2021, through June 30, 2023.</a:t>
            </a:r>
          </a:p>
          <a:p>
            <a:endParaRPr lang="en-US" sz="1500" dirty="0"/>
          </a:p>
          <a:p>
            <a:r>
              <a:rPr lang="en-US" sz="1500" dirty="0"/>
              <a:t>Reminder: student must still have enrollment record in that year for a credential to be reported!</a:t>
            </a:r>
          </a:p>
          <a:p>
            <a:r>
              <a:rPr lang="en-US" sz="1500" dirty="0">
                <a:solidFill>
                  <a:schemeClr val="accent3"/>
                </a:solidFill>
              </a:rPr>
              <a:t>Example: to report a credential for SY2021, a student must have an enrollment record in FY2021.</a:t>
            </a:r>
          </a:p>
        </p:txBody>
      </p:sp>
    </p:spTree>
    <p:extLst>
      <p:ext uri="{BB962C8B-B14F-4D97-AF65-F5344CB8AC3E}">
        <p14:creationId xmlns:p14="http://schemas.microsoft.com/office/powerpoint/2010/main" val="6050486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F7819-90B4-41B7-9BAB-EDC92E64BAFA}"/>
              </a:ext>
            </a:extLst>
          </p:cNvPr>
          <p:cNvSpPr>
            <a:spLocks noGrp="1"/>
          </p:cNvSpPr>
          <p:nvPr>
            <p:ph type="title"/>
          </p:nvPr>
        </p:nvSpPr>
        <p:spPr/>
        <p:txBody>
          <a:bodyPr/>
          <a:lstStyle/>
          <a:p>
            <a:r>
              <a:rPr lang="en-US" dirty="0"/>
              <a:t>Other Updates – Placement Survey</a:t>
            </a:r>
          </a:p>
        </p:txBody>
      </p:sp>
      <p:pic>
        <p:nvPicPr>
          <p:cNvPr id="14" name="Picture 13">
            <a:extLst>
              <a:ext uri="{FF2B5EF4-FFF2-40B4-BE49-F238E27FC236}">
                <a16:creationId xmlns:a16="http://schemas.microsoft.com/office/drawing/2014/main" id="{3FCCDEF4-DEB1-4B7E-9288-EB1C73E633F5}"/>
              </a:ext>
            </a:extLst>
          </p:cNvPr>
          <p:cNvPicPr>
            <a:picLocks noChangeAspect="1"/>
          </p:cNvPicPr>
          <p:nvPr/>
        </p:nvPicPr>
        <p:blipFill>
          <a:blip r:embed="rId3"/>
          <a:srcRect/>
          <a:stretch>
            <a:fillRect/>
          </a:stretch>
        </p:blipFill>
        <p:spPr>
          <a:xfrm>
            <a:off x="204401" y="1723509"/>
            <a:ext cx="4367597" cy="2537574"/>
          </a:xfrm>
          <a:custGeom>
            <a:avLst/>
            <a:gdLst>
              <a:gd name="connsiteX0" fmla="*/ 0 w 6434465"/>
              <a:gd name="connsiteY0" fmla="*/ 0 h 3738424"/>
              <a:gd name="connsiteX1" fmla="*/ 6434465 w 6434465"/>
              <a:gd name="connsiteY1" fmla="*/ 0 h 3738424"/>
              <a:gd name="connsiteX2" fmla="*/ 6434465 w 6434465"/>
              <a:gd name="connsiteY2" fmla="*/ 3738424 h 3738424"/>
              <a:gd name="connsiteX3" fmla="*/ 5958120 w 6434465"/>
              <a:gd name="connsiteY3" fmla="*/ 3738424 h 3738424"/>
              <a:gd name="connsiteX4" fmla="*/ 5951249 w 6434465"/>
              <a:gd name="connsiteY4" fmla="*/ 3729363 h 3738424"/>
              <a:gd name="connsiteX5" fmla="*/ 5910538 w 6434465"/>
              <a:gd name="connsiteY5" fmla="*/ 3683331 h 3738424"/>
              <a:gd name="connsiteX6" fmla="*/ 5868593 w 6434465"/>
              <a:gd name="connsiteY6" fmla="*/ 3674942 h 3738424"/>
              <a:gd name="connsiteX7" fmla="*/ 5835037 w 6434465"/>
              <a:gd name="connsiteY7" fmla="*/ 3700109 h 3738424"/>
              <a:gd name="connsiteX8" fmla="*/ 5809870 w 6434465"/>
              <a:gd name="connsiteY8" fmla="*/ 3725276 h 3738424"/>
              <a:gd name="connsiteX9" fmla="*/ 5790148 w 6434465"/>
              <a:gd name="connsiteY9" fmla="*/ 3738424 h 3738424"/>
              <a:gd name="connsiteX10" fmla="*/ 5414263 w 6434465"/>
              <a:gd name="connsiteY10" fmla="*/ 3738424 h 3738424"/>
              <a:gd name="connsiteX11" fmla="*/ 5387371 w 6434465"/>
              <a:gd name="connsiteY11" fmla="*/ 3728374 h 3738424"/>
              <a:gd name="connsiteX12" fmla="*/ 5356864 w 6434465"/>
              <a:gd name="connsiteY12" fmla="*/ 3708498 h 3738424"/>
              <a:gd name="connsiteX13" fmla="*/ 5163918 w 6434465"/>
              <a:gd name="connsiteY13" fmla="*/ 3700109 h 3738424"/>
              <a:gd name="connsiteX14" fmla="*/ 5130362 w 6434465"/>
              <a:gd name="connsiteY14" fmla="*/ 3674942 h 3738424"/>
              <a:gd name="connsiteX15" fmla="*/ 5063250 w 6434465"/>
              <a:gd name="connsiteY15" fmla="*/ 3641386 h 3738424"/>
              <a:gd name="connsiteX16" fmla="*/ 4937415 w 6434465"/>
              <a:gd name="connsiteY16" fmla="*/ 3632997 h 3738424"/>
              <a:gd name="connsiteX17" fmla="*/ 4912248 w 6434465"/>
              <a:gd name="connsiteY17" fmla="*/ 3641386 h 3738424"/>
              <a:gd name="connsiteX18" fmla="*/ 4819969 w 6434465"/>
              <a:gd name="connsiteY18" fmla="*/ 3658164 h 3738424"/>
              <a:gd name="connsiteX19" fmla="*/ 4794802 w 6434465"/>
              <a:gd name="connsiteY19" fmla="*/ 3632997 h 3738424"/>
              <a:gd name="connsiteX20" fmla="*/ 4769635 w 6434465"/>
              <a:gd name="connsiteY20" fmla="*/ 3616219 h 3738424"/>
              <a:gd name="connsiteX21" fmla="*/ 4736079 w 6434465"/>
              <a:gd name="connsiteY21" fmla="*/ 3565885 h 3738424"/>
              <a:gd name="connsiteX22" fmla="*/ 4677356 w 6434465"/>
              <a:gd name="connsiteY22" fmla="*/ 3557496 h 3738424"/>
              <a:gd name="connsiteX23" fmla="*/ 4593466 w 6434465"/>
              <a:gd name="connsiteY23" fmla="*/ 3582663 h 3738424"/>
              <a:gd name="connsiteX24" fmla="*/ 4534743 w 6434465"/>
              <a:gd name="connsiteY24" fmla="*/ 3599441 h 3738424"/>
              <a:gd name="connsiteX25" fmla="*/ 4450853 w 6434465"/>
              <a:gd name="connsiteY25" fmla="*/ 3641386 h 3738424"/>
              <a:gd name="connsiteX26" fmla="*/ 4358574 w 6434465"/>
              <a:gd name="connsiteY26" fmla="*/ 3700109 h 3738424"/>
              <a:gd name="connsiteX27" fmla="*/ 4329596 w 6434465"/>
              <a:gd name="connsiteY27" fmla="*/ 3722416 h 3738424"/>
              <a:gd name="connsiteX28" fmla="*/ 4309447 w 6434465"/>
              <a:gd name="connsiteY28" fmla="*/ 3738424 h 3738424"/>
              <a:gd name="connsiteX29" fmla="*/ 3976432 w 6434465"/>
              <a:gd name="connsiteY29" fmla="*/ 3738424 h 3738424"/>
              <a:gd name="connsiteX30" fmla="*/ 3939125 w 6434465"/>
              <a:gd name="connsiteY30" fmla="*/ 3733665 h 3738424"/>
              <a:gd name="connsiteX31" fmla="*/ 3933554 w 6434465"/>
              <a:gd name="connsiteY31" fmla="*/ 3737241 h 3738424"/>
              <a:gd name="connsiteX32" fmla="*/ 3931731 w 6434465"/>
              <a:gd name="connsiteY32" fmla="*/ 3738424 h 3738424"/>
              <a:gd name="connsiteX33" fmla="*/ 3163708 w 6434465"/>
              <a:gd name="connsiteY33" fmla="*/ 3738424 h 3738424"/>
              <a:gd name="connsiteX34" fmla="*/ 3142171 w 6434465"/>
              <a:gd name="connsiteY34" fmla="*/ 3716887 h 3738424"/>
              <a:gd name="connsiteX35" fmla="*/ 3117004 w 6434465"/>
              <a:gd name="connsiteY35" fmla="*/ 3708498 h 3738424"/>
              <a:gd name="connsiteX36" fmla="*/ 3066670 w 6434465"/>
              <a:gd name="connsiteY36" fmla="*/ 3666553 h 3738424"/>
              <a:gd name="connsiteX37" fmla="*/ 2991169 w 6434465"/>
              <a:gd name="connsiteY37" fmla="*/ 3658164 h 3738424"/>
              <a:gd name="connsiteX38" fmla="*/ 2949224 w 6434465"/>
              <a:gd name="connsiteY38" fmla="*/ 3666553 h 3738424"/>
              <a:gd name="connsiteX39" fmla="*/ 2806611 w 6434465"/>
              <a:gd name="connsiteY39" fmla="*/ 3691720 h 3738424"/>
              <a:gd name="connsiteX40" fmla="*/ 2731110 w 6434465"/>
              <a:gd name="connsiteY40" fmla="*/ 3716887 h 3738424"/>
              <a:gd name="connsiteX41" fmla="*/ 2663998 w 6434465"/>
              <a:gd name="connsiteY41" fmla="*/ 3733665 h 3738424"/>
              <a:gd name="connsiteX42" fmla="*/ 2634602 w 6434465"/>
              <a:gd name="connsiteY42" fmla="*/ 3738424 h 3738424"/>
              <a:gd name="connsiteX43" fmla="*/ 2511985 w 6434465"/>
              <a:gd name="connsiteY43" fmla="*/ 3738424 h 3738424"/>
              <a:gd name="connsiteX44" fmla="*/ 2505537 w 6434465"/>
              <a:gd name="connsiteY44" fmla="*/ 3735823 h 3738424"/>
              <a:gd name="connsiteX45" fmla="*/ 2479440 w 6434465"/>
              <a:gd name="connsiteY45" fmla="*/ 3725276 h 3738424"/>
              <a:gd name="connsiteX46" fmla="*/ 2429107 w 6434465"/>
              <a:gd name="connsiteY46" fmla="*/ 3674942 h 3738424"/>
              <a:gd name="connsiteX47" fmla="*/ 2420718 w 6434465"/>
              <a:gd name="connsiteY47" fmla="*/ 3649775 h 3738424"/>
              <a:gd name="connsiteX48" fmla="*/ 2387162 w 6434465"/>
              <a:gd name="connsiteY48" fmla="*/ 3641386 h 3738424"/>
              <a:gd name="connsiteX49" fmla="*/ 2320050 w 6434465"/>
              <a:gd name="connsiteY49" fmla="*/ 3666553 h 3738424"/>
              <a:gd name="connsiteX50" fmla="*/ 2286494 w 6434465"/>
              <a:gd name="connsiteY50" fmla="*/ 3683331 h 3738424"/>
              <a:gd name="connsiteX51" fmla="*/ 2252938 w 6434465"/>
              <a:gd name="connsiteY51" fmla="*/ 3691720 h 3738424"/>
              <a:gd name="connsiteX52" fmla="*/ 2218588 w 6434465"/>
              <a:gd name="connsiteY52" fmla="*/ 3714741 h 3738424"/>
              <a:gd name="connsiteX53" fmla="*/ 2190180 w 6434465"/>
              <a:gd name="connsiteY53" fmla="*/ 3738424 h 3738424"/>
              <a:gd name="connsiteX54" fmla="*/ 2111250 w 6434465"/>
              <a:gd name="connsiteY54" fmla="*/ 3738424 h 3738424"/>
              <a:gd name="connsiteX55" fmla="*/ 2105643 w 6434465"/>
              <a:gd name="connsiteY55" fmla="*/ 3735644 h 3738424"/>
              <a:gd name="connsiteX56" fmla="*/ 2076769 w 6434465"/>
              <a:gd name="connsiteY56" fmla="*/ 3716887 h 3738424"/>
              <a:gd name="connsiteX57" fmla="*/ 2034824 w 6434465"/>
              <a:gd name="connsiteY57" fmla="*/ 3666553 h 3738424"/>
              <a:gd name="connsiteX58" fmla="*/ 1984490 w 6434465"/>
              <a:gd name="connsiteY58" fmla="*/ 3658164 h 3738424"/>
              <a:gd name="connsiteX59" fmla="*/ 1934156 w 6434465"/>
              <a:gd name="connsiteY59" fmla="*/ 3691720 h 3738424"/>
              <a:gd name="connsiteX60" fmla="*/ 1893851 w 6434465"/>
              <a:gd name="connsiteY60" fmla="*/ 3718922 h 3738424"/>
              <a:gd name="connsiteX61" fmla="*/ 1857106 w 6434465"/>
              <a:gd name="connsiteY61" fmla="*/ 3738424 h 3738424"/>
              <a:gd name="connsiteX62" fmla="*/ 1784540 w 6434465"/>
              <a:gd name="connsiteY62" fmla="*/ 3738424 h 3738424"/>
              <a:gd name="connsiteX63" fmla="*/ 1774765 w 6434465"/>
              <a:gd name="connsiteY63" fmla="*/ 3725276 h 3738424"/>
              <a:gd name="connsiteX64" fmla="*/ 1749598 w 6434465"/>
              <a:gd name="connsiteY64" fmla="*/ 3700109 h 3738424"/>
              <a:gd name="connsiteX65" fmla="*/ 1699264 w 6434465"/>
              <a:gd name="connsiteY65" fmla="*/ 3649775 h 3738424"/>
              <a:gd name="connsiteX66" fmla="*/ 1665708 w 6434465"/>
              <a:gd name="connsiteY66" fmla="*/ 3641386 h 3738424"/>
              <a:gd name="connsiteX67" fmla="*/ 1598596 w 6434465"/>
              <a:gd name="connsiteY67" fmla="*/ 3666553 h 3738424"/>
              <a:gd name="connsiteX68" fmla="*/ 1539874 w 6434465"/>
              <a:gd name="connsiteY68" fmla="*/ 3700109 h 3738424"/>
              <a:gd name="connsiteX69" fmla="*/ 1506318 w 6434465"/>
              <a:gd name="connsiteY69" fmla="*/ 3716887 h 3738424"/>
              <a:gd name="connsiteX70" fmla="*/ 1489496 w 6434465"/>
              <a:gd name="connsiteY70" fmla="*/ 3731658 h 3738424"/>
              <a:gd name="connsiteX71" fmla="*/ 1484094 w 6434465"/>
              <a:gd name="connsiteY71" fmla="*/ 3738424 h 3738424"/>
              <a:gd name="connsiteX72" fmla="*/ 1351432 w 6434465"/>
              <a:gd name="connsiteY72" fmla="*/ 3738424 h 3738424"/>
              <a:gd name="connsiteX73" fmla="*/ 1346927 w 6434465"/>
              <a:gd name="connsiteY73" fmla="*/ 3733665 h 3738424"/>
              <a:gd name="connsiteX74" fmla="*/ 1296593 w 6434465"/>
              <a:gd name="connsiteY74" fmla="*/ 3700109 h 3738424"/>
              <a:gd name="connsiteX75" fmla="*/ 1229481 w 6434465"/>
              <a:gd name="connsiteY75" fmla="*/ 3641386 h 3738424"/>
              <a:gd name="connsiteX76" fmla="*/ 1179147 w 6434465"/>
              <a:gd name="connsiteY76" fmla="*/ 3674942 h 3738424"/>
              <a:gd name="connsiteX77" fmla="*/ 1153980 w 6434465"/>
              <a:gd name="connsiteY77" fmla="*/ 3700109 h 3738424"/>
              <a:gd name="connsiteX78" fmla="*/ 1100339 w 6434465"/>
              <a:gd name="connsiteY78" fmla="*/ 3738424 h 3738424"/>
              <a:gd name="connsiteX79" fmla="*/ 844716 w 6434465"/>
              <a:gd name="connsiteY79" fmla="*/ 3738424 h 3738424"/>
              <a:gd name="connsiteX80" fmla="*/ 818420 w 6434465"/>
              <a:gd name="connsiteY80" fmla="*/ 3725276 h 3738424"/>
              <a:gd name="connsiteX81" fmla="*/ 793253 w 6434465"/>
              <a:gd name="connsiteY81" fmla="*/ 3733665 h 3738424"/>
              <a:gd name="connsiteX82" fmla="*/ 774217 w 6434465"/>
              <a:gd name="connsiteY82" fmla="*/ 3738424 h 3738424"/>
              <a:gd name="connsiteX83" fmla="*/ 451320 w 6434465"/>
              <a:gd name="connsiteY83" fmla="*/ 3738424 h 3738424"/>
              <a:gd name="connsiteX84" fmla="*/ 398971 w 6434465"/>
              <a:gd name="connsiteY84" fmla="*/ 3733665 h 3738424"/>
              <a:gd name="connsiteX85" fmla="*/ 382975 w 6434465"/>
              <a:gd name="connsiteY85" fmla="*/ 3738424 h 3738424"/>
              <a:gd name="connsiteX86" fmla="*/ 203050 w 6434465"/>
              <a:gd name="connsiteY86" fmla="*/ 3738424 h 3738424"/>
              <a:gd name="connsiteX87" fmla="*/ 164079 w 6434465"/>
              <a:gd name="connsiteY87" fmla="*/ 3708498 h 3738424"/>
              <a:gd name="connsiteX88" fmla="*/ 138912 w 6434465"/>
              <a:gd name="connsiteY88" fmla="*/ 3691720 h 3738424"/>
              <a:gd name="connsiteX89" fmla="*/ 113745 w 6434465"/>
              <a:gd name="connsiteY89" fmla="*/ 3666553 h 3738424"/>
              <a:gd name="connsiteX90" fmla="*/ 80189 w 6434465"/>
              <a:gd name="connsiteY90" fmla="*/ 3658164 h 3738424"/>
              <a:gd name="connsiteX91" fmla="*/ 29855 w 6434465"/>
              <a:gd name="connsiteY91" fmla="*/ 3700109 h 3738424"/>
              <a:gd name="connsiteX92" fmla="*/ 10937 w 6434465"/>
              <a:gd name="connsiteY92" fmla="*/ 3718849 h 3738424"/>
              <a:gd name="connsiteX93" fmla="*/ 0 w 6434465"/>
              <a:gd name="connsiteY93" fmla="*/ 3729479 h 3738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6434465" h="3738424">
                <a:moveTo>
                  <a:pt x="0" y="0"/>
                </a:moveTo>
                <a:lnTo>
                  <a:pt x="6434465" y="0"/>
                </a:lnTo>
                <a:lnTo>
                  <a:pt x="6434465" y="3738424"/>
                </a:lnTo>
                <a:lnTo>
                  <a:pt x="5958120" y="3738424"/>
                </a:lnTo>
                <a:lnTo>
                  <a:pt x="5951249" y="3729363"/>
                </a:lnTo>
                <a:cubicBezTo>
                  <a:pt x="5939433" y="3713139"/>
                  <a:pt x="5922247" y="3689186"/>
                  <a:pt x="5910538" y="3683331"/>
                </a:cubicBezTo>
                <a:cubicBezTo>
                  <a:pt x="5897785" y="3676954"/>
                  <a:pt x="5882575" y="3677738"/>
                  <a:pt x="5868593" y="3674942"/>
                </a:cubicBezTo>
                <a:cubicBezTo>
                  <a:pt x="5857408" y="3683331"/>
                  <a:pt x="5845653" y="3691010"/>
                  <a:pt x="5835037" y="3700109"/>
                </a:cubicBezTo>
                <a:cubicBezTo>
                  <a:pt x="5826029" y="3707830"/>
                  <a:pt x="5818984" y="3717681"/>
                  <a:pt x="5809870" y="3725276"/>
                </a:cubicBezTo>
                <a:lnTo>
                  <a:pt x="5790148" y="3738424"/>
                </a:lnTo>
                <a:lnTo>
                  <a:pt x="5414263" y="3738424"/>
                </a:lnTo>
                <a:lnTo>
                  <a:pt x="5387371" y="3728374"/>
                </a:lnTo>
                <a:cubicBezTo>
                  <a:pt x="5378259" y="3723385"/>
                  <a:pt x="5370164" y="3717364"/>
                  <a:pt x="5356864" y="3708498"/>
                </a:cubicBezTo>
                <a:cubicBezTo>
                  <a:pt x="5292549" y="3705702"/>
                  <a:pt x="5227599" y="3709543"/>
                  <a:pt x="5163918" y="3700109"/>
                </a:cubicBezTo>
                <a:cubicBezTo>
                  <a:pt x="5150087" y="3698060"/>
                  <a:pt x="5141547" y="3683331"/>
                  <a:pt x="5130362" y="3674942"/>
                </a:cubicBezTo>
                <a:cubicBezTo>
                  <a:pt x="5110353" y="3659935"/>
                  <a:pt x="5085621" y="3652571"/>
                  <a:pt x="5063250" y="3641386"/>
                </a:cubicBezTo>
                <a:cubicBezTo>
                  <a:pt x="5021305" y="3638590"/>
                  <a:pt x="4979453" y="3632997"/>
                  <a:pt x="4937415" y="3632997"/>
                </a:cubicBezTo>
                <a:cubicBezTo>
                  <a:pt x="4928572" y="3632997"/>
                  <a:pt x="4920894" y="3639533"/>
                  <a:pt x="4912248" y="3641386"/>
                </a:cubicBezTo>
                <a:cubicBezTo>
                  <a:pt x="4881678" y="3647937"/>
                  <a:pt x="4850729" y="3652571"/>
                  <a:pt x="4819969" y="3658164"/>
                </a:cubicBezTo>
                <a:cubicBezTo>
                  <a:pt x="4811580" y="3649775"/>
                  <a:pt x="4803916" y="3640592"/>
                  <a:pt x="4794802" y="3632997"/>
                </a:cubicBezTo>
                <a:cubicBezTo>
                  <a:pt x="4787057" y="3626542"/>
                  <a:pt x="4775933" y="3624092"/>
                  <a:pt x="4769635" y="3616219"/>
                </a:cubicBezTo>
                <a:cubicBezTo>
                  <a:pt x="4749030" y="3590463"/>
                  <a:pt x="4778855" y="3582995"/>
                  <a:pt x="4736079" y="3565885"/>
                </a:cubicBezTo>
                <a:cubicBezTo>
                  <a:pt x="4717720" y="3558541"/>
                  <a:pt x="4696930" y="3560292"/>
                  <a:pt x="4677356" y="3557496"/>
                </a:cubicBezTo>
                <a:cubicBezTo>
                  <a:pt x="4608889" y="3574613"/>
                  <a:pt x="4681970" y="3555431"/>
                  <a:pt x="4593466" y="3582663"/>
                </a:cubicBezTo>
                <a:cubicBezTo>
                  <a:pt x="4574009" y="3588650"/>
                  <a:pt x="4553567" y="3591690"/>
                  <a:pt x="4534743" y="3599441"/>
                </a:cubicBezTo>
                <a:cubicBezTo>
                  <a:pt x="4505834" y="3611345"/>
                  <a:pt x="4477998" y="3625875"/>
                  <a:pt x="4450853" y="3641386"/>
                </a:cubicBezTo>
                <a:cubicBezTo>
                  <a:pt x="4419197" y="3659475"/>
                  <a:pt x="4388443" y="3679201"/>
                  <a:pt x="4358574" y="3700109"/>
                </a:cubicBezTo>
                <a:cubicBezTo>
                  <a:pt x="4350139" y="3706014"/>
                  <a:pt x="4340301" y="3713811"/>
                  <a:pt x="4329596" y="3722416"/>
                </a:cubicBezTo>
                <a:lnTo>
                  <a:pt x="4309447" y="3738424"/>
                </a:lnTo>
                <a:lnTo>
                  <a:pt x="3976432" y="3738424"/>
                </a:lnTo>
                <a:lnTo>
                  <a:pt x="3939125" y="3733665"/>
                </a:lnTo>
                <a:cubicBezTo>
                  <a:pt x="3939125" y="3733665"/>
                  <a:pt x="3936999" y="3735021"/>
                  <a:pt x="3933554" y="3737241"/>
                </a:cubicBezTo>
                <a:lnTo>
                  <a:pt x="3931731" y="3738424"/>
                </a:lnTo>
                <a:lnTo>
                  <a:pt x="3163708" y="3738424"/>
                </a:lnTo>
                <a:lnTo>
                  <a:pt x="3142171" y="3716887"/>
                </a:lnTo>
                <a:cubicBezTo>
                  <a:pt x="3133782" y="3714091"/>
                  <a:pt x="3124362" y="3713403"/>
                  <a:pt x="3117004" y="3708498"/>
                </a:cubicBezTo>
                <a:cubicBezTo>
                  <a:pt x="3100100" y="3697229"/>
                  <a:pt x="3088627" y="3672042"/>
                  <a:pt x="3066670" y="3666553"/>
                </a:cubicBezTo>
                <a:cubicBezTo>
                  <a:pt x="3042104" y="3660412"/>
                  <a:pt x="3016336" y="3660960"/>
                  <a:pt x="2991169" y="3658164"/>
                </a:cubicBezTo>
                <a:cubicBezTo>
                  <a:pt x="2977187" y="3660960"/>
                  <a:pt x="2963317" y="3664385"/>
                  <a:pt x="2949224" y="3666553"/>
                </a:cubicBezTo>
                <a:cubicBezTo>
                  <a:pt x="2873179" y="3678252"/>
                  <a:pt x="2885081" y="3669923"/>
                  <a:pt x="2806611" y="3691720"/>
                </a:cubicBezTo>
                <a:cubicBezTo>
                  <a:pt x="2781050" y="3698820"/>
                  <a:pt x="2756560" y="3709402"/>
                  <a:pt x="2731110" y="3716887"/>
                </a:cubicBezTo>
                <a:cubicBezTo>
                  <a:pt x="2708988" y="3723394"/>
                  <a:pt x="2686545" y="3728833"/>
                  <a:pt x="2663998" y="3733665"/>
                </a:cubicBezTo>
                <a:lnTo>
                  <a:pt x="2634602" y="3738424"/>
                </a:lnTo>
                <a:lnTo>
                  <a:pt x="2511985" y="3738424"/>
                </a:lnTo>
                <a:lnTo>
                  <a:pt x="2505537" y="3735823"/>
                </a:lnTo>
                <a:cubicBezTo>
                  <a:pt x="2499977" y="3733550"/>
                  <a:pt x="2491979" y="3730292"/>
                  <a:pt x="2479440" y="3725276"/>
                </a:cubicBezTo>
                <a:cubicBezTo>
                  <a:pt x="2462662" y="3708498"/>
                  <a:pt x="2443674" y="3693671"/>
                  <a:pt x="2429107" y="3674942"/>
                </a:cubicBezTo>
                <a:cubicBezTo>
                  <a:pt x="2423678" y="3667962"/>
                  <a:pt x="2427623" y="3655299"/>
                  <a:pt x="2420718" y="3649775"/>
                </a:cubicBezTo>
                <a:cubicBezTo>
                  <a:pt x="2411715" y="3642573"/>
                  <a:pt x="2398347" y="3644182"/>
                  <a:pt x="2387162" y="3641386"/>
                </a:cubicBezTo>
                <a:cubicBezTo>
                  <a:pt x="2359490" y="3650610"/>
                  <a:pt x="2350143" y="3653178"/>
                  <a:pt x="2320050" y="3666553"/>
                </a:cubicBezTo>
                <a:cubicBezTo>
                  <a:pt x="2308622" y="3671632"/>
                  <a:pt x="2298203" y="3678940"/>
                  <a:pt x="2286494" y="3683331"/>
                </a:cubicBezTo>
                <a:cubicBezTo>
                  <a:pt x="2275699" y="3687379"/>
                  <a:pt x="2264123" y="3688924"/>
                  <a:pt x="2252938" y="3691720"/>
                </a:cubicBezTo>
                <a:cubicBezTo>
                  <a:pt x="2239374" y="3695111"/>
                  <a:pt x="2228849" y="3704568"/>
                  <a:pt x="2218588" y="3714741"/>
                </a:cubicBezTo>
                <a:lnTo>
                  <a:pt x="2190180" y="3738424"/>
                </a:lnTo>
                <a:lnTo>
                  <a:pt x="2111250" y="3738424"/>
                </a:lnTo>
                <a:lnTo>
                  <a:pt x="2105643" y="3735644"/>
                </a:lnTo>
                <a:cubicBezTo>
                  <a:pt x="2094089" y="3729560"/>
                  <a:pt x="2082698" y="3722816"/>
                  <a:pt x="2076769" y="3716887"/>
                </a:cubicBezTo>
                <a:cubicBezTo>
                  <a:pt x="2059834" y="3699952"/>
                  <a:pt x="2059562" y="3677548"/>
                  <a:pt x="2034824" y="3666553"/>
                </a:cubicBezTo>
                <a:cubicBezTo>
                  <a:pt x="2019281" y="3659645"/>
                  <a:pt x="2001268" y="3660960"/>
                  <a:pt x="1984490" y="3658164"/>
                </a:cubicBezTo>
                <a:cubicBezTo>
                  <a:pt x="1948068" y="3670305"/>
                  <a:pt x="1965576" y="3660300"/>
                  <a:pt x="1934156" y="3691720"/>
                </a:cubicBezTo>
                <a:cubicBezTo>
                  <a:pt x="1922627" y="3703250"/>
                  <a:pt x="1908512" y="3711425"/>
                  <a:pt x="1893851" y="3718922"/>
                </a:cubicBezTo>
                <a:lnTo>
                  <a:pt x="1857106" y="3738424"/>
                </a:lnTo>
                <a:lnTo>
                  <a:pt x="1784540" y="3738424"/>
                </a:lnTo>
                <a:lnTo>
                  <a:pt x="1774765" y="3725276"/>
                </a:lnTo>
                <a:cubicBezTo>
                  <a:pt x="1767170" y="3716162"/>
                  <a:pt x="1757193" y="3709223"/>
                  <a:pt x="1749598" y="3700109"/>
                </a:cubicBezTo>
                <a:cubicBezTo>
                  <a:pt x="1725269" y="3670914"/>
                  <a:pt x="1740602" y="3670444"/>
                  <a:pt x="1699264" y="3649775"/>
                </a:cubicBezTo>
                <a:cubicBezTo>
                  <a:pt x="1688952" y="3644619"/>
                  <a:pt x="1676893" y="3644182"/>
                  <a:pt x="1665708" y="3641386"/>
                </a:cubicBezTo>
                <a:cubicBezTo>
                  <a:pt x="1572284" y="3688098"/>
                  <a:pt x="1689972" y="3632287"/>
                  <a:pt x="1598596" y="3666553"/>
                </a:cubicBezTo>
                <a:cubicBezTo>
                  <a:pt x="1561718" y="3680382"/>
                  <a:pt x="1570853" y="3682406"/>
                  <a:pt x="1539874" y="3700109"/>
                </a:cubicBezTo>
                <a:cubicBezTo>
                  <a:pt x="1529016" y="3706314"/>
                  <a:pt x="1516494" y="3709618"/>
                  <a:pt x="1506318" y="3716887"/>
                </a:cubicBezTo>
                <a:cubicBezTo>
                  <a:pt x="1498616" y="3722389"/>
                  <a:pt x="1493473" y="3727229"/>
                  <a:pt x="1489496" y="3731658"/>
                </a:cubicBezTo>
                <a:lnTo>
                  <a:pt x="1484094" y="3738424"/>
                </a:lnTo>
                <a:lnTo>
                  <a:pt x="1351432" y="3738424"/>
                </a:lnTo>
                <a:lnTo>
                  <a:pt x="1346927" y="3733665"/>
                </a:lnTo>
                <a:cubicBezTo>
                  <a:pt x="1332668" y="3719406"/>
                  <a:pt x="1310852" y="3714368"/>
                  <a:pt x="1296593" y="3700109"/>
                </a:cubicBezTo>
                <a:cubicBezTo>
                  <a:pt x="1227107" y="3630623"/>
                  <a:pt x="1320341" y="3677730"/>
                  <a:pt x="1229481" y="3641386"/>
                </a:cubicBezTo>
                <a:cubicBezTo>
                  <a:pt x="1229481" y="3641386"/>
                  <a:pt x="1195064" y="3662562"/>
                  <a:pt x="1179147" y="3674942"/>
                </a:cubicBezTo>
                <a:cubicBezTo>
                  <a:pt x="1169782" y="3682226"/>
                  <a:pt x="1162988" y="3692388"/>
                  <a:pt x="1153980" y="3700109"/>
                </a:cubicBezTo>
                <a:lnTo>
                  <a:pt x="1100339" y="3738424"/>
                </a:lnTo>
                <a:lnTo>
                  <a:pt x="844716" y="3738424"/>
                </a:lnTo>
                <a:lnTo>
                  <a:pt x="818420" y="3725276"/>
                </a:lnTo>
                <a:cubicBezTo>
                  <a:pt x="810031" y="3728072"/>
                  <a:pt x="801756" y="3731236"/>
                  <a:pt x="793253" y="3733665"/>
                </a:cubicBezTo>
                <a:lnTo>
                  <a:pt x="774217" y="3738424"/>
                </a:lnTo>
                <a:lnTo>
                  <a:pt x="451320" y="3738424"/>
                </a:lnTo>
                <a:lnTo>
                  <a:pt x="398971" y="3733665"/>
                </a:lnTo>
                <a:lnTo>
                  <a:pt x="382975" y="3738424"/>
                </a:lnTo>
                <a:lnTo>
                  <a:pt x="203050" y="3738424"/>
                </a:lnTo>
                <a:lnTo>
                  <a:pt x="164079" y="3708498"/>
                </a:lnTo>
                <a:cubicBezTo>
                  <a:pt x="155925" y="3702568"/>
                  <a:pt x="146657" y="3698175"/>
                  <a:pt x="138912" y="3691720"/>
                </a:cubicBezTo>
                <a:cubicBezTo>
                  <a:pt x="129798" y="3684125"/>
                  <a:pt x="124046" y="3672439"/>
                  <a:pt x="113745" y="3666553"/>
                </a:cubicBezTo>
                <a:cubicBezTo>
                  <a:pt x="103735" y="3660833"/>
                  <a:pt x="91374" y="3660960"/>
                  <a:pt x="80189" y="3658164"/>
                </a:cubicBezTo>
                <a:cubicBezTo>
                  <a:pt x="45151" y="3681523"/>
                  <a:pt x="62151" y="3667813"/>
                  <a:pt x="29855" y="3700109"/>
                </a:cubicBezTo>
                <a:cubicBezTo>
                  <a:pt x="22327" y="3707637"/>
                  <a:pt x="16118" y="3713772"/>
                  <a:pt x="10937" y="3718849"/>
                </a:cubicBezTo>
                <a:lnTo>
                  <a:pt x="0" y="3729479"/>
                </a:lnTo>
                <a:close/>
              </a:path>
            </a:pathLst>
          </a:custGeom>
          <a:ln>
            <a:noFill/>
          </a:ln>
          <a:effectLst>
            <a:outerShdw blurRad="292100" dist="139700" dir="2700000" algn="tl" rotWithShape="0">
              <a:srgbClr val="333333">
                <a:alpha val="65000"/>
              </a:srgbClr>
            </a:outerShdw>
          </a:effectLst>
        </p:spPr>
      </p:pic>
      <p:sp>
        <p:nvSpPr>
          <p:cNvPr id="16" name="Content Placeholder 15">
            <a:extLst>
              <a:ext uri="{FF2B5EF4-FFF2-40B4-BE49-F238E27FC236}">
                <a16:creationId xmlns:a16="http://schemas.microsoft.com/office/drawing/2014/main" id="{E82D1F24-AF8F-49D1-A3D2-657D7804C5C7}"/>
              </a:ext>
            </a:extLst>
          </p:cNvPr>
          <p:cNvSpPr>
            <a:spLocks noGrp="1"/>
          </p:cNvSpPr>
          <p:nvPr>
            <p:ph sz="half" idx="2"/>
          </p:nvPr>
        </p:nvSpPr>
        <p:spPr>
          <a:xfrm>
            <a:off x="4961959" y="1723509"/>
            <a:ext cx="3977640" cy="4339650"/>
          </a:xfrm>
        </p:spPr>
        <p:txBody>
          <a:bodyPr/>
          <a:lstStyle/>
          <a:p>
            <a:r>
              <a:rPr lang="en-US" dirty="0"/>
              <a:t>New Placement Survey Questions:</a:t>
            </a:r>
          </a:p>
          <a:p>
            <a:pPr marL="385763" indent="-385763">
              <a:buAutoNum type="arabicPeriod"/>
            </a:pPr>
            <a:r>
              <a:rPr lang="en-US" sz="1800" dirty="0"/>
              <a:t>Postsecondary education and advanced training have been split into two categories</a:t>
            </a:r>
          </a:p>
          <a:p>
            <a:pPr marL="385763" indent="-385763">
              <a:buAutoNum type="arabicPeriod"/>
            </a:pPr>
            <a:r>
              <a:rPr lang="en-US" sz="1800" dirty="0"/>
              <a:t>Level of education for postsecondary placement</a:t>
            </a:r>
          </a:p>
          <a:p>
            <a:pPr marL="385763" indent="-385763">
              <a:buAutoNum type="arabicPeriod"/>
            </a:pPr>
            <a:r>
              <a:rPr lang="en-US" sz="1800" dirty="0"/>
              <a:t>Apprenticeship option for advanced training and employment</a:t>
            </a:r>
          </a:p>
          <a:p>
            <a:pPr marL="385763" indent="-385763">
              <a:buAutoNum type="arabicPeriod"/>
            </a:pPr>
            <a:r>
              <a:rPr lang="en-US" sz="1800" dirty="0"/>
              <a:t>Job duties for employment and military service</a:t>
            </a:r>
          </a:p>
          <a:p>
            <a:pPr marL="385763" indent="-385763">
              <a:buAutoNum type="arabicPeriod"/>
            </a:pPr>
            <a:r>
              <a:rPr lang="en-US" sz="1800" dirty="0"/>
              <a:t>National Service Program name for NSP placement</a:t>
            </a:r>
          </a:p>
          <a:p>
            <a:pPr marL="385763" indent="-385763">
              <a:buAutoNum type="arabicPeriod"/>
            </a:pPr>
            <a:endParaRPr lang="en-US" dirty="0"/>
          </a:p>
        </p:txBody>
      </p:sp>
      <p:sp>
        <p:nvSpPr>
          <p:cNvPr id="5" name="Content Placeholder 15">
            <a:extLst>
              <a:ext uri="{FF2B5EF4-FFF2-40B4-BE49-F238E27FC236}">
                <a16:creationId xmlns:a16="http://schemas.microsoft.com/office/drawing/2014/main" id="{F09D3392-4481-436F-B287-F5F7C2301FB9}"/>
              </a:ext>
            </a:extLst>
          </p:cNvPr>
          <p:cNvSpPr txBox="1">
            <a:spLocks/>
          </p:cNvSpPr>
          <p:nvPr/>
        </p:nvSpPr>
        <p:spPr>
          <a:xfrm>
            <a:off x="476995" y="5134492"/>
            <a:ext cx="4959071" cy="646331"/>
          </a:xfrm>
          <a:prstGeom prst="rect">
            <a:avLst/>
          </a:prstGeom>
        </p:spPr>
        <p:txBody>
          <a:bodyPr wrap="square" lIns="0" tIns="0" rIns="0" bIns="0">
            <a:spAutoFit/>
          </a:bodyPr>
          <a:lstStyle>
            <a:lvl1pPr marL="0">
              <a:defRPr sz="2800" b="0" i="0">
                <a:solidFill>
                  <a:schemeClr val="tx1"/>
                </a:solidFill>
                <a:latin typeface="Franklin Gothic Medium"/>
                <a:ea typeface="+mn-ea"/>
                <a:cs typeface="Franklin Gothic Medium"/>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2100" kern="0" dirty="0"/>
              <a:t>Resources available at: </a:t>
            </a:r>
            <a:r>
              <a:rPr lang="en-US" sz="2100" kern="0" dirty="0">
                <a:solidFill>
                  <a:srgbClr val="0070C0"/>
                </a:solidFill>
                <a:hlinkClick r:id="rId4">
                  <a:extLst>
                    <a:ext uri="{A12FA001-AC4F-418D-AE19-62706E023703}">
                      <ahyp:hlinkClr xmlns:ahyp="http://schemas.microsoft.com/office/drawing/2018/hyperlinkcolor" val="tx"/>
                    </a:ext>
                  </a:extLst>
                </a:hlinkClick>
              </a:rPr>
              <a:t>https://www.azed.gov/cte/cte-placement</a:t>
            </a:r>
            <a:r>
              <a:rPr lang="en-US" sz="2100" kern="0" dirty="0">
                <a:solidFill>
                  <a:srgbClr val="0070C0"/>
                </a:solidFill>
              </a:rPr>
              <a:t> </a:t>
            </a:r>
          </a:p>
        </p:txBody>
      </p:sp>
    </p:spTree>
    <p:extLst>
      <p:ext uri="{BB962C8B-B14F-4D97-AF65-F5344CB8AC3E}">
        <p14:creationId xmlns:p14="http://schemas.microsoft.com/office/powerpoint/2010/main" val="40159176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F7819-90B4-41B7-9BAB-EDC92E64BAFA}"/>
              </a:ext>
            </a:extLst>
          </p:cNvPr>
          <p:cNvSpPr>
            <a:spLocks noGrp="1"/>
          </p:cNvSpPr>
          <p:nvPr>
            <p:ph type="title"/>
          </p:nvPr>
        </p:nvSpPr>
        <p:spPr>
          <a:xfrm>
            <a:off x="1030628" y="325278"/>
            <a:ext cx="7082739" cy="984885"/>
          </a:xfrm>
        </p:spPr>
        <p:txBody>
          <a:bodyPr/>
          <a:lstStyle/>
          <a:p>
            <a:r>
              <a:rPr lang="en-US" dirty="0"/>
              <a:t>Other Updates – Placement Survey Resources</a:t>
            </a:r>
          </a:p>
        </p:txBody>
      </p:sp>
      <p:pic>
        <p:nvPicPr>
          <p:cNvPr id="22" name="Picture 21">
            <a:extLst>
              <a:ext uri="{FF2B5EF4-FFF2-40B4-BE49-F238E27FC236}">
                <a16:creationId xmlns:a16="http://schemas.microsoft.com/office/drawing/2014/main" id="{3BA64FCF-0EB6-4145-8CC2-F365BCCAA564}"/>
              </a:ext>
            </a:extLst>
          </p:cNvPr>
          <p:cNvPicPr>
            <a:picLocks noChangeAspect="1"/>
          </p:cNvPicPr>
          <p:nvPr/>
        </p:nvPicPr>
        <p:blipFill>
          <a:blip r:embed="rId2"/>
          <a:stretch>
            <a:fillRect/>
          </a:stretch>
        </p:blipFill>
        <p:spPr>
          <a:xfrm>
            <a:off x="576214" y="2346946"/>
            <a:ext cx="3068366" cy="3409845"/>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4C8FC836-625B-42FD-9341-7AFBDD928D85}"/>
              </a:ext>
            </a:extLst>
          </p:cNvPr>
          <p:cNvPicPr>
            <a:picLocks noChangeAspect="1"/>
          </p:cNvPicPr>
          <p:nvPr/>
        </p:nvPicPr>
        <p:blipFill>
          <a:blip r:embed="rId3"/>
          <a:stretch>
            <a:fillRect/>
          </a:stretch>
        </p:blipFill>
        <p:spPr>
          <a:xfrm>
            <a:off x="5499422" y="2337542"/>
            <a:ext cx="2805681" cy="3419249"/>
          </a:xfrm>
          <a:prstGeom prst="rect">
            <a:avLst/>
          </a:prstGeom>
          <a:ln>
            <a:noFill/>
          </a:ln>
          <a:effectLst>
            <a:outerShdw blurRad="292100" dist="139700" dir="2700000" algn="tl" rotWithShape="0">
              <a:srgbClr val="333333">
                <a:alpha val="65000"/>
              </a:srgbClr>
            </a:outerShdw>
          </a:effectLst>
        </p:spPr>
      </p:pic>
      <p:sp>
        <p:nvSpPr>
          <p:cNvPr id="27" name="TextBox 26">
            <a:extLst>
              <a:ext uri="{FF2B5EF4-FFF2-40B4-BE49-F238E27FC236}">
                <a16:creationId xmlns:a16="http://schemas.microsoft.com/office/drawing/2014/main" id="{BEDC4FDB-B067-494E-B2A9-56299B10421D}"/>
              </a:ext>
            </a:extLst>
          </p:cNvPr>
          <p:cNvSpPr txBox="1"/>
          <p:nvPr/>
        </p:nvSpPr>
        <p:spPr>
          <a:xfrm>
            <a:off x="576214" y="1763262"/>
            <a:ext cx="3068366" cy="507831"/>
          </a:xfrm>
          <a:prstGeom prst="rect">
            <a:avLst/>
          </a:prstGeom>
          <a:noFill/>
        </p:spPr>
        <p:txBody>
          <a:bodyPr wrap="square" rtlCol="0">
            <a:spAutoFit/>
          </a:bodyPr>
          <a:lstStyle/>
          <a:p>
            <a:pPr algn="ctr"/>
            <a:r>
              <a:rPr lang="en-US" sz="1350" dirty="0">
                <a:latin typeface="Franklin Gothic Medium" panose="020B0603020102020204" pitchFamily="34" charset="0"/>
              </a:rPr>
              <a:t>Revised “paper form” survey with all new questions for 2021</a:t>
            </a:r>
          </a:p>
        </p:txBody>
      </p:sp>
      <p:sp>
        <p:nvSpPr>
          <p:cNvPr id="28" name="TextBox 27">
            <a:extLst>
              <a:ext uri="{FF2B5EF4-FFF2-40B4-BE49-F238E27FC236}">
                <a16:creationId xmlns:a16="http://schemas.microsoft.com/office/drawing/2014/main" id="{F564B9F3-E85B-498B-B491-AEFA2C74CE7A}"/>
              </a:ext>
            </a:extLst>
          </p:cNvPr>
          <p:cNvSpPr txBox="1"/>
          <p:nvPr/>
        </p:nvSpPr>
        <p:spPr>
          <a:xfrm>
            <a:off x="5302409" y="1763261"/>
            <a:ext cx="3199706" cy="507831"/>
          </a:xfrm>
          <a:prstGeom prst="rect">
            <a:avLst/>
          </a:prstGeom>
          <a:noFill/>
        </p:spPr>
        <p:txBody>
          <a:bodyPr wrap="square" rtlCol="0">
            <a:spAutoFit/>
          </a:bodyPr>
          <a:lstStyle/>
          <a:p>
            <a:pPr algn="ctr"/>
            <a:r>
              <a:rPr lang="en-US" sz="1350" dirty="0">
                <a:latin typeface="Franklin Gothic Medium" panose="020B0603020102020204" pitchFamily="34" charset="0"/>
              </a:rPr>
              <a:t>Placement Survey Follow-up Guide, including instructions for CTE Data Portal</a:t>
            </a:r>
          </a:p>
        </p:txBody>
      </p:sp>
    </p:spTree>
    <p:extLst>
      <p:ext uri="{BB962C8B-B14F-4D97-AF65-F5344CB8AC3E}">
        <p14:creationId xmlns:p14="http://schemas.microsoft.com/office/powerpoint/2010/main" val="6023942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F7819-90B4-41B7-9BAB-EDC92E64BAFA}"/>
              </a:ext>
            </a:extLst>
          </p:cNvPr>
          <p:cNvSpPr>
            <a:spLocks noGrp="1"/>
          </p:cNvSpPr>
          <p:nvPr>
            <p:ph type="title"/>
          </p:nvPr>
        </p:nvSpPr>
        <p:spPr/>
        <p:txBody>
          <a:bodyPr/>
          <a:lstStyle/>
          <a:p>
            <a:r>
              <a:rPr lang="en-US" dirty="0"/>
              <a:t>Upcoming Training for CTE Data Portal</a:t>
            </a:r>
          </a:p>
        </p:txBody>
      </p:sp>
      <p:graphicFrame>
        <p:nvGraphicFramePr>
          <p:cNvPr id="3" name="Table 3">
            <a:extLst>
              <a:ext uri="{FF2B5EF4-FFF2-40B4-BE49-F238E27FC236}">
                <a16:creationId xmlns:a16="http://schemas.microsoft.com/office/drawing/2014/main" id="{A6310808-AC18-4ABE-95E4-67EFFF0C88E9}"/>
              </a:ext>
            </a:extLst>
          </p:cNvPr>
          <p:cNvGraphicFramePr>
            <a:graphicFrameLocks noGrp="1"/>
          </p:cNvGraphicFramePr>
          <p:nvPr/>
        </p:nvGraphicFramePr>
        <p:xfrm>
          <a:off x="331362" y="1816367"/>
          <a:ext cx="8481270" cy="1341120"/>
        </p:xfrm>
        <a:graphic>
          <a:graphicData uri="http://schemas.openxmlformats.org/drawingml/2006/table">
            <a:tbl>
              <a:tblPr firstRow="1" bandRow="1">
                <a:tableStyleId>{5C22544A-7EE6-4342-B048-85BDC9FD1C3A}</a:tableStyleId>
              </a:tblPr>
              <a:tblGrid>
                <a:gridCol w="2550384">
                  <a:extLst>
                    <a:ext uri="{9D8B030D-6E8A-4147-A177-3AD203B41FA5}">
                      <a16:colId xmlns:a16="http://schemas.microsoft.com/office/drawing/2014/main" val="1285958746"/>
                    </a:ext>
                  </a:extLst>
                </a:gridCol>
                <a:gridCol w="1863437">
                  <a:extLst>
                    <a:ext uri="{9D8B030D-6E8A-4147-A177-3AD203B41FA5}">
                      <a16:colId xmlns:a16="http://schemas.microsoft.com/office/drawing/2014/main" val="4047242798"/>
                    </a:ext>
                  </a:extLst>
                </a:gridCol>
                <a:gridCol w="1683327">
                  <a:extLst>
                    <a:ext uri="{9D8B030D-6E8A-4147-A177-3AD203B41FA5}">
                      <a16:colId xmlns:a16="http://schemas.microsoft.com/office/drawing/2014/main" val="2955867577"/>
                    </a:ext>
                  </a:extLst>
                </a:gridCol>
                <a:gridCol w="2384122">
                  <a:extLst>
                    <a:ext uri="{9D8B030D-6E8A-4147-A177-3AD203B41FA5}">
                      <a16:colId xmlns:a16="http://schemas.microsoft.com/office/drawing/2014/main" val="1065169938"/>
                    </a:ext>
                  </a:extLst>
                </a:gridCol>
              </a:tblGrid>
              <a:tr h="278130">
                <a:tc>
                  <a:txBody>
                    <a:bodyPr/>
                    <a:lstStyle/>
                    <a:p>
                      <a:r>
                        <a:rPr lang="en-US" sz="1400" dirty="0"/>
                        <a:t>Date</a:t>
                      </a:r>
                    </a:p>
                  </a:txBody>
                  <a:tcPr marL="68580" marR="68580" marT="34290" marB="34290"/>
                </a:tc>
                <a:tc>
                  <a:txBody>
                    <a:bodyPr/>
                    <a:lstStyle/>
                    <a:p>
                      <a:r>
                        <a:rPr lang="en-US" sz="1400" dirty="0"/>
                        <a:t>Time</a:t>
                      </a:r>
                    </a:p>
                  </a:txBody>
                  <a:tcPr marL="68580" marR="68580" marT="34290" marB="34290"/>
                </a:tc>
                <a:tc>
                  <a:txBody>
                    <a:bodyPr/>
                    <a:lstStyle/>
                    <a:p>
                      <a:r>
                        <a:rPr lang="en-US" sz="1400" dirty="0"/>
                        <a:t>Location</a:t>
                      </a:r>
                    </a:p>
                  </a:txBody>
                  <a:tcPr marL="68580" marR="68580" marT="34290" marB="34290"/>
                </a:tc>
                <a:tc>
                  <a:txBody>
                    <a:bodyPr/>
                    <a:lstStyle/>
                    <a:p>
                      <a:r>
                        <a:rPr lang="en-US" sz="1400" dirty="0"/>
                        <a:t>Topic</a:t>
                      </a:r>
                    </a:p>
                  </a:txBody>
                  <a:tcPr marL="68580" marR="68580" marT="34290" marB="34290"/>
                </a:tc>
                <a:extLst>
                  <a:ext uri="{0D108BD9-81ED-4DB2-BD59-A6C34878D82A}">
                    <a16:rowId xmlns:a16="http://schemas.microsoft.com/office/drawing/2014/main" val="2173242743"/>
                  </a:ext>
                </a:extLst>
              </a:tr>
              <a:tr h="278130">
                <a:tc>
                  <a:txBody>
                    <a:bodyPr/>
                    <a:lstStyle/>
                    <a:p>
                      <a:r>
                        <a:rPr lang="en-US" sz="1400" dirty="0"/>
                        <a:t>Friday, October 8, 2021</a:t>
                      </a:r>
                    </a:p>
                  </a:txBody>
                  <a:tcPr marL="68580" marR="68580" marT="34290" marB="34290"/>
                </a:tc>
                <a:tc>
                  <a:txBody>
                    <a:bodyPr/>
                    <a:lstStyle/>
                    <a:p>
                      <a:r>
                        <a:rPr lang="en-US" sz="1400" dirty="0"/>
                        <a:t>10:00 – 12:00pm</a:t>
                      </a:r>
                    </a:p>
                  </a:txBody>
                  <a:tcPr marL="68580" marR="68580" marT="34290" marB="34290"/>
                </a:tc>
                <a:tc>
                  <a:txBody>
                    <a:bodyPr/>
                    <a:lstStyle/>
                    <a:p>
                      <a:r>
                        <a:rPr lang="en-US" sz="1400" dirty="0"/>
                        <a:t>Virtual</a:t>
                      </a:r>
                    </a:p>
                  </a:txBody>
                  <a:tcPr marL="68580" marR="68580" marT="34290" marB="34290"/>
                </a:tc>
                <a:tc>
                  <a:txBody>
                    <a:bodyPr/>
                    <a:lstStyle/>
                    <a:p>
                      <a:r>
                        <a:rPr lang="en-US" sz="1400" dirty="0"/>
                        <a:t>CTE Data Portal – Districts</a:t>
                      </a:r>
                    </a:p>
                  </a:txBody>
                  <a:tcPr marL="68580" marR="68580" marT="34290" marB="34290"/>
                </a:tc>
                <a:extLst>
                  <a:ext uri="{0D108BD9-81ED-4DB2-BD59-A6C34878D82A}">
                    <a16:rowId xmlns:a16="http://schemas.microsoft.com/office/drawing/2014/main" val="325048599"/>
                  </a:ext>
                </a:extLst>
              </a:tr>
              <a:tr h="278130">
                <a:tc>
                  <a:txBody>
                    <a:bodyPr/>
                    <a:lstStyle/>
                    <a:p>
                      <a:r>
                        <a:rPr lang="en-US" sz="1400" dirty="0"/>
                        <a:t>Tuesday, October 26, 2021</a:t>
                      </a:r>
                    </a:p>
                  </a:txBody>
                  <a:tcPr marL="68580" marR="68580" marT="34290" marB="34290"/>
                </a:tc>
                <a:tc>
                  <a:txBody>
                    <a:bodyPr/>
                    <a:lstStyle/>
                    <a:p>
                      <a:r>
                        <a:rPr lang="en-US" sz="1400" dirty="0"/>
                        <a:t>1:00 – 3:00pm</a:t>
                      </a:r>
                    </a:p>
                  </a:txBody>
                  <a:tcPr marL="68580" marR="68580" marT="34290" marB="34290"/>
                </a:tc>
                <a:tc>
                  <a:txBody>
                    <a:bodyPr/>
                    <a:lstStyle/>
                    <a:p>
                      <a:r>
                        <a:rPr lang="en-US" sz="1400" dirty="0"/>
                        <a:t>Virtual</a:t>
                      </a:r>
                    </a:p>
                  </a:txBody>
                  <a:tcPr marL="68580" marR="68580" marT="34290" marB="34290"/>
                </a:tc>
                <a:tc>
                  <a:txBody>
                    <a:bodyPr/>
                    <a:lstStyle/>
                    <a:p>
                      <a:r>
                        <a:rPr lang="en-US" sz="1400" dirty="0"/>
                        <a:t>CTE Data Portal – Districts</a:t>
                      </a:r>
                    </a:p>
                  </a:txBody>
                  <a:tcPr marL="68580" marR="68580" marT="34290" marB="34290"/>
                </a:tc>
                <a:extLst>
                  <a:ext uri="{0D108BD9-81ED-4DB2-BD59-A6C34878D82A}">
                    <a16:rowId xmlns:a16="http://schemas.microsoft.com/office/drawing/2014/main" val="2849101933"/>
                  </a:ext>
                </a:extLst>
              </a:tr>
              <a:tr h="480060">
                <a:tc>
                  <a:txBody>
                    <a:bodyPr/>
                    <a:lstStyle/>
                    <a:p>
                      <a:r>
                        <a:rPr lang="en-US" sz="1400" dirty="0"/>
                        <a:t>Thursday, November 4, 2021</a:t>
                      </a:r>
                    </a:p>
                  </a:txBody>
                  <a:tcPr marL="68580" marR="68580" marT="34290" marB="34290"/>
                </a:tc>
                <a:tc>
                  <a:txBody>
                    <a:bodyPr/>
                    <a:lstStyle/>
                    <a:p>
                      <a:r>
                        <a:rPr lang="en-US" sz="1400" dirty="0"/>
                        <a:t>2:10pm – 4:10pm</a:t>
                      </a:r>
                    </a:p>
                    <a:p>
                      <a:r>
                        <a:rPr lang="en-US" sz="1400" i="1" dirty="0"/>
                        <a:t>See agenda</a:t>
                      </a:r>
                    </a:p>
                  </a:txBody>
                  <a:tcPr marL="68580" marR="68580" marT="34290" marB="34290"/>
                </a:tc>
                <a:tc>
                  <a:txBody>
                    <a:bodyPr/>
                    <a:lstStyle/>
                    <a:p>
                      <a:r>
                        <a:rPr lang="en-US" sz="1400" dirty="0"/>
                        <a:t>In-Person @ ACOVA</a:t>
                      </a:r>
                    </a:p>
                  </a:txBody>
                  <a:tcPr marL="68580" marR="68580" marT="34290" marB="34290"/>
                </a:tc>
                <a:tc>
                  <a:txBody>
                    <a:bodyPr/>
                    <a:lstStyle/>
                    <a:p>
                      <a:r>
                        <a:rPr lang="en-US" sz="1400" dirty="0"/>
                        <a:t>CTE Data Portal – Districts</a:t>
                      </a:r>
                    </a:p>
                  </a:txBody>
                  <a:tcPr marL="68580" marR="68580" marT="34290" marB="34290"/>
                </a:tc>
                <a:extLst>
                  <a:ext uri="{0D108BD9-81ED-4DB2-BD59-A6C34878D82A}">
                    <a16:rowId xmlns:a16="http://schemas.microsoft.com/office/drawing/2014/main" val="661900332"/>
                  </a:ext>
                </a:extLst>
              </a:tr>
            </a:tbl>
          </a:graphicData>
        </a:graphic>
      </p:graphicFrame>
      <p:sp>
        <p:nvSpPr>
          <p:cNvPr id="9" name="TextBox 8">
            <a:extLst>
              <a:ext uri="{FF2B5EF4-FFF2-40B4-BE49-F238E27FC236}">
                <a16:creationId xmlns:a16="http://schemas.microsoft.com/office/drawing/2014/main" id="{1D299A24-8001-4020-AE3A-970917DE1EAB}"/>
              </a:ext>
            </a:extLst>
          </p:cNvPr>
          <p:cNvSpPr txBox="1"/>
          <p:nvPr/>
        </p:nvSpPr>
        <p:spPr>
          <a:xfrm>
            <a:off x="1494283" y="3603410"/>
            <a:ext cx="6155425" cy="1477328"/>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a:solidFill>
                  <a:schemeClr val="accent3"/>
                </a:solidFill>
                <a:latin typeface="Franklin Gothic Medium" panose="020B0603020102020204" pitchFamily="34" charset="0"/>
              </a:rPr>
              <a:t>Other Helpful Resources:</a:t>
            </a:r>
            <a:endParaRPr lang="en-US" dirty="0">
              <a:solidFill>
                <a:schemeClr val="bg2"/>
              </a:solidFill>
              <a:latin typeface="Franklin Gothic Medium" panose="020B0603020102020204" pitchFamily="34" charset="0"/>
            </a:endParaRPr>
          </a:p>
          <a:p>
            <a:pPr marL="342900" indent="-342900" algn="ctr">
              <a:buAutoNum type="arabicPeriod"/>
            </a:pPr>
            <a:r>
              <a:rPr lang="en-US" dirty="0">
                <a:solidFill>
                  <a:schemeClr val="bg2"/>
                </a:solidFill>
                <a:latin typeface="Franklin Gothic Medium" panose="020B0603020102020204" pitchFamily="34" charset="0"/>
              </a:rPr>
              <a:t>CTE Data Portal User Guide (Updated for FY 2022)</a:t>
            </a:r>
          </a:p>
          <a:p>
            <a:pPr marL="342900" indent="-342900" algn="ctr">
              <a:buAutoNum type="arabicPeriod"/>
            </a:pPr>
            <a:r>
              <a:rPr lang="en-US" dirty="0">
                <a:solidFill>
                  <a:schemeClr val="bg2"/>
                </a:solidFill>
                <a:latin typeface="Franklin Gothic Medium" panose="020B0603020102020204" pitchFamily="34" charset="0"/>
              </a:rPr>
              <a:t>“Click here for instructions” pages (Updated for FY 2022)</a:t>
            </a:r>
          </a:p>
          <a:p>
            <a:pPr marL="342900" indent="-342900" algn="ctr">
              <a:buAutoNum type="arabicPeriod"/>
            </a:pPr>
            <a:r>
              <a:rPr lang="en-US" dirty="0">
                <a:solidFill>
                  <a:schemeClr val="bg2"/>
                </a:solidFill>
                <a:latin typeface="Franklin Gothic Medium" panose="020B0603020102020204" pitchFamily="34" charset="0"/>
              </a:rPr>
              <a:t>CTE website </a:t>
            </a:r>
          </a:p>
          <a:p>
            <a:pPr marL="342900" indent="-342900" algn="ctr">
              <a:buAutoNum type="arabicPeriod"/>
            </a:pPr>
            <a:r>
              <a:rPr lang="en-US" dirty="0">
                <a:solidFill>
                  <a:schemeClr val="bg2"/>
                </a:solidFill>
                <a:latin typeface="Franklin Gothic Medium" panose="020B0603020102020204" pitchFamily="34" charset="0"/>
              </a:rPr>
              <a:t>CTE staff</a:t>
            </a:r>
          </a:p>
        </p:txBody>
      </p:sp>
    </p:spTree>
    <p:extLst>
      <p:ext uri="{BB962C8B-B14F-4D97-AF65-F5344CB8AC3E}">
        <p14:creationId xmlns:p14="http://schemas.microsoft.com/office/powerpoint/2010/main" val="10190281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62309-4E2A-49EC-A616-13BAEAFA992F}"/>
              </a:ext>
            </a:extLst>
          </p:cNvPr>
          <p:cNvSpPr>
            <a:spLocks noGrp="1"/>
          </p:cNvSpPr>
          <p:nvPr>
            <p:ph type="title"/>
          </p:nvPr>
        </p:nvSpPr>
        <p:spPr>
          <a:xfrm>
            <a:off x="1915973" y="1212831"/>
            <a:ext cx="5312054" cy="369332"/>
          </a:xfrm>
        </p:spPr>
        <p:txBody>
          <a:bodyPr/>
          <a:lstStyle/>
          <a:p>
            <a:pPr algn="ctr"/>
            <a:r>
              <a:rPr lang="en-US" dirty="0"/>
              <a:t>CTE Accountability Contact Information</a:t>
            </a:r>
            <a:endParaRPr lang="en-US" dirty="0">
              <a:solidFill>
                <a:srgbClr val="002060"/>
              </a:solidFill>
            </a:endParaRPr>
          </a:p>
        </p:txBody>
      </p:sp>
      <p:sp>
        <p:nvSpPr>
          <p:cNvPr id="5" name="TextBox 4">
            <a:extLst>
              <a:ext uri="{FF2B5EF4-FFF2-40B4-BE49-F238E27FC236}">
                <a16:creationId xmlns:a16="http://schemas.microsoft.com/office/drawing/2014/main" id="{DA9958C3-215A-404C-8834-FD971E211D13}"/>
              </a:ext>
            </a:extLst>
          </p:cNvPr>
          <p:cNvSpPr txBox="1"/>
          <p:nvPr/>
        </p:nvSpPr>
        <p:spPr>
          <a:xfrm>
            <a:off x="3399761" y="2228849"/>
            <a:ext cx="2344479" cy="3416320"/>
          </a:xfrm>
          <a:prstGeom prst="rect">
            <a:avLst/>
          </a:prstGeom>
          <a:noFill/>
        </p:spPr>
        <p:txBody>
          <a:bodyPr wrap="square" rtlCol="0">
            <a:spAutoFit/>
          </a:bodyPr>
          <a:lstStyle/>
          <a:p>
            <a:pPr algn="ctr" defTabSz="685800"/>
            <a:r>
              <a:rPr lang="en-US" sz="1350" b="1" dirty="0">
                <a:solidFill>
                  <a:prstClr val="black"/>
                </a:solidFill>
                <a:latin typeface="Arial" panose="020B0604020202020204"/>
              </a:rPr>
              <a:t>Tammie Chavez</a:t>
            </a:r>
          </a:p>
          <a:p>
            <a:pPr algn="ctr" defTabSz="685800"/>
            <a:r>
              <a:rPr lang="en-US" sz="1350" dirty="0">
                <a:solidFill>
                  <a:srgbClr val="012169">
                    <a:lumMod val="60000"/>
                    <a:lumOff val="40000"/>
                  </a:srgbClr>
                </a:solidFill>
                <a:latin typeface="Arial" panose="020B0604020202020204"/>
                <a:hlinkClick r:id="rId2">
                  <a:extLst>
                    <a:ext uri="{A12FA001-AC4F-418D-AE19-62706E023703}">
                      <ahyp:hlinkClr xmlns:ahyp="http://schemas.microsoft.com/office/drawing/2018/hyperlinkcolor" val="tx"/>
                    </a:ext>
                  </a:extLst>
                </a:hlinkClick>
              </a:rPr>
              <a:t>Tammie.Chavez@azed.gov</a:t>
            </a:r>
            <a:endParaRPr lang="en-US" sz="1350" dirty="0">
              <a:solidFill>
                <a:srgbClr val="012169">
                  <a:lumMod val="60000"/>
                  <a:lumOff val="40000"/>
                </a:srgbClr>
              </a:solidFill>
              <a:latin typeface="Arial" panose="020B0604020202020204"/>
            </a:endParaRPr>
          </a:p>
          <a:p>
            <a:pPr algn="ctr" defTabSz="685800"/>
            <a:r>
              <a:rPr lang="en-US" sz="1350" dirty="0">
                <a:solidFill>
                  <a:prstClr val="black"/>
                </a:solidFill>
                <a:latin typeface="Arial" panose="020B0604020202020204"/>
              </a:rPr>
              <a:t>602-542-3839</a:t>
            </a:r>
          </a:p>
          <a:p>
            <a:pPr algn="ctr" defTabSz="685800"/>
            <a:endParaRPr lang="en-US" sz="1350" dirty="0">
              <a:solidFill>
                <a:prstClr val="black"/>
              </a:solidFill>
              <a:latin typeface="Arial" panose="020B0604020202020204"/>
            </a:endParaRPr>
          </a:p>
          <a:p>
            <a:pPr algn="ctr" defTabSz="685800"/>
            <a:r>
              <a:rPr lang="en-US" sz="1350" b="1" dirty="0">
                <a:solidFill>
                  <a:prstClr val="black"/>
                </a:solidFill>
                <a:latin typeface="Arial" panose="020B0604020202020204"/>
              </a:rPr>
              <a:t>Donna Kerwin</a:t>
            </a:r>
          </a:p>
          <a:p>
            <a:pPr algn="ctr" defTabSz="685800"/>
            <a:r>
              <a:rPr lang="en-US" sz="1350" dirty="0">
                <a:solidFill>
                  <a:srgbClr val="012169">
                    <a:lumMod val="60000"/>
                    <a:lumOff val="40000"/>
                  </a:srgbClr>
                </a:solidFill>
                <a:latin typeface="Arial" panose="020B0604020202020204"/>
                <a:hlinkClick r:id="rId3">
                  <a:extLst>
                    <a:ext uri="{A12FA001-AC4F-418D-AE19-62706E023703}">
                      <ahyp:hlinkClr xmlns:ahyp="http://schemas.microsoft.com/office/drawing/2018/hyperlinkcolor" val="tx"/>
                    </a:ext>
                  </a:extLst>
                </a:hlinkClick>
              </a:rPr>
              <a:t>Donna.Kerwin@azed.gov</a:t>
            </a:r>
            <a:endParaRPr lang="en-US" sz="1350" dirty="0">
              <a:solidFill>
                <a:srgbClr val="012169">
                  <a:lumMod val="60000"/>
                  <a:lumOff val="40000"/>
                </a:srgbClr>
              </a:solidFill>
              <a:latin typeface="Arial" panose="020B0604020202020204"/>
            </a:endParaRPr>
          </a:p>
          <a:p>
            <a:pPr algn="ctr" defTabSz="685800"/>
            <a:r>
              <a:rPr lang="en-US" sz="1350" dirty="0">
                <a:solidFill>
                  <a:prstClr val="black"/>
                </a:solidFill>
                <a:latin typeface="Arial" panose="020B0604020202020204"/>
              </a:rPr>
              <a:t>602-542-7881	</a:t>
            </a:r>
          </a:p>
          <a:p>
            <a:pPr algn="ctr" defTabSz="685800"/>
            <a:endParaRPr lang="en-US" sz="1350" dirty="0">
              <a:solidFill>
                <a:prstClr val="black"/>
              </a:solidFill>
              <a:latin typeface="Arial" panose="020B0604020202020204"/>
            </a:endParaRPr>
          </a:p>
          <a:p>
            <a:pPr algn="ctr" defTabSz="685800"/>
            <a:r>
              <a:rPr lang="en-US" sz="1350" b="1" dirty="0">
                <a:solidFill>
                  <a:prstClr val="black"/>
                </a:solidFill>
                <a:latin typeface="Arial" panose="020B0604020202020204"/>
              </a:rPr>
              <a:t>Janet Silao</a:t>
            </a:r>
          </a:p>
          <a:p>
            <a:pPr algn="ctr" defTabSz="685800"/>
            <a:r>
              <a:rPr lang="en-US" sz="1350" dirty="0">
                <a:solidFill>
                  <a:srgbClr val="012169">
                    <a:lumMod val="60000"/>
                    <a:lumOff val="40000"/>
                  </a:srgbClr>
                </a:solidFill>
                <a:latin typeface="Arial" panose="020B0604020202020204"/>
                <a:hlinkClick r:id="rId4">
                  <a:extLst>
                    <a:ext uri="{A12FA001-AC4F-418D-AE19-62706E023703}">
                      <ahyp:hlinkClr xmlns:ahyp="http://schemas.microsoft.com/office/drawing/2018/hyperlinkcolor" val="tx"/>
                    </a:ext>
                  </a:extLst>
                </a:hlinkClick>
              </a:rPr>
              <a:t>Janet.Silao@azed.gov</a:t>
            </a:r>
            <a:endParaRPr lang="en-US" sz="1350" dirty="0">
              <a:solidFill>
                <a:srgbClr val="012169">
                  <a:lumMod val="60000"/>
                  <a:lumOff val="40000"/>
                </a:srgbClr>
              </a:solidFill>
              <a:latin typeface="Arial" panose="020B0604020202020204"/>
            </a:endParaRPr>
          </a:p>
          <a:p>
            <a:pPr algn="ctr" defTabSz="685800"/>
            <a:r>
              <a:rPr lang="en-US" sz="1350" dirty="0">
                <a:solidFill>
                  <a:prstClr val="black"/>
                </a:solidFill>
                <a:latin typeface="Arial" panose="020B0604020202020204"/>
              </a:rPr>
              <a:t>602-542-5485</a:t>
            </a:r>
          </a:p>
          <a:p>
            <a:pPr algn="ctr" defTabSz="685800"/>
            <a:endParaRPr lang="en-US" sz="1350" dirty="0">
              <a:solidFill>
                <a:prstClr val="black"/>
              </a:solidFill>
              <a:latin typeface="Arial" panose="020B0604020202020204"/>
            </a:endParaRPr>
          </a:p>
          <a:p>
            <a:pPr algn="ctr" defTabSz="685800"/>
            <a:r>
              <a:rPr lang="en-US" sz="1350" b="1" dirty="0">
                <a:solidFill>
                  <a:prstClr val="black"/>
                </a:solidFill>
                <a:latin typeface="Arial" panose="020B0604020202020204"/>
              </a:rPr>
              <a:t>Samuel Irvin</a:t>
            </a:r>
          </a:p>
          <a:p>
            <a:pPr algn="ctr" defTabSz="685800"/>
            <a:r>
              <a:rPr lang="en-US" sz="1350" dirty="0">
                <a:solidFill>
                  <a:prstClr val="black"/>
                </a:solidFill>
                <a:latin typeface="Arial" panose="020B0604020202020204"/>
              </a:rPr>
              <a:t>CTE Accountability Lead</a:t>
            </a:r>
          </a:p>
          <a:p>
            <a:pPr algn="ctr" defTabSz="685800"/>
            <a:r>
              <a:rPr lang="en-US" sz="1350" dirty="0">
                <a:solidFill>
                  <a:srgbClr val="012169">
                    <a:lumMod val="60000"/>
                    <a:lumOff val="40000"/>
                  </a:srgbClr>
                </a:solidFill>
                <a:latin typeface="Arial" panose="020B0604020202020204"/>
                <a:hlinkClick r:id="rId5">
                  <a:extLst>
                    <a:ext uri="{A12FA001-AC4F-418D-AE19-62706E023703}">
                      <ahyp:hlinkClr xmlns:ahyp="http://schemas.microsoft.com/office/drawing/2018/hyperlinkcolor" val="tx"/>
                    </a:ext>
                  </a:extLst>
                </a:hlinkClick>
              </a:rPr>
              <a:t>Samuel.Irvin@azed.gov</a:t>
            </a:r>
            <a:endParaRPr lang="en-US" sz="1350" dirty="0">
              <a:solidFill>
                <a:srgbClr val="012169">
                  <a:lumMod val="60000"/>
                  <a:lumOff val="40000"/>
                </a:srgbClr>
              </a:solidFill>
              <a:latin typeface="Arial" panose="020B0604020202020204"/>
            </a:endParaRPr>
          </a:p>
          <a:p>
            <a:pPr algn="ctr" defTabSz="685800"/>
            <a:r>
              <a:rPr lang="en-US" sz="1350" dirty="0">
                <a:solidFill>
                  <a:prstClr val="black"/>
                </a:solidFill>
                <a:latin typeface="Arial" panose="020B0604020202020204"/>
              </a:rPr>
              <a:t>602-364-1946</a:t>
            </a:r>
          </a:p>
        </p:txBody>
      </p:sp>
      <p:pic>
        <p:nvPicPr>
          <p:cNvPr id="8" name="Graphic 7" descr="Telephone">
            <a:extLst>
              <a:ext uri="{FF2B5EF4-FFF2-40B4-BE49-F238E27FC236}">
                <a16:creationId xmlns:a16="http://schemas.microsoft.com/office/drawing/2014/main" id="{6493EA7D-1CB9-4CD1-9631-F47D282E041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197035">
            <a:off x="462272" y="2392927"/>
            <a:ext cx="1714500" cy="1714500"/>
          </a:xfrm>
          <a:prstGeom prst="rect">
            <a:avLst/>
          </a:prstGeom>
        </p:spPr>
      </p:pic>
      <p:pic>
        <p:nvPicPr>
          <p:cNvPr id="10" name="Graphic 9" descr="Email">
            <a:extLst>
              <a:ext uri="{FF2B5EF4-FFF2-40B4-BE49-F238E27FC236}">
                <a16:creationId xmlns:a16="http://schemas.microsoft.com/office/drawing/2014/main" id="{8884DB50-CB8C-476A-A48E-85C32AF9DD0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206320">
            <a:off x="7040018" y="2465715"/>
            <a:ext cx="1714500" cy="1714500"/>
          </a:xfrm>
          <a:prstGeom prst="rect">
            <a:avLst/>
          </a:prstGeom>
        </p:spPr>
      </p:pic>
    </p:spTree>
    <p:extLst>
      <p:ext uri="{BB962C8B-B14F-4D97-AF65-F5344CB8AC3E}">
        <p14:creationId xmlns:p14="http://schemas.microsoft.com/office/powerpoint/2010/main" val="11421331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 name="Picture 2">
            <a:extLst>
              <a:ext uri="{FF2B5EF4-FFF2-40B4-BE49-F238E27FC236}">
                <a16:creationId xmlns:a16="http://schemas.microsoft.com/office/drawing/2014/main" id="{407F37B6-9E73-4A4C-BE65-96B5770CFB4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98982" y="2109593"/>
            <a:ext cx="3488935" cy="1475721"/>
          </a:xfrm>
          <a:prstGeom prst="rect">
            <a:avLst/>
          </a:prstGeom>
        </p:spPr>
      </p:pic>
      <p:sp>
        <p:nvSpPr>
          <p:cNvPr id="4" name="TextBox 3">
            <a:extLst>
              <a:ext uri="{FF2B5EF4-FFF2-40B4-BE49-F238E27FC236}">
                <a16:creationId xmlns:a16="http://schemas.microsoft.com/office/drawing/2014/main" id="{1C8758A3-BE6C-4F40-ACB1-1457F8FCB95C}"/>
              </a:ext>
            </a:extLst>
          </p:cNvPr>
          <p:cNvSpPr txBox="1"/>
          <p:nvPr/>
        </p:nvSpPr>
        <p:spPr>
          <a:xfrm>
            <a:off x="-9797" y="4114800"/>
            <a:ext cx="9144000" cy="1061829"/>
          </a:xfrm>
          <a:prstGeom prst="rect">
            <a:avLst/>
          </a:prstGeom>
          <a:noFill/>
        </p:spPr>
        <p:txBody>
          <a:bodyPr wrap="square" rtlCol="0">
            <a:spAutoFit/>
          </a:bodyPr>
          <a:lstStyle/>
          <a:p>
            <a:pPr algn="ctr"/>
            <a:r>
              <a:rPr lang="en-US" sz="3300" b="1" dirty="0">
                <a:solidFill>
                  <a:srgbClr val="3A3F4A"/>
                </a:solidFill>
              </a:rPr>
              <a:t>CTE Administrators Meeting</a:t>
            </a:r>
          </a:p>
          <a:p>
            <a:pPr algn="ctr"/>
            <a:r>
              <a:rPr lang="en-US" sz="3000" dirty="0">
                <a:solidFill>
                  <a:srgbClr val="3A3F4A"/>
                </a:solidFill>
              </a:rPr>
              <a:t>September 2021</a:t>
            </a:r>
          </a:p>
        </p:txBody>
      </p:sp>
    </p:spTree>
    <p:extLst>
      <p:ext uri="{BB962C8B-B14F-4D97-AF65-F5344CB8AC3E}">
        <p14:creationId xmlns:p14="http://schemas.microsoft.com/office/powerpoint/2010/main" val="7128789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76"/>
          <p:cNvSpPr txBox="1">
            <a:spLocks noGrp="1"/>
          </p:cNvSpPr>
          <p:nvPr>
            <p:ph type="title"/>
          </p:nvPr>
        </p:nvSpPr>
        <p:spPr>
          <a:prstGeom prst="rect">
            <a:avLst/>
          </a:prstGeom>
        </p:spPr>
        <p:txBody>
          <a:bodyPr spcFirstLastPara="1" vert="horz" wrap="square" lIns="68569" tIns="34275" rIns="68569" bIns="34275" rtlCol="0" anchor="t" anchorCtr="0">
            <a:noAutofit/>
          </a:bodyPr>
          <a:lstStyle/>
          <a:p>
            <a:pPr>
              <a:spcBef>
                <a:spcPts val="0"/>
              </a:spcBef>
            </a:pPr>
            <a:r>
              <a:rPr lang="en-US" sz="2700" dirty="0"/>
              <a:t>AZ CTE Summer Conference 2021</a:t>
            </a:r>
            <a:endParaRPr sz="2700" dirty="0"/>
          </a:p>
        </p:txBody>
      </p:sp>
      <p:sp>
        <p:nvSpPr>
          <p:cNvPr id="2" name="Content Placeholder 1">
            <a:extLst>
              <a:ext uri="{FF2B5EF4-FFF2-40B4-BE49-F238E27FC236}">
                <a16:creationId xmlns:a16="http://schemas.microsoft.com/office/drawing/2014/main" id="{C41C9422-87BE-4B68-819B-FA84619A46FB}"/>
              </a:ext>
            </a:extLst>
          </p:cNvPr>
          <p:cNvSpPr>
            <a:spLocks noGrp="1"/>
          </p:cNvSpPr>
          <p:nvPr>
            <p:ph idx="1"/>
          </p:nvPr>
        </p:nvSpPr>
        <p:spPr>
          <a:xfrm>
            <a:off x="628650" y="2228850"/>
            <a:ext cx="8286750" cy="3429001"/>
          </a:xfrm>
        </p:spPr>
        <p:txBody>
          <a:bodyPr>
            <a:normAutofit/>
          </a:bodyPr>
          <a:lstStyle/>
          <a:p>
            <a:pPr marL="0" indent="0">
              <a:buNone/>
            </a:pPr>
            <a:r>
              <a:rPr lang="en-US" sz="3000" dirty="0"/>
              <a:t>The AZ CTE Summer Conference ended on August 26</a:t>
            </a:r>
            <a:r>
              <a:rPr lang="en-US" sz="3000" baseline="30000" dirty="0"/>
              <a:t>th</a:t>
            </a:r>
            <a:r>
              <a:rPr lang="en-US" sz="3000" dirty="0"/>
              <a:t> when we took down all the videos and shut down the conference app. </a:t>
            </a:r>
          </a:p>
          <a:p>
            <a:pPr marL="0" indent="0">
              <a:buNone/>
            </a:pPr>
            <a:r>
              <a:rPr lang="en-US" sz="3000" dirty="0"/>
              <a:t>Thanks to all of you who attended and worked on it and made it a great conference. </a:t>
            </a:r>
          </a:p>
          <a:p>
            <a:pPr marL="0" indent="0">
              <a:buNone/>
            </a:pPr>
            <a:r>
              <a:rPr lang="en-US" sz="3000" dirty="0"/>
              <a:t>Speaker, Exhibitor, and Sponsor information is still available on the Summer Conference website.</a:t>
            </a:r>
          </a:p>
          <a:p>
            <a:endParaRPr lang="en-US" dirty="0"/>
          </a:p>
        </p:txBody>
      </p:sp>
    </p:spTree>
    <p:extLst>
      <p:ext uri="{BB962C8B-B14F-4D97-AF65-F5344CB8AC3E}">
        <p14:creationId xmlns:p14="http://schemas.microsoft.com/office/powerpoint/2010/main" val="32536543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78"/>
          <p:cNvSpPr txBox="1">
            <a:spLocks noGrp="1"/>
          </p:cNvSpPr>
          <p:nvPr>
            <p:ph type="title"/>
          </p:nvPr>
        </p:nvSpPr>
        <p:spPr>
          <a:prstGeom prst="rect">
            <a:avLst/>
          </a:prstGeom>
          <a:noFill/>
          <a:ln>
            <a:noFill/>
          </a:ln>
        </p:spPr>
        <p:txBody>
          <a:bodyPr spcFirstLastPara="1" vert="horz" wrap="square" lIns="68569" tIns="34275" rIns="68569" bIns="34275" rtlCol="0" anchor="t" anchorCtr="0">
            <a:noAutofit/>
          </a:bodyPr>
          <a:lstStyle/>
          <a:p>
            <a:pPr>
              <a:spcBef>
                <a:spcPts val="0"/>
              </a:spcBef>
              <a:buClr>
                <a:schemeClr val="accent1"/>
              </a:buClr>
              <a:buSzPts val="4800"/>
            </a:pPr>
            <a:r>
              <a:rPr lang="en-US" b="1" dirty="0"/>
              <a:t>Passport Contest Winners</a:t>
            </a:r>
            <a:endParaRPr b="1" dirty="0"/>
          </a:p>
        </p:txBody>
      </p:sp>
      <p:sp>
        <p:nvSpPr>
          <p:cNvPr id="2" name="Content Placeholder 1">
            <a:extLst>
              <a:ext uri="{FF2B5EF4-FFF2-40B4-BE49-F238E27FC236}">
                <a16:creationId xmlns:a16="http://schemas.microsoft.com/office/drawing/2014/main" id="{5DA8C2EA-3004-4F8F-8AC1-061673EE91F7}"/>
              </a:ext>
            </a:extLst>
          </p:cNvPr>
          <p:cNvSpPr>
            <a:spLocks noGrp="1"/>
          </p:cNvSpPr>
          <p:nvPr>
            <p:ph idx="1"/>
          </p:nvPr>
        </p:nvSpPr>
        <p:spPr>
          <a:xfrm>
            <a:off x="342900" y="2286000"/>
            <a:ext cx="8572500" cy="3714750"/>
          </a:xfrm>
        </p:spPr>
        <p:txBody>
          <a:bodyPr>
            <a:noAutofit/>
          </a:bodyPr>
          <a:lstStyle/>
          <a:p>
            <a:pPr marL="0" indent="0">
              <a:buNone/>
            </a:pPr>
            <a:r>
              <a:rPr lang="en-US" sz="2400" dirty="0"/>
              <a:t>The Summer Conference Passport Contest Winners are as follows:</a:t>
            </a:r>
          </a:p>
          <a:p>
            <a:r>
              <a:rPr lang="en-US" sz="2400" dirty="0"/>
              <a:t>Grand Prize Winner ($200 Amazon gift card):</a:t>
            </a:r>
          </a:p>
          <a:p>
            <a:pPr lvl="1"/>
            <a:r>
              <a:rPr lang="en-US" sz="2400" dirty="0">
                <a:solidFill>
                  <a:srgbClr val="0589CC"/>
                </a:solidFill>
              </a:rPr>
              <a:t>Jill </a:t>
            </a:r>
            <a:r>
              <a:rPr lang="en-US" sz="2400" dirty="0" err="1">
                <a:solidFill>
                  <a:srgbClr val="0589CC"/>
                </a:solidFill>
              </a:rPr>
              <a:t>Ranucci</a:t>
            </a:r>
            <a:endParaRPr lang="en-US" sz="2400" dirty="0"/>
          </a:p>
          <a:p>
            <a:r>
              <a:rPr lang="en-US" sz="2400" dirty="0"/>
              <a:t>Additional Winners ($50 Amazon gift card):</a:t>
            </a:r>
          </a:p>
          <a:p>
            <a:pPr lvl="1"/>
            <a:r>
              <a:rPr lang="en-US" sz="2400" dirty="0">
                <a:solidFill>
                  <a:srgbClr val="0589CC"/>
                </a:solidFill>
              </a:rPr>
              <a:t>Shannon Rachal</a:t>
            </a:r>
          </a:p>
          <a:p>
            <a:pPr lvl="1"/>
            <a:r>
              <a:rPr lang="en-US" sz="2400" dirty="0">
                <a:solidFill>
                  <a:srgbClr val="0589CC"/>
                </a:solidFill>
              </a:rPr>
              <a:t>Brian Ulmer</a:t>
            </a:r>
          </a:p>
          <a:p>
            <a:pPr lvl="1"/>
            <a:r>
              <a:rPr lang="en-US" sz="2400" dirty="0">
                <a:solidFill>
                  <a:srgbClr val="0589CC"/>
                </a:solidFill>
              </a:rPr>
              <a:t>Diane Parsons</a:t>
            </a:r>
          </a:p>
          <a:p>
            <a:pPr lvl="1"/>
            <a:r>
              <a:rPr lang="en-US" sz="2400" dirty="0">
                <a:solidFill>
                  <a:srgbClr val="0589CC"/>
                </a:solidFill>
              </a:rPr>
              <a:t>Kara </a:t>
            </a:r>
            <a:r>
              <a:rPr lang="en-US" sz="2400" dirty="0" err="1">
                <a:solidFill>
                  <a:srgbClr val="0589CC"/>
                </a:solidFill>
              </a:rPr>
              <a:t>Dellisanti</a:t>
            </a:r>
            <a:endParaRPr lang="en-US" sz="2400" dirty="0">
              <a:solidFill>
                <a:srgbClr val="0589CC"/>
              </a:solidFill>
            </a:endParaRPr>
          </a:p>
        </p:txBody>
      </p:sp>
      <p:pic>
        <p:nvPicPr>
          <p:cNvPr id="8" name="Picture 7" descr="A picture containing cup, tableware, coffee cup, porcelain&#10;&#10;Description automatically generated">
            <a:extLst>
              <a:ext uri="{FF2B5EF4-FFF2-40B4-BE49-F238E27FC236}">
                <a16:creationId xmlns:a16="http://schemas.microsoft.com/office/drawing/2014/main" id="{12D44604-6CE0-784A-888B-F09F3E8287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3700" y="2571750"/>
            <a:ext cx="2171700" cy="2892069"/>
          </a:xfrm>
          <a:prstGeom prst="rect">
            <a:avLst/>
          </a:prstGeom>
        </p:spPr>
      </p:pic>
    </p:spTree>
    <p:extLst>
      <p:ext uri="{BB962C8B-B14F-4D97-AF65-F5344CB8AC3E}">
        <p14:creationId xmlns:p14="http://schemas.microsoft.com/office/powerpoint/2010/main" val="40658065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78"/>
          <p:cNvSpPr txBox="1">
            <a:spLocks noGrp="1"/>
          </p:cNvSpPr>
          <p:nvPr>
            <p:ph type="title"/>
          </p:nvPr>
        </p:nvSpPr>
        <p:spPr>
          <a:prstGeom prst="rect">
            <a:avLst/>
          </a:prstGeom>
          <a:noFill/>
          <a:ln>
            <a:noFill/>
          </a:ln>
        </p:spPr>
        <p:txBody>
          <a:bodyPr spcFirstLastPara="1" vert="horz" wrap="square" lIns="68569" tIns="34275" rIns="68569" bIns="34275" rtlCol="0" anchor="t" anchorCtr="0">
            <a:noAutofit/>
          </a:bodyPr>
          <a:lstStyle/>
          <a:p>
            <a:pPr>
              <a:spcBef>
                <a:spcPts val="0"/>
              </a:spcBef>
              <a:buClr>
                <a:schemeClr val="accent1"/>
              </a:buClr>
              <a:buSzPts val="4800"/>
            </a:pPr>
            <a:r>
              <a:rPr lang="en-US" b="1" dirty="0"/>
              <a:t>Next Upcoming Event</a:t>
            </a:r>
            <a:endParaRPr b="1" dirty="0"/>
          </a:p>
        </p:txBody>
      </p:sp>
      <p:sp>
        <p:nvSpPr>
          <p:cNvPr id="2" name="Content Placeholder 1">
            <a:extLst>
              <a:ext uri="{FF2B5EF4-FFF2-40B4-BE49-F238E27FC236}">
                <a16:creationId xmlns:a16="http://schemas.microsoft.com/office/drawing/2014/main" id="{5DA8C2EA-3004-4F8F-8AC1-061673EE91F7}"/>
              </a:ext>
            </a:extLst>
          </p:cNvPr>
          <p:cNvSpPr>
            <a:spLocks noGrp="1"/>
          </p:cNvSpPr>
          <p:nvPr>
            <p:ph idx="1"/>
          </p:nvPr>
        </p:nvSpPr>
        <p:spPr>
          <a:xfrm>
            <a:off x="571500" y="2286000"/>
            <a:ext cx="8286750" cy="3714751"/>
          </a:xfrm>
        </p:spPr>
        <p:txBody>
          <a:bodyPr>
            <a:normAutofit/>
          </a:bodyPr>
          <a:lstStyle/>
          <a:p>
            <a:pPr marL="0" indent="0">
              <a:buNone/>
            </a:pPr>
            <a:r>
              <a:rPr lang="en-US" sz="2400" dirty="0"/>
              <a:t> </a:t>
            </a:r>
            <a:endParaRPr lang="en-US" dirty="0"/>
          </a:p>
        </p:txBody>
      </p:sp>
      <p:pic>
        <p:nvPicPr>
          <p:cNvPr id="4" name="Picture 3" descr="A picture containing text&#10;&#10;Description automatically generated">
            <a:extLst>
              <a:ext uri="{FF2B5EF4-FFF2-40B4-BE49-F238E27FC236}">
                <a16:creationId xmlns:a16="http://schemas.microsoft.com/office/drawing/2014/main" id="{E68E7A6C-850E-4894-A67F-361D721EC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387" y="2285999"/>
            <a:ext cx="8265227" cy="3271653"/>
          </a:xfrm>
          <a:prstGeom prst="rect">
            <a:avLst/>
          </a:prstGeom>
        </p:spPr>
      </p:pic>
    </p:spTree>
    <p:extLst>
      <p:ext uri="{BB962C8B-B14F-4D97-AF65-F5344CB8AC3E}">
        <p14:creationId xmlns:p14="http://schemas.microsoft.com/office/powerpoint/2010/main" val="3289168560"/>
      </p:ext>
    </p:extLst>
  </p:cSld>
  <p:clrMapOvr>
    <a:masterClrMapping/>
  </p:clrMapOvr>
</p:sld>
</file>

<file path=ppt/theme/theme1.xml><?xml version="1.0" encoding="utf-8"?>
<a:theme xmlns:a="http://schemas.openxmlformats.org/drawingml/2006/main" name="Office Theme">
  <a:themeElements>
    <a:clrScheme name="ADE Colors">
      <a:dk1>
        <a:sysClr val="windowText" lastClr="000000"/>
      </a:dk1>
      <a:lt1>
        <a:sysClr val="window" lastClr="FFFFFF"/>
      </a:lt1>
      <a:dk2>
        <a:srgbClr val="FFFFFF"/>
      </a:dk2>
      <a:lt2>
        <a:srgbClr val="FFFFFF"/>
      </a:lt2>
      <a:accent1>
        <a:srgbClr val="012169"/>
      </a:accent1>
      <a:accent2>
        <a:srgbClr val="BF0D3E"/>
      </a:accent2>
      <a:accent3>
        <a:srgbClr val="FCAF17"/>
      </a:accent3>
      <a:accent4>
        <a:srgbClr val="D0CECE"/>
      </a:accent4>
      <a:accent5>
        <a:srgbClr val="AEABAB"/>
      </a:accent5>
      <a:accent6>
        <a:srgbClr val="FFFFFF"/>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ADE Colors">
      <a:dk1>
        <a:sysClr val="windowText" lastClr="000000"/>
      </a:dk1>
      <a:lt1>
        <a:sysClr val="window" lastClr="FFFFFF"/>
      </a:lt1>
      <a:dk2>
        <a:srgbClr val="FFFFFF"/>
      </a:dk2>
      <a:lt2>
        <a:srgbClr val="FFFFFF"/>
      </a:lt2>
      <a:accent1>
        <a:srgbClr val="012169"/>
      </a:accent1>
      <a:accent2>
        <a:srgbClr val="BF0D3E"/>
      </a:accent2>
      <a:accent3>
        <a:srgbClr val="FCAF17"/>
      </a:accent3>
      <a:accent4>
        <a:srgbClr val="D0CECE"/>
      </a:accent4>
      <a:accent5>
        <a:srgbClr val="AEABAB"/>
      </a:accent5>
      <a:accent6>
        <a:srgbClr val="FFFFFF"/>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NEW ADE PowerPoint Template">
  <a:themeElements>
    <a:clrScheme name="ADE Colors">
      <a:dk1>
        <a:sysClr val="windowText" lastClr="000000"/>
      </a:dk1>
      <a:lt1>
        <a:sysClr val="window" lastClr="FFFFFF"/>
      </a:lt1>
      <a:dk2>
        <a:srgbClr val="FFFFFF"/>
      </a:dk2>
      <a:lt2>
        <a:srgbClr val="FFFFFF"/>
      </a:lt2>
      <a:accent1>
        <a:srgbClr val="012169"/>
      </a:accent1>
      <a:accent2>
        <a:srgbClr val="BF0D3E"/>
      </a:accent2>
      <a:accent3>
        <a:srgbClr val="FCAF17"/>
      </a:accent3>
      <a:accent4>
        <a:srgbClr val="D0CECE"/>
      </a:accent4>
      <a:accent5>
        <a:srgbClr val="AEABAB"/>
      </a:accent5>
      <a:accent6>
        <a:srgbClr val="FFFFFF"/>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DE PowerPoint Template - Kathy" id="{4B40001F-3E5E-4C12-AC08-FFF0A46ACBEF}" vid="{CC1AEB30-2CA1-4A49-8745-D6F80E8DF248}"/>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ADE Theme Flag PPT">
  <a:themeElements>
    <a:clrScheme name="ADE Colors">
      <a:dk1>
        <a:sysClr val="windowText" lastClr="000000"/>
      </a:dk1>
      <a:lt1>
        <a:sysClr val="window" lastClr="FFFFFF"/>
      </a:lt1>
      <a:dk2>
        <a:srgbClr val="FFFFFF"/>
      </a:dk2>
      <a:lt2>
        <a:srgbClr val="FFFFFF"/>
      </a:lt2>
      <a:accent1>
        <a:srgbClr val="012169"/>
      </a:accent1>
      <a:accent2>
        <a:srgbClr val="BF0D3E"/>
      </a:accent2>
      <a:accent3>
        <a:srgbClr val="FCAF17"/>
      </a:accent3>
      <a:accent4>
        <a:srgbClr val="D0CECE"/>
      </a:accent4>
      <a:accent5>
        <a:srgbClr val="AEABAB"/>
      </a:accent5>
      <a:accent6>
        <a:srgbClr val="FFFFFF"/>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DE Theme Flag PPT" id="{D75D08BC-9F4F-4091-933A-1145A01E8267}" vid="{62CFA796-A0DC-4001-B6A4-7BD4A0498728}"/>
    </a:ext>
  </a:extLst>
</a:theme>
</file>

<file path=ppt/theme/theme6.xml><?xml version="1.0" encoding="utf-8"?>
<a:theme xmlns:a="http://schemas.openxmlformats.org/drawingml/2006/main" name="5_Office Theme">
  <a:themeElements>
    <a:clrScheme name="ADE Colors">
      <a:dk1>
        <a:sysClr val="windowText" lastClr="000000"/>
      </a:dk1>
      <a:lt1>
        <a:sysClr val="window" lastClr="FFFFFF"/>
      </a:lt1>
      <a:dk2>
        <a:srgbClr val="FFFFFF"/>
      </a:dk2>
      <a:lt2>
        <a:srgbClr val="FFFFFF"/>
      </a:lt2>
      <a:accent1>
        <a:srgbClr val="012169"/>
      </a:accent1>
      <a:accent2>
        <a:srgbClr val="BF0D3E"/>
      </a:accent2>
      <a:accent3>
        <a:srgbClr val="FCAF17"/>
      </a:accent3>
      <a:accent4>
        <a:srgbClr val="D0CECE"/>
      </a:accent4>
      <a:accent5>
        <a:srgbClr val="AEABAB"/>
      </a:accent5>
      <a:accent6>
        <a:srgbClr val="FFFFFF"/>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ADE Theme Flag PPT">
  <a:themeElements>
    <a:clrScheme name="ADE Colors">
      <a:dk1>
        <a:sysClr val="windowText" lastClr="000000"/>
      </a:dk1>
      <a:lt1>
        <a:sysClr val="window" lastClr="FFFFFF"/>
      </a:lt1>
      <a:dk2>
        <a:srgbClr val="FFFFFF"/>
      </a:dk2>
      <a:lt2>
        <a:srgbClr val="FFFFFF"/>
      </a:lt2>
      <a:accent1>
        <a:srgbClr val="012169"/>
      </a:accent1>
      <a:accent2>
        <a:srgbClr val="BF0D3E"/>
      </a:accent2>
      <a:accent3>
        <a:srgbClr val="FCAF17"/>
      </a:accent3>
      <a:accent4>
        <a:srgbClr val="D0CECE"/>
      </a:accent4>
      <a:accent5>
        <a:srgbClr val="AEABAB"/>
      </a:accent5>
      <a:accent6>
        <a:srgbClr val="FFFFFF"/>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DE Theme Flag PPT" id="{D75D08BC-9F4F-4091-933A-1145A01E8267}" vid="{62CFA796-A0DC-4001-B6A4-7BD4A0498728}"/>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8F55A438CAA749BFA79916C5F1DD64" ma:contentTypeVersion="15" ma:contentTypeDescription="Create a new document." ma:contentTypeScope="" ma:versionID="47f64503ccf624c8c4e28994e7cae401">
  <xsd:schema xmlns:xsd="http://www.w3.org/2001/XMLSchema" xmlns:xs="http://www.w3.org/2001/XMLSchema" xmlns:p="http://schemas.microsoft.com/office/2006/metadata/properties" xmlns:ns1="http://schemas.microsoft.com/sharepoint/v3" xmlns:ns3="20e454f4-3b14-414b-9f0b-a1f1e5573b61" xmlns:ns4="ac5d5c29-9739-4184-85c5-69484fc575aa" targetNamespace="http://schemas.microsoft.com/office/2006/metadata/properties" ma:root="true" ma:fieldsID="d2c46c60c1a5a06730f135c323bfde1b" ns1:_="" ns3:_="" ns4:_="">
    <xsd:import namespace="http://schemas.microsoft.com/sharepoint/v3"/>
    <xsd:import namespace="20e454f4-3b14-414b-9f0b-a1f1e5573b61"/>
    <xsd:import namespace="ac5d5c29-9739-4184-85c5-69484fc575a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e454f4-3b14-414b-9f0b-a1f1e5573b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c5d5c29-9739-4184-85c5-69484fc575a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DA156833-4B83-443F-B861-2FB2FFC1F2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0e454f4-3b14-414b-9f0b-a1f1e5573b61"/>
    <ds:schemaRef ds:uri="ac5d5c29-9739-4184-85c5-69484fc575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6FFC803-AA9A-4256-A5D8-AB4D65955C84}">
  <ds:schemaRefs>
    <ds:schemaRef ds:uri="http://schemas.microsoft.com/sharepoint/v3/contenttype/forms"/>
  </ds:schemaRefs>
</ds:datastoreItem>
</file>

<file path=customXml/itemProps3.xml><?xml version="1.0" encoding="utf-8"?>
<ds:datastoreItem xmlns:ds="http://schemas.openxmlformats.org/officeDocument/2006/customXml" ds:itemID="{AAD7867A-3B3C-469B-B7CC-74E0844B87B9}">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6873</TotalTime>
  <Words>6285</Words>
  <Application>Microsoft Office PowerPoint</Application>
  <PresentationFormat>On-screen Show (4:3)</PresentationFormat>
  <Paragraphs>1002</Paragraphs>
  <Slides>133</Slides>
  <Notes>26</Notes>
  <HiddenSlides>0</HiddenSlides>
  <MMClips>0</MMClips>
  <ScaleCrop>false</ScaleCrop>
  <HeadingPairs>
    <vt:vector size="6" baseType="variant">
      <vt:variant>
        <vt:lpstr>Fonts Used</vt:lpstr>
      </vt:variant>
      <vt:variant>
        <vt:i4>15</vt:i4>
      </vt:variant>
      <vt:variant>
        <vt:lpstr>Theme</vt:lpstr>
      </vt:variant>
      <vt:variant>
        <vt:i4>12</vt:i4>
      </vt:variant>
      <vt:variant>
        <vt:lpstr>Slide Titles</vt:lpstr>
      </vt:variant>
      <vt:variant>
        <vt:i4>133</vt:i4>
      </vt:variant>
    </vt:vector>
  </HeadingPairs>
  <TitlesOfParts>
    <vt:vector size="160" baseType="lpstr">
      <vt:lpstr>Amasis MT Pro Black</vt:lpstr>
      <vt:lpstr>Arial</vt:lpstr>
      <vt:lpstr>Calibri</vt:lpstr>
      <vt:lpstr>Calibri Light</vt:lpstr>
      <vt:lpstr>Comfortaa</vt:lpstr>
      <vt:lpstr>Franklin Gothic Medium</vt:lpstr>
      <vt:lpstr>Helvetica, Arial</vt:lpstr>
      <vt:lpstr>MiloOT</vt:lpstr>
      <vt:lpstr>Nunito</vt:lpstr>
      <vt:lpstr>Nunito Black</vt:lpstr>
      <vt:lpstr>Raleway</vt:lpstr>
      <vt:lpstr>Roboto</vt:lpstr>
      <vt:lpstr>Symbol</vt:lpstr>
      <vt:lpstr>Verdana</vt:lpstr>
      <vt:lpstr>Wingdings</vt:lpstr>
      <vt:lpstr>Office Theme</vt:lpstr>
      <vt:lpstr>3_Office Theme</vt:lpstr>
      <vt:lpstr>4_Office Theme</vt:lpstr>
      <vt:lpstr>2_Office Theme</vt:lpstr>
      <vt:lpstr>3_ADE Theme Flag PPT</vt:lpstr>
      <vt:lpstr>5_Office Theme</vt:lpstr>
      <vt:lpstr>Office Theme</vt:lpstr>
      <vt:lpstr>2_ADE Theme Flag PPT</vt:lpstr>
      <vt:lpstr>1_Office Theme</vt:lpstr>
      <vt:lpstr>Office Theme</vt:lpstr>
      <vt:lpstr>Office Theme</vt:lpstr>
      <vt:lpstr>NEW ADE PowerPoint Template</vt:lpstr>
      <vt:lpstr>CTE ADMINISTRATORS MEETING September 15, 2021</vt:lpstr>
      <vt:lpstr>TEAMS NORMS</vt:lpstr>
      <vt:lpstr>PowerPoint Presentation</vt:lpstr>
      <vt:lpstr>Agenda</vt:lpstr>
      <vt:lpstr>PowerPoint Presentation</vt:lpstr>
      <vt:lpstr>ADOA Building</vt:lpstr>
      <vt:lpstr>Regions for for CTED 4th year Funding</vt:lpstr>
      <vt:lpstr>PowerPoint Presentation</vt:lpstr>
      <vt:lpstr>PowerPoint Presentation</vt:lpstr>
      <vt:lpstr>CTSOs</vt:lpstr>
      <vt:lpstr>PowerPoint Presentation</vt:lpstr>
      <vt:lpstr>Calendar of Events    </vt:lpstr>
      <vt:lpstr>New Advisor      Training</vt:lpstr>
      <vt:lpstr>Advanced Advisor            Training         (mini-sessions)</vt:lpstr>
      <vt:lpstr>FAQ</vt:lpstr>
      <vt:lpstr>CTSOs New &amp; Exciting</vt:lpstr>
      <vt:lpstr>Skating to the Future Middle Level Leadership Conference</vt:lpstr>
      <vt:lpstr>Questions, Concerns, Comments</vt:lpstr>
      <vt:lpstr>PowerPoint Presentation</vt:lpstr>
      <vt:lpstr>PowerPoint Presentation</vt:lpstr>
      <vt:lpstr>PowerPoint Presentation</vt:lpstr>
      <vt:lpstr>Program Services Updates</vt:lpstr>
      <vt:lpstr>Program Services Team </vt:lpstr>
      <vt:lpstr>Industry Recognized Credentials </vt:lpstr>
      <vt:lpstr>Credential  Updates and changes</vt:lpstr>
      <vt:lpstr>Credentials continue  webpage view  </vt:lpstr>
      <vt:lpstr>Credentials continued</vt:lpstr>
      <vt:lpstr>Industry Credential  Application Process</vt:lpstr>
      <vt:lpstr>Local Occupational Programs https://www.azed.gov/cte/programs</vt:lpstr>
      <vt:lpstr>CTE Program Monitoring  Quality and Compliance, Accountability</vt:lpstr>
      <vt:lpstr>CTE Program Monitoring  Continued</vt:lpstr>
      <vt:lpstr>CTE Program Monitoring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CHANGE</vt:lpstr>
      <vt:lpstr>Project CHANGE</vt:lpstr>
      <vt:lpstr>Funding Update:  Perkins, Priority, Incentive Funding</vt:lpstr>
      <vt:lpstr>FY 21-22 Perkins Funds  </vt:lpstr>
      <vt:lpstr>How are Secondary Funds Allocated </vt:lpstr>
      <vt:lpstr>Where Does Census Data Come From? </vt:lpstr>
      <vt:lpstr>FY22 CTE State Priority  </vt:lpstr>
      <vt:lpstr>CTE Arizona Industry Credentials Incentive Program </vt:lpstr>
      <vt:lpstr>Continued…</vt:lpstr>
      <vt:lpstr>PowerPoint Presentation</vt:lpstr>
      <vt:lpstr>PowerPoint Presentation</vt:lpstr>
      <vt:lpstr>PowerPoint Presentation</vt:lpstr>
      <vt:lpstr>  Managing Your Federal Perkins and  State Priority Grants   September 15, 2021        </vt:lpstr>
      <vt:lpstr>Grant Specialist Team</vt:lpstr>
      <vt:lpstr>CTE Grant Application Important Dates</vt:lpstr>
      <vt:lpstr>FY2022 Grant Successes</vt:lpstr>
      <vt:lpstr>FY2021 Reimbursement Requests </vt:lpstr>
      <vt:lpstr>Managing Your FY2022 Grants</vt:lpstr>
      <vt:lpstr>Capital Outlay</vt:lpstr>
      <vt:lpstr>PowerPoint Presentation</vt:lpstr>
      <vt:lpstr>Things That May Affect Your Grants</vt:lpstr>
      <vt:lpstr>Thinking Ahead</vt:lpstr>
      <vt:lpstr>Visual of Timelines</vt:lpstr>
      <vt:lpstr>Reminder</vt:lpstr>
      <vt:lpstr>Contact Information</vt:lpstr>
      <vt:lpstr>PowerPoint Presentation</vt:lpstr>
      <vt:lpstr>CTE Administrators Meeting Accountability &amp; CTE Data Portal</vt:lpstr>
      <vt:lpstr>FY 2022 Calendar</vt:lpstr>
      <vt:lpstr>FY/SY 2021-2022 CTE Data Portal Dates/Deadlines</vt:lpstr>
      <vt:lpstr>FY/SY 2021-2022 CTE Data Portal Dates/Deadlines</vt:lpstr>
      <vt:lpstr>FY/SY 2021-2022 CTE Data Portal Dates/Deadlines</vt:lpstr>
      <vt:lpstr>FY 2022 Data Collection Starting October 1</vt:lpstr>
      <vt:lpstr>FY 2022 Data Collection Starting October 1</vt:lpstr>
      <vt:lpstr>FY 2022 Upload Templates</vt:lpstr>
      <vt:lpstr>FY 2022 Upload Templates - Districts</vt:lpstr>
      <vt:lpstr>FY 2022 Upload Templates - Districts</vt:lpstr>
      <vt:lpstr>CTEDs are now in the CTE Data Portal</vt:lpstr>
      <vt:lpstr>CTEDs are now in the CTE Data Portal</vt:lpstr>
      <vt:lpstr>CTEDs are now in the CTE Data Portal</vt:lpstr>
      <vt:lpstr>CTEDs are now in the CTE Data Portal</vt:lpstr>
      <vt:lpstr>Other Updates – CIP Update for FY 2022</vt:lpstr>
      <vt:lpstr>Other Updates – Industry Credentials Reporting</vt:lpstr>
      <vt:lpstr>Other Updates – Industry Credentials Reporting</vt:lpstr>
      <vt:lpstr>Other Updates – Placement Survey</vt:lpstr>
      <vt:lpstr>Other Updates – Placement Survey Resources</vt:lpstr>
      <vt:lpstr>Upcoming Training for CTE Data Portal</vt:lpstr>
      <vt:lpstr>CTE Accountability Contact Information</vt:lpstr>
      <vt:lpstr>PowerPoint Presentation</vt:lpstr>
      <vt:lpstr>AZ CTE Summer Conference 2021</vt:lpstr>
      <vt:lpstr>Passport Contest Winners</vt:lpstr>
      <vt:lpstr>Next Upcoming Event</vt:lpstr>
      <vt:lpstr>ACTEAZ Fall Fest</vt:lpstr>
      <vt:lpstr>Information to Come</vt:lpstr>
      <vt:lpstr>Want More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News and Updates</vt:lpstr>
      <vt:lpstr>CTE Curriculum Connection</vt:lpstr>
      <vt:lpstr>Upcoming Events</vt:lpstr>
      <vt:lpstr>Meeting Dates</vt:lpstr>
      <vt:lpstr>PowerPoint Presentation</vt:lpstr>
      <vt:lpstr>PowerPoint Presentation</vt:lpstr>
      <vt:lpstr>PowerPoint Presentation</vt:lpstr>
      <vt:lpstr>PowerPoint Presentation</vt:lpstr>
      <vt:lpstr>PowerPoint Presentation</vt:lpstr>
      <vt:lpstr>Technical Skills Assessment Use Assessment Reports as a Planning Tool</vt:lpstr>
      <vt:lpstr>Technical Skills Assessment </vt:lpstr>
      <vt:lpstr>Technical Skills Assessment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Arizona Superintendent of Public Instruction Diane Douglas’ “We Are Listening” Tour- 2016</dc:title>
  <dc:creator>Burkhart, Alexis</dc:creator>
  <cp:lastModifiedBy>Wilson, Jet</cp:lastModifiedBy>
  <cp:revision>79</cp:revision>
  <cp:lastPrinted>2020-10-26T20:26:19Z</cp:lastPrinted>
  <dcterms:created xsi:type="dcterms:W3CDTF">2019-01-29T13:16:54Z</dcterms:created>
  <dcterms:modified xsi:type="dcterms:W3CDTF">2021-09-14T16:05:36Z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2018-02-09T00:00:00Z</vt:filetime>
  </property>
  <property fmtid="{D5CDD505-2E9C-101B-9397-08002B2CF9AE}" pid="3" name="Creator">
    <vt:lpwstr>Microsoft® PowerPoint® 2016</vt:lpwstr>
  </property>
  <property fmtid="{D5CDD505-2E9C-101B-9397-08002B2CF9AE}" pid="4" name="LastSaved">
    <vt:filetime>2019-01-29T00:00:00Z</vt:filetime>
  </property>
  <property fmtid="{D5CDD505-2E9C-101B-9397-08002B2CF9AE}" pid="5" name="ContentTypeId">
    <vt:lpwstr>0x010100228F55A438CAA749BFA79916C5F1DD64</vt:lpwstr>
  </property>
</Properties>
</file>