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73" r:id="rId9"/>
    <p:sldId id="260" r:id="rId10"/>
    <p:sldId id="265" r:id="rId11"/>
    <p:sldId id="262" r:id="rId12"/>
    <p:sldId id="266" r:id="rId13"/>
    <p:sldId id="271" r:id="rId14"/>
    <p:sldId id="276" r:id="rId15"/>
    <p:sldId id="277" r:id="rId16"/>
    <p:sldId id="272" r:id="rId17"/>
    <p:sldId id="270" r:id="rId18"/>
    <p:sldId id="269" r:id="rId19"/>
    <p:sldId id="267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14377D"/>
    <a:srgbClr val="FCAF17"/>
    <a:srgbClr val="D11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D41FB-C1E5-4D4B-BAE4-C62EF1849895}" v="2" dt="2021-10-18T15:39:01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y, Wendy" userId="S::wendy.davy@azed.gov::c6235b20-ff58-49d5-9c75-e807e82c75b0" providerId="AD" clId="Web-{D7030F19-3776-C017-5480-03F2C0CDF968}"/>
    <pc:docChg chg="modSld">
      <pc:chgData name="Davy, Wendy" userId="S::wendy.davy@azed.gov::c6235b20-ff58-49d5-9c75-e807e82c75b0" providerId="AD" clId="Web-{D7030F19-3776-C017-5480-03F2C0CDF968}" dt="2021-10-15T21:15:11.066" v="14" actId="1076"/>
      <pc:docMkLst>
        <pc:docMk/>
      </pc:docMkLst>
      <pc:sldChg chg="addSp delSp modSp">
        <pc:chgData name="Davy, Wendy" userId="S::wendy.davy@azed.gov::c6235b20-ff58-49d5-9c75-e807e82c75b0" providerId="AD" clId="Web-{D7030F19-3776-C017-5480-03F2C0CDF968}" dt="2021-10-15T21:15:11.066" v="14" actId="1076"/>
        <pc:sldMkLst>
          <pc:docMk/>
          <pc:sldMk cId="1075384161" sldId="276"/>
        </pc:sldMkLst>
        <pc:picChg chg="add mod">
          <ac:chgData name="Davy, Wendy" userId="S::wendy.davy@azed.gov::c6235b20-ff58-49d5-9c75-e807e82c75b0" providerId="AD" clId="Web-{D7030F19-3776-C017-5480-03F2C0CDF968}" dt="2021-10-15T21:15:11.066" v="14" actId="1076"/>
          <ac:picMkLst>
            <pc:docMk/>
            <pc:sldMk cId="1075384161" sldId="276"/>
            <ac:picMk id="3" creationId="{27725DDD-8745-486A-A8F1-1F2692B3654B}"/>
          </ac:picMkLst>
        </pc:picChg>
        <pc:picChg chg="del">
          <ac:chgData name="Davy, Wendy" userId="S::wendy.davy@azed.gov::c6235b20-ff58-49d5-9c75-e807e82c75b0" providerId="AD" clId="Web-{D7030F19-3776-C017-5480-03F2C0CDF968}" dt="2021-10-15T21:13:44.046" v="6"/>
          <ac:picMkLst>
            <pc:docMk/>
            <pc:sldMk cId="1075384161" sldId="276"/>
            <ac:picMk id="6" creationId="{515DA2E5-5CC2-42A0-A90C-6A1E690DA39A}"/>
          </ac:picMkLst>
        </pc:picChg>
        <pc:picChg chg="del">
          <ac:chgData name="Davy, Wendy" userId="S::wendy.davy@azed.gov::c6235b20-ff58-49d5-9c75-e807e82c75b0" providerId="AD" clId="Web-{D7030F19-3776-C017-5480-03F2C0CDF968}" dt="2021-10-15T21:13:44.671" v="7"/>
          <ac:picMkLst>
            <pc:docMk/>
            <pc:sldMk cId="1075384161" sldId="276"/>
            <ac:picMk id="7" creationId="{535C0D06-5B97-4C2D-8335-4015468866B0}"/>
          </ac:picMkLst>
        </pc:picChg>
      </pc:sldChg>
      <pc:sldChg chg="addSp delSp modSp">
        <pc:chgData name="Davy, Wendy" userId="S::wendy.davy@azed.gov::c6235b20-ff58-49d5-9c75-e807e82c75b0" providerId="AD" clId="Web-{D7030F19-3776-C017-5480-03F2C0CDF968}" dt="2021-10-15T21:13:37.717" v="5" actId="1076"/>
        <pc:sldMkLst>
          <pc:docMk/>
          <pc:sldMk cId="2023671199" sldId="277"/>
        </pc:sldMkLst>
        <pc:picChg chg="add mod">
          <ac:chgData name="Davy, Wendy" userId="S::wendy.davy@azed.gov::c6235b20-ff58-49d5-9c75-e807e82c75b0" providerId="AD" clId="Web-{D7030F19-3776-C017-5480-03F2C0CDF968}" dt="2021-10-15T21:13:37.717" v="5" actId="1076"/>
          <ac:picMkLst>
            <pc:docMk/>
            <pc:sldMk cId="2023671199" sldId="277"/>
            <ac:picMk id="3" creationId="{7C5BFA31-314C-465D-82C8-E38545E34075}"/>
          </ac:picMkLst>
        </pc:picChg>
        <pc:picChg chg="del">
          <ac:chgData name="Davy, Wendy" userId="S::wendy.davy@azed.gov::c6235b20-ff58-49d5-9c75-e807e82c75b0" providerId="AD" clId="Web-{D7030F19-3776-C017-5480-03F2C0CDF968}" dt="2021-10-15T21:13:26.420" v="1"/>
          <ac:picMkLst>
            <pc:docMk/>
            <pc:sldMk cId="2023671199" sldId="277"/>
            <ac:picMk id="8" creationId="{CB0DFC95-E3CF-45F9-9867-6C5AE9986591}"/>
          </ac:picMkLst>
        </pc:picChg>
        <pc:picChg chg="del">
          <ac:chgData name="Davy, Wendy" userId="S::wendy.davy@azed.gov::c6235b20-ff58-49d5-9c75-e807e82c75b0" providerId="AD" clId="Web-{D7030F19-3776-C017-5480-03F2C0CDF968}" dt="2021-10-15T21:13:24.295" v="0"/>
          <ac:picMkLst>
            <pc:docMk/>
            <pc:sldMk cId="2023671199" sldId="277"/>
            <ac:picMk id="9" creationId="{54C67268-BD1C-4D19-9422-BBCB99E94BCC}"/>
          </ac:picMkLst>
        </pc:picChg>
      </pc:sldChg>
    </pc:docChg>
  </pc:docChgLst>
  <pc:docChgLst>
    <pc:chgData name="Davy, Wendy" userId="c6235b20-ff58-49d5-9c75-e807e82c75b0" providerId="ADAL" clId="{750D41FB-C1E5-4D4B-BAE4-C62EF1849895}"/>
    <pc:docChg chg="custSel modSld">
      <pc:chgData name="Davy, Wendy" userId="c6235b20-ff58-49d5-9c75-e807e82c75b0" providerId="ADAL" clId="{750D41FB-C1E5-4D4B-BAE4-C62EF1849895}" dt="2021-10-18T15:39:27.772" v="8" actId="478"/>
      <pc:docMkLst>
        <pc:docMk/>
      </pc:docMkLst>
      <pc:sldChg chg="delSp modSp mod">
        <pc:chgData name="Davy, Wendy" userId="c6235b20-ff58-49d5-9c75-e807e82c75b0" providerId="ADAL" clId="{750D41FB-C1E5-4D4B-BAE4-C62EF1849895}" dt="2021-10-18T15:39:27.772" v="8" actId="478"/>
        <pc:sldMkLst>
          <pc:docMk/>
          <pc:sldMk cId="2091759392" sldId="265"/>
        </pc:sldMkLst>
        <pc:spChg chg="del mod">
          <ac:chgData name="Davy, Wendy" userId="c6235b20-ff58-49d5-9c75-e807e82c75b0" providerId="ADAL" clId="{750D41FB-C1E5-4D4B-BAE4-C62EF1849895}" dt="2021-10-18T15:39:27.772" v="8" actId="478"/>
          <ac:spMkLst>
            <pc:docMk/>
            <pc:sldMk cId="2091759392" sldId="265"/>
            <ac:spMk id="10" creationId="{354E54A0-0CAA-474C-836E-9C9026126282}"/>
          </ac:spMkLst>
        </pc:spChg>
      </pc:sldChg>
      <pc:sldChg chg="addSp delSp modSp mod">
        <pc:chgData name="Davy, Wendy" userId="c6235b20-ff58-49d5-9c75-e807e82c75b0" providerId="ADAL" clId="{750D41FB-C1E5-4D4B-BAE4-C62EF1849895}" dt="2021-10-18T15:39:09.525" v="4" actId="478"/>
        <pc:sldMkLst>
          <pc:docMk/>
          <pc:sldMk cId="1013079418" sldId="269"/>
        </pc:sldMkLst>
        <pc:spChg chg="del mod">
          <ac:chgData name="Davy, Wendy" userId="c6235b20-ff58-49d5-9c75-e807e82c75b0" providerId="ADAL" clId="{750D41FB-C1E5-4D4B-BAE4-C62EF1849895}" dt="2021-10-18T15:39:09.525" v="4" actId="478"/>
          <ac:spMkLst>
            <pc:docMk/>
            <pc:sldMk cId="1013079418" sldId="269"/>
            <ac:spMk id="6" creationId="{108BCA0E-85C4-4929-8581-8E7C5006B25D}"/>
          </ac:spMkLst>
        </pc:spChg>
        <pc:picChg chg="del">
          <ac:chgData name="Davy, Wendy" userId="c6235b20-ff58-49d5-9c75-e807e82c75b0" providerId="ADAL" clId="{750D41FB-C1E5-4D4B-BAE4-C62EF1849895}" dt="2021-10-18T15:37:35.996" v="0" actId="478"/>
          <ac:picMkLst>
            <pc:docMk/>
            <pc:sldMk cId="1013079418" sldId="269"/>
            <ac:picMk id="3" creationId="{1A20AD2B-2BBA-4E17-9537-EAAC90ADF031}"/>
          </ac:picMkLst>
        </pc:picChg>
        <pc:picChg chg="add mod">
          <ac:chgData name="Davy, Wendy" userId="c6235b20-ff58-49d5-9c75-e807e82c75b0" providerId="ADAL" clId="{750D41FB-C1E5-4D4B-BAE4-C62EF1849895}" dt="2021-10-18T15:39:01.019" v="2" actId="1076"/>
          <ac:picMkLst>
            <pc:docMk/>
            <pc:sldMk cId="1013079418" sldId="269"/>
            <ac:picMk id="11" creationId="{FA049ABF-53CF-4C1B-9C11-7321FB37B226}"/>
          </ac:picMkLst>
        </pc:picChg>
      </pc:sldChg>
      <pc:sldChg chg="delSp mod">
        <pc:chgData name="Davy, Wendy" userId="c6235b20-ff58-49d5-9c75-e807e82c75b0" providerId="ADAL" clId="{750D41FB-C1E5-4D4B-BAE4-C62EF1849895}" dt="2021-10-18T15:39:18.830" v="6" actId="478"/>
        <pc:sldMkLst>
          <pc:docMk/>
          <pc:sldMk cId="1075384161" sldId="276"/>
        </pc:sldMkLst>
        <pc:spChg chg="del">
          <ac:chgData name="Davy, Wendy" userId="c6235b20-ff58-49d5-9c75-e807e82c75b0" providerId="ADAL" clId="{750D41FB-C1E5-4D4B-BAE4-C62EF1849895}" dt="2021-10-18T15:39:18.830" v="6" actId="478"/>
          <ac:spMkLst>
            <pc:docMk/>
            <pc:sldMk cId="1075384161" sldId="276"/>
            <ac:spMk id="2" creationId="{6A141A77-917D-43A8-BB19-FB95092B7CC4}"/>
          </ac:spMkLst>
        </pc:spChg>
      </pc:sldChg>
      <pc:sldChg chg="delSp mod">
        <pc:chgData name="Davy, Wendy" userId="c6235b20-ff58-49d5-9c75-e807e82c75b0" providerId="ADAL" clId="{750D41FB-C1E5-4D4B-BAE4-C62EF1849895}" dt="2021-10-18T15:39:15.869" v="5" actId="478"/>
        <pc:sldMkLst>
          <pc:docMk/>
          <pc:sldMk cId="2023671199" sldId="277"/>
        </pc:sldMkLst>
        <pc:spChg chg="del">
          <ac:chgData name="Davy, Wendy" userId="c6235b20-ff58-49d5-9c75-e807e82c75b0" providerId="ADAL" clId="{750D41FB-C1E5-4D4B-BAE4-C62EF1849895}" dt="2021-10-18T15:39:15.869" v="5" actId="478"/>
          <ac:spMkLst>
            <pc:docMk/>
            <pc:sldMk cId="2023671199" sldId="277"/>
            <ac:spMk id="2" creationId="{6A141A77-917D-43A8-BB19-FB95092B7C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7D22-F180-4E51-8BF2-883C651E5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0" y="406400"/>
            <a:ext cx="80391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E48C5-3C99-45EB-9966-8CCA152B1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799" y="3078163"/>
            <a:ext cx="73533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028EA-73F7-47EB-AED3-E3968C15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50E-D9C0-45D7-8BF8-B6D716197F8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F68F7-4E62-417A-8BFD-CC28F82E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2ECB7-5F80-432B-B19A-63EB7B3D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51E6-DB4F-43F3-8F5D-D1508F8D2F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ADC05-A411-4CA8-BCD6-47477CA5C905}"/>
              </a:ext>
            </a:extLst>
          </p:cNvPr>
          <p:cNvSpPr/>
          <p:nvPr userDrawn="1"/>
        </p:nvSpPr>
        <p:spPr>
          <a:xfrm>
            <a:off x="0" y="5325267"/>
            <a:ext cx="12192000" cy="144463"/>
          </a:xfrm>
          <a:prstGeom prst="rect">
            <a:avLst/>
          </a:prstGeom>
          <a:solidFill>
            <a:srgbClr val="D11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D9AC1-B3B6-4B02-9353-666E819D60BB}"/>
              </a:ext>
            </a:extLst>
          </p:cNvPr>
          <p:cNvSpPr/>
          <p:nvPr userDrawn="1"/>
        </p:nvSpPr>
        <p:spPr>
          <a:xfrm>
            <a:off x="0" y="5508624"/>
            <a:ext cx="12192000" cy="144463"/>
          </a:xfrm>
          <a:prstGeom prst="rect">
            <a:avLst/>
          </a:prstGeom>
          <a:solidFill>
            <a:srgbClr val="14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03A594-EA0E-470B-8123-0E0701B5D670}"/>
              </a:ext>
            </a:extLst>
          </p:cNvPr>
          <p:cNvSpPr/>
          <p:nvPr userDrawn="1"/>
        </p:nvSpPr>
        <p:spPr>
          <a:xfrm>
            <a:off x="0" y="5691981"/>
            <a:ext cx="12192000" cy="144463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A4BF427-354B-4888-8589-909B79F5A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" y="295015"/>
            <a:ext cx="2610370" cy="26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0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52AB-9CF3-4737-B3C9-A9388A3F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FFE90-E55D-4299-9749-4A903D13E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578009" cy="471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43A03160-1729-4FB3-947B-018AABE5EF8B}"/>
              </a:ext>
            </a:extLst>
          </p:cNvPr>
          <p:cNvSpPr/>
          <p:nvPr userDrawn="1"/>
        </p:nvSpPr>
        <p:spPr>
          <a:xfrm>
            <a:off x="0" y="0"/>
            <a:ext cx="428625" cy="416966"/>
          </a:xfrm>
          <a:prstGeom prst="diagStripe">
            <a:avLst>
              <a:gd name="adj" fmla="val 65008"/>
            </a:avLst>
          </a:prstGeom>
          <a:solidFill>
            <a:srgbClr val="D11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F0254F56-09CE-4E18-9C11-797A62F44804}"/>
              </a:ext>
            </a:extLst>
          </p:cNvPr>
          <p:cNvSpPr/>
          <p:nvPr userDrawn="1"/>
        </p:nvSpPr>
        <p:spPr>
          <a:xfrm>
            <a:off x="-2132" y="0"/>
            <a:ext cx="690098" cy="665018"/>
          </a:xfrm>
          <a:prstGeom prst="diagStripe">
            <a:avLst>
              <a:gd name="adj" fmla="val 76751"/>
            </a:avLst>
          </a:prstGeom>
          <a:solidFill>
            <a:srgbClr val="14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D154A6DA-CA1A-48F6-9806-F5A60D5CAC89}"/>
              </a:ext>
            </a:extLst>
          </p:cNvPr>
          <p:cNvSpPr/>
          <p:nvPr userDrawn="1"/>
        </p:nvSpPr>
        <p:spPr>
          <a:xfrm>
            <a:off x="0" y="0"/>
            <a:ext cx="947305" cy="910256"/>
          </a:xfrm>
          <a:prstGeom prst="diagStripe">
            <a:avLst>
              <a:gd name="adj" fmla="val 83452"/>
            </a:avLst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7B17CD6-B457-4195-A261-BBFF9CB118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54" y="5076820"/>
            <a:ext cx="1462091" cy="14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8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354D-095D-4891-8FB5-85A3C0BD9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36654"/>
            <a:ext cx="10515600" cy="2852737"/>
          </a:xfrm>
          <a:solidFill>
            <a:srgbClr val="FCAF17"/>
          </a:solidFill>
        </p:spPr>
        <p:txBody>
          <a:bodyPr anchor="ctr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73C95-C3F3-40E4-9F71-A7D079A54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489710"/>
            <a:ext cx="10515600" cy="1005003"/>
          </a:xfrm>
          <a:solidFill>
            <a:srgbClr val="D11A47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2EE7B-7EA5-4E6E-8FAE-C7098264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50E-D9C0-45D7-8BF8-B6D716197F8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85E07-49D6-419D-8FAF-D369EA25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418C2-2E9E-4BA2-8B1D-ADADB246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51E6-DB4F-43F3-8F5D-D1508F8D2F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7364B-360E-45DB-BDD2-7120738B2BF8}"/>
              </a:ext>
            </a:extLst>
          </p:cNvPr>
          <p:cNvSpPr/>
          <p:nvPr userDrawn="1"/>
        </p:nvSpPr>
        <p:spPr>
          <a:xfrm>
            <a:off x="0" y="4087206"/>
            <a:ext cx="12192000" cy="99752"/>
          </a:xfrm>
          <a:prstGeom prst="rect">
            <a:avLst/>
          </a:prstGeom>
          <a:solidFill>
            <a:srgbClr val="14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0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D6A3E-122F-4DAB-A7B3-B7FC011C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28C88-B367-4B8A-8FAC-014E70427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791E5-B31B-4EF8-A890-CDE6EE1D3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CAB95-BB4C-4B03-9FFD-B1E6AF17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50E-D9C0-45D7-8BF8-B6D716197F8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CAB96-6E75-4FF5-8303-3FA891CB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23C80-9D2C-40DD-B423-B0357EC5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51E6-DB4F-43F3-8F5D-D1508F8D2FE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Diagonal Stripe 16">
            <a:extLst>
              <a:ext uri="{FF2B5EF4-FFF2-40B4-BE49-F238E27FC236}">
                <a16:creationId xmlns:a16="http://schemas.microsoft.com/office/drawing/2014/main" id="{150E5007-2545-4219-BF03-24A56564A1AB}"/>
              </a:ext>
            </a:extLst>
          </p:cNvPr>
          <p:cNvSpPr/>
          <p:nvPr userDrawn="1"/>
        </p:nvSpPr>
        <p:spPr>
          <a:xfrm>
            <a:off x="0" y="0"/>
            <a:ext cx="428625" cy="416966"/>
          </a:xfrm>
          <a:prstGeom prst="diagStripe">
            <a:avLst>
              <a:gd name="adj" fmla="val 65008"/>
            </a:avLst>
          </a:prstGeom>
          <a:solidFill>
            <a:srgbClr val="D11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iagonal Stripe 17">
            <a:extLst>
              <a:ext uri="{FF2B5EF4-FFF2-40B4-BE49-F238E27FC236}">
                <a16:creationId xmlns:a16="http://schemas.microsoft.com/office/drawing/2014/main" id="{380770E7-686F-4816-999B-192E3D95AB48}"/>
              </a:ext>
            </a:extLst>
          </p:cNvPr>
          <p:cNvSpPr/>
          <p:nvPr userDrawn="1"/>
        </p:nvSpPr>
        <p:spPr>
          <a:xfrm>
            <a:off x="0" y="0"/>
            <a:ext cx="681471" cy="656705"/>
          </a:xfrm>
          <a:prstGeom prst="diagStripe">
            <a:avLst>
              <a:gd name="adj" fmla="val 76751"/>
            </a:avLst>
          </a:prstGeom>
          <a:solidFill>
            <a:srgbClr val="14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iagonal Stripe 18">
            <a:extLst>
              <a:ext uri="{FF2B5EF4-FFF2-40B4-BE49-F238E27FC236}">
                <a16:creationId xmlns:a16="http://schemas.microsoft.com/office/drawing/2014/main" id="{183B9B11-ED2C-4732-A593-7FDAFE42E015}"/>
              </a:ext>
            </a:extLst>
          </p:cNvPr>
          <p:cNvSpPr/>
          <p:nvPr userDrawn="1"/>
        </p:nvSpPr>
        <p:spPr>
          <a:xfrm>
            <a:off x="0" y="0"/>
            <a:ext cx="947305" cy="910256"/>
          </a:xfrm>
          <a:prstGeom prst="diagStripe">
            <a:avLst>
              <a:gd name="adj" fmla="val 83452"/>
            </a:avLst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7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03C3-8AC6-41A9-B11B-DA86E58F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70512-2D3A-4747-AE07-51D134095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B991D-49AF-4D94-A09A-F5AF36E2B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C9330-E3DC-47D2-88B4-842811290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817F7-8CE8-4E28-B281-23CCF5225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2A1BC6-6510-46EB-B20C-3508B920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50E-D9C0-45D7-8BF8-B6D716197F8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A2357-21B7-474F-8D13-904B9A44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52D0F-7F9D-4F12-9A34-26DAEF52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51E6-DB4F-43F3-8F5D-D1508F8D2FE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iagonal Stripe 12">
            <a:extLst>
              <a:ext uri="{FF2B5EF4-FFF2-40B4-BE49-F238E27FC236}">
                <a16:creationId xmlns:a16="http://schemas.microsoft.com/office/drawing/2014/main" id="{A131F49F-C7C4-454D-8853-CA24EE0188FC}"/>
              </a:ext>
            </a:extLst>
          </p:cNvPr>
          <p:cNvSpPr/>
          <p:nvPr userDrawn="1"/>
        </p:nvSpPr>
        <p:spPr>
          <a:xfrm>
            <a:off x="0" y="0"/>
            <a:ext cx="428625" cy="416966"/>
          </a:xfrm>
          <a:prstGeom prst="diagStripe">
            <a:avLst>
              <a:gd name="adj" fmla="val 65008"/>
            </a:avLst>
          </a:prstGeom>
          <a:solidFill>
            <a:srgbClr val="D11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C0F1CB8E-C1DA-4593-87D7-AEF7C226BE1A}"/>
              </a:ext>
            </a:extLst>
          </p:cNvPr>
          <p:cNvSpPr/>
          <p:nvPr userDrawn="1"/>
        </p:nvSpPr>
        <p:spPr>
          <a:xfrm>
            <a:off x="0" y="0"/>
            <a:ext cx="681471" cy="656705"/>
          </a:xfrm>
          <a:prstGeom prst="diagStripe">
            <a:avLst>
              <a:gd name="adj" fmla="val 76751"/>
            </a:avLst>
          </a:prstGeom>
          <a:solidFill>
            <a:srgbClr val="14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1AA5696F-F829-4BDB-991F-ECD37EB9AE9B}"/>
              </a:ext>
            </a:extLst>
          </p:cNvPr>
          <p:cNvSpPr/>
          <p:nvPr userDrawn="1"/>
        </p:nvSpPr>
        <p:spPr>
          <a:xfrm>
            <a:off x="0" y="0"/>
            <a:ext cx="947305" cy="910256"/>
          </a:xfrm>
          <a:prstGeom prst="diagStripe">
            <a:avLst>
              <a:gd name="adj" fmla="val 83452"/>
            </a:avLst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2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8392-DA51-4BB9-8687-C949FAF0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4377D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A1A17-F0A4-4434-A11B-2B459D6E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50E-D9C0-45D7-8BF8-B6D716197F8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D2F23-0973-49B0-8517-2F20FAC0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4B364-4AE3-42E4-8E4E-753B2E33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51E6-DB4F-43F3-8F5D-D1508F8D2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0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F2328-2686-4391-9FB2-F0C93325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50E-D9C0-45D7-8BF8-B6D716197F8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58406-F182-4F8B-A3AE-35C1E8CB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F032D-D532-44E6-9E61-2893773F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51E6-DB4F-43F3-8F5D-D1508F8D2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BBAB-7FF1-4DA5-93C5-EC8F7696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551DB-8B9A-4E83-B85F-4CD2FF2B8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86279-633F-492B-975A-2276F3476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1EF33-9C41-4A1A-97AF-130644AA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50E-D9C0-45D7-8BF8-B6D716197F8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756BB-E4F8-44AD-971A-693DCFFE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5E697-3E87-4268-86D1-CC88850B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51E6-DB4F-43F3-8F5D-D1508F8D2F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E53BAED6-17DD-402E-8BF5-518147736A34}"/>
              </a:ext>
            </a:extLst>
          </p:cNvPr>
          <p:cNvSpPr/>
          <p:nvPr userDrawn="1"/>
        </p:nvSpPr>
        <p:spPr>
          <a:xfrm>
            <a:off x="0" y="0"/>
            <a:ext cx="428625" cy="416966"/>
          </a:xfrm>
          <a:prstGeom prst="diagStripe">
            <a:avLst>
              <a:gd name="adj" fmla="val 65008"/>
            </a:avLst>
          </a:prstGeom>
          <a:solidFill>
            <a:srgbClr val="D11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D724D8B0-F41E-4CD9-A818-2F1084440AB1}"/>
              </a:ext>
            </a:extLst>
          </p:cNvPr>
          <p:cNvSpPr/>
          <p:nvPr userDrawn="1"/>
        </p:nvSpPr>
        <p:spPr>
          <a:xfrm>
            <a:off x="0" y="0"/>
            <a:ext cx="681471" cy="656705"/>
          </a:xfrm>
          <a:prstGeom prst="diagStripe">
            <a:avLst>
              <a:gd name="adj" fmla="val 76751"/>
            </a:avLst>
          </a:prstGeom>
          <a:solidFill>
            <a:srgbClr val="14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CB5D32D9-765C-4A8B-9730-D1022DE3D5F4}"/>
              </a:ext>
            </a:extLst>
          </p:cNvPr>
          <p:cNvSpPr/>
          <p:nvPr userDrawn="1"/>
        </p:nvSpPr>
        <p:spPr>
          <a:xfrm>
            <a:off x="0" y="0"/>
            <a:ext cx="947305" cy="910256"/>
          </a:xfrm>
          <a:prstGeom prst="diagStripe">
            <a:avLst>
              <a:gd name="adj" fmla="val 83452"/>
            </a:avLst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4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A070D-57CF-4835-8CE4-8962B64E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6A4B6-832B-41A7-8488-8D5F28B31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45FCB-F480-4087-BBE1-4AC15B074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76D35-9AA7-4A6A-AF67-44097C72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250E-D9C0-45D7-8BF8-B6D716197F8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1E805-A61E-4C7B-9107-A1758311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5F5BD-C482-43CD-826E-FC76DC47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51E6-DB4F-43F3-8F5D-D1508F8D2F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5D516FF2-87F5-46B5-90A5-ED933C6B6D8A}"/>
              </a:ext>
            </a:extLst>
          </p:cNvPr>
          <p:cNvSpPr/>
          <p:nvPr userDrawn="1"/>
        </p:nvSpPr>
        <p:spPr>
          <a:xfrm>
            <a:off x="0" y="0"/>
            <a:ext cx="428625" cy="416966"/>
          </a:xfrm>
          <a:prstGeom prst="diagStripe">
            <a:avLst>
              <a:gd name="adj" fmla="val 65008"/>
            </a:avLst>
          </a:prstGeom>
          <a:solidFill>
            <a:srgbClr val="D11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4C2A982E-EFB4-4B0A-9C72-3C9AE0280B82}"/>
              </a:ext>
            </a:extLst>
          </p:cNvPr>
          <p:cNvSpPr/>
          <p:nvPr userDrawn="1"/>
        </p:nvSpPr>
        <p:spPr>
          <a:xfrm>
            <a:off x="0" y="0"/>
            <a:ext cx="681471" cy="656705"/>
          </a:xfrm>
          <a:prstGeom prst="diagStripe">
            <a:avLst>
              <a:gd name="adj" fmla="val 76751"/>
            </a:avLst>
          </a:prstGeom>
          <a:solidFill>
            <a:srgbClr val="143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C5609FC5-C890-48E9-A3DC-C14829276B51}"/>
              </a:ext>
            </a:extLst>
          </p:cNvPr>
          <p:cNvSpPr/>
          <p:nvPr userDrawn="1"/>
        </p:nvSpPr>
        <p:spPr>
          <a:xfrm>
            <a:off x="0" y="0"/>
            <a:ext cx="947305" cy="910256"/>
          </a:xfrm>
          <a:prstGeom prst="diagStripe">
            <a:avLst>
              <a:gd name="adj" fmla="val 83452"/>
            </a:avLst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4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533C7-55B3-43CC-90ED-539CF510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43252-5502-45ED-9B0A-2805A089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28A1E-5A87-40C1-8B85-8F856689A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250E-D9C0-45D7-8BF8-B6D716197F8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55A3E-E175-4814-BAAC-E26E5DDE2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F20FD-0026-43E4-B2F5-6C1E70619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51E6-DB4F-43F3-8F5D-D1508F8D2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870C-4CD9-406D-9ED5-DC340FDE07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COVID Impact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619AC-15C7-49E2-9C3A-F9C427219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Enrollment and Mobility</a:t>
            </a:r>
          </a:p>
        </p:txBody>
      </p:sp>
    </p:spTree>
    <p:extLst>
      <p:ext uri="{BB962C8B-B14F-4D97-AF65-F5344CB8AC3E}">
        <p14:creationId xmlns:p14="http://schemas.microsoft.com/office/powerpoint/2010/main" val="365809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F6E6E-13B6-45E2-A3AD-7307AD9B3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" r="13818" b="906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E21A7-4F63-4285-ACEA-3A6DBD3F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Movement between District Schools and Charter Schools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9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87FCC2-3D65-4D32-AE19-9B45240F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Mobility Between District and Charter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During a fiscal year, July 1 through June 30</a:t>
            </a: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27725DDD-8745-486A-A8F1-1F2692B3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8" y="361200"/>
            <a:ext cx="11685223" cy="465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8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87FCC2-3D65-4D32-AE19-9B45240F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Mobility Between District and Charter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the end of one school year to the beginning of the next</a:t>
            </a: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7C5BFA31-314C-465D-82C8-E38545E34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6" y="295731"/>
            <a:ext cx="11988187" cy="47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7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F6E6E-13B6-45E2-A3AD-7307AD9B3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" r="13818" b="906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E21A7-4F63-4285-ACEA-3A6DBD3F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Movement of Homeschool students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731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87FCC2-3D65-4D32-AE19-9B45240F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Counts of Students Using Homeschool Withdrawal Codes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BE6C4-E089-4483-B1A8-4D22F835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16423"/>
            <a:ext cx="7214616" cy="47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1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87FCC2-3D65-4D32-AE19-9B45240F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85" y="5691834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>
                <a:solidFill>
                  <a:schemeClr val="tx1"/>
                </a:solidFill>
                <a:latin typeface="+mj-lt"/>
                <a:cs typeface="+mj-cs"/>
              </a:rPr>
              <a:t>Counts of Students Returning to Public Schools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0E5CBE-1A2E-42B1-BA00-DD9002FD6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19" y="772463"/>
            <a:ext cx="5614416" cy="3747623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5FBC2-2CFB-4220-B3A0-B5C4FBD4916E}"/>
              </a:ext>
            </a:extLst>
          </p:cNvPr>
          <p:cNvSpPr txBox="1"/>
          <p:nvPr/>
        </p:nvSpPr>
        <p:spPr>
          <a:xfrm>
            <a:off x="841972" y="5061440"/>
            <a:ext cx="3802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Students returning in the fiscal year from July 1 to June 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A30F7-848B-4C34-94B3-633197C6E233}"/>
              </a:ext>
            </a:extLst>
          </p:cNvPr>
          <p:cNvSpPr txBox="1"/>
          <p:nvPr/>
        </p:nvSpPr>
        <p:spPr>
          <a:xfrm>
            <a:off x="6905079" y="4830607"/>
            <a:ext cx="3476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Students who ended the year as homeschool status, </a:t>
            </a:r>
          </a:p>
          <a:p>
            <a:r>
              <a:rPr lang="en-US" sz="1200" dirty="0"/>
              <a:t>but return within the first 90days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FA049ABF-53CF-4C1B-9C11-7321FB37B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27" y="787841"/>
            <a:ext cx="5629432" cy="39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07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E70039-2944-447E-BB77-50575C1A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82CF05-9C40-4D96-B820-CDF9A5D06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Enrollment spreadsheets</a:t>
            </a:r>
          </a:p>
          <a:p>
            <a:r>
              <a:rPr lang="en-US" dirty="0"/>
              <a:t>Mobility spreadsheets</a:t>
            </a:r>
          </a:p>
          <a:p>
            <a:r>
              <a:rPr lang="en-US" dirty="0"/>
              <a:t>Additional slide deck with more graphics of the changes with enrollment and mobility</a:t>
            </a:r>
          </a:p>
          <a:p>
            <a:r>
              <a:rPr lang="en-US" dirty="0"/>
              <a:t>How To &amp; Resources available in spreadsheets</a:t>
            </a:r>
          </a:p>
        </p:txBody>
      </p:sp>
    </p:spTree>
    <p:extLst>
      <p:ext uri="{BB962C8B-B14F-4D97-AF65-F5344CB8AC3E}">
        <p14:creationId xmlns:p14="http://schemas.microsoft.com/office/powerpoint/2010/main" val="173114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FF5476-91B4-43E1-B004-10AB753D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CDAF7E-96E9-4D0C-AF42-7ADEFCC79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59449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927FA2-B350-4E5A-931E-EC7454C0D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37" r="-1" b="4454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51" name="Freeform: Shape 4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F570B3-B935-4DAE-A10B-4803FCF7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Content and Notes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DC1331-CD65-4F28-B941-49BAD6FAC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Continuation of the September 27, 2021 presentation on Enrollment and Mobility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Enrollment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Mobility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8543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479A-2B17-44D4-9C15-2F79930E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EF75C-6CC3-4866-B54F-13CCAA305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Unique count of students enrolled from July 1 to June 30</a:t>
            </a:r>
          </a:p>
        </p:txBody>
      </p:sp>
    </p:spTree>
    <p:extLst>
      <p:ext uri="{BB962C8B-B14F-4D97-AF65-F5344CB8AC3E}">
        <p14:creationId xmlns:p14="http://schemas.microsoft.com/office/powerpoint/2010/main" val="382985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22771D-83AF-471E-9070-9076E542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Findings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D2B-F469-4285-A465-77203503A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State:</a:t>
            </a:r>
          </a:p>
          <a:p>
            <a:pPr lvl="1"/>
            <a:r>
              <a:rPr lang="en-US" dirty="0"/>
              <a:t>Enrollment declined across the state during the 2020-2021 school year</a:t>
            </a:r>
          </a:p>
          <a:p>
            <a:pPr lvl="1"/>
            <a:r>
              <a:rPr lang="en-US" dirty="0"/>
              <a:t>Lower grade levels saw more impact, especially early childhood grades</a:t>
            </a:r>
          </a:p>
          <a:p>
            <a:pPr lvl="1"/>
            <a:r>
              <a:rPr lang="en-US" dirty="0"/>
              <a:t>Homeless saw the largest program drop in the 2020-2021 school year </a:t>
            </a:r>
          </a:p>
          <a:p>
            <a:pPr lvl="1"/>
            <a:r>
              <a:rPr lang="en-US" dirty="0"/>
              <a:t>Little to no change in the Hispanic enrollment in 2020-2021 school year</a:t>
            </a:r>
          </a:p>
          <a:p>
            <a:r>
              <a:rPr lang="en-US" dirty="0"/>
              <a:t>County:</a:t>
            </a:r>
          </a:p>
          <a:p>
            <a:pPr lvl="1"/>
            <a:r>
              <a:rPr lang="en-US" dirty="0"/>
              <a:t>66% of the counties saw a +/- 3% change in 2019-2020, 48% of the counties in 2020-2021 experience the same level of change</a:t>
            </a:r>
          </a:p>
          <a:p>
            <a:pPr lvl="1"/>
            <a:r>
              <a:rPr lang="en-US" dirty="0"/>
              <a:t>Navajo county experienced the largest decline in enrollment overall</a:t>
            </a:r>
          </a:p>
          <a:p>
            <a:pPr lvl="1"/>
            <a:r>
              <a:rPr lang="en-US" dirty="0"/>
              <a:t>Gila County had approximately 7% more students in their schools in 2020-2021 compared to the prior year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22771D-83AF-471E-9070-9076E542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Findings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D2B-F469-4285-A465-77203503A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 (District and Charter Holders):</a:t>
            </a:r>
          </a:p>
          <a:p>
            <a:pPr lvl="1"/>
            <a:r>
              <a:rPr lang="en-US" dirty="0"/>
              <a:t>54% of the LEAs saw a +/- 5% change in 2019-2020, </a:t>
            </a:r>
          </a:p>
          <a:p>
            <a:pPr lvl="2"/>
            <a:r>
              <a:rPr lang="en-US" dirty="0"/>
              <a:t>42% of the LEAs saw a +/- 5% change in 2020-2021 </a:t>
            </a:r>
          </a:p>
          <a:p>
            <a:pPr lvl="2"/>
            <a:r>
              <a:rPr lang="en-US" dirty="0"/>
              <a:t>Lower grade levels saw more impact, especially early childhood</a:t>
            </a:r>
          </a:p>
          <a:p>
            <a:pPr lvl="1"/>
            <a:r>
              <a:rPr lang="en-US" dirty="0"/>
              <a:t>In 2019-2020 54% of LEAs saw a decrease in students enrolled</a:t>
            </a:r>
          </a:p>
          <a:p>
            <a:pPr lvl="2"/>
            <a:r>
              <a:rPr lang="en-US" dirty="0"/>
              <a:t>In 2020-2021 62% of LEAs saw a decrease in students enrolled</a:t>
            </a:r>
          </a:p>
          <a:p>
            <a:r>
              <a:rPr lang="en-US" dirty="0"/>
              <a:t>Two established AOI LEAs did see their numbers more than double in 2020-2021</a:t>
            </a:r>
          </a:p>
          <a:p>
            <a:r>
              <a:rPr lang="en-US" dirty="0"/>
              <a:t>Biggest declines in students enrolled for 2020-2021 school year were schools that served early education students or unique configuration </a:t>
            </a:r>
          </a:p>
        </p:txBody>
      </p:sp>
    </p:spTree>
    <p:extLst>
      <p:ext uri="{BB962C8B-B14F-4D97-AF65-F5344CB8AC3E}">
        <p14:creationId xmlns:p14="http://schemas.microsoft.com/office/powerpoint/2010/main" val="412073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F01958-D9EC-4F82-B532-5388B714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Enrollment Percent Change by Grade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2C132-1198-4669-A4AF-C501B397D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43" y="981704"/>
            <a:ext cx="8287347" cy="51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3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45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6D8D3C1-D0D2-43A0-94EB-81968858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Program Participation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17F48-9278-462B-BCE2-1AEB0837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36" y="921470"/>
            <a:ext cx="8121553" cy="50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479A-2B17-44D4-9C15-2F79930E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EF75C-6CC3-4866-B54F-13CCAA305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Analysis of withdrawal, year end codes and entry codes</a:t>
            </a:r>
          </a:p>
        </p:txBody>
      </p:sp>
    </p:spTree>
    <p:extLst>
      <p:ext uri="{BB962C8B-B14F-4D97-AF65-F5344CB8AC3E}">
        <p14:creationId xmlns:p14="http://schemas.microsoft.com/office/powerpoint/2010/main" val="351422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22771D-83AF-471E-9070-9076E542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Findings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D2B-F469-4285-A465-77203503A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 moved around more in 2020-2021 than they had in the previous two years</a:t>
            </a:r>
          </a:p>
          <a:p>
            <a:r>
              <a:rPr lang="en-US" dirty="0"/>
              <a:t>Alternative Schools and Arizona Online schools saw less fluctuation than the Brick-and-Mortar schools</a:t>
            </a:r>
          </a:p>
          <a:p>
            <a:r>
              <a:rPr lang="en-US" dirty="0"/>
              <a:t>More mobility is seen in the elementary grade levels versus the high schools</a:t>
            </a:r>
          </a:p>
          <a:p>
            <a:r>
              <a:rPr lang="en-US" dirty="0"/>
              <a:t>There was increase movement from district to charters and charters to district in the 2020 2021 school year, changing the overall patterns</a:t>
            </a:r>
          </a:p>
          <a:p>
            <a:r>
              <a:rPr lang="en-US" dirty="0"/>
              <a:t>Large percent of students who left for homeschool returned in 2020-2021 or at the start of 2021-2022</a:t>
            </a:r>
          </a:p>
        </p:txBody>
      </p:sp>
    </p:spTree>
    <p:extLst>
      <p:ext uri="{BB962C8B-B14F-4D97-AF65-F5344CB8AC3E}">
        <p14:creationId xmlns:p14="http://schemas.microsoft.com/office/powerpoint/2010/main" val="1083744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AD760377D2443859BC1787A9CF89A" ma:contentTypeVersion="12" ma:contentTypeDescription="Create a new document." ma:contentTypeScope="" ma:versionID="ce1ce77ea09363c55f1d1a60e80dd44f">
  <xsd:schema xmlns:xsd="http://www.w3.org/2001/XMLSchema" xmlns:xs="http://www.w3.org/2001/XMLSchema" xmlns:p="http://schemas.microsoft.com/office/2006/metadata/properties" xmlns:ns1="http://schemas.microsoft.com/sharepoint/v3" xmlns:ns2="937ad697-29a7-40c7-9a94-15bdd5b92c2a" xmlns:ns3="b7179a12-8a1d-4639-aedb-9d5cac7b5d6e" targetNamespace="http://schemas.microsoft.com/office/2006/metadata/properties" ma:root="true" ma:fieldsID="8a725026f6887f222d6946cc12ec5ec2" ns1:_="" ns2:_="" ns3:_="">
    <xsd:import namespace="http://schemas.microsoft.com/sharepoint/v3"/>
    <xsd:import namespace="937ad697-29a7-40c7-9a94-15bdd5b92c2a"/>
    <xsd:import namespace="b7179a12-8a1d-4639-aedb-9d5cac7b5d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ad697-29a7-40c7-9a94-15bdd5b92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79a12-8a1d-4639-aedb-9d5cac7b5d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79B4BF-1D40-4F9B-801F-FC32578A7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7ad697-29a7-40c7-9a94-15bdd5b92c2a"/>
    <ds:schemaRef ds:uri="b7179a12-8a1d-4639-aedb-9d5cac7b5d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EA9105-FCF9-47E7-892E-3770FC7E09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DCFFDC-5CF5-4DBB-B855-C354DDA1CA19}">
  <ds:schemaRefs>
    <ds:schemaRef ds:uri="http://schemas.microsoft.com/office/2006/metadata/properties"/>
    <ds:schemaRef ds:uri="b7179a12-8a1d-4639-aedb-9d5cac7b5d6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openxmlformats.org/package/2006/metadata/core-properties"/>
    <ds:schemaRef ds:uri="937ad697-29a7-40c7-9a94-15bdd5b92c2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455</Words>
  <Application>Microsoft Office PowerPoint</Application>
  <PresentationFormat>Widescreen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Office Theme</vt:lpstr>
      <vt:lpstr>COVID Impact</vt:lpstr>
      <vt:lpstr>Content and Notes</vt:lpstr>
      <vt:lpstr>Enrollment</vt:lpstr>
      <vt:lpstr>Overall Findings</vt:lpstr>
      <vt:lpstr>Overall Findings</vt:lpstr>
      <vt:lpstr>Enrollment Percent Change by Grade</vt:lpstr>
      <vt:lpstr>Program Participation</vt:lpstr>
      <vt:lpstr>Mobility</vt:lpstr>
      <vt:lpstr>Overall Findings</vt:lpstr>
      <vt:lpstr>Movement between District Schools and Charter Schools</vt:lpstr>
      <vt:lpstr>Mobility Between District and Charter During a fiscal year, July 1 through June 30</vt:lpstr>
      <vt:lpstr>Mobility Between District and Charter From the end of one school year to the beginning of the next</vt:lpstr>
      <vt:lpstr>Movement of Homeschool students</vt:lpstr>
      <vt:lpstr>Counts of Students Using Homeschool Withdrawal Codes</vt:lpstr>
      <vt:lpstr>Counts of Students Returning to Public Schools</vt:lpstr>
      <vt:lpstr>Additional Information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Nowakowski, Kelynn</dc:creator>
  <cp:lastModifiedBy>Shinault, Kim</cp:lastModifiedBy>
  <cp:revision>41</cp:revision>
  <dcterms:created xsi:type="dcterms:W3CDTF">2020-11-03T16:56:48Z</dcterms:created>
  <dcterms:modified xsi:type="dcterms:W3CDTF">2021-10-20T20:13:42Z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0x01010003EAD760377D2443859BC1787A9CF89A</vt:lpwstr>
  </property>
</Properties>
</file>