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7"/>
  </p:notesMasterIdLst>
  <p:sldIdLst>
    <p:sldId id="547" r:id="rId5"/>
    <p:sldId id="561" r:id="rId6"/>
    <p:sldId id="619" r:id="rId7"/>
    <p:sldId id="577" r:id="rId8"/>
    <p:sldId id="564" r:id="rId9"/>
    <p:sldId id="565" r:id="rId10"/>
    <p:sldId id="620" r:id="rId11"/>
    <p:sldId id="566" r:id="rId12"/>
    <p:sldId id="567" r:id="rId13"/>
    <p:sldId id="570" r:id="rId14"/>
    <p:sldId id="597" r:id="rId15"/>
    <p:sldId id="588" r:id="rId16"/>
    <p:sldId id="589" r:id="rId17"/>
    <p:sldId id="590" r:id="rId18"/>
    <p:sldId id="569" r:id="rId19"/>
    <p:sldId id="596" r:id="rId20"/>
    <p:sldId id="576" r:id="rId21"/>
    <p:sldId id="598" r:id="rId22"/>
    <p:sldId id="583" r:id="rId23"/>
    <p:sldId id="568" r:id="rId24"/>
    <p:sldId id="600" r:id="rId25"/>
    <p:sldId id="599" r:id="rId26"/>
    <p:sldId id="601" r:id="rId27"/>
    <p:sldId id="602" r:id="rId28"/>
    <p:sldId id="593" r:id="rId29"/>
    <p:sldId id="574" r:id="rId30"/>
    <p:sldId id="579" r:id="rId31"/>
    <p:sldId id="573" r:id="rId32"/>
    <p:sldId id="571" r:id="rId33"/>
    <p:sldId id="595" r:id="rId34"/>
    <p:sldId id="581" r:id="rId35"/>
    <p:sldId id="603" r:id="rId36"/>
    <p:sldId id="585" r:id="rId37"/>
    <p:sldId id="591" r:id="rId38"/>
    <p:sldId id="578" r:id="rId39"/>
    <p:sldId id="572" r:id="rId40"/>
    <p:sldId id="592" r:id="rId41"/>
    <p:sldId id="580" r:id="rId42"/>
    <p:sldId id="594" r:id="rId43"/>
    <p:sldId id="582" r:id="rId44"/>
    <p:sldId id="562" r:id="rId45"/>
    <p:sldId id="622" r:id="rId46"/>
  </p:sldIdLst>
  <p:sldSz cx="9144000" cy="6858000" type="screen4x3"/>
  <p:notesSz cx="8891588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zlak, Callie" initials="KC" lastIdx="6" clrIdx="0">
    <p:extLst>
      <p:ext uri="{19B8F6BF-5375-455C-9EA6-DF929625EA0E}">
        <p15:presenceInfo xmlns:p15="http://schemas.microsoft.com/office/powerpoint/2012/main" userId="S-1-5-21-1871644240-2858738320-1929807923-1332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069"/>
    <a:srgbClr val="01216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179585-D566-4717-826F-92AE3FE86113}" v="33" dt="2022-03-09T16:43:38.62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>
      <p:cViewPr varScale="1">
        <p:scale>
          <a:sx n="108" d="100"/>
          <a:sy n="108" d="100"/>
        </p:scale>
        <p:origin x="171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udean, Shelley" userId="31103ec7-be28-4b7a-9671-bf4279615478" providerId="ADAL" clId="{BA179585-D566-4717-826F-92AE3FE86113}"/>
    <pc:docChg chg="undo redo custSel addSld delSld modSld sldOrd">
      <pc:chgData name="Baudean, Shelley" userId="31103ec7-be28-4b7a-9671-bf4279615478" providerId="ADAL" clId="{BA179585-D566-4717-826F-92AE3FE86113}" dt="2022-03-09T16:45:46.172" v="3605" actId="20577"/>
      <pc:docMkLst>
        <pc:docMk/>
      </pc:docMkLst>
      <pc:sldChg chg="modSp mod">
        <pc:chgData name="Baudean, Shelley" userId="31103ec7-be28-4b7a-9671-bf4279615478" providerId="ADAL" clId="{BA179585-D566-4717-826F-92AE3FE86113}" dt="2022-03-09T16:28:18.537" v="3095" actId="20577"/>
        <pc:sldMkLst>
          <pc:docMk/>
          <pc:sldMk cId="104659754" sldId="547"/>
        </pc:sldMkLst>
        <pc:spChg chg="mod">
          <ac:chgData name="Baudean, Shelley" userId="31103ec7-be28-4b7a-9671-bf4279615478" providerId="ADAL" clId="{BA179585-D566-4717-826F-92AE3FE86113}" dt="2022-03-09T16:28:18.537" v="3095" actId="20577"/>
          <ac:spMkLst>
            <pc:docMk/>
            <pc:sldMk cId="104659754" sldId="547"/>
            <ac:spMk id="2" creationId="{50DFDD0D-1C8F-4D9F-B370-AA86D6B05611}"/>
          </ac:spMkLst>
        </pc:spChg>
      </pc:sldChg>
      <pc:sldChg chg="addSp delSp modSp mod">
        <pc:chgData name="Baudean, Shelley" userId="31103ec7-be28-4b7a-9671-bf4279615478" providerId="ADAL" clId="{BA179585-D566-4717-826F-92AE3FE86113}" dt="2022-03-03T20:27:07.338" v="2810" actId="1036"/>
        <pc:sldMkLst>
          <pc:docMk/>
          <pc:sldMk cId="965768739" sldId="562"/>
        </pc:sldMkLst>
        <pc:spChg chg="add del">
          <ac:chgData name="Baudean, Shelley" userId="31103ec7-be28-4b7a-9671-bf4279615478" providerId="ADAL" clId="{BA179585-D566-4717-826F-92AE3FE86113}" dt="2022-03-03T20:26:50.767" v="2795" actId="22"/>
          <ac:spMkLst>
            <pc:docMk/>
            <pc:sldMk cId="965768739" sldId="562"/>
            <ac:spMk id="4" creationId="{34AA69E8-BA2E-43B9-A7E1-16DFE3763C51}"/>
          </ac:spMkLst>
        </pc:spChg>
        <pc:picChg chg="del">
          <ac:chgData name="Baudean, Shelley" userId="31103ec7-be28-4b7a-9671-bf4279615478" providerId="ADAL" clId="{BA179585-D566-4717-826F-92AE3FE86113}" dt="2022-03-03T20:23:49.698" v="2789" actId="478"/>
          <ac:picMkLst>
            <pc:docMk/>
            <pc:sldMk cId="965768739" sldId="562"/>
            <ac:picMk id="2" creationId="{0AC51680-5635-4D01-821C-BFE34E9B5164}"/>
          </ac:picMkLst>
        </pc:picChg>
        <pc:picChg chg="add mod">
          <ac:chgData name="Baudean, Shelley" userId="31103ec7-be28-4b7a-9671-bf4279615478" providerId="ADAL" clId="{BA179585-D566-4717-826F-92AE3FE86113}" dt="2022-03-03T20:27:07.338" v="2810" actId="1036"/>
          <ac:picMkLst>
            <pc:docMk/>
            <pc:sldMk cId="965768739" sldId="562"/>
            <ac:picMk id="6" creationId="{3629E096-2A35-4634-A889-53EAD6D1F4AE}"/>
          </ac:picMkLst>
        </pc:picChg>
      </pc:sldChg>
      <pc:sldChg chg="modSp mod">
        <pc:chgData name="Baudean, Shelley" userId="31103ec7-be28-4b7a-9671-bf4279615478" providerId="ADAL" clId="{BA179585-D566-4717-826F-92AE3FE86113}" dt="2022-03-02T19:50:57.866" v="1797" actId="1036"/>
        <pc:sldMkLst>
          <pc:docMk/>
          <pc:sldMk cId="4221591314" sldId="564"/>
        </pc:sldMkLst>
        <pc:spChg chg="mod">
          <ac:chgData name="Baudean, Shelley" userId="31103ec7-be28-4b7a-9671-bf4279615478" providerId="ADAL" clId="{BA179585-D566-4717-826F-92AE3FE86113}" dt="2022-03-02T19:50:49.862" v="1794" actId="20577"/>
          <ac:spMkLst>
            <pc:docMk/>
            <pc:sldMk cId="4221591314" sldId="564"/>
            <ac:spMk id="3" creationId="{935A78EE-1F5A-41DA-A1F4-890EEC99F39F}"/>
          </ac:spMkLst>
        </pc:spChg>
        <pc:picChg chg="mod">
          <ac:chgData name="Baudean, Shelley" userId="31103ec7-be28-4b7a-9671-bf4279615478" providerId="ADAL" clId="{BA179585-D566-4717-826F-92AE3FE86113}" dt="2022-03-02T19:50:57.866" v="1797" actId="1036"/>
          <ac:picMkLst>
            <pc:docMk/>
            <pc:sldMk cId="4221591314" sldId="564"/>
            <ac:picMk id="4" creationId="{E4A0E36C-3B6F-41B6-BD45-6FAB64D9E306}"/>
          </ac:picMkLst>
        </pc:picChg>
      </pc:sldChg>
      <pc:sldChg chg="modSp mod">
        <pc:chgData name="Baudean, Shelley" userId="31103ec7-be28-4b7a-9671-bf4279615478" providerId="ADAL" clId="{BA179585-D566-4717-826F-92AE3FE86113}" dt="2022-03-02T19:53:53.160" v="1823" actId="6549"/>
        <pc:sldMkLst>
          <pc:docMk/>
          <pc:sldMk cId="3374957113" sldId="565"/>
        </pc:sldMkLst>
        <pc:spChg chg="mod">
          <ac:chgData name="Baudean, Shelley" userId="31103ec7-be28-4b7a-9671-bf4279615478" providerId="ADAL" clId="{BA179585-D566-4717-826F-92AE3FE86113}" dt="2022-03-02T19:53:53.160" v="1823" actId="6549"/>
          <ac:spMkLst>
            <pc:docMk/>
            <pc:sldMk cId="3374957113" sldId="565"/>
            <ac:spMk id="3" creationId="{3346EE90-13DC-4AD3-A8C1-B6D5D5335359}"/>
          </ac:spMkLst>
        </pc:spChg>
      </pc:sldChg>
      <pc:sldChg chg="modSp mod">
        <pc:chgData name="Baudean, Shelley" userId="31103ec7-be28-4b7a-9671-bf4279615478" providerId="ADAL" clId="{BA179585-D566-4717-826F-92AE3FE86113}" dt="2022-03-02T19:55:06.987" v="1879" actId="20577"/>
        <pc:sldMkLst>
          <pc:docMk/>
          <pc:sldMk cId="1290899150" sldId="566"/>
        </pc:sldMkLst>
        <pc:spChg chg="mod">
          <ac:chgData name="Baudean, Shelley" userId="31103ec7-be28-4b7a-9671-bf4279615478" providerId="ADAL" clId="{BA179585-D566-4717-826F-92AE3FE86113}" dt="2022-03-02T19:55:06.987" v="1879" actId="20577"/>
          <ac:spMkLst>
            <pc:docMk/>
            <pc:sldMk cId="1290899150" sldId="566"/>
            <ac:spMk id="5" creationId="{D3051736-B652-4845-863D-7A510DF1D2F0}"/>
          </ac:spMkLst>
        </pc:spChg>
      </pc:sldChg>
      <pc:sldChg chg="modSp mod">
        <pc:chgData name="Baudean, Shelley" userId="31103ec7-be28-4b7a-9671-bf4279615478" providerId="ADAL" clId="{BA179585-D566-4717-826F-92AE3FE86113}" dt="2022-03-09T16:35:54.573" v="3238" actId="1036"/>
        <pc:sldMkLst>
          <pc:docMk/>
          <pc:sldMk cId="2987145436" sldId="568"/>
        </pc:sldMkLst>
        <pc:spChg chg="mod">
          <ac:chgData name="Baudean, Shelley" userId="31103ec7-be28-4b7a-9671-bf4279615478" providerId="ADAL" clId="{BA179585-D566-4717-826F-92AE3FE86113}" dt="2022-03-09T16:35:54.573" v="3238" actId="1036"/>
          <ac:spMkLst>
            <pc:docMk/>
            <pc:sldMk cId="2987145436" sldId="568"/>
            <ac:spMk id="3" creationId="{F9807EB7-9F61-409C-90B4-F8FA95CF821B}"/>
          </ac:spMkLst>
        </pc:spChg>
        <pc:picChg chg="mod modCrop">
          <ac:chgData name="Baudean, Shelley" userId="31103ec7-be28-4b7a-9671-bf4279615478" providerId="ADAL" clId="{BA179585-D566-4717-826F-92AE3FE86113}" dt="2022-03-09T16:35:10.590" v="3177" actId="1038"/>
          <ac:picMkLst>
            <pc:docMk/>
            <pc:sldMk cId="2987145436" sldId="568"/>
            <ac:picMk id="6" creationId="{B3FC680B-23BB-4148-B20D-EB80443B9A7D}"/>
          </ac:picMkLst>
        </pc:picChg>
      </pc:sldChg>
      <pc:sldChg chg="modSp mod">
        <pc:chgData name="Baudean, Shelley" userId="31103ec7-be28-4b7a-9671-bf4279615478" providerId="ADAL" clId="{BA179585-D566-4717-826F-92AE3FE86113}" dt="2022-02-11T20:55:41.669" v="17" actId="20577"/>
        <pc:sldMkLst>
          <pc:docMk/>
          <pc:sldMk cId="455643086" sldId="569"/>
        </pc:sldMkLst>
        <pc:spChg chg="mod">
          <ac:chgData name="Baudean, Shelley" userId="31103ec7-be28-4b7a-9671-bf4279615478" providerId="ADAL" clId="{BA179585-D566-4717-826F-92AE3FE86113}" dt="2022-02-11T20:55:41.669" v="17" actId="20577"/>
          <ac:spMkLst>
            <pc:docMk/>
            <pc:sldMk cId="455643086" sldId="569"/>
            <ac:spMk id="7" creationId="{AEE67060-FC5A-4A83-BED8-A3DFDFD07705}"/>
          </ac:spMkLst>
        </pc:spChg>
      </pc:sldChg>
      <pc:sldChg chg="modSp mod">
        <pc:chgData name="Baudean, Shelley" userId="31103ec7-be28-4b7a-9671-bf4279615478" providerId="ADAL" clId="{BA179585-D566-4717-826F-92AE3FE86113}" dt="2022-02-11T21:10:18.628" v="117" actId="115"/>
        <pc:sldMkLst>
          <pc:docMk/>
          <pc:sldMk cId="421899882" sldId="570"/>
        </pc:sldMkLst>
        <pc:spChg chg="mod">
          <ac:chgData name="Baudean, Shelley" userId="31103ec7-be28-4b7a-9671-bf4279615478" providerId="ADAL" clId="{BA179585-D566-4717-826F-92AE3FE86113}" dt="2022-02-11T21:10:18.628" v="117" actId="115"/>
          <ac:spMkLst>
            <pc:docMk/>
            <pc:sldMk cId="421899882" sldId="570"/>
            <ac:spMk id="3" creationId="{A87CE0BA-97D6-4591-9452-288CF46168ED}"/>
          </ac:spMkLst>
        </pc:spChg>
      </pc:sldChg>
      <pc:sldChg chg="modSp mod">
        <pc:chgData name="Baudean, Shelley" userId="31103ec7-be28-4b7a-9671-bf4279615478" providerId="ADAL" clId="{BA179585-D566-4717-826F-92AE3FE86113}" dt="2022-02-17T19:31:32.694" v="1460" actId="20577"/>
        <pc:sldMkLst>
          <pc:docMk/>
          <pc:sldMk cId="2065988240" sldId="571"/>
        </pc:sldMkLst>
        <pc:spChg chg="mod">
          <ac:chgData name="Baudean, Shelley" userId="31103ec7-be28-4b7a-9671-bf4279615478" providerId="ADAL" clId="{BA179585-D566-4717-826F-92AE3FE86113}" dt="2022-02-17T19:31:32.694" v="1460" actId="20577"/>
          <ac:spMkLst>
            <pc:docMk/>
            <pc:sldMk cId="2065988240" sldId="571"/>
            <ac:spMk id="8" creationId="{2BA09497-504A-4CFF-9205-C33D33B91A47}"/>
          </ac:spMkLst>
        </pc:spChg>
      </pc:sldChg>
      <pc:sldChg chg="modSp mod">
        <pc:chgData name="Baudean, Shelley" userId="31103ec7-be28-4b7a-9671-bf4279615478" providerId="ADAL" clId="{BA179585-D566-4717-826F-92AE3FE86113}" dt="2022-02-17T20:59:11.528" v="1710" actId="1035"/>
        <pc:sldMkLst>
          <pc:docMk/>
          <pc:sldMk cId="758730805" sldId="572"/>
        </pc:sldMkLst>
        <pc:spChg chg="mod">
          <ac:chgData name="Baudean, Shelley" userId="31103ec7-be28-4b7a-9671-bf4279615478" providerId="ADAL" clId="{BA179585-D566-4717-826F-92AE3FE86113}" dt="2022-02-17T20:59:11.528" v="1710" actId="1035"/>
          <ac:spMkLst>
            <pc:docMk/>
            <pc:sldMk cId="758730805" sldId="572"/>
            <ac:spMk id="3" creationId="{78C3A585-A322-4F9C-B1A0-9A7C553C414D}"/>
          </ac:spMkLst>
        </pc:spChg>
      </pc:sldChg>
      <pc:sldChg chg="modSp mod">
        <pc:chgData name="Baudean, Shelley" userId="31103ec7-be28-4b7a-9671-bf4279615478" providerId="ADAL" clId="{BA179585-D566-4717-826F-92AE3FE86113}" dt="2022-02-17T15:07:08.846" v="249" actId="1038"/>
        <pc:sldMkLst>
          <pc:docMk/>
          <pc:sldMk cId="3894492002" sldId="573"/>
        </pc:sldMkLst>
        <pc:spChg chg="mod">
          <ac:chgData name="Baudean, Shelley" userId="31103ec7-be28-4b7a-9671-bf4279615478" providerId="ADAL" clId="{BA179585-D566-4717-826F-92AE3FE86113}" dt="2022-02-17T15:07:08.846" v="249" actId="1038"/>
          <ac:spMkLst>
            <pc:docMk/>
            <pc:sldMk cId="3894492002" sldId="573"/>
            <ac:spMk id="3" creationId="{CABF3EB3-2477-41F0-B2BB-0FC779475B89}"/>
          </ac:spMkLst>
        </pc:spChg>
      </pc:sldChg>
      <pc:sldChg chg="delSp del mod modNotesTx">
        <pc:chgData name="Baudean, Shelley" userId="31103ec7-be28-4b7a-9671-bf4279615478" providerId="ADAL" clId="{BA179585-D566-4717-826F-92AE3FE86113}" dt="2022-03-02T20:04:30.783" v="2014" actId="47"/>
        <pc:sldMkLst>
          <pc:docMk/>
          <pc:sldMk cId="1596017136" sldId="575"/>
        </pc:sldMkLst>
        <pc:spChg chg="del">
          <ac:chgData name="Baudean, Shelley" userId="31103ec7-be28-4b7a-9671-bf4279615478" providerId="ADAL" clId="{BA179585-D566-4717-826F-92AE3FE86113}" dt="2022-03-02T20:00:48.857" v="1920" actId="21"/>
          <ac:spMkLst>
            <pc:docMk/>
            <pc:sldMk cId="1596017136" sldId="575"/>
            <ac:spMk id="5" creationId="{E9277D3B-E6C9-4EAF-9AD1-47D6B3ACB937}"/>
          </ac:spMkLst>
        </pc:spChg>
        <pc:spChg chg="del">
          <ac:chgData name="Baudean, Shelley" userId="31103ec7-be28-4b7a-9671-bf4279615478" providerId="ADAL" clId="{BA179585-D566-4717-826F-92AE3FE86113}" dt="2022-02-11T20:52:44.845" v="7" actId="478"/>
          <ac:spMkLst>
            <pc:docMk/>
            <pc:sldMk cId="1596017136" sldId="575"/>
            <ac:spMk id="7" creationId="{F6983C6A-A9DD-4BAD-BC5A-117E1F808980}"/>
          </ac:spMkLst>
        </pc:spChg>
        <pc:picChg chg="del">
          <ac:chgData name="Baudean, Shelley" userId="31103ec7-be28-4b7a-9671-bf4279615478" providerId="ADAL" clId="{BA179585-D566-4717-826F-92AE3FE86113}" dt="2022-03-02T20:00:16.105" v="1885" actId="21"/>
          <ac:picMkLst>
            <pc:docMk/>
            <pc:sldMk cId="1596017136" sldId="575"/>
            <ac:picMk id="2" creationId="{8F96DC31-AC4A-4602-8118-528AB69AF09B}"/>
          </ac:picMkLst>
        </pc:picChg>
        <pc:picChg chg="del">
          <ac:chgData name="Baudean, Shelley" userId="31103ec7-be28-4b7a-9671-bf4279615478" providerId="ADAL" clId="{BA179585-D566-4717-826F-92AE3FE86113}" dt="2022-03-02T19:59:28.226" v="1880" actId="478"/>
          <ac:picMkLst>
            <pc:docMk/>
            <pc:sldMk cId="1596017136" sldId="575"/>
            <ac:picMk id="3" creationId="{AC47349D-12E3-44BF-8C7A-625F61CC883B}"/>
          </ac:picMkLst>
        </pc:picChg>
      </pc:sldChg>
      <pc:sldChg chg="addSp modSp mod">
        <pc:chgData name="Baudean, Shelley" userId="31103ec7-be28-4b7a-9671-bf4279615478" providerId="ADAL" clId="{BA179585-D566-4717-826F-92AE3FE86113}" dt="2022-03-04T17:22:45.772" v="2835" actId="1038"/>
        <pc:sldMkLst>
          <pc:docMk/>
          <pc:sldMk cId="2194042620" sldId="577"/>
        </pc:sldMkLst>
        <pc:spChg chg="add mod">
          <ac:chgData name="Baudean, Shelley" userId="31103ec7-be28-4b7a-9671-bf4279615478" providerId="ADAL" clId="{BA179585-D566-4717-826F-92AE3FE86113}" dt="2022-03-04T17:22:45.772" v="2835" actId="1038"/>
          <ac:spMkLst>
            <pc:docMk/>
            <pc:sldMk cId="2194042620" sldId="577"/>
            <ac:spMk id="10" creationId="{DE4A4E54-FE7E-470A-AAE6-24BCED076001}"/>
          </ac:spMkLst>
        </pc:spChg>
      </pc:sldChg>
      <pc:sldChg chg="addSp delSp modSp mod">
        <pc:chgData name="Baudean, Shelley" userId="31103ec7-be28-4b7a-9671-bf4279615478" providerId="ADAL" clId="{BA179585-D566-4717-826F-92AE3FE86113}" dt="2022-03-02T22:16:59.427" v="2785" actId="1076"/>
        <pc:sldMkLst>
          <pc:docMk/>
          <pc:sldMk cId="3713035414" sldId="578"/>
        </pc:sldMkLst>
        <pc:picChg chg="del">
          <ac:chgData name="Baudean, Shelley" userId="31103ec7-be28-4b7a-9671-bf4279615478" providerId="ADAL" clId="{BA179585-D566-4717-826F-92AE3FE86113}" dt="2022-03-02T22:16:13.025" v="2777" actId="478"/>
          <ac:picMkLst>
            <pc:docMk/>
            <pc:sldMk cId="3713035414" sldId="578"/>
            <ac:picMk id="2" creationId="{E905EB44-2409-46CD-B0F0-D58390E3A1B9}"/>
          </ac:picMkLst>
        </pc:picChg>
        <pc:picChg chg="add del mod">
          <ac:chgData name="Baudean, Shelley" userId="31103ec7-be28-4b7a-9671-bf4279615478" providerId="ADAL" clId="{BA179585-D566-4717-826F-92AE3FE86113}" dt="2022-03-02T22:16:50.304" v="2782" actId="478"/>
          <ac:picMkLst>
            <pc:docMk/>
            <pc:sldMk cId="3713035414" sldId="578"/>
            <ac:picMk id="4" creationId="{CAAAA0DD-8D13-46F8-B92F-4BC0880C2098}"/>
          </ac:picMkLst>
        </pc:picChg>
        <pc:picChg chg="add mod">
          <ac:chgData name="Baudean, Shelley" userId="31103ec7-be28-4b7a-9671-bf4279615478" providerId="ADAL" clId="{BA179585-D566-4717-826F-92AE3FE86113}" dt="2022-03-02T22:16:59.427" v="2785" actId="1076"/>
          <ac:picMkLst>
            <pc:docMk/>
            <pc:sldMk cId="3713035414" sldId="578"/>
            <ac:picMk id="6" creationId="{957E0597-912F-4258-89FB-45D176A8F776}"/>
          </ac:picMkLst>
        </pc:picChg>
      </pc:sldChg>
      <pc:sldChg chg="modSp mod">
        <pc:chgData name="Baudean, Shelley" userId="31103ec7-be28-4b7a-9671-bf4279615478" providerId="ADAL" clId="{BA179585-D566-4717-826F-92AE3FE86113}" dt="2022-03-02T20:52:18.779" v="2415" actId="1038"/>
        <pc:sldMkLst>
          <pc:docMk/>
          <pc:sldMk cId="2596955648" sldId="579"/>
        </pc:sldMkLst>
        <pc:picChg chg="mod modCrop">
          <ac:chgData name="Baudean, Shelley" userId="31103ec7-be28-4b7a-9671-bf4279615478" providerId="ADAL" clId="{BA179585-D566-4717-826F-92AE3FE86113}" dt="2022-03-02T20:52:04.598" v="2388" actId="1076"/>
          <ac:picMkLst>
            <pc:docMk/>
            <pc:sldMk cId="2596955648" sldId="579"/>
            <ac:picMk id="4" creationId="{CC739FA4-BD36-4708-95E3-75F78A6847C0}"/>
          </ac:picMkLst>
        </pc:picChg>
        <pc:picChg chg="mod modCrop">
          <ac:chgData name="Baudean, Shelley" userId="31103ec7-be28-4b7a-9671-bf4279615478" providerId="ADAL" clId="{BA179585-D566-4717-826F-92AE3FE86113}" dt="2022-03-02T20:52:18.779" v="2415" actId="1038"/>
          <ac:picMkLst>
            <pc:docMk/>
            <pc:sldMk cId="2596955648" sldId="579"/>
            <ac:picMk id="5" creationId="{848D98BB-C80A-4E4E-8461-4DEFA08C53F9}"/>
          </ac:picMkLst>
        </pc:picChg>
      </pc:sldChg>
      <pc:sldChg chg="modSp mod">
        <pc:chgData name="Baudean, Shelley" userId="31103ec7-be28-4b7a-9671-bf4279615478" providerId="ADAL" clId="{BA179585-D566-4717-826F-92AE3FE86113}" dt="2022-02-15T15:28:56.441" v="238" actId="20577"/>
        <pc:sldMkLst>
          <pc:docMk/>
          <pc:sldMk cId="1821305273" sldId="580"/>
        </pc:sldMkLst>
        <pc:spChg chg="mod">
          <ac:chgData name="Baudean, Shelley" userId="31103ec7-be28-4b7a-9671-bf4279615478" providerId="ADAL" clId="{BA179585-D566-4717-826F-92AE3FE86113}" dt="2022-02-15T15:28:56.441" v="238" actId="20577"/>
          <ac:spMkLst>
            <pc:docMk/>
            <pc:sldMk cId="1821305273" sldId="580"/>
            <ac:spMk id="2" creationId="{F3FDE09C-1E67-45B7-8780-6F01AB2C63B6}"/>
          </ac:spMkLst>
        </pc:spChg>
      </pc:sldChg>
      <pc:sldChg chg="modSp mod">
        <pc:chgData name="Baudean, Shelley" userId="31103ec7-be28-4b7a-9671-bf4279615478" providerId="ADAL" clId="{BA179585-D566-4717-826F-92AE3FE86113}" dt="2022-03-07T14:45:07.825" v="2836" actId="13926"/>
        <pc:sldMkLst>
          <pc:docMk/>
          <pc:sldMk cId="3490384418" sldId="582"/>
        </pc:sldMkLst>
        <pc:spChg chg="mod">
          <ac:chgData name="Baudean, Shelley" userId="31103ec7-be28-4b7a-9671-bf4279615478" providerId="ADAL" clId="{BA179585-D566-4717-826F-92AE3FE86113}" dt="2022-03-07T14:45:07.825" v="2836" actId="13926"/>
          <ac:spMkLst>
            <pc:docMk/>
            <pc:sldMk cId="3490384418" sldId="582"/>
            <ac:spMk id="3" creationId="{466BA1F5-19EE-4C5A-A81A-E5FFA1D2F098}"/>
          </ac:spMkLst>
        </pc:spChg>
      </pc:sldChg>
      <pc:sldChg chg="modSp mod">
        <pc:chgData name="Baudean, Shelley" userId="31103ec7-be28-4b7a-9671-bf4279615478" providerId="ADAL" clId="{BA179585-D566-4717-826F-92AE3FE86113}" dt="2022-03-07T18:29:34.703" v="3093" actId="20577"/>
        <pc:sldMkLst>
          <pc:docMk/>
          <pc:sldMk cId="1020016182" sldId="583"/>
        </pc:sldMkLst>
        <pc:spChg chg="mod">
          <ac:chgData name="Baudean, Shelley" userId="31103ec7-be28-4b7a-9671-bf4279615478" providerId="ADAL" clId="{BA179585-D566-4717-826F-92AE3FE86113}" dt="2022-03-07T18:29:34.703" v="3093" actId="20577"/>
          <ac:spMkLst>
            <pc:docMk/>
            <pc:sldMk cId="1020016182" sldId="583"/>
            <ac:spMk id="3" creationId="{56343DE4-5A7D-4486-9191-F9C233689316}"/>
          </ac:spMkLst>
        </pc:spChg>
      </pc:sldChg>
      <pc:sldChg chg="modSp mod modAnim">
        <pc:chgData name="Baudean, Shelley" userId="31103ec7-be28-4b7a-9671-bf4279615478" providerId="ADAL" clId="{BA179585-D566-4717-826F-92AE3FE86113}" dt="2022-03-03T16:41:26.444" v="2788"/>
        <pc:sldMkLst>
          <pc:docMk/>
          <pc:sldMk cId="1519448160" sldId="585"/>
        </pc:sldMkLst>
        <pc:spChg chg="mod">
          <ac:chgData name="Baudean, Shelley" userId="31103ec7-be28-4b7a-9671-bf4279615478" providerId="ADAL" clId="{BA179585-D566-4717-826F-92AE3FE86113}" dt="2022-02-17T20:05:57.068" v="1703" actId="20577"/>
          <ac:spMkLst>
            <pc:docMk/>
            <pc:sldMk cId="1519448160" sldId="585"/>
            <ac:spMk id="3" creationId="{74AF3348-4A08-4FEC-A070-21EF8558F273}"/>
          </ac:spMkLst>
        </pc:spChg>
      </pc:sldChg>
      <pc:sldChg chg="modSp mod">
        <pc:chgData name="Baudean, Shelley" userId="31103ec7-be28-4b7a-9671-bf4279615478" providerId="ADAL" clId="{BA179585-D566-4717-826F-92AE3FE86113}" dt="2022-02-17T16:45:13.630" v="542" actId="20577"/>
        <pc:sldMkLst>
          <pc:docMk/>
          <pc:sldMk cId="4290365284" sldId="588"/>
        </pc:sldMkLst>
        <pc:spChg chg="mod">
          <ac:chgData name="Baudean, Shelley" userId="31103ec7-be28-4b7a-9671-bf4279615478" providerId="ADAL" clId="{BA179585-D566-4717-826F-92AE3FE86113}" dt="2022-02-17T16:45:13.630" v="542" actId="20577"/>
          <ac:spMkLst>
            <pc:docMk/>
            <pc:sldMk cId="4290365284" sldId="588"/>
            <ac:spMk id="3" creationId="{651E6750-BC7C-4D3D-BE3E-8320D5032E15}"/>
          </ac:spMkLst>
        </pc:spChg>
      </pc:sldChg>
      <pc:sldChg chg="addSp delSp modSp mod ord">
        <pc:chgData name="Baudean, Shelley" userId="31103ec7-be28-4b7a-9671-bf4279615478" providerId="ADAL" clId="{BA179585-D566-4717-826F-92AE3FE86113}" dt="2022-03-07T18:27:54.340" v="3073" actId="20577"/>
        <pc:sldMkLst>
          <pc:docMk/>
          <pc:sldMk cId="966952940" sldId="589"/>
        </pc:sldMkLst>
        <pc:spChg chg="del mod">
          <ac:chgData name="Baudean, Shelley" userId="31103ec7-be28-4b7a-9671-bf4279615478" providerId="ADAL" clId="{BA179585-D566-4717-826F-92AE3FE86113}" dt="2022-03-02T20:12:03.325" v="2022" actId="478"/>
          <ac:spMkLst>
            <pc:docMk/>
            <pc:sldMk cId="966952940" sldId="589"/>
            <ac:spMk id="3" creationId="{431F2DBC-545F-40C6-B9E7-F1B64C506933}"/>
          </ac:spMkLst>
        </pc:spChg>
        <pc:spChg chg="mod">
          <ac:chgData name="Baudean, Shelley" userId="31103ec7-be28-4b7a-9671-bf4279615478" providerId="ADAL" clId="{BA179585-D566-4717-826F-92AE3FE86113}" dt="2022-03-07T18:27:54.340" v="3073" actId="20577"/>
          <ac:spMkLst>
            <pc:docMk/>
            <pc:sldMk cId="966952940" sldId="589"/>
            <ac:spMk id="4" creationId="{CF462CCB-2AF9-4F2E-B0F4-43742DAB84BF}"/>
          </ac:spMkLst>
        </pc:spChg>
        <pc:spChg chg="mod">
          <ac:chgData name="Baudean, Shelley" userId="31103ec7-be28-4b7a-9671-bf4279615478" providerId="ADAL" clId="{BA179585-D566-4717-826F-92AE3FE86113}" dt="2022-02-17T15:33:25.329" v="305" actId="20577"/>
          <ac:spMkLst>
            <pc:docMk/>
            <pc:sldMk cId="966952940" sldId="589"/>
            <ac:spMk id="5" creationId="{3A883C35-234E-48BD-A35B-484AF5572F2F}"/>
          </ac:spMkLst>
        </pc:spChg>
        <pc:spChg chg="add del mod">
          <ac:chgData name="Baudean, Shelley" userId="31103ec7-be28-4b7a-9671-bf4279615478" providerId="ADAL" clId="{BA179585-D566-4717-826F-92AE3FE86113}" dt="2022-03-02T20:12:18.979" v="2080" actId="478"/>
          <ac:spMkLst>
            <pc:docMk/>
            <pc:sldMk cId="966952940" sldId="589"/>
            <ac:spMk id="7" creationId="{CD0F57C3-A7BA-4423-901C-49094D7CA9D0}"/>
          </ac:spMkLst>
        </pc:spChg>
      </pc:sldChg>
      <pc:sldChg chg="addSp delSp modSp mod">
        <pc:chgData name="Baudean, Shelley" userId="31103ec7-be28-4b7a-9671-bf4279615478" providerId="ADAL" clId="{BA179585-D566-4717-826F-92AE3FE86113}" dt="2022-03-02T20:25:02.116" v="2276" actId="1038"/>
        <pc:sldMkLst>
          <pc:docMk/>
          <pc:sldMk cId="3515162667" sldId="590"/>
        </pc:sldMkLst>
        <pc:spChg chg="add mod">
          <ac:chgData name="Baudean, Shelley" userId="31103ec7-be28-4b7a-9671-bf4279615478" providerId="ADAL" clId="{BA179585-D566-4717-826F-92AE3FE86113}" dt="2022-03-02T20:16:58.229" v="2089" actId="1037"/>
          <ac:spMkLst>
            <pc:docMk/>
            <pc:sldMk cId="3515162667" sldId="590"/>
            <ac:spMk id="3" creationId="{CF022AF1-3177-457D-9412-B1760A6CB4B7}"/>
          </ac:spMkLst>
        </pc:spChg>
        <pc:spChg chg="add mod">
          <ac:chgData name="Baudean, Shelley" userId="31103ec7-be28-4b7a-9671-bf4279615478" providerId="ADAL" clId="{BA179585-D566-4717-826F-92AE3FE86113}" dt="2022-03-02T20:21:21.067" v="2099" actId="14100"/>
          <ac:spMkLst>
            <pc:docMk/>
            <pc:sldMk cId="3515162667" sldId="590"/>
            <ac:spMk id="12" creationId="{C40553A9-6AC5-44E3-831D-555F1721338B}"/>
          </ac:spMkLst>
        </pc:spChg>
        <pc:spChg chg="add mod">
          <ac:chgData name="Baudean, Shelley" userId="31103ec7-be28-4b7a-9671-bf4279615478" providerId="ADAL" clId="{BA179585-D566-4717-826F-92AE3FE86113}" dt="2022-03-02T20:23:10.439" v="2266" actId="1037"/>
          <ac:spMkLst>
            <pc:docMk/>
            <pc:sldMk cId="3515162667" sldId="590"/>
            <ac:spMk id="13" creationId="{B8FB3C69-27C0-4FE3-A22F-B11171EAF5DD}"/>
          </ac:spMkLst>
        </pc:spChg>
        <pc:spChg chg="add mod">
          <ac:chgData name="Baudean, Shelley" userId="31103ec7-be28-4b7a-9671-bf4279615478" providerId="ADAL" clId="{BA179585-D566-4717-826F-92AE3FE86113}" dt="2022-03-02T20:24:51.592" v="2271" actId="1076"/>
          <ac:spMkLst>
            <pc:docMk/>
            <pc:sldMk cId="3515162667" sldId="590"/>
            <ac:spMk id="14" creationId="{F2C8158A-AC7D-4695-B47B-5B59C049B2EC}"/>
          </ac:spMkLst>
        </pc:spChg>
        <pc:spChg chg="add mod">
          <ac:chgData name="Baudean, Shelley" userId="31103ec7-be28-4b7a-9671-bf4279615478" providerId="ADAL" clId="{BA179585-D566-4717-826F-92AE3FE86113}" dt="2022-03-02T20:25:02.116" v="2276" actId="1038"/>
          <ac:spMkLst>
            <pc:docMk/>
            <pc:sldMk cId="3515162667" sldId="590"/>
            <ac:spMk id="15" creationId="{C06B1EDE-0AFE-47E0-82D2-BD10E83DD687}"/>
          </ac:spMkLst>
        </pc:spChg>
        <pc:picChg chg="add">
          <ac:chgData name="Baudean, Shelley" userId="31103ec7-be28-4b7a-9671-bf4279615478" providerId="ADAL" clId="{BA179585-D566-4717-826F-92AE3FE86113}" dt="2022-03-02T20:20:41.885" v="2091" actId="22"/>
          <ac:picMkLst>
            <pc:docMk/>
            <pc:sldMk cId="3515162667" sldId="590"/>
            <ac:picMk id="5" creationId="{9098D0CC-53D7-4554-859A-2EAC06423214}"/>
          </ac:picMkLst>
        </pc:picChg>
        <pc:picChg chg="del">
          <ac:chgData name="Baudean, Shelley" userId="31103ec7-be28-4b7a-9671-bf4279615478" providerId="ADAL" clId="{BA179585-D566-4717-826F-92AE3FE86113}" dt="2022-03-02T20:20:40.687" v="2090" actId="478"/>
          <ac:picMkLst>
            <pc:docMk/>
            <pc:sldMk cId="3515162667" sldId="590"/>
            <ac:picMk id="6" creationId="{D55BF043-8B40-4EC8-8D56-71C9F6D67024}"/>
          </ac:picMkLst>
        </pc:picChg>
      </pc:sldChg>
      <pc:sldChg chg="modSp mod">
        <pc:chgData name="Baudean, Shelley" userId="31103ec7-be28-4b7a-9671-bf4279615478" providerId="ADAL" clId="{BA179585-D566-4717-826F-92AE3FE86113}" dt="2022-02-17T20:05:41.998" v="1691" actId="20577"/>
        <pc:sldMkLst>
          <pc:docMk/>
          <pc:sldMk cId="4271070749" sldId="593"/>
        </pc:sldMkLst>
        <pc:spChg chg="mod">
          <ac:chgData name="Baudean, Shelley" userId="31103ec7-be28-4b7a-9671-bf4279615478" providerId="ADAL" clId="{BA179585-D566-4717-826F-92AE3FE86113}" dt="2022-02-17T20:05:41.998" v="1691" actId="20577"/>
          <ac:spMkLst>
            <pc:docMk/>
            <pc:sldMk cId="4271070749" sldId="593"/>
            <ac:spMk id="3" creationId="{3B1893E7-40A2-48DB-9473-822DA99CE7AE}"/>
          </ac:spMkLst>
        </pc:spChg>
      </pc:sldChg>
      <pc:sldChg chg="delSp mod">
        <pc:chgData name="Baudean, Shelley" userId="31103ec7-be28-4b7a-9671-bf4279615478" providerId="ADAL" clId="{BA179585-D566-4717-826F-92AE3FE86113}" dt="2022-02-24T20:39:13.823" v="1712" actId="478"/>
        <pc:sldMkLst>
          <pc:docMk/>
          <pc:sldMk cId="1570994357" sldId="594"/>
        </pc:sldMkLst>
        <pc:spChg chg="del">
          <ac:chgData name="Baudean, Shelley" userId="31103ec7-be28-4b7a-9671-bf4279615478" providerId="ADAL" clId="{BA179585-D566-4717-826F-92AE3FE86113}" dt="2022-02-24T20:39:13.823" v="1712" actId="478"/>
          <ac:spMkLst>
            <pc:docMk/>
            <pc:sldMk cId="1570994357" sldId="594"/>
            <ac:spMk id="13" creationId="{E2713B97-4408-4868-8746-771ABE971D1F}"/>
          </ac:spMkLst>
        </pc:spChg>
        <pc:cxnChg chg="del">
          <ac:chgData name="Baudean, Shelley" userId="31103ec7-be28-4b7a-9671-bf4279615478" providerId="ADAL" clId="{BA179585-D566-4717-826F-92AE3FE86113}" dt="2022-02-24T20:39:11.975" v="1711" actId="478"/>
          <ac:cxnSpMkLst>
            <pc:docMk/>
            <pc:sldMk cId="1570994357" sldId="594"/>
            <ac:cxnSpMk id="14" creationId="{3D340567-266E-4DD6-BBE3-7736598B7C7A}"/>
          </ac:cxnSpMkLst>
        </pc:cxnChg>
      </pc:sldChg>
      <pc:sldChg chg="modSp mod">
        <pc:chgData name="Baudean, Shelley" userId="31103ec7-be28-4b7a-9671-bf4279615478" providerId="ADAL" clId="{BA179585-D566-4717-826F-92AE3FE86113}" dt="2022-03-07T16:43:49.022" v="2837" actId="20577"/>
        <pc:sldMkLst>
          <pc:docMk/>
          <pc:sldMk cId="2187814178" sldId="595"/>
        </pc:sldMkLst>
        <pc:spChg chg="mod">
          <ac:chgData name="Baudean, Shelley" userId="31103ec7-be28-4b7a-9671-bf4279615478" providerId="ADAL" clId="{BA179585-D566-4717-826F-92AE3FE86113}" dt="2022-03-07T16:43:49.022" v="2837" actId="20577"/>
          <ac:spMkLst>
            <pc:docMk/>
            <pc:sldMk cId="2187814178" sldId="595"/>
            <ac:spMk id="4" creationId="{35C7E989-3590-488E-9AFE-28DE5CAC9BCC}"/>
          </ac:spMkLst>
        </pc:spChg>
      </pc:sldChg>
      <pc:sldChg chg="addSp delSp modSp new mod">
        <pc:chgData name="Baudean, Shelley" userId="31103ec7-be28-4b7a-9671-bf4279615478" providerId="ADAL" clId="{BA179585-D566-4717-826F-92AE3FE86113}" dt="2022-03-02T20:30:28.526" v="2334" actId="20577"/>
        <pc:sldMkLst>
          <pc:docMk/>
          <pc:sldMk cId="3099841790" sldId="596"/>
        </pc:sldMkLst>
        <pc:spChg chg="mod">
          <ac:chgData name="Baudean, Shelley" userId="31103ec7-be28-4b7a-9671-bf4279615478" providerId="ADAL" clId="{BA179585-D566-4717-826F-92AE3FE86113}" dt="2022-02-17T17:39:06.835" v="963" actId="14100"/>
          <ac:spMkLst>
            <pc:docMk/>
            <pc:sldMk cId="3099841790" sldId="596"/>
            <ac:spMk id="2" creationId="{3E56E38A-62E4-4A22-A9E3-A06770C0FE6B}"/>
          </ac:spMkLst>
        </pc:spChg>
        <pc:spChg chg="mod">
          <ac:chgData name="Baudean, Shelley" userId="31103ec7-be28-4b7a-9671-bf4279615478" providerId="ADAL" clId="{BA179585-D566-4717-826F-92AE3FE86113}" dt="2022-03-02T20:30:12.611" v="2331" actId="20577"/>
          <ac:spMkLst>
            <pc:docMk/>
            <pc:sldMk cId="3099841790" sldId="596"/>
            <ac:spMk id="3" creationId="{9C2BEBF1-E040-4816-8189-9BE1848D0CF4}"/>
          </ac:spMkLst>
        </pc:spChg>
        <pc:spChg chg="mod">
          <ac:chgData name="Baudean, Shelley" userId="31103ec7-be28-4b7a-9671-bf4279615478" providerId="ADAL" clId="{BA179585-D566-4717-826F-92AE3FE86113}" dt="2022-03-02T20:30:28.526" v="2334" actId="20577"/>
          <ac:spMkLst>
            <pc:docMk/>
            <pc:sldMk cId="3099841790" sldId="596"/>
            <ac:spMk id="4" creationId="{0A10D12A-DD65-415C-A805-C55B37E3E9A7}"/>
          </ac:spMkLst>
        </pc:spChg>
        <pc:spChg chg="add del mod">
          <ac:chgData name="Baudean, Shelley" userId="31103ec7-be28-4b7a-9671-bf4279615478" providerId="ADAL" clId="{BA179585-D566-4717-826F-92AE3FE86113}" dt="2022-02-17T17:48:10.093" v="1336" actId="478"/>
          <ac:spMkLst>
            <pc:docMk/>
            <pc:sldMk cId="3099841790" sldId="596"/>
            <ac:spMk id="5" creationId="{CA671E04-DE80-453C-A25E-A4A4E704EBFC}"/>
          </ac:spMkLst>
        </pc:spChg>
        <pc:picChg chg="add del mod">
          <ac:chgData name="Baudean, Shelley" userId="31103ec7-be28-4b7a-9671-bf4279615478" providerId="ADAL" clId="{BA179585-D566-4717-826F-92AE3FE86113}" dt="2022-02-17T17:55:31.342" v="1373" actId="478"/>
          <ac:picMkLst>
            <pc:docMk/>
            <pc:sldMk cId="3099841790" sldId="596"/>
            <ac:picMk id="7" creationId="{4C53D1BE-1E93-43EB-95CA-541C1785923E}"/>
          </ac:picMkLst>
        </pc:picChg>
        <pc:picChg chg="add mod modCrop">
          <ac:chgData name="Baudean, Shelley" userId="31103ec7-be28-4b7a-9671-bf4279615478" providerId="ADAL" clId="{BA179585-D566-4717-826F-92AE3FE86113}" dt="2022-03-02T20:30:19.603" v="2332" actId="1076"/>
          <ac:picMkLst>
            <pc:docMk/>
            <pc:sldMk cId="3099841790" sldId="596"/>
            <ac:picMk id="9" creationId="{E1BB25C2-81A1-4400-B7EC-0B09F77FBAB4}"/>
          </ac:picMkLst>
        </pc:picChg>
      </pc:sldChg>
      <pc:sldChg chg="addSp delSp modSp new mod ord">
        <pc:chgData name="Baudean, Shelley" userId="31103ec7-be28-4b7a-9671-bf4279615478" providerId="ADAL" clId="{BA179585-D566-4717-826F-92AE3FE86113}" dt="2022-03-09T16:36:42.094" v="3282" actId="1037"/>
        <pc:sldMkLst>
          <pc:docMk/>
          <pc:sldMk cId="315799161" sldId="597"/>
        </pc:sldMkLst>
        <pc:spChg chg="add mod">
          <ac:chgData name="Baudean, Shelley" userId="31103ec7-be28-4b7a-9671-bf4279615478" providerId="ADAL" clId="{BA179585-D566-4717-826F-92AE3FE86113}" dt="2022-03-02T20:03:32.552" v="1962" actId="1582"/>
          <ac:spMkLst>
            <pc:docMk/>
            <pc:sldMk cId="315799161" sldId="597"/>
            <ac:spMk id="3" creationId="{C278A065-AC9E-4EAF-BBEE-C8FBE792E4A1}"/>
          </ac:spMkLst>
        </pc:spChg>
        <pc:spChg chg="add del mod">
          <ac:chgData name="Baudean, Shelley" userId="31103ec7-be28-4b7a-9671-bf4279615478" providerId="ADAL" clId="{BA179585-D566-4717-826F-92AE3FE86113}" dt="2022-02-17T16:51:19.812" v="583" actId="478"/>
          <ac:spMkLst>
            <pc:docMk/>
            <pc:sldMk cId="315799161" sldId="597"/>
            <ac:spMk id="3" creationId="{EFE72557-ADC1-429B-90F6-737B9CDDE795}"/>
          </ac:spMkLst>
        </pc:spChg>
        <pc:spChg chg="add mod">
          <ac:chgData name="Baudean, Shelley" userId="31103ec7-be28-4b7a-9671-bf4279615478" providerId="ADAL" clId="{BA179585-D566-4717-826F-92AE3FE86113}" dt="2022-02-17T17:34:30.887" v="742" actId="20577"/>
          <ac:spMkLst>
            <pc:docMk/>
            <pc:sldMk cId="315799161" sldId="597"/>
            <ac:spMk id="4" creationId="{9F5969F4-A765-46E8-865F-1E88F1E9C490}"/>
          </ac:spMkLst>
        </pc:spChg>
        <pc:spChg chg="add mod">
          <ac:chgData name="Baudean, Shelley" userId="31103ec7-be28-4b7a-9671-bf4279615478" providerId="ADAL" clId="{BA179585-D566-4717-826F-92AE3FE86113}" dt="2022-03-02T20:06:39.858" v="2021" actId="20577"/>
          <ac:spMkLst>
            <pc:docMk/>
            <pc:sldMk cId="315799161" sldId="597"/>
            <ac:spMk id="6" creationId="{C497772E-7C50-4DDA-B66A-6A79FB92E495}"/>
          </ac:spMkLst>
        </pc:spChg>
        <pc:spChg chg="add mod">
          <ac:chgData name="Baudean, Shelley" userId="31103ec7-be28-4b7a-9671-bf4279615478" providerId="ADAL" clId="{BA179585-D566-4717-826F-92AE3FE86113}" dt="2022-03-02T20:01:38.246" v="1954" actId="1036"/>
          <ac:spMkLst>
            <pc:docMk/>
            <pc:sldMk cId="315799161" sldId="597"/>
            <ac:spMk id="7" creationId="{2558D00D-861E-4265-8A40-AE0028C2F4D8}"/>
          </ac:spMkLst>
        </pc:spChg>
        <pc:spChg chg="add mod">
          <ac:chgData name="Baudean, Shelley" userId="31103ec7-be28-4b7a-9671-bf4279615478" providerId="ADAL" clId="{BA179585-D566-4717-826F-92AE3FE86113}" dt="2022-03-02T20:04:26.187" v="2013" actId="208"/>
          <ac:spMkLst>
            <pc:docMk/>
            <pc:sldMk cId="315799161" sldId="597"/>
            <ac:spMk id="8" creationId="{9838F78B-CC0E-47DB-A180-87708AA8A13E}"/>
          </ac:spMkLst>
        </pc:spChg>
        <pc:spChg chg="add mod">
          <ac:chgData name="Baudean, Shelley" userId="31103ec7-be28-4b7a-9671-bf4279615478" providerId="ADAL" clId="{BA179585-D566-4717-826F-92AE3FE86113}" dt="2022-03-02T20:05:22.048" v="2018" actId="208"/>
          <ac:spMkLst>
            <pc:docMk/>
            <pc:sldMk cId="315799161" sldId="597"/>
            <ac:spMk id="9" creationId="{9CD9C712-53E6-4CD0-B59A-30BCAAB67DB5}"/>
          </ac:spMkLst>
        </pc:spChg>
        <pc:spChg chg="add mod">
          <ac:chgData name="Baudean, Shelley" userId="31103ec7-be28-4b7a-9671-bf4279615478" providerId="ADAL" clId="{BA179585-D566-4717-826F-92AE3FE86113}" dt="2022-03-09T16:36:42.094" v="3282" actId="1037"/>
          <ac:spMkLst>
            <pc:docMk/>
            <pc:sldMk cId="315799161" sldId="597"/>
            <ac:spMk id="10" creationId="{EC0E495C-C66F-4FA1-9295-C033019625F5}"/>
          </ac:spMkLst>
        </pc:spChg>
        <pc:picChg chg="add mod">
          <ac:chgData name="Baudean, Shelley" userId="31103ec7-be28-4b7a-9671-bf4279615478" providerId="ADAL" clId="{BA179585-D566-4717-826F-92AE3FE86113}" dt="2022-03-02T20:01:22.238" v="1950" actId="1035"/>
          <ac:picMkLst>
            <pc:docMk/>
            <pc:sldMk cId="315799161" sldId="597"/>
            <ac:picMk id="2" creationId="{50337C6F-F222-40CE-AB19-6B6591E49675}"/>
          </ac:picMkLst>
        </pc:picChg>
        <pc:picChg chg="add mod">
          <ac:chgData name="Baudean, Shelley" userId="31103ec7-be28-4b7a-9671-bf4279615478" providerId="ADAL" clId="{BA179585-D566-4717-826F-92AE3FE86113}" dt="2022-03-02T20:02:25.404" v="1956" actId="208"/>
          <ac:picMkLst>
            <pc:docMk/>
            <pc:sldMk cId="315799161" sldId="597"/>
            <ac:picMk id="5" creationId="{3ABD62B5-5CB3-494F-A6D7-D4D4725A8D15}"/>
          </ac:picMkLst>
        </pc:picChg>
      </pc:sldChg>
      <pc:sldChg chg="addSp modSp new mod modAnim">
        <pc:chgData name="Baudean, Shelley" userId="31103ec7-be28-4b7a-9671-bf4279615478" providerId="ADAL" clId="{BA179585-D566-4717-826F-92AE3FE86113}" dt="2022-03-02T20:34:20.628" v="2344" actId="1036"/>
        <pc:sldMkLst>
          <pc:docMk/>
          <pc:sldMk cId="4186181890" sldId="598"/>
        </pc:sldMkLst>
        <pc:picChg chg="add mod">
          <ac:chgData name="Baudean, Shelley" userId="31103ec7-be28-4b7a-9671-bf4279615478" providerId="ADAL" clId="{BA179585-D566-4717-826F-92AE3FE86113}" dt="2022-03-02T20:34:20.628" v="2344" actId="1036"/>
          <ac:picMkLst>
            <pc:docMk/>
            <pc:sldMk cId="4186181890" sldId="598"/>
            <ac:picMk id="2" creationId="{2558A9CA-00A4-4731-A5F1-E763505D59A4}"/>
          </ac:picMkLst>
        </pc:picChg>
      </pc:sldChg>
      <pc:sldChg chg="addSp delSp modSp new mod">
        <pc:chgData name="Baudean, Shelley" userId="31103ec7-be28-4b7a-9671-bf4279615478" providerId="ADAL" clId="{BA179585-D566-4717-826F-92AE3FE86113}" dt="2022-03-02T21:40:48.048" v="2465" actId="1036"/>
        <pc:sldMkLst>
          <pc:docMk/>
          <pc:sldMk cId="669486569" sldId="599"/>
        </pc:sldMkLst>
        <pc:picChg chg="add del mod">
          <ac:chgData name="Baudean, Shelley" userId="31103ec7-be28-4b7a-9671-bf4279615478" providerId="ADAL" clId="{BA179585-D566-4717-826F-92AE3FE86113}" dt="2022-03-02T21:40:13.297" v="2445" actId="21"/>
          <ac:picMkLst>
            <pc:docMk/>
            <pc:sldMk cId="669486569" sldId="599"/>
            <ac:picMk id="3" creationId="{2880F040-CD7A-40A4-A857-4645601D8C7C}"/>
          </ac:picMkLst>
        </pc:picChg>
        <pc:picChg chg="add del mod">
          <ac:chgData name="Baudean, Shelley" userId="31103ec7-be28-4b7a-9671-bf4279615478" providerId="ADAL" clId="{BA179585-D566-4717-826F-92AE3FE86113}" dt="2022-03-02T21:39:09.851" v="2435" actId="21"/>
          <ac:picMkLst>
            <pc:docMk/>
            <pc:sldMk cId="669486569" sldId="599"/>
            <ac:picMk id="5" creationId="{36213338-6125-4AF6-BBDE-F23732B754E8}"/>
          </ac:picMkLst>
        </pc:picChg>
        <pc:picChg chg="add mod">
          <ac:chgData name="Baudean, Shelley" userId="31103ec7-be28-4b7a-9671-bf4279615478" providerId="ADAL" clId="{BA179585-D566-4717-826F-92AE3FE86113}" dt="2022-03-02T21:40:45.425" v="2461" actId="1035"/>
          <ac:picMkLst>
            <pc:docMk/>
            <pc:sldMk cId="669486569" sldId="599"/>
            <ac:picMk id="7" creationId="{AB52C8D4-962E-49C0-B69C-963CEDE54EB4}"/>
          </ac:picMkLst>
        </pc:picChg>
        <pc:picChg chg="add mod">
          <ac:chgData name="Baudean, Shelley" userId="31103ec7-be28-4b7a-9671-bf4279615478" providerId="ADAL" clId="{BA179585-D566-4717-826F-92AE3FE86113}" dt="2022-03-02T21:40:48.048" v="2465" actId="1036"/>
          <ac:picMkLst>
            <pc:docMk/>
            <pc:sldMk cId="669486569" sldId="599"/>
            <ac:picMk id="8" creationId="{26AA2E47-CEEE-4DBA-9647-79D29CC42E0B}"/>
          </ac:picMkLst>
        </pc:picChg>
      </pc:sldChg>
      <pc:sldChg chg="addSp delSp modSp new mod ord">
        <pc:chgData name="Baudean, Shelley" userId="31103ec7-be28-4b7a-9671-bf4279615478" providerId="ADAL" clId="{BA179585-D566-4717-826F-92AE3FE86113}" dt="2022-03-02T22:13:03.177" v="2776" actId="1036"/>
        <pc:sldMkLst>
          <pc:docMk/>
          <pc:sldMk cId="3931553893" sldId="600"/>
        </pc:sldMkLst>
        <pc:picChg chg="add del">
          <ac:chgData name="Baudean, Shelley" userId="31103ec7-be28-4b7a-9671-bf4279615478" providerId="ADAL" clId="{BA179585-D566-4717-826F-92AE3FE86113}" dt="2022-03-02T21:35:35.939" v="2420" actId="478"/>
          <ac:picMkLst>
            <pc:docMk/>
            <pc:sldMk cId="3931553893" sldId="600"/>
            <ac:picMk id="3" creationId="{42ABA7D3-7C71-43E3-A835-B918B5391754}"/>
          </ac:picMkLst>
        </pc:picChg>
        <pc:picChg chg="add mod">
          <ac:chgData name="Baudean, Shelley" userId="31103ec7-be28-4b7a-9671-bf4279615478" providerId="ADAL" clId="{BA179585-D566-4717-826F-92AE3FE86113}" dt="2022-03-02T22:13:03.177" v="2776" actId="1036"/>
          <ac:picMkLst>
            <pc:docMk/>
            <pc:sldMk cId="3931553893" sldId="600"/>
            <ac:picMk id="5" creationId="{85FB49C1-F223-4BC1-BB4D-1178E06FD05D}"/>
          </ac:picMkLst>
        </pc:picChg>
      </pc:sldChg>
      <pc:sldChg chg="addSp delSp modSp new mod">
        <pc:chgData name="Baudean, Shelley" userId="31103ec7-be28-4b7a-9671-bf4279615478" providerId="ADAL" clId="{BA179585-D566-4717-826F-92AE3FE86113}" dt="2022-03-02T21:41:34.136" v="2539" actId="1038"/>
        <pc:sldMkLst>
          <pc:docMk/>
          <pc:sldMk cId="1048733466" sldId="601"/>
        </pc:sldMkLst>
        <pc:picChg chg="add mod">
          <ac:chgData name="Baudean, Shelley" userId="31103ec7-be28-4b7a-9671-bf4279615478" providerId="ADAL" clId="{BA179585-D566-4717-826F-92AE3FE86113}" dt="2022-03-02T21:41:34.136" v="2539" actId="1038"/>
          <ac:picMkLst>
            <pc:docMk/>
            <pc:sldMk cId="1048733466" sldId="601"/>
            <ac:picMk id="3" creationId="{CA199C8D-D230-4643-A8C9-DB56C89106A3}"/>
          </ac:picMkLst>
        </pc:picChg>
        <pc:picChg chg="add del mod">
          <ac:chgData name="Baudean, Shelley" userId="31103ec7-be28-4b7a-9671-bf4279615478" providerId="ADAL" clId="{BA179585-D566-4717-826F-92AE3FE86113}" dt="2022-03-02T21:39:14.942" v="2437" actId="21"/>
          <ac:picMkLst>
            <pc:docMk/>
            <pc:sldMk cId="1048733466" sldId="601"/>
            <ac:picMk id="5" creationId="{21360079-E2DC-4B91-A6A4-B4585264B6DC}"/>
          </ac:picMkLst>
        </pc:picChg>
        <pc:picChg chg="add del mod">
          <ac:chgData name="Baudean, Shelley" userId="31103ec7-be28-4b7a-9671-bf4279615478" providerId="ADAL" clId="{BA179585-D566-4717-826F-92AE3FE86113}" dt="2022-03-02T21:40:10.204" v="2443" actId="21"/>
          <ac:picMkLst>
            <pc:docMk/>
            <pc:sldMk cId="1048733466" sldId="601"/>
            <ac:picMk id="6" creationId="{90847622-173D-488F-8D53-1FF2C52482C3}"/>
          </ac:picMkLst>
        </pc:picChg>
        <pc:picChg chg="add mod">
          <ac:chgData name="Baudean, Shelley" userId="31103ec7-be28-4b7a-9671-bf4279615478" providerId="ADAL" clId="{BA179585-D566-4717-826F-92AE3FE86113}" dt="2022-03-02T21:41:27.589" v="2518" actId="208"/>
          <ac:picMkLst>
            <pc:docMk/>
            <pc:sldMk cId="1048733466" sldId="601"/>
            <ac:picMk id="7" creationId="{0C4BBF64-0414-43D4-BA53-E61AFD2D08DE}"/>
          </ac:picMkLst>
        </pc:picChg>
      </pc:sldChg>
      <pc:sldChg chg="addSp modSp new mod">
        <pc:chgData name="Baudean, Shelley" userId="31103ec7-be28-4b7a-9671-bf4279615478" providerId="ADAL" clId="{BA179585-D566-4717-826F-92AE3FE86113}" dt="2022-03-02T21:42:16.593" v="2550" actId="208"/>
        <pc:sldMkLst>
          <pc:docMk/>
          <pc:sldMk cId="4130491833" sldId="602"/>
        </pc:sldMkLst>
        <pc:picChg chg="add mod">
          <ac:chgData name="Baudean, Shelley" userId="31103ec7-be28-4b7a-9671-bf4279615478" providerId="ADAL" clId="{BA179585-D566-4717-826F-92AE3FE86113}" dt="2022-03-02T21:42:16.593" v="2550" actId="208"/>
          <ac:picMkLst>
            <pc:docMk/>
            <pc:sldMk cId="4130491833" sldId="602"/>
            <ac:picMk id="2" creationId="{54406499-E35E-44DD-95D3-1080F0332371}"/>
          </ac:picMkLst>
        </pc:picChg>
        <pc:picChg chg="add mod modCrop">
          <ac:chgData name="Baudean, Shelley" userId="31103ec7-be28-4b7a-9671-bf4279615478" providerId="ADAL" clId="{BA179585-D566-4717-826F-92AE3FE86113}" dt="2022-03-02T21:42:10.272" v="2549" actId="1038"/>
          <ac:picMkLst>
            <pc:docMk/>
            <pc:sldMk cId="4130491833" sldId="602"/>
            <ac:picMk id="4" creationId="{8DBB31D2-05E9-4E30-9939-7A0BC12D75D7}"/>
          </ac:picMkLst>
        </pc:picChg>
      </pc:sldChg>
      <pc:sldChg chg="addSp modSp new mod">
        <pc:chgData name="Baudean, Shelley" userId="31103ec7-be28-4b7a-9671-bf4279615478" providerId="ADAL" clId="{BA179585-D566-4717-826F-92AE3FE86113}" dt="2022-03-02T22:12:26.137" v="2768" actId="1035"/>
        <pc:sldMkLst>
          <pc:docMk/>
          <pc:sldMk cId="38963248" sldId="603"/>
        </pc:sldMkLst>
        <pc:spChg chg="add mod">
          <ac:chgData name="Baudean, Shelley" userId="31103ec7-be28-4b7a-9671-bf4279615478" providerId="ADAL" clId="{BA179585-D566-4717-826F-92AE3FE86113}" dt="2022-03-02T22:12:24.062" v="2764" actId="14100"/>
          <ac:spMkLst>
            <pc:docMk/>
            <pc:sldMk cId="38963248" sldId="603"/>
            <ac:spMk id="4" creationId="{A1968E85-DEA7-4F73-A6B4-DE6B122C6AE0}"/>
          </ac:spMkLst>
        </pc:spChg>
        <pc:picChg chg="add mod modCrop">
          <ac:chgData name="Baudean, Shelley" userId="31103ec7-be28-4b7a-9671-bf4279615478" providerId="ADAL" clId="{BA179585-D566-4717-826F-92AE3FE86113}" dt="2022-03-02T22:12:26.137" v="2768" actId="1035"/>
          <ac:picMkLst>
            <pc:docMk/>
            <pc:sldMk cId="38963248" sldId="603"/>
            <ac:picMk id="3" creationId="{36B48D9D-CCA0-4CF7-A70B-A637107A9D3F}"/>
          </ac:picMkLst>
        </pc:picChg>
      </pc:sldChg>
      <pc:sldChg chg="add del">
        <pc:chgData name="Baudean, Shelley" userId="31103ec7-be28-4b7a-9671-bf4279615478" providerId="ADAL" clId="{BA179585-D566-4717-826F-92AE3FE86113}" dt="2022-03-09T16:30:26.224" v="3099" actId="47"/>
        <pc:sldMkLst>
          <pc:docMk/>
          <pc:sldMk cId="3589634783" sldId="604"/>
        </pc:sldMkLst>
      </pc:sldChg>
      <pc:sldChg chg="add del">
        <pc:chgData name="Baudean, Shelley" userId="31103ec7-be28-4b7a-9671-bf4279615478" providerId="ADAL" clId="{BA179585-D566-4717-826F-92AE3FE86113}" dt="2022-03-09T16:30:26.224" v="3099" actId="47"/>
        <pc:sldMkLst>
          <pc:docMk/>
          <pc:sldMk cId="2689538836" sldId="605"/>
        </pc:sldMkLst>
      </pc:sldChg>
      <pc:sldChg chg="add del">
        <pc:chgData name="Baudean, Shelley" userId="31103ec7-be28-4b7a-9671-bf4279615478" providerId="ADAL" clId="{BA179585-D566-4717-826F-92AE3FE86113}" dt="2022-03-09T16:30:26.224" v="3099" actId="47"/>
        <pc:sldMkLst>
          <pc:docMk/>
          <pc:sldMk cId="3723018309" sldId="606"/>
        </pc:sldMkLst>
      </pc:sldChg>
      <pc:sldChg chg="add del">
        <pc:chgData name="Baudean, Shelley" userId="31103ec7-be28-4b7a-9671-bf4279615478" providerId="ADAL" clId="{BA179585-D566-4717-826F-92AE3FE86113}" dt="2022-03-09T16:30:26.224" v="3099" actId="47"/>
        <pc:sldMkLst>
          <pc:docMk/>
          <pc:sldMk cId="4258092290" sldId="607"/>
        </pc:sldMkLst>
      </pc:sldChg>
      <pc:sldChg chg="add del">
        <pc:chgData name="Baudean, Shelley" userId="31103ec7-be28-4b7a-9671-bf4279615478" providerId="ADAL" clId="{BA179585-D566-4717-826F-92AE3FE86113}" dt="2022-03-09T16:30:26.224" v="3099" actId="47"/>
        <pc:sldMkLst>
          <pc:docMk/>
          <pc:sldMk cId="95219202" sldId="608"/>
        </pc:sldMkLst>
      </pc:sldChg>
      <pc:sldChg chg="add del">
        <pc:chgData name="Baudean, Shelley" userId="31103ec7-be28-4b7a-9671-bf4279615478" providerId="ADAL" clId="{BA179585-D566-4717-826F-92AE3FE86113}" dt="2022-03-09T16:30:26.224" v="3099" actId="47"/>
        <pc:sldMkLst>
          <pc:docMk/>
          <pc:sldMk cId="2707119430" sldId="609"/>
        </pc:sldMkLst>
      </pc:sldChg>
      <pc:sldChg chg="add">
        <pc:chgData name="Baudean, Shelley" userId="31103ec7-be28-4b7a-9671-bf4279615478" providerId="ADAL" clId="{BA179585-D566-4717-826F-92AE3FE86113}" dt="2022-03-09T16:28:32.748" v="3096"/>
        <pc:sldMkLst>
          <pc:docMk/>
          <pc:sldMk cId="3128659771" sldId="619"/>
        </pc:sldMkLst>
      </pc:sldChg>
      <pc:sldChg chg="add">
        <pc:chgData name="Baudean, Shelley" userId="31103ec7-be28-4b7a-9671-bf4279615478" providerId="ADAL" clId="{BA179585-D566-4717-826F-92AE3FE86113}" dt="2022-03-09T16:29:02.148" v="3097"/>
        <pc:sldMkLst>
          <pc:docMk/>
          <pc:sldMk cId="1718231533" sldId="620"/>
        </pc:sldMkLst>
      </pc:sldChg>
      <pc:sldChg chg="new del">
        <pc:chgData name="Baudean, Shelley" userId="31103ec7-be28-4b7a-9671-bf4279615478" providerId="ADAL" clId="{BA179585-D566-4717-826F-92AE3FE86113}" dt="2022-03-09T16:37:49.347" v="3285" actId="47"/>
        <pc:sldMkLst>
          <pc:docMk/>
          <pc:sldMk cId="1568195003" sldId="621"/>
        </pc:sldMkLst>
      </pc:sldChg>
      <pc:sldChg chg="addSp delSp modSp add mod ord">
        <pc:chgData name="Baudean, Shelley" userId="31103ec7-be28-4b7a-9671-bf4279615478" providerId="ADAL" clId="{BA179585-D566-4717-826F-92AE3FE86113}" dt="2022-03-09T16:45:46.172" v="3605" actId="20577"/>
        <pc:sldMkLst>
          <pc:docMk/>
          <pc:sldMk cId="3695449971" sldId="622"/>
        </pc:sldMkLst>
        <pc:spChg chg="mod">
          <ac:chgData name="Baudean, Shelley" userId="31103ec7-be28-4b7a-9671-bf4279615478" providerId="ADAL" clId="{BA179585-D566-4717-826F-92AE3FE86113}" dt="2022-03-09T16:45:20.113" v="3571" actId="20577"/>
          <ac:spMkLst>
            <pc:docMk/>
            <pc:sldMk cId="3695449971" sldId="622"/>
            <ac:spMk id="2" creationId="{DCE6790B-818E-4C1A-8F76-39F8BF95A78C}"/>
          </ac:spMkLst>
        </pc:spChg>
        <pc:spChg chg="del">
          <ac:chgData name="Baudean, Shelley" userId="31103ec7-be28-4b7a-9671-bf4279615478" providerId="ADAL" clId="{BA179585-D566-4717-826F-92AE3FE86113}" dt="2022-03-09T16:38:07.630" v="3317" actId="478"/>
          <ac:spMkLst>
            <pc:docMk/>
            <pc:sldMk cId="3695449971" sldId="622"/>
            <ac:spMk id="10" creationId="{0C8C26B8-6722-4A63-A067-CD9E61C6BFBD}"/>
          </ac:spMkLst>
        </pc:spChg>
        <pc:spChg chg="del">
          <ac:chgData name="Baudean, Shelley" userId="31103ec7-be28-4b7a-9671-bf4279615478" providerId="ADAL" clId="{BA179585-D566-4717-826F-92AE3FE86113}" dt="2022-03-09T16:38:07.080" v="3316" actId="478"/>
          <ac:spMkLst>
            <pc:docMk/>
            <pc:sldMk cId="3695449971" sldId="622"/>
            <ac:spMk id="11" creationId="{47BA5665-3D4D-45F1-BBB4-45360CBCDE87}"/>
          </ac:spMkLst>
        </pc:spChg>
        <pc:spChg chg="del">
          <ac:chgData name="Baudean, Shelley" userId="31103ec7-be28-4b7a-9671-bf4279615478" providerId="ADAL" clId="{BA179585-D566-4717-826F-92AE3FE86113}" dt="2022-03-09T16:38:06.599" v="3315" actId="478"/>
          <ac:spMkLst>
            <pc:docMk/>
            <pc:sldMk cId="3695449971" sldId="622"/>
            <ac:spMk id="12" creationId="{42E8A1AC-18A8-471D-859A-829F6FC45EF9}"/>
          </ac:spMkLst>
        </pc:spChg>
        <pc:spChg chg="add mod">
          <ac:chgData name="Baudean, Shelley" userId="31103ec7-be28-4b7a-9671-bf4279615478" providerId="ADAL" clId="{BA179585-D566-4717-826F-92AE3FE86113}" dt="2022-03-09T16:45:46.172" v="3605" actId="20577"/>
          <ac:spMkLst>
            <pc:docMk/>
            <pc:sldMk cId="3695449971" sldId="622"/>
            <ac:spMk id="13" creationId="{9E806D8C-7A99-4081-A318-4D594B84BE87}"/>
          </ac:spMkLst>
        </pc:spChg>
        <pc:picChg chg="del">
          <ac:chgData name="Baudean, Shelley" userId="31103ec7-be28-4b7a-9671-bf4279615478" providerId="ADAL" clId="{BA179585-D566-4717-826F-92AE3FE86113}" dt="2022-03-09T16:38:02.113" v="3311" actId="478"/>
          <ac:picMkLst>
            <pc:docMk/>
            <pc:sldMk cId="3695449971" sldId="622"/>
            <ac:picMk id="5" creationId="{1207D766-4CBA-466C-A973-F433BF300978}"/>
          </ac:picMkLst>
        </pc:picChg>
        <pc:picChg chg="del">
          <ac:chgData name="Baudean, Shelley" userId="31103ec7-be28-4b7a-9671-bf4279615478" providerId="ADAL" clId="{BA179585-D566-4717-826F-92AE3FE86113}" dt="2022-03-09T16:38:04.351" v="3312" actId="478"/>
          <ac:picMkLst>
            <pc:docMk/>
            <pc:sldMk cId="3695449971" sldId="622"/>
            <ac:picMk id="6" creationId="{12CCE5F1-6401-4CEB-8D3C-82641E27E768}"/>
          </ac:picMkLst>
        </pc:picChg>
        <pc:picChg chg="del">
          <ac:chgData name="Baudean, Shelley" userId="31103ec7-be28-4b7a-9671-bf4279615478" providerId="ADAL" clId="{BA179585-D566-4717-826F-92AE3FE86113}" dt="2022-03-09T16:38:05.351" v="3313" actId="478"/>
          <ac:picMkLst>
            <pc:docMk/>
            <pc:sldMk cId="3695449971" sldId="622"/>
            <ac:picMk id="7" creationId="{DD5D22FF-B208-43E9-8E1B-59593CF710EF}"/>
          </ac:picMkLst>
        </pc:picChg>
        <pc:picChg chg="del">
          <ac:chgData name="Baudean, Shelley" userId="31103ec7-be28-4b7a-9671-bf4279615478" providerId="ADAL" clId="{BA179585-D566-4717-826F-92AE3FE86113}" dt="2022-03-09T16:38:05.814" v="3314" actId="478"/>
          <ac:picMkLst>
            <pc:docMk/>
            <pc:sldMk cId="3695449971" sldId="622"/>
            <ac:picMk id="8" creationId="{BD059B77-D8A4-460A-B7F6-423C265A05A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853022" cy="344488"/>
          </a:xfrm>
          <a:prstGeom prst="rect">
            <a:avLst/>
          </a:prstGeom>
        </p:spPr>
        <p:txBody>
          <a:bodyPr vert="horz" lIns="89994" tIns="44997" rIns="89994" bIns="4499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037023" y="0"/>
            <a:ext cx="3853022" cy="344488"/>
          </a:xfrm>
          <a:prstGeom prst="rect">
            <a:avLst/>
          </a:prstGeom>
        </p:spPr>
        <p:txBody>
          <a:bodyPr vert="horz" lIns="89994" tIns="44997" rIns="89994" bIns="44997" rtlCol="0"/>
          <a:lstStyle>
            <a:lvl1pPr algn="r">
              <a:defRPr sz="1200"/>
            </a:lvl1pPr>
          </a:lstStyle>
          <a:p>
            <a:fld id="{68FA4FB8-1494-4BFC-A408-EEE84CF80117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3538" y="857250"/>
            <a:ext cx="3084512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994" tIns="44997" rIns="89994" bIns="4499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89159" y="3300414"/>
            <a:ext cx="7113270" cy="2700337"/>
          </a:xfrm>
          <a:prstGeom prst="rect">
            <a:avLst/>
          </a:prstGeom>
        </p:spPr>
        <p:txBody>
          <a:bodyPr vert="horz" lIns="89994" tIns="44997" rIns="89994" bIns="4499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4"/>
            <a:ext cx="3853022" cy="344487"/>
          </a:xfrm>
          <a:prstGeom prst="rect">
            <a:avLst/>
          </a:prstGeom>
        </p:spPr>
        <p:txBody>
          <a:bodyPr vert="horz" lIns="89994" tIns="44997" rIns="89994" bIns="4499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037023" y="6513514"/>
            <a:ext cx="3853022" cy="344487"/>
          </a:xfrm>
          <a:prstGeom prst="rect">
            <a:avLst/>
          </a:prstGeom>
        </p:spPr>
        <p:txBody>
          <a:bodyPr vert="horz" lIns="89994" tIns="44997" rIns="89994" bIns="44997" rtlCol="0" anchor="b"/>
          <a:lstStyle>
            <a:lvl1pPr algn="r">
              <a:defRPr sz="1200"/>
            </a:lvl1pPr>
          </a:lstStyle>
          <a:p>
            <a:fld id="{6234AA89-3C25-47F7-86D5-CE87555871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91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4AA89-3C25-47F7-86D5-CE87555871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221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4AA89-3C25-47F7-86D5-CE875558716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11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4AA89-3C25-47F7-86D5-CE875558716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90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4AA89-3C25-47F7-86D5-CE875558716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600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4AA89-3C25-47F7-86D5-CE875558716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7254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4AA89-3C25-47F7-86D5-CE875558716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626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4AA89-3C25-47F7-86D5-CE875558716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25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4AA89-3C25-47F7-86D5-CE875558716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341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4AA89-3C25-47F7-86D5-CE8755587169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302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4AA89-3C25-47F7-86D5-CE875558716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803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4AA89-3C25-47F7-86D5-CE875558716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734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4AA89-3C25-47F7-86D5-CE875558716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816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4AA89-3C25-47F7-86D5-CE875558716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607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4AA89-3C25-47F7-86D5-CE875558716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95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4AA89-3C25-47F7-86D5-CE875558716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081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4AA89-3C25-47F7-86D5-CE875558716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657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4AA89-3C25-47F7-86D5-CE875558716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608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Franklin Gothic Medium"/>
                <a:cs typeface="Franklin Gothic Medium"/>
              </a:defRPr>
            </a:lvl1pPr>
          </a:lstStyle>
          <a:p>
            <a:pPr marL="11557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8F5D0255-BC20-4167-BD8F-0579AF3B64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09" y="433250"/>
            <a:ext cx="1440181" cy="14401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12069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3780" y="1498600"/>
            <a:ext cx="8261779" cy="3860800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76200"/>
          </a:xfrm>
          <a:custGeom>
            <a:avLst/>
            <a:gdLst/>
            <a:ahLst/>
            <a:cxnLst/>
            <a:rect l="l" t="t" r="r" b="b"/>
            <a:pathLst>
              <a:path w="9144000" h="76200">
                <a:moveTo>
                  <a:pt x="0" y="76200"/>
                </a:moveTo>
                <a:lnTo>
                  <a:pt x="9144000" y="76200"/>
                </a:lnTo>
                <a:lnTo>
                  <a:pt x="9144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206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k object 19"/>
          <p:cNvSpPr/>
          <p:nvPr/>
        </p:nvSpPr>
        <p:spPr>
          <a:xfrm>
            <a:off x="-2" y="38100"/>
            <a:ext cx="91440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0628" y="325278"/>
            <a:ext cx="7082739" cy="492443"/>
          </a:xfrm>
        </p:spPr>
        <p:txBody>
          <a:bodyPr lIns="0" tIns="0" rIns="0" bIns="0"/>
          <a:lstStyle>
            <a:lvl1pPr>
              <a:defRPr sz="3200" b="0" i="0">
                <a:solidFill>
                  <a:srgbClr val="012069"/>
                </a:solidFill>
                <a:latin typeface="Franklin Gothic Medium"/>
                <a:cs typeface="Franklin Gothic Medium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Franklin Gothic Medium"/>
                <a:cs typeface="Franklin Gothic Medium"/>
              </a:defRPr>
            </a:lvl1pPr>
          </a:lstStyle>
          <a:p>
            <a:pPr marL="11557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0630" y="304800"/>
            <a:ext cx="7082739" cy="492443"/>
          </a:xfrm>
        </p:spPr>
        <p:txBody>
          <a:bodyPr lIns="0" tIns="0" rIns="0" bIns="0"/>
          <a:lstStyle>
            <a:lvl1pPr>
              <a:defRPr sz="3200" b="0" i="0">
                <a:solidFill>
                  <a:srgbClr val="012069"/>
                </a:solidFill>
                <a:latin typeface="Franklin Gothic Medium"/>
                <a:cs typeface="Franklin Gothic Medium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Franklin Gothic Medium"/>
                <a:cs typeface="Franklin Gothic Medium"/>
              </a:defRPr>
            </a:lvl1pPr>
          </a:lstStyle>
          <a:p>
            <a:pPr marL="11557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76200"/>
          </a:xfrm>
          <a:custGeom>
            <a:avLst/>
            <a:gdLst/>
            <a:ahLst/>
            <a:cxnLst/>
            <a:rect l="l" t="t" r="r" b="b"/>
            <a:pathLst>
              <a:path w="9144000" h="76200">
                <a:moveTo>
                  <a:pt x="0" y="76200"/>
                </a:moveTo>
                <a:lnTo>
                  <a:pt x="9144000" y="76200"/>
                </a:lnTo>
                <a:lnTo>
                  <a:pt x="9144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2069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k object 19"/>
          <p:cNvSpPr/>
          <p:nvPr/>
        </p:nvSpPr>
        <p:spPr>
          <a:xfrm>
            <a:off x="0" y="76200"/>
            <a:ext cx="91440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Franklin Gothic Medium"/>
                <a:cs typeface="Franklin Gothic Medium"/>
              </a:defRPr>
            </a:lvl1pPr>
          </a:lstStyle>
          <a:p>
            <a:pPr marL="11557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76200"/>
          </a:xfrm>
          <a:custGeom>
            <a:avLst/>
            <a:gdLst/>
            <a:ahLst/>
            <a:cxnLst/>
            <a:rect l="l" t="t" r="r" b="b"/>
            <a:pathLst>
              <a:path w="9144000" h="76200">
                <a:moveTo>
                  <a:pt x="0" y="76200"/>
                </a:moveTo>
                <a:lnTo>
                  <a:pt x="9144000" y="76200"/>
                </a:lnTo>
                <a:lnTo>
                  <a:pt x="9144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12069"/>
          </a:solidFill>
          <a:ln>
            <a:solidFill>
              <a:srgbClr val="01216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0629" y="151319"/>
            <a:ext cx="708273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12069"/>
                </a:solidFill>
                <a:latin typeface="Franklin Gothic Medium"/>
                <a:cs typeface="Franklin Gothic Medium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8818" y="1580451"/>
            <a:ext cx="8446363" cy="386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94673" y="6488912"/>
            <a:ext cx="230504" cy="198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Franklin Gothic Medium"/>
                <a:cs typeface="Franklin Gothic Medium"/>
              </a:defRPr>
            </a:lvl1pPr>
          </a:lstStyle>
          <a:p>
            <a:pPr marL="11557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umentcloud.adobe.com/link/review?uri=urn:aaid:scds:US:b50b36b2-bf77-31b4-87e4-d28153d39b7d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bcB4Cul9Uso?feature=oembed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zed.gov/cte/program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helpdeskexternal.azed.gov/" TargetMode="Externa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zed.gov/cte/ctso" TargetMode="External"/><Relationship Id="rId2" Type="http://schemas.openxmlformats.org/officeDocument/2006/relationships/hyperlink" Target="https://www.azed.gov/cte/cte-data-portal-information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acteaz.org/" TargetMode="External"/><Relationship Id="rId5" Type="http://schemas.openxmlformats.org/officeDocument/2006/relationships/hyperlink" Target="https://acova.org/" TargetMode="External"/><Relationship Id="rId4" Type="http://schemas.openxmlformats.org/officeDocument/2006/relationships/hyperlink" Target="https://www.azed.gov/cte/assessment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FDD0D-1C8F-4D9F-B370-AA86D6B05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895600"/>
            <a:ext cx="7772400" cy="1477328"/>
          </a:xfrm>
        </p:spPr>
        <p:txBody>
          <a:bodyPr/>
          <a:lstStyle/>
          <a:p>
            <a:pPr algn="ctr"/>
            <a:r>
              <a:rPr lang="en-US" dirty="0"/>
              <a:t>Perkins &amp; State Priority 2023</a:t>
            </a:r>
            <a:br>
              <a:rPr lang="en-US" dirty="0"/>
            </a:br>
            <a:r>
              <a:rPr lang="en-US" dirty="0"/>
              <a:t>Grant Application &amp; CLNA Training</a:t>
            </a:r>
            <a:br>
              <a:rPr lang="en-US" dirty="0"/>
            </a:br>
            <a:r>
              <a:rPr lang="en-US" dirty="0"/>
              <a:t>Secondary LEAs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E10C01-6E38-4C08-9A0D-E5AA203309D8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371600" y="5207913"/>
            <a:ext cx="6400800" cy="430887"/>
          </a:xfrm>
        </p:spPr>
        <p:txBody>
          <a:bodyPr/>
          <a:lstStyle/>
          <a:p>
            <a:pPr algn="ctr"/>
            <a:r>
              <a:rPr lang="en-US" dirty="0"/>
              <a:t>March 7, 2022</a:t>
            </a:r>
          </a:p>
        </p:txBody>
      </p:sp>
    </p:spTree>
    <p:extLst>
      <p:ext uri="{BB962C8B-B14F-4D97-AF65-F5344CB8AC3E}">
        <p14:creationId xmlns:p14="http://schemas.microsoft.com/office/powerpoint/2010/main" val="104659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1F94C-CB8B-4DB2-9BC0-F965214C1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1319"/>
            <a:ext cx="9143999" cy="984885"/>
          </a:xfrm>
        </p:spPr>
        <p:txBody>
          <a:bodyPr/>
          <a:lstStyle/>
          <a:p>
            <a:pPr algn="ctr"/>
            <a:r>
              <a:rPr lang="en-US" dirty="0"/>
              <a:t>Comprehensive Local Needs Assessment (CLNA)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CE0BA-97D6-4591-9452-288CF4616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780" y="1498600"/>
            <a:ext cx="8261779" cy="172354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Year Two of Biennial cycle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Upload completed CLNA into Related Documents as shown in screenshot below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u="sng" dirty="0"/>
              <a:t>Use last year’s document, color code updates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99F126-6667-490B-AF8F-B4F3CE20D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9144000" cy="302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9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50337C6F-F222-40CE-AB19-6B6591E49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038600"/>
            <a:ext cx="8305800" cy="280478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F5969F4-A765-46E8-865F-1E88F1E9C490}"/>
              </a:ext>
            </a:extLst>
          </p:cNvPr>
          <p:cNvSpPr txBox="1">
            <a:spLocks/>
          </p:cNvSpPr>
          <p:nvPr/>
        </p:nvSpPr>
        <p:spPr>
          <a:xfrm>
            <a:off x="1070661" y="158115"/>
            <a:ext cx="7082739" cy="9848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kern="0" dirty="0">
                <a:latin typeface="Franklin Gothic Medium" panose="020B0603020102020204" pitchFamily="34" charset="0"/>
              </a:rPr>
              <a:t>Adding Updates to FY22 CLNA for </a:t>
            </a:r>
          </a:p>
          <a:p>
            <a:pPr algn="ctr"/>
            <a:r>
              <a:rPr lang="en-US" sz="3200" kern="0" dirty="0">
                <a:latin typeface="Franklin Gothic Medium" panose="020B0603020102020204" pitchFamily="34" charset="0"/>
              </a:rPr>
              <a:t>Year 2 of Biennial Cycle (FY23)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97772E-7C50-4DDA-B66A-6A79FB92E495}"/>
              </a:ext>
            </a:extLst>
          </p:cNvPr>
          <p:cNvSpPr txBox="1"/>
          <p:nvPr/>
        </p:nvSpPr>
        <p:spPr>
          <a:xfrm>
            <a:off x="457200" y="1143000"/>
            <a:ext cx="8001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Franklin Gothic Medium" panose="020B0603020102020204" pitchFamily="34" charset="0"/>
              </a:rPr>
              <a:t>CLNA review must reflect current meeting dates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Franklin Gothic Medium" panose="020B0603020102020204" pitchFamily="34" charset="0"/>
              </a:rPr>
              <a:t>Change rating, if applicable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Franklin Gothic Medium" panose="020B0603020102020204" pitchFamily="34" charset="0"/>
              </a:rPr>
              <a:t>Color-code updates in each box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BD62B5-5CB3-494F-A6D7-D4D4725A8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8400"/>
            <a:ext cx="9144000" cy="15955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58D00D-861E-4265-8A40-AE0028C2F4D8}"/>
              </a:ext>
            </a:extLst>
          </p:cNvPr>
          <p:cNvSpPr txBox="1"/>
          <p:nvPr/>
        </p:nvSpPr>
        <p:spPr>
          <a:xfrm>
            <a:off x="6019800" y="342007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Franklin Gothic Medium" panose="020B0603020102020204" pitchFamily="34" charset="0"/>
              </a:rPr>
              <a:t>*If in person, or indicate if virtual</a:t>
            </a: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78A065-AC9E-4EAF-BBEE-C8FBE792E4A1}"/>
              </a:ext>
            </a:extLst>
          </p:cNvPr>
          <p:cNvSpPr/>
          <p:nvPr/>
        </p:nvSpPr>
        <p:spPr>
          <a:xfrm>
            <a:off x="2895600" y="4343400"/>
            <a:ext cx="228601" cy="22860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38F78B-CC0E-47DB-A180-87708AA8A13E}"/>
              </a:ext>
            </a:extLst>
          </p:cNvPr>
          <p:cNvSpPr/>
          <p:nvPr/>
        </p:nvSpPr>
        <p:spPr>
          <a:xfrm>
            <a:off x="8229599" y="3200400"/>
            <a:ext cx="609601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CD9C712-53E6-4CD0-B59A-30BCAAB67DB5}"/>
              </a:ext>
            </a:extLst>
          </p:cNvPr>
          <p:cNvSpPr/>
          <p:nvPr/>
        </p:nvSpPr>
        <p:spPr>
          <a:xfrm>
            <a:off x="3581400" y="5943600"/>
            <a:ext cx="1295400" cy="5187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0E495C-C66F-4FA1-9295-C033019625F5}"/>
              </a:ext>
            </a:extLst>
          </p:cNvPr>
          <p:cNvSpPr txBox="1"/>
          <p:nvPr/>
        </p:nvSpPr>
        <p:spPr>
          <a:xfrm>
            <a:off x="1524000" y="34290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Franklin Gothic Medium" panose="020B0603020102020204" pitchFamily="34" charset="0"/>
              </a:rPr>
              <a:t>*Members may change from year to year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99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530E5-4825-4100-9E6B-7290E11B6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030" y="152400"/>
            <a:ext cx="7082739" cy="984885"/>
          </a:xfrm>
        </p:spPr>
        <p:txBody>
          <a:bodyPr/>
          <a:lstStyle/>
          <a:p>
            <a:pPr algn="ctr"/>
            <a:r>
              <a:rPr lang="en-US" dirty="0"/>
              <a:t>Preparation Materials for CLNA Leadership Planning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E6750-BC7C-4D3D-BE3E-8320D5032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1600200"/>
            <a:ext cx="8229600" cy="473975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Last year’s CLNA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Program of Study (POS) review summaries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Objective pages from FY2022 grant application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Budget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Program of Study (POS) accomplishments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List of areas/items to be addressed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Evidence/data: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https://documentcloud.adobe.com/link/review?uri=urn:aaid:scds:US:b50b36b2-bf77-31b4-87e4-d28153d39b7d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365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8CC3A-D044-4935-8B84-C740959EE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CLNA Activity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462CCB-2AF9-4F2E-B0F4-43742DAB84BF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457200" y="2567226"/>
            <a:ext cx="7772400" cy="3447098"/>
          </a:xfrm>
          <a:ln>
            <a:noFill/>
          </a:ln>
        </p:spPr>
        <p:txBody>
          <a:bodyPr/>
          <a:lstStyle/>
          <a:p>
            <a:r>
              <a:rPr lang="en-US" u="sng" dirty="0"/>
              <a:t>Evidence Reviewed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Documentation of certifications purchased and pass rates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Number of students tested/passed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Reports from testing vendors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TSA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Performance measure results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883C35-234E-48BD-A35B-484AF5572F2F}"/>
              </a:ext>
            </a:extLst>
          </p:cNvPr>
          <p:cNvSpPr txBox="1"/>
          <p:nvPr/>
        </p:nvSpPr>
        <p:spPr>
          <a:xfrm>
            <a:off x="457200" y="12954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Franklin Gothic Medium" panose="020B0603020102020204" pitchFamily="34" charset="0"/>
              </a:rPr>
              <a:t>INCREASE STUDENT ACHIEVEMENT--“Provides participants with access to industry-recognized certification examinations or other assessments leading toward a recognized post-secondary credential.” </a:t>
            </a:r>
            <a:endParaRPr lang="en-US" sz="2000" dirty="0">
              <a:highlight>
                <a:srgbClr val="FFFF00"/>
              </a:highlight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52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2CA3E-662E-406B-A37B-7BCC044FC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CLNA Drives the Plan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19327E-A8FF-4F66-91E9-ED6AACB27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5642586"/>
            <a:ext cx="9144000" cy="12154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A3F9F1-C100-4C68-87F2-DBA93952612F}"/>
              </a:ext>
            </a:extLst>
          </p:cNvPr>
          <p:cNvSpPr txBox="1"/>
          <p:nvPr/>
        </p:nvSpPr>
        <p:spPr>
          <a:xfrm>
            <a:off x="0" y="11430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Franklin Gothic Medium" panose="020B0603020102020204" pitchFamily="34" charset="0"/>
              </a:rPr>
              <a:t>Each section of the CLNA…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CF475C-A202-4C1E-ABAC-E0441C389F32}"/>
              </a:ext>
            </a:extLst>
          </p:cNvPr>
          <p:cNvSpPr txBox="1"/>
          <p:nvPr/>
        </p:nvSpPr>
        <p:spPr>
          <a:xfrm>
            <a:off x="-1716" y="5257800"/>
            <a:ext cx="5564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Franklin Gothic Medium" panose="020B0603020102020204" pitchFamily="34" charset="0"/>
              </a:rPr>
              <a:t>Corresponds with one section of the grant…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022AF1-3177-457D-9412-B1760A6CB4B7}"/>
              </a:ext>
            </a:extLst>
          </p:cNvPr>
          <p:cNvSpPr/>
          <p:nvPr/>
        </p:nvSpPr>
        <p:spPr>
          <a:xfrm>
            <a:off x="0" y="6629400"/>
            <a:ext cx="7620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98D0CC-53D7-4554-859A-2EAC06423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94" y="1777915"/>
            <a:ext cx="8998412" cy="33021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40553A9-6AC5-44E3-831D-555F1721338B}"/>
              </a:ext>
            </a:extLst>
          </p:cNvPr>
          <p:cNvSpPr/>
          <p:nvPr/>
        </p:nvSpPr>
        <p:spPr>
          <a:xfrm>
            <a:off x="6248400" y="3429000"/>
            <a:ext cx="990600" cy="152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FB3C69-27C0-4FE3-A22F-B11171EAF5DD}"/>
              </a:ext>
            </a:extLst>
          </p:cNvPr>
          <p:cNvSpPr/>
          <p:nvPr/>
        </p:nvSpPr>
        <p:spPr>
          <a:xfrm>
            <a:off x="152400" y="1828800"/>
            <a:ext cx="2439238" cy="213840"/>
          </a:xfrm>
          <a:prstGeom prst="rect">
            <a:avLst/>
          </a:prstGeom>
          <a:solidFill>
            <a:srgbClr val="FFFF00">
              <a:alpha val="38000"/>
            </a:srgb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F2C8158A-AC7D-4695-B47B-5B59C049B2EC}"/>
              </a:ext>
            </a:extLst>
          </p:cNvPr>
          <p:cNvSpPr/>
          <p:nvPr/>
        </p:nvSpPr>
        <p:spPr>
          <a:xfrm rot="10800000">
            <a:off x="1524838" y="5642586"/>
            <a:ext cx="1066800" cy="2593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06B1EDE-0AFE-47E0-82D2-BD10E83DD687}"/>
              </a:ext>
            </a:extLst>
          </p:cNvPr>
          <p:cNvSpPr/>
          <p:nvPr/>
        </p:nvSpPr>
        <p:spPr>
          <a:xfrm rot="10800000">
            <a:off x="2667000" y="1828800"/>
            <a:ext cx="1066800" cy="2593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62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DFB02-E4AA-44DC-9248-00C33EFE4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Measurable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D6F30-E3F9-4F4D-BB8B-84A851C8A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344709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Pull from CLNA—</a:t>
            </a:r>
            <a:br>
              <a:rPr lang="en-US" dirty="0"/>
            </a:br>
            <a:r>
              <a:rPr lang="en-US" dirty="0"/>
              <a:t>areas of need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Top section is a summary of CLNA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At least </a:t>
            </a:r>
            <a:r>
              <a:rPr lang="en-US" dirty="0"/>
              <a:t>one MO per each of six categories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Box 1: SMART goal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Box 2: Justifications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C422C2-E127-4FE7-A4A9-6D5BA61E6DCF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 rotWithShape="1">
          <a:blip r:embed="rId3"/>
          <a:srcRect t="3170" b="-1"/>
          <a:stretch/>
        </p:blipFill>
        <p:spPr>
          <a:xfrm>
            <a:off x="4959350" y="1447800"/>
            <a:ext cx="3476625" cy="33756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B3A2D3-3F7B-4080-A1FD-A219BA2D61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13535"/>
            <a:ext cx="9144000" cy="17444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E67060-FC5A-4A83-BED8-A3DFDFD07705}"/>
              </a:ext>
            </a:extLst>
          </p:cNvPr>
          <p:cNvSpPr txBox="1"/>
          <p:nvPr/>
        </p:nvSpPr>
        <p:spPr>
          <a:xfrm>
            <a:off x="5257800" y="5410200"/>
            <a:ext cx="3733800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*Box 3 “Progress Summary/Final Narrative” not due until Sept 15</a:t>
            </a:r>
            <a:r>
              <a:rPr lang="en-US" baseline="300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th</a:t>
            </a:r>
            <a:r>
              <a:rPr lang="en-US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 2023 (but can be completed earlier)…NO Midyear Narrative!</a:t>
            </a:r>
          </a:p>
        </p:txBody>
      </p:sp>
    </p:spTree>
    <p:extLst>
      <p:ext uri="{BB962C8B-B14F-4D97-AF65-F5344CB8AC3E}">
        <p14:creationId xmlns:p14="http://schemas.microsoft.com/office/powerpoint/2010/main" val="455643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6E38A-62E4-4A22-A9E3-A06770C0F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5278"/>
            <a:ext cx="8001000" cy="984885"/>
          </a:xfrm>
        </p:spPr>
        <p:txBody>
          <a:bodyPr/>
          <a:lstStyle/>
          <a:p>
            <a:pPr algn="ctr"/>
            <a:r>
              <a:rPr lang="en-US" dirty="0"/>
              <a:t>Objectives for Year 2 of Biennial Cycle (FY23)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BEBF1-E040-4816-8189-9BE1848D0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143000"/>
            <a:ext cx="3977640" cy="301621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If you are on track to achieve FY22 objective(s):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Start fresh with new objective(s) for FY23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Pick a different area of focus to improve for FY23 &amp; write goal(s)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10D12A-DD65-415C-A805-C55B37E3E9A7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4709160" y="1143000"/>
            <a:ext cx="3977640" cy="3877985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If you are NOT on track to achieve FY22 objective(s):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You may continue with the same objective, or slightly tweak for FY23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 Box 2—Justification, explain why you are continuing with same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Example below: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BB25C2-81A1-4400-B7EC-0B09F77FBA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500"/>
          <a:stretch/>
        </p:blipFill>
        <p:spPr>
          <a:xfrm>
            <a:off x="679655" y="5083955"/>
            <a:ext cx="7778545" cy="180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41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35B88D-166E-4D63-9C86-64F201B6F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555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32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How to write SMART goals and objectives">
            <a:hlinkClick r:id="" action="ppaction://media"/>
            <a:extLst>
              <a:ext uri="{FF2B5EF4-FFF2-40B4-BE49-F238E27FC236}">
                <a16:creationId xmlns:a16="http://schemas.microsoft.com/office/drawing/2014/main" id="{2558A9CA-00A4-4731-A5F1-E763505D59A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95717" y="1752600"/>
            <a:ext cx="7552566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8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1983A-4BD5-40B6-BB7B-97806D9A5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SMART Goal 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43DE4-5A7D-4486-9191-F9C233689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780" y="939760"/>
            <a:ext cx="8261779" cy="6463308"/>
          </a:xfrm>
        </p:spPr>
        <p:txBody>
          <a:bodyPr/>
          <a:lstStyle/>
          <a:p>
            <a:r>
              <a:rPr lang="en-US" sz="2400" u="sng" dirty="0"/>
              <a:t>In the chat box</a:t>
            </a:r>
            <a:r>
              <a:rPr lang="en-US" sz="2400" dirty="0"/>
              <a:t>: How can each of these statements be turned into a SMART goal?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Review data.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Host a career event.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Increase certifications/credentials.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r>
              <a:rPr lang="en-US" sz="2400" u="sng" dirty="0"/>
              <a:t>Answers</a:t>
            </a:r>
            <a:r>
              <a:rPr lang="en-US" sz="2400" dirty="0"/>
              <a:t>…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By June 30, 2022, district testing data will be reviewed and compared to previous years data to establish areas of improvement.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Host a career day at XXX High School with the SUSD foundation in Spring 2022.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By end of SY 2023, LEA will increase </a:t>
            </a:r>
            <a:r>
              <a:rPr lang="en-US" sz="2400"/>
              <a:t>certifications/ credentials </a:t>
            </a:r>
            <a:r>
              <a:rPr lang="en-US" sz="2400" dirty="0"/>
              <a:t>for all CTE programs by 20% from </a:t>
            </a:r>
            <a:r>
              <a:rPr lang="en-US" sz="2400"/>
              <a:t>SY 2022.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016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78896D-EEEC-47B8-837C-BE4C4B5ED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1"/>
            <a:ext cx="9144000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24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0B047-F01A-484B-9A0D-CA7C6176C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Budget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07EB7-9F61-409C-90B4-F8FA95CF8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199" y="1104067"/>
            <a:ext cx="4724401" cy="560153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Budget entire allocation, leave none remaining—</a:t>
            </a:r>
            <a:br>
              <a:rPr lang="en-US" dirty="0"/>
            </a:br>
            <a:r>
              <a:rPr lang="en-US" dirty="0"/>
              <a:t>can revise later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Dictated by CLNA/MO’s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Perkins Allowable Chart Quick Reference Guide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USFR Chart of Accounts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Equipment lists: </a:t>
            </a:r>
            <a:br>
              <a:rPr lang="en-US" dirty="0"/>
            </a:b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https://www.azed.gov/cte/programs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Computers—check with your Grants Specialist</a:t>
            </a:r>
            <a:endParaRPr lang="en-US" dirty="0">
              <a:highlight>
                <a:srgbClr val="FFFF00"/>
              </a:highligh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65F6E7-5663-4C08-9687-1F02EA9C4A1E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4"/>
          <a:stretch>
            <a:fillRect/>
          </a:stretch>
        </p:blipFill>
        <p:spPr>
          <a:xfrm>
            <a:off x="5615077" y="1066800"/>
            <a:ext cx="2462123" cy="45259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FC680B-23BB-4148-B20D-EB80443B9A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r="41911"/>
          <a:stretch/>
        </p:blipFill>
        <p:spPr>
          <a:xfrm>
            <a:off x="5014171" y="5514182"/>
            <a:ext cx="3672629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45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FB49C1-F223-4BC1-BB4D-1178E06FD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0631"/>
            <a:ext cx="9144000" cy="381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53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52C8D4-962E-49C0-B69C-963CEDE54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76800"/>
            <a:ext cx="9144000" cy="13062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AA2E47-CEEE-4DBA-9647-79D29CC42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3654"/>
            <a:ext cx="9144000" cy="248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86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199C8D-D230-4643-A8C9-DB56C8910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148" y="3037942"/>
            <a:ext cx="6820852" cy="38200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4BBF64-0414-43D4-BA53-E61AFD2D0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9144000" cy="16835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8733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406499-E35E-44DD-95D3-1080F0332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28931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BB31D2-05E9-4E30-9939-7A0BC12D75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872"/>
          <a:stretch/>
        </p:blipFill>
        <p:spPr>
          <a:xfrm>
            <a:off x="2057400" y="3172249"/>
            <a:ext cx="5105400" cy="36628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30491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C5806-ABDC-4067-B2AB-A81E6EAEE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Coding: </a:t>
            </a:r>
            <a:r>
              <a:rPr lang="en-US" dirty="0"/>
              <a:t>Common Expenses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893E7-40A2-48DB-9473-822DA99CE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780" y="990600"/>
            <a:ext cx="8700220" cy="689419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u="sng" dirty="0"/>
              <a:t>6100</a:t>
            </a:r>
            <a:r>
              <a:rPr lang="en-US" dirty="0"/>
              <a:t>: CTE Salaries (1000) and Stipends (2100)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u="sng" dirty="0"/>
              <a:t>6200</a:t>
            </a:r>
            <a:r>
              <a:rPr lang="en-US" dirty="0"/>
              <a:t>: Benefits for above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u="sng" dirty="0"/>
              <a:t>6300</a:t>
            </a:r>
            <a:r>
              <a:rPr lang="en-US" dirty="0"/>
              <a:t>: CTE staff professional development costs/ conference registration (2100), testing (1000)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u="sng" dirty="0"/>
              <a:t>6400</a:t>
            </a:r>
            <a:r>
              <a:rPr lang="en-US" dirty="0"/>
              <a:t>: CTE equipment repair/maintenance (2100)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u="sng" dirty="0"/>
              <a:t>6500</a:t>
            </a:r>
            <a:r>
              <a:rPr lang="en-US" dirty="0"/>
              <a:t>: CTE staff travel/hotel/food (2100)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u="sng" dirty="0"/>
              <a:t>6600</a:t>
            </a:r>
            <a:r>
              <a:rPr lang="en-US" dirty="0"/>
              <a:t>: Instructional supplies—consumables (1000), career guidance materials (2100)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u="sng" dirty="0"/>
              <a:t>6731/6732</a:t>
            </a:r>
            <a:r>
              <a:rPr lang="en-US" dirty="0"/>
              <a:t> (under $5000)/</a:t>
            </a:r>
            <a:r>
              <a:rPr lang="en-US" u="sng" dirty="0"/>
              <a:t>6733</a:t>
            </a:r>
            <a:r>
              <a:rPr lang="en-US" dirty="0"/>
              <a:t> (over $5000): Furniture &amp; Equipment (must be specialized!)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u="sng" dirty="0"/>
              <a:t>6737/6738</a:t>
            </a:r>
            <a:r>
              <a:rPr lang="en-US" dirty="0"/>
              <a:t> (under $5000)/</a:t>
            </a:r>
            <a:r>
              <a:rPr lang="en-US" u="sng" dirty="0"/>
              <a:t>6739</a:t>
            </a:r>
            <a:r>
              <a:rPr lang="en-US" dirty="0"/>
              <a:t> (over $5000): Technology equipment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u="sng" dirty="0"/>
              <a:t>6800</a:t>
            </a:r>
            <a:r>
              <a:rPr lang="en-US" dirty="0"/>
              <a:t>: CTSO fees, student travel, etc. (2100)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0707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123D2-85CE-4422-92F3-E5A4CF48D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From Perkins Checklist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F6954D-613C-4DD7-A0D6-21D7D10E8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6400"/>
            <a:ext cx="9144000" cy="446015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25F361-5CDA-44C0-87EB-EF07EF1D596E}"/>
              </a:ext>
            </a:extLst>
          </p:cNvPr>
          <p:cNvCxnSpPr/>
          <p:nvPr/>
        </p:nvCxnSpPr>
        <p:spPr>
          <a:xfrm>
            <a:off x="1600200" y="2286000"/>
            <a:ext cx="2971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830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739FA4-BD36-4708-95E3-75F78A6847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000"/>
          <a:stretch/>
        </p:blipFill>
        <p:spPr>
          <a:xfrm>
            <a:off x="0" y="1143000"/>
            <a:ext cx="7082738" cy="39297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8D98BB-C80A-4E4E-8461-4DEFA08C53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0000"/>
          <a:stretch/>
        </p:blipFill>
        <p:spPr>
          <a:xfrm>
            <a:off x="1985062" y="4725882"/>
            <a:ext cx="7082738" cy="213211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A66C325-4633-4E4C-B64D-E014DCD73CF5}"/>
              </a:ext>
            </a:extLst>
          </p:cNvPr>
          <p:cNvSpPr txBox="1">
            <a:spLocks/>
          </p:cNvSpPr>
          <p:nvPr/>
        </p:nvSpPr>
        <p:spPr>
          <a:xfrm>
            <a:off x="1030628" y="325278"/>
            <a:ext cx="7082739" cy="4924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kern="0" dirty="0">
                <a:latin typeface="Franklin Gothic Medium" panose="020B0603020102020204" pitchFamily="34" charset="0"/>
              </a:rPr>
              <a:t>Narrative Descriptions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0772FF-6BB9-4D03-B003-5BE0ECAF38C4}"/>
              </a:ext>
            </a:extLst>
          </p:cNvPr>
          <p:cNvSpPr txBox="1"/>
          <p:nvPr/>
        </p:nvSpPr>
        <p:spPr>
          <a:xfrm>
            <a:off x="6605588" y="1935540"/>
            <a:ext cx="2386012" cy="15696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*Dating and/or Color-coding your Revisions is appreciated!</a:t>
            </a:r>
          </a:p>
        </p:txBody>
      </p:sp>
    </p:spTree>
    <p:extLst>
      <p:ext uri="{BB962C8B-B14F-4D97-AF65-F5344CB8AC3E}">
        <p14:creationId xmlns:p14="http://schemas.microsoft.com/office/powerpoint/2010/main" val="2596955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98178-5943-42D4-A95D-3798B53E4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67XX Codes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AB3C30-B139-4910-87C5-17F36F51B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9144000" cy="992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350434-817C-4518-8312-FF200F8CA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16883"/>
            <a:ext cx="9144000" cy="49173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BF3EB3-2477-41F0-B2BB-0FC779475B89}"/>
              </a:ext>
            </a:extLst>
          </p:cNvPr>
          <p:cNvSpPr txBox="1"/>
          <p:nvPr/>
        </p:nvSpPr>
        <p:spPr>
          <a:xfrm>
            <a:off x="7010400" y="1120914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  <a:latin typeface="Franklin Gothic Medium" panose="020B0603020102020204" pitchFamily="34" charset="0"/>
              </a:rPr>
              <a:t>*Cost is per item,   </a:t>
            </a:r>
            <a:b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  <a:latin typeface="Franklin Gothic Medium" panose="020B0603020102020204" pitchFamily="34" charset="0"/>
              </a:rPr>
            </a:br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  <a:latin typeface="Franklin Gothic Medium" panose="020B0603020102020204" pitchFamily="34" charset="0"/>
              </a:rPr>
              <a:t>not total cost!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AB3EAD-A12B-45EA-930A-E5747E962E2A}"/>
              </a:ext>
            </a:extLst>
          </p:cNvPr>
          <p:cNvSpPr/>
          <p:nvPr/>
        </p:nvSpPr>
        <p:spPr>
          <a:xfrm>
            <a:off x="533400" y="1143000"/>
            <a:ext cx="2971800" cy="609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920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1F809-0405-496B-93F6-6728F9773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Capital Outlay Worksheet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A09497-504A-4CFF-9205-C33D33B91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780" y="867251"/>
            <a:ext cx="8261779" cy="172354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Typically has a useful life of more than one year.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Typically repaired rather than replaced when worn or damaged.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Totals must match amounts in the budget.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F71E04-D9B4-4A82-BDC8-5F8513E4C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10200"/>
            <a:ext cx="9144000" cy="12573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0F3786-FCAD-4996-815D-A6D1E2CCC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891" y="2743200"/>
            <a:ext cx="4047309" cy="2514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504392-3E1A-4BAF-A3C9-F87CE5C245CE}"/>
              </a:ext>
            </a:extLst>
          </p:cNvPr>
          <p:cNvSpPr txBox="1"/>
          <p:nvPr/>
        </p:nvSpPr>
        <p:spPr>
          <a:xfrm>
            <a:off x="6781800" y="2590800"/>
            <a:ext cx="2057400" cy="26776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*CHARTERS: everything coded 6600 unless Capital over $5000 (0190)…no 67XXs!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910608-10F2-403C-A701-C3ACC9EA96CE}"/>
              </a:ext>
            </a:extLst>
          </p:cNvPr>
          <p:cNvSpPr txBox="1"/>
          <p:nvPr/>
        </p:nvSpPr>
        <p:spPr>
          <a:xfrm>
            <a:off x="228600" y="3048000"/>
            <a:ext cx="2057400" cy="15696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*Please use Program of Study name vs. class title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3C6FCC0-7F77-404B-892E-283F0951108F}"/>
              </a:ext>
            </a:extLst>
          </p:cNvPr>
          <p:cNvCxnSpPr>
            <a:cxnSpLocks/>
          </p:cNvCxnSpPr>
          <p:nvPr/>
        </p:nvCxnSpPr>
        <p:spPr>
          <a:xfrm>
            <a:off x="1600200" y="4617660"/>
            <a:ext cx="533400" cy="10973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988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8F68-4766-47B6-B43C-5488DA162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GME Home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507AB5-3909-4D09-A3B0-AFB3DDF74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5873"/>
            <a:ext cx="9144000" cy="3826254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5065C4EF-6ABB-4D14-BE49-7B63A4696363}"/>
              </a:ext>
            </a:extLst>
          </p:cNvPr>
          <p:cNvSpPr/>
          <p:nvPr/>
        </p:nvSpPr>
        <p:spPr>
          <a:xfrm>
            <a:off x="1447800" y="1752600"/>
            <a:ext cx="1905000" cy="685800"/>
          </a:xfrm>
          <a:prstGeom prst="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B27DFE98-F95C-4824-8660-1FC9ABC9E08A}"/>
              </a:ext>
            </a:extLst>
          </p:cNvPr>
          <p:cNvSpPr/>
          <p:nvPr/>
        </p:nvSpPr>
        <p:spPr>
          <a:xfrm>
            <a:off x="6743700" y="1752600"/>
            <a:ext cx="1905000" cy="685800"/>
          </a:xfrm>
          <a:prstGeom prst="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59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2F0165-58C2-43FF-9ACB-08D6490E3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7582"/>
            <a:ext cx="9144000" cy="299561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D79231C-A515-4B14-9D6D-C026EA63904E}"/>
              </a:ext>
            </a:extLst>
          </p:cNvPr>
          <p:cNvSpPr txBox="1">
            <a:spLocks/>
          </p:cNvSpPr>
          <p:nvPr/>
        </p:nvSpPr>
        <p:spPr>
          <a:xfrm>
            <a:off x="1030628" y="325278"/>
            <a:ext cx="7082739" cy="4924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kern="0" dirty="0">
                <a:latin typeface="Franklin Gothic Medium" panose="020B0603020102020204" pitchFamily="34" charset="0"/>
              </a:rPr>
              <a:t>Capital Outlay Example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C7E989-3590-488E-9AFE-28DE5CAC9BCC}"/>
              </a:ext>
            </a:extLst>
          </p:cNvPr>
          <p:cNvSpPr txBox="1">
            <a:spLocks/>
          </p:cNvSpPr>
          <p:nvPr/>
        </p:nvSpPr>
        <p:spPr>
          <a:xfrm>
            <a:off x="457200" y="1048702"/>
            <a:ext cx="8229600" cy="3447098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Be specific in “Item Description”, not vague-- include brand, size, etc. when possible.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Purpose can include reasons such as “part of equipment list”, “to meet standards”,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Use full school names, not abbreviation.</a:t>
            </a:r>
          </a:p>
        </p:txBody>
      </p:sp>
    </p:spTree>
    <p:extLst>
      <p:ext uri="{BB962C8B-B14F-4D97-AF65-F5344CB8AC3E}">
        <p14:creationId xmlns:p14="http://schemas.microsoft.com/office/powerpoint/2010/main" val="21878141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FF75-E805-41AC-A65F-C4DB4EA34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Tips for Budget and Capital Outlay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9CDE0-DCB9-41AF-A6D2-565EA57C0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8229600" cy="344709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Tax/Shipping is not broken out in the Budget like it is in Capital Outlay Worksheet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Put total amount on “Line Item Total”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Can put “See Capital Outlay” OR list all items in the Narrative Description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 past grants, this was not always the case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 NOT group items in Capital Outlay, unless part of a kit purchased altogether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15D92F-DE27-4D42-85E5-47D54BFF7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05400"/>
            <a:ext cx="9144000" cy="15596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9C72233-13C3-476E-B69E-B45D949D6D07}"/>
              </a:ext>
            </a:extLst>
          </p:cNvPr>
          <p:cNvSpPr/>
          <p:nvPr/>
        </p:nvSpPr>
        <p:spPr>
          <a:xfrm>
            <a:off x="8113367" y="5334000"/>
            <a:ext cx="1030633" cy="685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37363B-A628-472B-82EB-481BC2F9D92B}"/>
              </a:ext>
            </a:extLst>
          </p:cNvPr>
          <p:cNvSpPr/>
          <p:nvPr/>
        </p:nvSpPr>
        <p:spPr>
          <a:xfrm>
            <a:off x="1712567" y="5013960"/>
            <a:ext cx="725833" cy="32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610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B48D9D-CCA0-4CF7-A70B-A637107A9D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667"/>
          <a:stretch/>
        </p:blipFill>
        <p:spPr>
          <a:xfrm>
            <a:off x="609600" y="2743200"/>
            <a:ext cx="7924800" cy="380808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968E85-DEA7-4F73-A6B4-DE6B122C6AE0}"/>
              </a:ext>
            </a:extLst>
          </p:cNvPr>
          <p:cNvSpPr txBox="1">
            <a:spLocks/>
          </p:cNvSpPr>
          <p:nvPr/>
        </p:nvSpPr>
        <p:spPr>
          <a:xfrm>
            <a:off x="457200" y="1577340"/>
            <a:ext cx="8229600" cy="116586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It is very helpful if you add a note in Narrative Description for added capital each revision: </a:t>
            </a:r>
          </a:p>
        </p:txBody>
      </p:sp>
    </p:spTree>
    <p:extLst>
      <p:ext uri="{BB962C8B-B14F-4D97-AF65-F5344CB8AC3E}">
        <p14:creationId xmlns:p14="http://schemas.microsoft.com/office/powerpoint/2010/main" val="389632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7CF0D-09B4-4C51-BB96-5D9124D25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Budget 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F3348-4A08-4FEC-A070-21EF8558F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780" y="1498600"/>
            <a:ext cx="8261779" cy="4308872"/>
          </a:xfrm>
        </p:spPr>
        <p:txBody>
          <a:bodyPr/>
          <a:lstStyle/>
          <a:p>
            <a:r>
              <a:rPr lang="en-US" u="sng" dirty="0"/>
              <a:t>In the chat box</a:t>
            </a:r>
            <a:r>
              <a:rPr lang="en-US" dirty="0"/>
              <a:t>: Which codes do each of the following belong in (Object AND Function Code)…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CTE program supplies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CTSO student travel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Teacher desks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r>
              <a:rPr lang="en-US" u="sng" dirty="0"/>
              <a:t>Answers</a:t>
            </a:r>
            <a:r>
              <a:rPr lang="en-US" dirty="0"/>
              <a:t>…</a:t>
            </a:r>
          </a:p>
          <a:p>
            <a:pPr marL="514350" indent="-514350">
              <a:buAutoNum type="arabicPeriod"/>
            </a:pPr>
            <a:r>
              <a:rPr lang="en-US" dirty="0"/>
              <a:t>6600/1000</a:t>
            </a:r>
          </a:p>
          <a:p>
            <a:pPr marL="514350" indent="-514350">
              <a:buAutoNum type="arabicPeriod"/>
            </a:pPr>
            <a:r>
              <a:rPr lang="en-US" dirty="0"/>
              <a:t>6800/2100 (Priority ONLY)</a:t>
            </a:r>
          </a:p>
          <a:p>
            <a:pPr marL="514350" indent="-514350">
              <a:buAutoNum type="arabicPeriod"/>
            </a:pPr>
            <a:r>
              <a:rPr lang="en-US" dirty="0"/>
              <a:t>Not allowable</a:t>
            </a:r>
          </a:p>
        </p:txBody>
      </p:sp>
    </p:spTree>
    <p:extLst>
      <p:ext uri="{BB962C8B-B14F-4D97-AF65-F5344CB8AC3E}">
        <p14:creationId xmlns:p14="http://schemas.microsoft.com/office/powerpoint/2010/main" val="151944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AC764B-088B-4ECC-BAEE-383E65BFA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Business Manager Coding Preferences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A5331-17B2-45BE-8D14-90948946D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780" y="1498600"/>
            <a:ext cx="8261779" cy="1292662"/>
          </a:xfrm>
        </p:spPr>
        <p:txBody>
          <a:bodyPr/>
          <a:lstStyle/>
          <a:p>
            <a:r>
              <a:rPr lang="en-US" dirty="0"/>
              <a:t>If your Business Manager has a different coding preference than the norm, please indicate this in the Narrative Description of the Budget.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5F430D-7FA3-4D20-97DF-92990FD1B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33120"/>
            <a:ext cx="9144000" cy="202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863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3A5B77C-2517-48D5-81F2-1C781F7C8A98}"/>
              </a:ext>
            </a:extLst>
          </p:cNvPr>
          <p:cNvSpPr txBox="1">
            <a:spLocks/>
          </p:cNvSpPr>
          <p:nvPr/>
        </p:nvSpPr>
        <p:spPr>
          <a:xfrm>
            <a:off x="1030628" y="325278"/>
            <a:ext cx="7082739" cy="4924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kern="0" dirty="0">
                <a:latin typeface="Franklin Gothic Medium" panose="020B0603020102020204" pitchFamily="34" charset="0"/>
              </a:rPr>
              <a:t>Indirect Costs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0705332-906C-4F2F-8D1B-396C30451F91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914400" y="4070390"/>
            <a:ext cx="7315200" cy="301621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Indirect rate is negotiated with Grants Management for ALL grants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HOWEVER, cannot exceed 5% for Perkins (also includes Administrative Costs)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If not including indirect costs, please make a note in History Log with explanation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7E0597-912F-4258-89FB-45D176A8F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00" y="1295400"/>
            <a:ext cx="5105400" cy="266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354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9084-E53C-40B2-AF94-E272A3A97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Improvement Plans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3A585-A322-4F9C-B1A0-9A7C553C4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780" y="1066800"/>
            <a:ext cx="8261779" cy="1723549"/>
          </a:xfrm>
        </p:spPr>
        <p:txBody>
          <a:bodyPr/>
          <a:lstStyle/>
          <a:p>
            <a:r>
              <a:rPr lang="en-US" dirty="0"/>
              <a:t>Not required yet, leave it blank for now please. You will be reminded of the due date in the grant cycle.</a:t>
            </a:r>
          </a:p>
          <a:p>
            <a:r>
              <a:rPr lang="en-US" dirty="0"/>
              <a:t>*Reminder: 22 grant plans due March 1</a:t>
            </a:r>
            <a:r>
              <a:rPr lang="en-US" baseline="30000" dirty="0"/>
              <a:t>st</a:t>
            </a:r>
            <a:r>
              <a:rPr lang="en-US" dirty="0"/>
              <a:t>, 2022. *Midyear narratives will be due on June 30</a:t>
            </a:r>
            <a:r>
              <a:rPr lang="en-US" baseline="30000" dirty="0"/>
              <a:t>th</a:t>
            </a:r>
            <a:r>
              <a:rPr lang="en-US" dirty="0"/>
              <a:t>, 2022.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6CE000-EFCD-43A0-8BCF-6BA6BA65E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3936"/>
            <a:ext cx="9144000" cy="274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308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CBEE98-5481-405B-8707-9F3B76DEB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History Log Notes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8400DB-6923-472A-B9ED-1A9F9CCE1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780" y="1498600"/>
            <a:ext cx="8261779" cy="3016210"/>
          </a:xfrm>
        </p:spPr>
        <p:txBody>
          <a:bodyPr/>
          <a:lstStyle/>
          <a:p>
            <a:r>
              <a:rPr lang="en-US" dirty="0"/>
              <a:t>Whenever computing devices are included/added in an Initial Submission or Revision, please put a note in History Log indicating amount as well as which programs they are for. </a:t>
            </a:r>
          </a:p>
          <a:p>
            <a:r>
              <a:rPr lang="en-US" dirty="0"/>
              <a:t>*</a:t>
            </a:r>
            <a:r>
              <a:rPr lang="en-US" u="sng" dirty="0"/>
              <a:t>Example</a:t>
            </a:r>
            <a:r>
              <a:rPr lang="en-US" dirty="0"/>
              <a:t>: “Revision 1—5 Dells added for Accounting program student use.”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F7321F-6096-4E11-85AB-51D52D6C5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287" y="4648200"/>
            <a:ext cx="454342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577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DE09C-1E67-45B7-8780-6F01AB2C6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State Priority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64A05-E5DB-47FE-BA95-D6FCFD6F8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066800"/>
            <a:ext cx="3977640" cy="646330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Need to complete the four highlighted sections (Capital Outlay only if using any 6700 funds).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Commonly utilized for CTSO expenditures, as students are directly benefiting (but not limited to this only).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Example: student membership fees, travel,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09470E-4E50-4421-AE86-00B29334A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143000"/>
            <a:ext cx="257175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052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6790B-818E-4C1A-8F76-39F8BF95A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Steps to Submitting a Grant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07D766-4CBA-466C-A973-F433BF300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4962525" cy="1152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CCE5F1-6401-4CEB-8D3C-82641E27E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590800"/>
            <a:ext cx="3333750" cy="76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5D22FF-B208-43E9-8E1B-59593CF71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3175" y="3952875"/>
            <a:ext cx="5153025" cy="1152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059B77-D8A4-460A-B7F6-423C265A05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4250" y="5257800"/>
            <a:ext cx="5619750" cy="1143000"/>
          </a:xfrm>
          <a:prstGeom prst="rect">
            <a:avLst/>
          </a:prstGeom>
        </p:spPr>
      </p:pic>
      <p:sp>
        <p:nvSpPr>
          <p:cNvPr id="10" name="Arrow: Bent-Up 9">
            <a:extLst>
              <a:ext uri="{FF2B5EF4-FFF2-40B4-BE49-F238E27FC236}">
                <a16:creationId xmlns:a16="http://schemas.microsoft.com/office/drawing/2014/main" id="{0C8C26B8-6722-4A63-A067-CD9E61C6BFBD}"/>
              </a:ext>
            </a:extLst>
          </p:cNvPr>
          <p:cNvSpPr/>
          <p:nvPr/>
        </p:nvSpPr>
        <p:spPr>
          <a:xfrm rot="5400000">
            <a:off x="300037" y="2128838"/>
            <a:ext cx="1152525" cy="990600"/>
          </a:xfrm>
          <a:prstGeom prst="bentUpArrow">
            <a:avLst>
              <a:gd name="adj1" fmla="val 25000"/>
              <a:gd name="adj2" fmla="val 25000"/>
              <a:gd name="adj3" fmla="val 3744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Bent-Up 10">
            <a:extLst>
              <a:ext uri="{FF2B5EF4-FFF2-40B4-BE49-F238E27FC236}">
                <a16:creationId xmlns:a16="http://schemas.microsoft.com/office/drawing/2014/main" id="{47BA5665-3D4D-45F1-BBB4-45360CBCDE87}"/>
              </a:ext>
            </a:extLst>
          </p:cNvPr>
          <p:cNvSpPr/>
          <p:nvPr/>
        </p:nvSpPr>
        <p:spPr>
          <a:xfrm rot="5400000">
            <a:off x="1556623" y="3463052"/>
            <a:ext cx="1211104" cy="990600"/>
          </a:xfrm>
          <a:prstGeom prst="bentUpArrow">
            <a:avLst>
              <a:gd name="adj1" fmla="val 25000"/>
              <a:gd name="adj2" fmla="val 25000"/>
              <a:gd name="adj3" fmla="val 3744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Bent-Up 11">
            <a:extLst>
              <a:ext uri="{FF2B5EF4-FFF2-40B4-BE49-F238E27FC236}">
                <a16:creationId xmlns:a16="http://schemas.microsoft.com/office/drawing/2014/main" id="{42E8A1AC-18A8-471D-859A-829F6FC45EF9}"/>
              </a:ext>
            </a:extLst>
          </p:cNvPr>
          <p:cNvSpPr/>
          <p:nvPr/>
        </p:nvSpPr>
        <p:spPr>
          <a:xfrm rot="5400000">
            <a:off x="2662237" y="4787742"/>
            <a:ext cx="1152525" cy="990600"/>
          </a:xfrm>
          <a:prstGeom prst="bentUpArrow">
            <a:avLst>
              <a:gd name="adj1" fmla="val 25000"/>
              <a:gd name="adj2" fmla="val 25000"/>
              <a:gd name="adj3" fmla="val 3744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94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A6091C-5B9F-44DD-A9C6-998286966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752" y="0"/>
            <a:ext cx="2682495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735068A-7F76-4AA4-AD32-AF7A486A2633}"/>
              </a:ext>
            </a:extLst>
          </p:cNvPr>
          <p:cNvSpPr/>
          <p:nvPr/>
        </p:nvSpPr>
        <p:spPr>
          <a:xfrm>
            <a:off x="3352800" y="1676400"/>
            <a:ext cx="12954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F66957-1814-47D6-AAC9-DE6AC98C21B6}"/>
              </a:ext>
            </a:extLst>
          </p:cNvPr>
          <p:cNvSpPr/>
          <p:nvPr/>
        </p:nvSpPr>
        <p:spPr>
          <a:xfrm>
            <a:off x="3342526" y="2095500"/>
            <a:ext cx="1458074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248B85-0C07-4D4D-9607-D950A1A84988}"/>
              </a:ext>
            </a:extLst>
          </p:cNvPr>
          <p:cNvSpPr/>
          <p:nvPr/>
        </p:nvSpPr>
        <p:spPr>
          <a:xfrm>
            <a:off x="3342526" y="2971800"/>
            <a:ext cx="2448674" cy="609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E3D608-675B-45BD-B5D1-14D7404264DF}"/>
              </a:ext>
            </a:extLst>
          </p:cNvPr>
          <p:cNvSpPr/>
          <p:nvPr/>
        </p:nvSpPr>
        <p:spPr>
          <a:xfrm>
            <a:off x="3342526" y="4419600"/>
            <a:ext cx="1915274" cy="1066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40FD99-0479-458C-AA09-EDACD5EFD74F}"/>
              </a:ext>
            </a:extLst>
          </p:cNvPr>
          <p:cNvSpPr/>
          <p:nvPr/>
        </p:nvSpPr>
        <p:spPr>
          <a:xfrm>
            <a:off x="3352800" y="3771900"/>
            <a:ext cx="5334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950F49-BAB2-40E1-830F-2B89ED042FC5}"/>
              </a:ext>
            </a:extLst>
          </p:cNvPr>
          <p:cNvSpPr/>
          <p:nvPr/>
        </p:nvSpPr>
        <p:spPr>
          <a:xfrm>
            <a:off x="3352800" y="5859694"/>
            <a:ext cx="1219200" cy="3887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4A4E54-FE7E-470A-AAE6-24BCED076001}"/>
              </a:ext>
            </a:extLst>
          </p:cNvPr>
          <p:cNvSpPr txBox="1"/>
          <p:nvPr/>
        </p:nvSpPr>
        <p:spPr>
          <a:xfrm>
            <a:off x="375864" y="1277034"/>
            <a:ext cx="4577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Franklin Gothic Medium" panose="020B0603020102020204" pitchFamily="34" charset="0"/>
              </a:rPr>
              <a:t>Sections Page:</a:t>
            </a:r>
          </a:p>
        </p:txBody>
      </p:sp>
    </p:spTree>
    <p:extLst>
      <p:ext uri="{BB962C8B-B14F-4D97-AF65-F5344CB8AC3E}">
        <p14:creationId xmlns:p14="http://schemas.microsoft.com/office/powerpoint/2010/main" val="21940426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3D42-2239-4F64-9BE6-09BAB49B3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492443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6BA1F5-19EE-4C5A-A81A-E5FFA1D2F098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762000" y="3048000"/>
            <a:ext cx="7620000" cy="1292662"/>
          </a:xfrm>
        </p:spPr>
        <p:txBody>
          <a:bodyPr/>
          <a:lstStyle/>
          <a:p>
            <a:pPr algn="ctr"/>
            <a:r>
              <a:rPr lang="en-US" dirty="0"/>
              <a:t>Contact your GPS if you have any follow up questions or need further training.</a:t>
            </a:r>
          </a:p>
          <a:p>
            <a:pPr algn="ctr"/>
            <a:r>
              <a:rPr lang="en-US" dirty="0">
                <a:highlight>
                  <a:srgbClr val="FFFF00"/>
                </a:highlight>
              </a:rPr>
              <a:t>Please submit grants by 5/2/22 due date.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A69B6F7-8556-4B76-A291-415662C8F25A}"/>
              </a:ext>
            </a:extLst>
          </p:cNvPr>
          <p:cNvSpPr txBox="1">
            <a:spLocks/>
          </p:cNvSpPr>
          <p:nvPr/>
        </p:nvSpPr>
        <p:spPr>
          <a:xfrm>
            <a:off x="152400" y="5310426"/>
            <a:ext cx="8763000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800" b="0" i="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For questions specific to GME (reimbursement requests, indirect costs, system issues, etc.), contact (602) 542-3901 or </a:t>
            </a:r>
            <a:r>
              <a:rPr lang="en-US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https://helpdeskexternal.azed.gov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3844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629E096-2A35-4634-A889-53EAD6D1F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37" y="1557352"/>
            <a:ext cx="8701663" cy="476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687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6790B-818E-4C1A-8F76-39F8BF95A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Other Helpful Resources/Contacts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E806D8C-7A99-4081-A318-4D594B84BE87}"/>
              </a:ext>
            </a:extLst>
          </p:cNvPr>
          <p:cNvSpPr txBox="1">
            <a:spLocks/>
          </p:cNvSpPr>
          <p:nvPr/>
        </p:nvSpPr>
        <p:spPr>
          <a:xfrm>
            <a:off x="443780" y="1498600"/>
            <a:ext cx="8261779" cy="301621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kern="0" dirty="0">
                <a:latin typeface="Franklin Gothic Medium" panose="020B0603020102020204" pitchFamily="34" charset="0"/>
              </a:rPr>
              <a:t>Scroll to bottom of pages for contact information: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>
                <a:latin typeface="Franklin Gothic Medium" panose="020B0603020102020204" pitchFamily="34" charset="0"/>
              </a:rPr>
              <a:t>Accountability: </a:t>
            </a:r>
            <a:r>
              <a:rPr lang="en-US" sz="2800" kern="0" dirty="0">
                <a:latin typeface="Franklin Gothic Medium" panose="020B0603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https://www.azed.gov/cte/cte-data-portal-information</a:t>
            </a:r>
            <a:endParaRPr lang="en-US" sz="2800" kern="0" dirty="0">
              <a:latin typeface="Franklin Gothic Medium" panose="020B06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>
                <a:latin typeface="Franklin Gothic Medium" panose="020B0603020102020204" pitchFamily="34" charset="0"/>
              </a:rPr>
              <a:t>CTSO’s: </a:t>
            </a:r>
            <a:r>
              <a:rPr lang="en-US" sz="2800" kern="0" dirty="0">
                <a:latin typeface="Franklin Gothic Medium" panose="020B06030201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https://www.azed.gov/cte/ctso</a:t>
            </a:r>
            <a:endParaRPr lang="en-US" sz="2800" kern="0" dirty="0">
              <a:latin typeface="Franklin Gothic Medium" panose="020B06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>
                <a:latin typeface="Franklin Gothic Medium" panose="020B0603020102020204" pitchFamily="34" charset="0"/>
              </a:rPr>
              <a:t>Technical Skills Assessments: </a:t>
            </a:r>
            <a:r>
              <a:rPr lang="en-US" sz="2800" kern="0" dirty="0">
                <a:latin typeface="Franklin Gothic Medium" panose="020B06030201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https://www.azed.gov/cte/assessments</a:t>
            </a:r>
            <a:endParaRPr lang="en-US" sz="2800" kern="0" dirty="0">
              <a:latin typeface="Franklin Gothic Medium" panose="020B06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kern="0" dirty="0">
              <a:latin typeface="Franklin Gothic Medium" panose="020B06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>
                <a:latin typeface="Franklin Gothic Medium" panose="020B0603020102020204" pitchFamily="34" charset="0"/>
              </a:rPr>
              <a:t>ACOVA (Association): </a:t>
            </a:r>
            <a:r>
              <a:rPr lang="en-US" sz="2800" kern="0" dirty="0">
                <a:latin typeface="Franklin Gothic Medium" panose="020B06030201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https://acova.org/</a:t>
            </a:r>
            <a:endParaRPr lang="en-US" sz="2800" kern="0" dirty="0">
              <a:latin typeface="Franklin Gothic Medium" panose="020B06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>
                <a:latin typeface="Franklin Gothic Medium" panose="020B0603020102020204" pitchFamily="34" charset="0"/>
              </a:rPr>
              <a:t>ACTE (Association): </a:t>
            </a:r>
            <a:r>
              <a:rPr lang="en-US" sz="2800" kern="0" dirty="0">
                <a:latin typeface="Franklin Gothic Medium" panose="020B06030201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https://www.acteaz.org/</a:t>
            </a:r>
            <a:endParaRPr lang="en-US" sz="2800" kern="0" dirty="0">
              <a:latin typeface="Franklin Gothic Medium" panose="020B06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>
                <a:latin typeface="Franklin Gothic Medium" panose="020B0603020102020204" pitchFamily="34" charset="0"/>
              </a:rPr>
              <a:t>Premiere Series (</a:t>
            </a:r>
            <a:r>
              <a:rPr lang="en-US" sz="2800" kern="0">
                <a:latin typeface="Franklin Gothic Medium" panose="020B0603020102020204" pitchFamily="34" charset="0"/>
              </a:rPr>
              <a:t>Professional Development): </a:t>
            </a:r>
            <a:r>
              <a:rPr lang="en-US" sz="2800" kern="0" dirty="0">
                <a:latin typeface="Franklin Gothic Medium" panose="020B0603020102020204" pitchFamily="34" charset="0"/>
              </a:rPr>
              <a:t>https://www.acteaz.org/cte-leads-2/teacher-series/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kern="0" dirty="0">
              <a:solidFill>
                <a:sysClr val="windowText" lastClr="000000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449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455F3-7CA3-47AD-9E92-32E6B26CD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FFATA &amp; GSA Verification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A78EE-1F5A-41DA-A1F4-890EEC99F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780" y="1498600"/>
            <a:ext cx="8261779" cy="258532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Click “yes” for Boxes 1 and 2, if applicable.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Type a description of your district’s Perkins-funded CTE programs into Box 3.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MUST include a list of all programs that will be funded by Perkins V. Please ensure Coherent Sequence is complete prior to grant submission.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A0E36C-3B6F-41B6-BD45-6FAB64D9E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1" y="4276369"/>
            <a:ext cx="9052389" cy="220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91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AC016-BFC4-494A-9D44-530FE70B4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General Statement of Assurance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EE90-13DC-4AD3-A8C1-B6D5D5335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780" y="1498600"/>
            <a:ext cx="8261779" cy="12926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MUST be approved by Grants Management prior to grant review (check with Business Manager)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See below for where to locate GSA approval status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85A9C9-C613-489E-BF13-86B82A9B2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9685"/>
            <a:ext cx="9144000" cy="368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57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455F3-7CA3-47AD-9E92-32E6B26CD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GSA Verification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A78EE-1F5A-41DA-A1F4-890EEC99F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1108" y="1910293"/>
            <a:ext cx="8261779" cy="430887"/>
          </a:xfrm>
        </p:spPr>
        <p:txBody>
          <a:bodyPr/>
          <a:lstStyle/>
          <a:p>
            <a:pPr algn="ctr"/>
            <a:r>
              <a:rPr lang="en-US" dirty="0"/>
              <a:t>Confirmation of Supplements</a:t>
            </a: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75047DA0-112C-4FB2-BE4C-E90126017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3185732"/>
            <a:ext cx="9144000" cy="266217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8D32A7F-D216-4404-B057-1319C2005D8A}"/>
              </a:ext>
            </a:extLst>
          </p:cNvPr>
          <p:cNvSpPr/>
          <p:nvPr/>
        </p:nvSpPr>
        <p:spPr>
          <a:xfrm>
            <a:off x="4724400" y="4876800"/>
            <a:ext cx="3048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31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9FBD0-9B1E-42F9-9AD2-37B0319D6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Contacts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051736-B652-4845-863D-7A510DF1D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15443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Fill out with most up-to-date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Update throughout the year if this information changes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140DC8-F8EB-47EA-914F-F4EE89EB0A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0000"/>
          <a:stretch/>
        </p:blipFill>
        <p:spPr>
          <a:xfrm>
            <a:off x="4953000" y="1447800"/>
            <a:ext cx="3657600" cy="522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99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11462-8B9C-46A8-957B-ABF75E5ED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Assurances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EF72E-F118-4F8B-9C4E-7A015AFBB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780" y="1498600"/>
            <a:ext cx="8261779" cy="172354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Answer ‘yes’ or ‘no’ as applicable to all questions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Fill in boxes with dates/names where requested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Can work with Business Manager to fill these out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92CD66-802E-41C6-903C-A6141E136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211" y="3429000"/>
            <a:ext cx="7171189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75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DE Colors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12169"/>
      </a:accent1>
      <a:accent2>
        <a:srgbClr val="BF0D3E"/>
      </a:accent2>
      <a:accent3>
        <a:srgbClr val="FCAF17"/>
      </a:accent3>
      <a:accent4>
        <a:srgbClr val="D0CECE"/>
      </a:accent4>
      <a:accent5>
        <a:srgbClr val="AEABAB"/>
      </a:accent5>
      <a:accent6>
        <a:srgbClr val="FFFFFF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54EEC153ED0C40A9AB2C8FE126F4C9" ma:contentTypeVersion="11" ma:contentTypeDescription="Create a new document." ma:contentTypeScope="" ma:versionID="d887223db15760a43dfd34c9010cb4e5">
  <xsd:schema xmlns:xsd="http://www.w3.org/2001/XMLSchema" xmlns:xs="http://www.w3.org/2001/XMLSchema" xmlns:p="http://schemas.microsoft.com/office/2006/metadata/properties" xmlns:ns1="http://schemas.microsoft.com/sharepoint/v3" xmlns:ns3="84c651a3-cfb0-4ab2-bc6b-531c8b5cb30b" targetNamespace="http://schemas.microsoft.com/office/2006/metadata/properties" ma:root="true" ma:fieldsID="915591fe9bc20df69ad11574ddbc2f0d" ns1:_="" ns3:_="">
    <xsd:import namespace="http://schemas.microsoft.com/sharepoint/v3"/>
    <xsd:import namespace="84c651a3-cfb0-4ab2-bc6b-531c8b5cb30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c651a3-cfb0-4ab2-bc6b-531c8b5cb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D387445-5B4D-40CD-BD76-185B0FA9F3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4c651a3-cfb0-4ab2-bc6b-531c8b5cb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FFC803-AA9A-4256-A5D8-AB4D65955C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D7867A-3B3C-469B-B7CC-74E0844B87B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19772</TotalTime>
  <Words>1455</Words>
  <Application>Microsoft Office PowerPoint</Application>
  <PresentationFormat>On-screen Show (4:3)</PresentationFormat>
  <Paragraphs>173</Paragraphs>
  <Slides>42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Franklin Gothic Medium</vt:lpstr>
      <vt:lpstr>Office Theme</vt:lpstr>
      <vt:lpstr>Perkins &amp; State Priority 2023 Grant Application &amp; CLNA Training Secondary LEAs</vt:lpstr>
      <vt:lpstr>PowerPoint Presentation</vt:lpstr>
      <vt:lpstr>GME Home Page</vt:lpstr>
      <vt:lpstr>PowerPoint Presentation</vt:lpstr>
      <vt:lpstr>FFATA &amp; GSA Verification</vt:lpstr>
      <vt:lpstr>General Statement of Assurance</vt:lpstr>
      <vt:lpstr> GSA Verification</vt:lpstr>
      <vt:lpstr>Contacts</vt:lpstr>
      <vt:lpstr>Assurances</vt:lpstr>
      <vt:lpstr>Comprehensive Local Needs Assessment (CLNA)</vt:lpstr>
      <vt:lpstr>PowerPoint Presentation</vt:lpstr>
      <vt:lpstr>Preparation Materials for CLNA Leadership Planning Meeting</vt:lpstr>
      <vt:lpstr>CLNA Activity</vt:lpstr>
      <vt:lpstr>CLNA Drives the Plan</vt:lpstr>
      <vt:lpstr>Measurable Objectives</vt:lpstr>
      <vt:lpstr>Objectives for Year 2 of Biennial Cycle (FY23)</vt:lpstr>
      <vt:lpstr>PowerPoint Presentation</vt:lpstr>
      <vt:lpstr>PowerPoint Presentation</vt:lpstr>
      <vt:lpstr>SMART Goal Activity</vt:lpstr>
      <vt:lpstr>Budget</vt:lpstr>
      <vt:lpstr>PowerPoint Presentation</vt:lpstr>
      <vt:lpstr>PowerPoint Presentation</vt:lpstr>
      <vt:lpstr>PowerPoint Presentation</vt:lpstr>
      <vt:lpstr>PowerPoint Presentation</vt:lpstr>
      <vt:lpstr>Coding: Common Expenses</vt:lpstr>
      <vt:lpstr>From Perkins Checklist</vt:lpstr>
      <vt:lpstr>PowerPoint Presentation</vt:lpstr>
      <vt:lpstr>67XX Codes</vt:lpstr>
      <vt:lpstr>Capital Outlay Worksheet</vt:lpstr>
      <vt:lpstr>PowerPoint Presentation</vt:lpstr>
      <vt:lpstr>Tips for Budget and Capital Outlay</vt:lpstr>
      <vt:lpstr>PowerPoint Presentation</vt:lpstr>
      <vt:lpstr>Budget Activity</vt:lpstr>
      <vt:lpstr>Business Manager Coding Preferences</vt:lpstr>
      <vt:lpstr>PowerPoint Presentation</vt:lpstr>
      <vt:lpstr>Improvement Plans</vt:lpstr>
      <vt:lpstr>History Log Notes</vt:lpstr>
      <vt:lpstr>State Priority 2023</vt:lpstr>
      <vt:lpstr>Steps to Submitting a Grant</vt:lpstr>
      <vt:lpstr>QUESTIONS?</vt:lpstr>
      <vt:lpstr>PowerPoint Presentation</vt:lpstr>
      <vt:lpstr>Other Helpful Resources/Contacts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Arizona Superintendent of Public Instruction Diane Douglas’ “We Are Listening” Tour- 2016</dc:title>
  <dc:creator>Burkhart, Alexis</dc:creator>
  <cp:lastModifiedBy>Baudean, Shelley</cp:lastModifiedBy>
  <cp:revision>98</cp:revision>
  <cp:lastPrinted>2021-01-18T20:45:04Z</cp:lastPrinted>
  <dcterms:created xsi:type="dcterms:W3CDTF">2019-01-29T13:16:54Z</dcterms:created>
  <dcterms:modified xsi:type="dcterms:W3CDTF">2022-03-09T16:45:48Z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2018-02-09T00:00:00Z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2019-01-29T00:00:00Z</vt:filetime>
  </property>
  <property fmtid="{D5CDD505-2E9C-101B-9397-08002B2CF9AE}" pid="5" name="ContentTypeId">
    <vt:lpwstr>0x0101004454EEC153ED0C40A9AB2C8FE126F4C9</vt:lpwstr>
  </property>
</Properties>
</file>