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420" r:id="rId5"/>
    <p:sldId id="418" r:id="rId6"/>
    <p:sldId id="419" r:id="rId7"/>
    <p:sldId id="422" r:id="rId8"/>
    <p:sldId id="421" r:id="rId9"/>
    <p:sldId id="402" r:id="rId10"/>
    <p:sldId id="41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'Neil, Emily" initials="OE" lastIdx="1" clrIdx="0">
    <p:extLst>
      <p:ext uri="{19B8F6BF-5375-455C-9EA6-DF929625EA0E}">
        <p15:presenceInfo xmlns:p15="http://schemas.microsoft.com/office/powerpoint/2012/main" userId="S::Emily.O'Neil@azed.gov::47f60f4e-a9da-49f7-8d06-9e21db3c2e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B64"/>
    <a:srgbClr val="002169"/>
    <a:srgbClr val="BF0B3E"/>
    <a:srgbClr val="FCAF18"/>
    <a:srgbClr val="53C10C"/>
    <a:srgbClr val="ECECEC"/>
    <a:srgbClr val="00A0E2"/>
    <a:srgbClr val="5A5D5C"/>
    <a:srgbClr val="C6D996"/>
    <a:srgbClr val="006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1B7E4-2193-40BD-9753-FC4D767F856C}" v="4" dt="2022-10-19T17:32:58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89424" autoAdjust="0"/>
  </p:normalViewPr>
  <p:slideViewPr>
    <p:cSldViewPr snapToGrid="0" snapToObjects="1">
      <p:cViewPr varScale="1">
        <p:scale>
          <a:sx n="96" d="100"/>
          <a:sy n="96" d="100"/>
        </p:scale>
        <p:origin x="9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080"/>
    </p:cViewPr>
  </p:sorterViewPr>
  <p:notesViewPr>
    <p:cSldViewPr snapToGrid="0" snapToObjects="1">
      <p:cViewPr varScale="1">
        <p:scale>
          <a:sx n="171" d="100"/>
          <a:sy n="171" d="100"/>
        </p:scale>
        <p:origin x="53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vin, Samuel" userId="ab036fc3-6b39-43df-a6c1-7ce2ee8279a7" providerId="ADAL" clId="{6D11B7E4-2193-40BD-9753-FC4D767F856C}"/>
    <pc:docChg chg="custSel modSld">
      <pc:chgData name="Irvin, Samuel" userId="ab036fc3-6b39-43df-a6c1-7ce2ee8279a7" providerId="ADAL" clId="{6D11B7E4-2193-40BD-9753-FC4D767F856C}" dt="2022-10-25T21:04:13.303" v="146" actId="20577"/>
      <pc:docMkLst>
        <pc:docMk/>
      </pc:docMkLst>
      <pc:sldChg chg="addSp modSp mod">
        <pc:chgData name="Irvin, Samuel" userId="ab036fc3-6b39-43df-a6c1-7ce2ee8279a7" providerId="ADAL" clId="{6D11B7E4-2193-40BD-9753-FC4D767F856C}" dt="2022-10-19T17:33:56.623" v="124" actId="2711"/>
        <pc:sldMkLst>
          <pc:docMk/>
          <pc:sldMk cId="1748809109" sldId="410"/>
        </pc:sldMkLst>
        <pc:spChg chg="mod">
          <ac:chgData name="Irvin, Samuel" userId="ab036fc3-6b39-43df-a6c1-7ce2ee8279a7" providerId="ADAL" clId="{6D11B7E4-2193-40BD-9753-FC4D767F856C}" dt="2022-10-18T16:49:25.537" v="96" actId="20577"/>
          <ac:spMkLst>
            <pc:docMk/>
            <pc:sldMk cId="1748809109" sldId="410"/>
            <ac:spMk id="2" creationId="{E4C79F5C-6683-7C41-8C6A-D662FB58D05E}"/>
          </ac:spMkLst>
        </pc:spChg>
        <pc:spChg chg="add mod">
          <ac:chgData name="Irvin, Samuel" userId="ab036fc3-6b39-43df-a6c1-7ce2ee8279a7" providerId="ADAL" clId="{6D11B7E4-2193-40BD-9753-FC4D767F856C}" dt="2022-10-19T17:33:56.623" v="124" actId="2711"/>
          <ac:spMkLst>
            <pc:docMk/>
            <pc:sldMk cId="1748809109" sldId="410"/>
            <ac:spMk id="7" creationId="{FA9B43E4-B205-0313-806A-A77FE13BE54E}"/>
          </ac:spMkLst>
        </pc:spChg>
        <pc:picChg chg="add mod">
          <ac:chgData name="Irvin, Samuel" userId="ab036fc3-6b39-43df-a6c1-7ce2ee8279a7" providerId="ADAL" clId="{6D11B7E4-2193-40BD-9753-FC4D767F856C}" dt="2022-10-19T17:32:54.355" v="101" actId="1076"/>
          <ac:picMkLst>
            <pc:docMk/>
            <pc:sldMk cId="1748809109" sldId="410"/>
            <ac:picMk id="5" creationId="{C664B0C7-F7A5-748A-7D93-379F88D23EE3}"/>
          </ac:picMkLst>
        </pc:picChg>
      </pc:sldChg>
      <pc:sldChg chg="modSp mod">
        <pc:chgData name="Irvin, Samuel" userId="ab036fc3-6b39-43df-a6c1-7ce2ee8279a7" providerId="ADAL" clId="{6D11B7E4-2193-40BD-9753-FC4D767F856C}" dt="2022-10-25T21:04:13.303" v="146" actId="20577"/>
        <pc:sldMkLst>
          <pc:docMk/>
          <pc:sldMk cId="2229416652" sldId="421"/>
        </pc:sldMkLst>
        <pc:spChg chg="mod">
          <ac:chgData name="Irvin, Samuel" userId="ab036fc3-6b39-43df-a6c1-7ce2ee8279a7" providerId="ADAL" clId="{6D11B7E4-2193-40BD-9753-FC4D767F856C}" dt="2022-10-25T21:04:13.303" v="146" actId="20577"/>
          <ac:spMkLst>
            <pc:docMk/>
            <pc:sldMk cId="2229416652" sldId="421"/>
            <ac:spMk id="4" creationId="{BDA18989-4B9B-6246-83ED-342C4680A8C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79AD08-C548-BC40-9093-B3613E1153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DB5D9C-55D8-3B4E-BE5C-6D1CEE972F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F7E1D-5BA8-8543-9008-EEB9C1128CB7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A2F78C-9D4A-B641-BC4B-82A4998D63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5402CD-EDDA-EA4A-8C68-60CB2671B2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29FB6-3862-0646-B6C3-E5376FDDB9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26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D4A2A-7EB8-664F-932C-975EFC1783E1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492C7-7F44-444F-B5A9-7D425D542A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35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492C7-7F44-444F-B5A9-7D425D542AF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99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492C7-7F44-444F-B5A9-7D425D542AF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680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492C7-7F44-444F-B5A9-7D425D542AF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85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Cover 0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6CA292D-4BD7-8642-94F9-006F55D3EF2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2000" y="728711"/>
            <a:ext cx="4586288" cy="979487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 Here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5DB0BC-7CA3-484F-A266-C1A77C2E6C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3429000"/>
            <a:ext cx="11430000" cy="749735"/>
          </a:xfrm>
          <a:prstGeom prst="rect">
            <a:avLst/>
          </a:prstGeom>
        </p:spPr>
        <p:txBody>
          <a:bodyPr/>
          <a:lstStyle>
            <a:lvl1pPr algn="l">
              <a:defRPr sz="6000" b="1" i="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Presentation Title Here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9C0FE92-69A0-7346-82E8-5E8449C3DD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155" y="4317774"/>
            <a:ext cx="11429579" cy="6810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000" b="0" i="0">
                <a:solidFill>
                  <a:schemeClr val="bg1">
                    <a:alpha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51845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Photo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817BD815-B88C-3048-A130-12F18EDC58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87944" y="191195"/>
            <a:ext cx="329461" cy="329461"/>
          </a:xfrm>
          <a:prstGeom prst="rect">
            <a:avLst/>
          </a:prstGeom>
        </p:spPr>
      </p:pic>
      <p:sp>
        <p:nvSpPr>
          <p:cNvPr id="10" name="Content Placeholder 28">
            <a:extLst>
              <a:ext uri="{FF2B5EF4-FFF2-40B4-BE49-F238E27FC236}">
                <a16:creationId xmlns:a16="http://schemas.microsoft.com/office/drawing/2014/main" id="{43311745-5A4D-844B-8DD5-A64A7FEFDC6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377723" y="5298344"/>
            <a:ext cx="5027651" cy="11052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53C10C"/>
              </a:buClr>
              <a:buSzPct val="85000"/>
              <a:buFont typeface="Arial" panose="020B0604020202020204" pitchFamily="34" charset="0"/>
              <a:buNone/>
              <a:tabLst/>
              <a:defRPr sz="1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Maecenas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variujs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no n </a:t>
            </a:r>
            <a:r>
              <a:rPr lang="en-US" dirty="0" err="1"/>
              <a:t>magnat</a:t>
            </a:r>
            <a:r>
              <a:rPr lang="en-US" dirty="0"/>
              <a:t>. </a:t>
            </a:r>
            <a:r>
              <a:rPr lang="en-US" dirty="0" err="1"/>
              <a:t>Socis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menatibus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parturient, </a:t>
            </a:r>
            <a:r>
              <a:rPr lang="en-US" dirty="0" err="1"/>
              <a:t>nascentur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83461F-13ED-FB40-AB69-9B64562670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541" y="5285918"/>
            <a:ext cx="5138970" cy="1085853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page title with an emphasis.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A90184-F68B-B946-9700-1AC06AB49BB0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lumMod val="50000"/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icture Placeholder 8" descr="Photo Goes Here">
            <a:extLst>
              <a:ext uri="{FF2B5EF4-FFF2-40B4-BE49-F238E27FC236}">
                <a16:creationId xmlns:a16="http://schemas.microsoft.com/office/drawing/2014/main" id="{DABB9540-BF09-364B-9AF2-1958CD857E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1998" cy="48582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the Photo Icon to Insert Photo</a:t>
            </a:r>
            <a:br>
              <a:rPr lang="en-US" dirty="0"/>
            </a:br>
            <a:r>
              <a:rPr lang="en-US" dirty="0"/>
              <a:t>(Use Horizontal Only)</a:t>
            </a:r>
          </a:p>
        </p:txBody>
      </p:sp>
    </p:spTree>
    <p:extLst>
      <p:ext uri="{BB962C8B-B14F-4D97-AF65-F5344CB8AC3E}">
        <p14:creationId xmlns:p14="http://schemas.microsoft.com/office/powerpoint/2010/main" val="256026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: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4CD1FCD-523C-194D-915C-A5EAAA68A95F}"/>
              </a:ext>
            </a:extLst>
          </p:cNvPr>
          <p:cNvSpPr/>
          <p:nvPr userDrawn="1"/>
        </p:nvSpPr>
        <p:spPr>
          <a:xfrm>
            <a:off x="7921782" y="0"/>
            <a:ext cx="4270217" cy="6858000"/>
          </a:xfrm>
          <a:prstGeom prst="rect">
            <a:avLst/>
          </a:prstGeom>
          <a:solidFill>
            <a:srgbClr val="BF0B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2B64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411" y="3365390"/>
            <a:ext cx="6319867" cy="107538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is a very large number and can be an interesting statistic.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49891-D6AC-0B45-B79E-148EFF6E17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5411" y="2389374"/>
            <a:ext cx="6319867" cy="898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 i="0">
                <a:solidFill>
                  <a:srgbClr val="BF0B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64,000 homes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A86443D5-5DE7-104F-A696-04C4C332DFC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893116" y="986828"/>
            <a:ext cx="3298883" cy="48254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br>
              <a:rPr lang="en-US" dirty="0"/>
            </a:br>
            <a:r>
              <a:rPr lang="en-US" dirty="0"/>
              <a:t>Click the Icon</a:t>
            </a:r>
            <a:br>
              <a:rPr lang="en-US" dirty="0"/>
            </a:br>
            <a:r>
              <a:rPr lang="en-US" dirty="0"/>
              <a:t>to Insert Icon</a:t>
            </a:r>
          </a:p>
        </p:txBody>
      </p:sp>
    </p:spTree>
    <p:extLst>
      <p:ext uri="{BB962C8B-B14F-4D97-AF65-F5344CB8AC3E}">
        <p14:creationId xmlns:p14="http://schemas.microsoft.com/office/powerpoint/2010/main" val="122273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: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4CD1FCD-523C-194D-915C-A5EAAA68A95F}"/>
              </a:ext>
            </a:extLst>
          </p:cNvPr>
          <p:cNvSpPr/>
          <p:nvPr userDrawn="1"/>
        </p:nvSpPr>
        <p:spPr>
          <a:xfrm>
            <a:off x="7921782" y="0"/>
            <a:ext cx="4270217" cy="6858000"/>
          </a:xfrm>
          <a:prstGeom prst="rect">
            <a:avLst/>
          </a:prstGeom>
          <a:solidFill>
            <a:srgbClr val="FCAF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2B64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rgbClr val="232B64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rgbClr val="232B64">
                  <a:alpha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411" y="3365390"/>
            <a:ext cx="6319867" cy="107538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is a very large number and can be an interesting statistic.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49891-D6AC-0B45-B79E-148EFF6E17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5411" y="2389374"/>
            <a:ext cx="6319867" cy="898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 i="0">
                <a:solidFill>
                  <a:srgbClr val="FCAF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64,000 homes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A86443D5-5DE7-104F-A696-04C4C332DFC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893116" y="986828"/>
            <a:ext cx="3298883" cy="48254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br>
              <a:rPr lang="en-US" dirty="0"/>
            </a:br>
            <a:r>
              <a:rPr lang="en-US" dirty="0"/>
              <a:t>Click the Icon</a:t>
            </a:r>
            <a:br>
              <a:rPr lang="en-US" dirty="0"/>
            </a:br>
            <a:r>
              <a:rPr lang="en-US" dirty="0"/>
              <a:t>to Insert Icon</a:t>
            </a:r>
          </a:p>
        </p:txBody>
      </p:sp>
    </p:spTree>
    <p:extLst>
      <p:ext uri="{BB962C8B-B14F-4D97-AF65-F5344CB8AC3E}">
        <p14:creationId xmlns:p14="http://schemas.microsoft.com/office/powerpoint/2010/main" val="2304281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4CD1FCD-523C-194D-915C-A5EAAA68A95F}"/>
              </a:ext>
            </a:extLst>
          </p:cNvPr>
          <p:cNvSpPr/>
          <p:nvPr userDrawn="1"/>
        </p:nvSpPr>
        <p:spPr>
          <a:xfrm>
            <a:off x="7921782" y="0"/>
            <a:ext cx="4270217" cy="6858000"/>
          </a:xfrm>
          <a:prstGeom prst="rect">
            <a:avLst/>
          </a:prstGeom>
          <a:solidFill>
            <a:srgbClr val="232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2B64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411" y="3365390"/>
            <a:ext cx="6319867" cy="107538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is a very large number and can be an interesting statistic.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49891-D6AC-0B45-B79E-148EFF6E17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5411" y="2389374"/>
            <a:ext cx="6319867" cy="898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64,000 homes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A86443D5-5DE7-104F-A696-04C4C332DFC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893116" y="986828"/>
            <a:ext cx="3298883" cy="48254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br>
              <a:rPr lang="en-US" dirty="0"/>
            </a:br>
            <a:r>
              <a:rPr lang="en-US" dirty="0"/>
              <a:t>Click the Icon</a:t>
            </a:r>
            <a:br>
              <a:rPr lang="en-US" dirty="0"/>
            </a:br>
            <a:r>
              <a:rPr lang="en-US" dirty="0"/>
              <a:t>to Insert Icon</a:t>
            </a:r>
          </a:p>
        </p:txBody>
      </p:sp>
    </p:spTree>
    <p:extLst>
      <p:ext uri="{BB962C8B-B14F-4D97-AF65-F5344CB8AC3E}">
        <p14:creationId xmlns:p14="http://schemas.microsoft.com/office/powerpoint/2010/main" val="1505906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D696-50C0-BC49-8154-038F7E42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DCBC9-7F4F-FC4E-9E0E-5741195F0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232B64"/>
              </a:buClr>
              <a:buSzPct val="85000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232B64"/>
              </a:buClr>
              <a:buSzPct val="85000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232B64"/>
              </a:buClr>
              <a:buSzPct val="85000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232B64"/>
              </a:buClr>
              <a:buSzPct val="85000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232B64"/>
              </a:buClr>
              <a:buSzPct val="85000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020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lumMod val="50000"/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711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ing / Thank Yo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11" y="5244538"/>
            <a:ext cx="6319105" cy="339926"/>
          </a:xfrm>
          <a:prstGeom prst="rect">
            <a:avLst/>
          </a:prstGeom>
        </p:spPr>
        <p:txBody>
          <a:bodyPr/>
          <a:lstStyle>
            <a:lvl1pPr algn="l">
              <a:defRPr sz="2400"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Presenter Name, Job Title</a:t>
            </a:r>
            <a:br>
              <a:rPr lang="en-US" dirty="0"/>
            </a:br>
            <a:r>
              <a:rPr lang="en-US" dirty="0" err="1"/>
              <a:t>email@AZED.gove</a:t>
            </a:r>
            <a:br>
              <a:rPr lang="en-US" dirty="0"/>
            </a:br>
            <a:r>
              <a:rPr lang="en-US" dirty="0"/>
              <a:t>(123) 456-7890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49891-D6AC-0B45-B79E-148EFF6E17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8012" y="3892428"/>
            <a:ext cx="6319867" cy="7831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Thank you.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C0430BE-2C50-5B4A-A132-E08BBF23A069}"/>
              </a:ext>
            </a:extLst>
          </p:cNvPr>
          <p:cNvCxnSpPr/>
          <p:nvPr userDrawn="1"/>
        </p:nvCxnSpPr>
        <p:spPr>
          <a:xfrm>
            <a:off x="654369" y="5010569"/>
            <a:ext cx="400314" cy="0"/>
          </a:xfrm>
          <a:prstGeom prst="line">
            <a:avLst/>
          </a:prstGeom>
          <a:ln w="19050">
            <a:solidFill>
              <a:schemeClr val="bg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6648A209-512C-8C46-9757-3359BBCCE7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011" y="649397"/>
            <a:ext cx="1396157" cy="139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1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: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509AD-4211-6545-A4C7-5F8113D0E4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3950348"/>
            <a:ext cx="10591800" cy="775564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Title &amp;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5BF69-4B07-FF4C-AA1B-1E08897601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CB8F98-32D9-9E4F-BAC9-49610775ED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6D585-121B-614E-9E4B-978BFEEEA66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0100" y="3501427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 spc="200" baseline="0">
                <a:solidFill>
                  <a:schemeClr val="bg1">
                    <a:alpha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21F4DCF-7770-0B45-B9A0-2CE48DEF1EF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93088" y="723900"/>
            <a:ext cx="3998912" cy="46180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Icon Here</a:t>
            </a:r>
            <a:br>
              <a:rPr lang="en-US" dirty="0"/>
            </a:br>
            <a:r>
              <a:rPr lang="en-US" dirty="0"/>
              <a:t>If Wanted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479E631-0BF4-C14C-938E-2433D302CA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100" y="803495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i="0" spc="200" baseline="0">
                <a:solidFill>
                  <a:schemeClr val="bg1">
                    <a:alpha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190960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: Re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509AD-4211-6545-A4C7-5F8113D0E4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3950348"/>
            <a:ext cx="10591800" cy="775564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Title &amp;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5BF69-4B07-FF4C-AA1B-1E08897601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CB8F98-32D9-9E4F-BAC9-49610775ED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6D585-121B-614E-9E4B-978BFEEEA66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0100" y="3501427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 spc="200" baseline="0">
                <a:solidFill>
                  <a:schemeClr val="bg1">
                    <a:alpha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21F4DCF-7770-0B45-B9A0-2CE48DEF1EF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93088" y="723900"/>
            <a:ext cx="3998912" cy="46180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Icon Here</a:t>
            </a:r>
            <a:br>
              <a:rPr lang="en-US" dirty="0"/>
            </a:br>
            <a:r>
              <a:rPr lang="en-US" dirty="0"/>
              <a:t>If Wanted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479E631-0BF4-C14C-938E-2433D302CA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100" y="803495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i="0" spc="200" baseline="0">
                <a:solidFill>
                  <a:schemeClr val="bg1">
                    <a:alpha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414033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: Yellow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509AD-4211-6545-A4C7-5F8113D0E4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3950348"/>
            <a:ext cx="10591800" cy="775564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rgbClr val="002169"/>
                </a:solidFill>
                <a:latin typeface="+mj-lt"/>
              </a:defRPr>
            </a:lvl1pPr>
          </a:lstStyle>
          <a:p>
            <a:r>
              <a:rPr lang="en-US" dirty="0"/>
              <a:t>Section Title &amp;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5BF69-4B07-FF4C-AA1B-1E08897601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02169"/>
                </a:solidFill>
              </a:defRPr>
            </a:lvl1pPr>
          </a:lstStyle>
          <a:p>
            <a:fld id="{48CB8F98-32D9-9E4F-BAC9-49610775ED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6D585-121B-614E-9E4B-978BFEEEA66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0100" y="3501427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 spc="200" baseline="0">
                <a:solidFill>
                  <a:srgbClr val="002169">
                    <a:alpha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21F4DCF-7770-0B45-B9A0-2CE48DEF1EF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93088" y="723900"/>
            <a:ext cx="3998912" cy="46180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r>
              <a:rPr lang="en-US" dirty="0"/>
              <a:t>Insert Icon Here</a:t>
            </a:r>
            <a:br>
              <a:rPr lang="en-US" dirty="0"/>
            </a:br>
            <a:r>
              <a:rPr lang="en-US" dirty="0"/>
              <a:t>If Wanted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479E631-0BF4-C14C-938E-2433D302CA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100" y="803495"/>
            <a:ext cx="5157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i="0" spc="200" baseline="0">
                <a:solidFill>
                  <a:srgbClr val="002169">
                    <a:alpha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356186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Vertical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CBDBB58A-3976-6842-A54E-5F968FCE946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583126" y="0"/>
            <a:ext cx="5608874" cy="68579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50000"/>
                  </a:schemeClr>
                </a:solidFill>
                <a:latin typeface="+mj-lt"/>
              </a:defRPr>
            </a:lvl1pPr>
            <a:lvl2pPr>
              <a:defRPr i="1">
                <a:solidFill>
                  <a:schemeClr val="tx1">
                    <a:alpha val="50000"/>
                  </a:schemeClr>
                </a:solidFill>
              </a:defRPr>
            </a:lvl2pPr>
          </a:lstStyle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the Photo Icon</a:t>
            </a:r>
            <a:br>
              <a:rPr lang="en-US" dirty="0"/>
            </a:br>
            <a:r>
              <a:rPr lang="en-US" dirty="0"/>
              <a:t>to Insert Photo</a:t>
            </a:r>
            <a:br>
              <a:rPr lang="en-US" dirty="0"/>
            </a:br>
            <a:r>
              <a:rPr lang="en-US" dirty="0"/>
              <a:t>(Use Vertical Only)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FF6D16-4E8F-5645-B84D-7E71098EC9F2}"/>
              </a:ext>
            </a:extLst>
          </p:cNvPr>
          <p:cNvSpPr txBox="1">
            <a:spLocks/>
          </p:cNvSpPr>
          <p:nvPr userDrawn="1"/>
        </p:nvSpPr>
        <p:spPr>
          <a:xfrm>
            <a:off x="233803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b="0" i="0" dirty="0">
              <a:solidFill>
                <a:schemeClr val="bg1">
                  <a:lumMod val="50000"/>
                  <a:alpha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8B7FD8F6-67A2-384C-AE69-04AC6AD2CE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223" y="1426610"/>
            <a:ext cx="5027651" cy="1085853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page title with an emphasis.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A83E557-78FE-2248-AE13-1284BC314C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1261" y="3817345"/>
            <a:ext cx="5027613" cy="2586037"/>
          </a:xfrm>
          <a:prstGeom prst="rect">
            <a:avLst/>
          </a:prstGeom>
        </p:spPr>
        <p:txBody>
          <a:bodyPr/>
          <a:lstStyle>
            <a:lvl1pPr>
              <a:buClr>
                <a:srgbClr val="232B64"/>
              </a:buClr>
              <a:buSzPct val="80000"/>
              <a:defRPr sz="2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1984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Vertical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F2E15F95-0F35-D646-B194-87E72986A80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5608874" cy="68579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50000"/>
                  </a:schemeClr>
                </a:solidFill>
                <a:latin typeface="+mj-lt"/>
              </a:defRPr>
            </a:lvl1pPr>
            <a:lvl2pPr>
              <a:defRPr i="1">
                <a:solidFill>
                  <a:schemeClr val="tx1">
                    <a:alpha val="50000"/>
                  </a:schemeClr>
                </a:solidFill>
              </a:defRPr>
            </a:lvl2pPr>
          </a:lstStyle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the Photo Icon</a:t>
            </a:r>
            <a:br>
              <a:rPr lang="en-US" dirty="0"/>
            </a:br>
            <a:r>
              <a:rPr lang="en-US" dirty="0"/>
              <a:t>to Insert Photo</a:t>
            </a:r>
            <a:br>
              <a:rPr lang="en-US" dirty="0"/>
            </a:br>
            <a:r>
              <a:rPr lang="en-US" dirty="0"/>
              <a:t>(Use Vertical Only)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FF6D16-4E8F-5645-B84D-7E71098EC9F2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lumMod val="50000"/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946E247-DA5A-F040-A5C9-0E7B99CBCE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0564" y="1426610"/>
            <a:ext cx="5027651" cy="1085853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page title with an emphasis.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27D754F-546F-184F-AEB8-4BF287E04B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0602" y="3817345"/>
            <a:ext cx="5027613" cy="2586037"/>
          </a:xfrm>
          <a:prstGeom prst="rect">
            <a:avLst/>
          </a:prstGeom>
        </p:spPr>
        <p:txBody>
          <a:bodyPr/>
          <a:lstStyle>
            <a:lvl1pPr>
              <a:buClr>
                <a:srgbClr val="232B64"/>
              </a:buClr>
              <a:buSzPct val="80000"/>
              <a:defRPr sz="2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6664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lumMod val="50000"/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145" y="1426610"/>
            <a:ext cx="8833710" cy="1085853"/>
          </a:xfrm>
          <a:prstGeom prst="rect">
            <a:avLst/>
          </a:prstGeom>
        </p:spPr>
        <p:txBody>
          <a:bodyPr/>
          <a:lstStyle>
            <a:lvl1pPr algn="ctr">
              <a:defRPr sz="3600"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a very long and important headline. It can even have an emphasis if you’d like.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CA5C5D0-1BD6-324D-A881-FAE1A4D37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1261" y="3817345"/>
            <a:ext cx="5138402" cy="2586037"/>
          </a:xfrm>
          <a:prstGeom prst="rect">
            <a:avLst/>
          </a:prstGeom>
        </p:spPr>
        <p:txBody>
          <a:bodyPr/>
          <a:lstStyle>
            <a:lvl1pPr>
              <a:buClr>
                <a:srgbClr val="232B64"/>
              </a:buClr>
              <a:buSzPct val="80000"/>
              <a:defRPr sz="2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4CE2B6E-3AAC-4A4C-89B6-7177FFFA14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1464" y="3817345"/>
            <a:ext cx="5138402" cy="2586037"/>
          </a:xfrm>
          <a:prstGeom prst="rect">
            <a:avLst/>
          </a:prstGeom>
        </p:spPr>
        <p:txBody>
          <a:bodyPr/>
          <a:lstStyle>
            <a:lvl1pPr>
              <a:buClr>
                <a:srgbClr val="232B64"/>
              </a:buClr>
              <a:buSzPct val="80000"/>
              <a:defRPr sz="2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232B64"/>
              </a:buClr>
              <a:buSzPct val="80000"/>
              <a:defRPr sz="24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53C10C"/>
              </a:buClr>
              <a:buSzPct val="80000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2807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24B6ACC-4A46-404D-848D-077DCCFEE5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63536" y="2679264"/>
            <a:ext cx="8864927" cy="1499470"/>
          </a:xfrm>
          <a:prstGeom prst="rect">
            <a:avLst/>
          </a:prstGeom>
        </p:spPr>
        <p:txBody>
          <a:bodyPr/>
          <a:lstStyle>
            <a:lvl1pPr algn="ctr">
              <a:defRPr sz="54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 long, full page title, quote or fact is able to go here.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BDEC5DC-53EE-7E43-A977-CE1769C761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50000"/>
                  </a:schemeClr>
                </a:solidFill>
                <a:latin typeface="+mj-lt"/>
              </a:defRPr>
            </a:lvl1pPr>
            <a:lvl2pPr>
              <a:defRPr i="1">
                <a:solidFill>
                  <a:schemeClr val="tx1">
                    <a:alpha val="50000"/>
                  </a:schemeClr>
                </a:solidFill>
              </a:defRPr>
            </a:lvl2pPr>
          </a:lstStyle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the Photo Icon to Insert Photo</a:t>
            </a:r>
            <a:br>
              <a:rPr lang="en-US" dirty="0"/>
            </a:br>
            <a:r>
              <a:rPr lang="en-US" dirty="0"/>
              <a:t>(Use Full Only)</a:t>
            </a:r>
            <a:br>
              <a:rPr lang="en-US" dirty="0"/>
            </a:br>
            <a:r>
              <a:rPr lang="en-US" dirty="0"/>
              <a:t>Don’t forget, you’ll need to send to back.</a:t>
            </a:r>
          </a:p>
        </p:txBody>
      </p:sp>
    </p:spTree>
    <p:extLst>
      <p:ext uri="{BB962C8B-B14F-4D97-AF65-F5344CB8AC3E}">
        <p14:creationId xmlns:p14="http://schemas.microsoft.com/office/powerpoint/2010/main" val="310057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5BFCE30-2975-C742-A407-EDEDBF99B36E}"/>
              </a:ext>
            </a:extLst>
          </p:cNvPr>
          <p:cNvSpPr txBox="1">
            <a:spLocks/>
          </p:cNvSpPr>
          <p:nvPr userDrawn="1"/>
        </p:nvSpPr>
        <p:spPr>
          <a:xfrm>
            <a:off x="11585606" y="6403575"/>
            <a:ext cx="52312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400" b="0" i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8CB8F98-32D9-9E4F-BAC9-49610775ED25}" type="slidenum">
              <a:rPr lang="en-US" b="0" i="0" smtClean="0">
                <a:solidFill>
                  <a:schemeClr val="bg1">
                    <a:lumMod val="50000"/>
                    <a:alpha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b="0" i="0" dirty="0">
              <a:solidFill>
                <a:schemeClr val="bg1">
                  <a:lumMod val="50000"/>
                  <a:alpha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7348912-7FAA-864F-9EA5-464CB0ADD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145" y="2621977"/>
            <a:ext cx="8833710" cy="1614045"/>
          </a:xfrm>
          <a:prstGeom prst="rect">
            <a:avLst/>
          </a:prstGeom>
        </p:spPr>
        <p:txBody>
          <a:bodyPr/>
          <a:lstStyle>
            <a:lvl1pPr algn="ctr">
              <a:defRPr sz="4000" b="0" i="0">
                <a:solidFill>
                  <a:srgbClr val="232B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a quote.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lacinia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vestiblum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And this is the really important part.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0FFF73-E721-1E47-B43D-6973ABBFC7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94498" y="2134960"/>
            <a:ext cx="403004" cy="351919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FE845D8-5D8E-A243-BE36-D97D128F153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46902" y="4499983"/>
            <a:ext cx="779421" cy="7794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Insert Profile 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A53042-896C-2A4A-B7A7-F054EED829B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0091" y="4500686"/>
            <a:ext cx="4982764" cy="77946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 b="0" i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First &amp; Last Name</a:t>
            </a:r>
            <a:br>
              <a:rPr lang="en-US" dirty="0"/>
            </a:br>
            <a:r>
              <a:rPr lang="en-US" dirty="0"/>
              <a:t>Full Title, Company</a:t>
            </a:r>
          </a:p>
        </p:txBody>
      </p:sp>
    </p:spTree>
    <p:extLst>
      <p:ext uri="{BB962C8B-B14F-4D97-AF65-F5344CB8AC3E}">
        <p14:creationId xmlns:p14="http://schemas.microsoft.com/office/powerpoint/2010/main" val="138571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E8BF2E-239F-0A4A-80AC-CA02B308E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6582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CB8F98-32D9-9E4F-BAC9-49610775ED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5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4" r:id="rId2"/>
    <p:sldLayoutId id="2147483685" r:id="rId3"/>
    <p:sldLayoutId id="2147483686" r:id="rId4"/>
    <p:sldLayoutId id="2147483653" r:id="rId5"/>
    <p:sldLayoutId id="2147483655" r:id="rId6"/>
    <p:sldLayoutId id="2147483656" r:id="rId7"/>
    <p:sldLayoutId id="2147483659" r:id="rId8"/>
    <p:sldLayoutId id="2147483660" r:id="rId9"/>
    <p:sldLayoutId id="2147483665" r:id="rId10"/>
    <p:sldLayoutId id="2147483666" r:id="rId11"/>
    <p:sldLayoutId id="2147483687" r:id="rId12"/>
    <p:sldLayoutId id="2147483688" r:id="rId13"/>
    <p:sldLayoutId id="2147483650" r:id="rId14"/>
    <p:sldLayoutId id="2147483683" r:id="rId15"/>
    <p:sldLayoutId id="214748367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2BC"/>
          </a:solidFill>
          <a:latin typeface="Oswa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azed.gov/cte/data" TargetMode="External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548C0-38D6-30BD-0568-E097032C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CTE Accountability &amp;</a:t>
            </a:r>
            <a:br>
              <a:rPr lang="en-US" dirty="0"/>
            </a:br>
            <a:r>
              <a:rPr lang="en-US" dirty="0"/>
              <a:t>CTE Data Portal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CF339A-AEC6-D63F-D885-5E205BF42B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099" y="803495"/>
            <a:ext cx="5536905" cy="440514"/>
          </a:xfrm>
        </p:spPr>
        <p:txBody>
          <a:bodyPr/>
          <a:lstStyle/>
          <a:p>
            <a:r>
              <a:rPr lang="en-US" dirty="0"/>
              <a:t>CTE Administrator’s Meeting – Nov 3, 2023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0F3BE683-8A49-D084-D0AB-B9C331426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523" y="904576"/>
            <a:ext cx="4978400" cy="35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17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7B3DA-7828-4DDD-853D-1017C91E9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Dates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780CFA-566E-4372-AD29-CF0A9CB75B4D}"/>
              </a:ext>
            </a:extLst>
          </p:cNvPr>
          <p:cNvSpPr/>
          <p:nvPr/>
        </p:nvSpPr>
        <p:spPr>
          <a:xfrm>
            <a:off x="838200" y="1345915"/>
            <a:ext cx="9919639" cy="657546"/>
          </a:xfrm>
          <a:prstGeom prst="rect">
            <a:avLst/>
          </a:prstGeom>
          <a:solidFill>
            <a:srgbClr val="232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Raleway" pitchFamily="2" charset="0"/>
              </a:rPr>
              <a:t>October 15, 2022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CA3771-AC24-47D6-9C3A-044E0C783D9B}"/>
              </a:ext>
            </a:extLst>
          </p:cNvPr>
          <p:cNvSpPr txBox="1"/>
          <p:nvPr/>
        </p:nvSpPr>
        <p:spPr>
          <a:xfrm>
            <a:off x="838201" y="2178838"/>
            <a:ext cx="1011206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Data Capture Date for Fall enrollment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Students only need to be enrolled, not actually in attendance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Credits might not be available yet – not due until January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E882AE-FA6A-4062-8F8D-C5AA38C990E1}"/>
              </a:ext>
            </a:extLst>
          </p:cNvPr>
          <p:cNvSpPr/>
          <p:nvPr/>
        </p:nvSpPr>
        <p:spPr>
          <a:xfrm>
            <a:off x="838201" y="3856753"/>
            <a:ext cx="9919638" cy="657546"/>
          </a:xfrm>
          <a:prstGeom prst="rect">
            <a:avLst/>
          </a:prstGeom>
          <a:solidFill>
            <a:srgbClr val="232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Raleway" pitchFamily="2" charset="0"/>
              </a:rPr>
              <a:t>January 15, 2023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455F9A-A2B6-4DC2-9F48-C7B69AA0DF5C}"/>
              </a:ext>
            </a:extLst>
          </p:cNvPr>
          <p:cNvSpPr txBox="1"/>
          <p:nvPr/>
        </p:nvSpPr>
        <p:spPr>
          <a:xfrm>
            <a:off x="838200" y="4687385"/>
            <a:ext cx="7473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Fall term </a:t>
            </a: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enrollment due with credits earned</a:t>
            </a:r>
            <a:endParaRPr lang="en-US" sz="2800" b="0" i="0" dirty="0">
              <a:solidFill>
                <a:srgbClr val="5A5D5C"/>
              </a:solidFill>
              <a:latin typeface="+mj-lt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765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7B3DA-7828-4DDD-853D-1017C91E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6209"/>
            <a:ext cx="10515600" cy="1325563"/>
          </a:xfrm>
        </p:spPr>
        <p:txBody>
          <a:bodyPr/>
          <a:lstStyle/>
          <a:p>
            <a:r>
              <a:rPr lang="en-US" dirty="0"/>
              <a:t>Important Dates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780CFA-566E-4372-AD29-CF0A9CB75B4D}"/>
              </a:ext>
            </a:extLst>
          </p:cNvPr>
          <p:cNvSpPr/>
          <p:nvPr/>
        </p:nvSpPr>
        <p:spPr>
          <a:xfrm>
            <a:off x="838199" y="1033142"/>
            <a:ext cx="9919639" cy="657546"/>
          </a:xfrm>
          <a:prstGeom prst="rect">
            <a:avLst/>
          </a:prstGeom>
          <a:solidFill>
            <a:srgbClr val="232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Raleway" pitchFamily="2" charset="0"/>
              </a:rPr>
              <a:t>February 15, 2023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CA3771-AC24-47D6-9C3A-044E0C783D9B}"/>
              </a:ext>
            </a:extLst>
          </p:cNvPr>
          <p:cNvSpPr txBox="1"/>
          <p:nvPr/>
        </p:nvSpPr>
        <p:spPr>
          <a:xfrm>
            <a:off x="838201" y="1844800"/>
            <a:ext cx="101877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Data Capture Date for Spring enrollment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Students only need to be enrolled, not actually in attendance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Credits might not be available yet – not due until June</a:t>
            </a:r>
          </a:p>
          <a:p>
            <a:pPr algn="l">
              <a:buClr>
                <a:srgbClr val="BF0B3E"/>
              </a:buClr>
              <a:buSzPct val="85000"/>
            </a:pPr>
            <a:endParaRPr lang="en-US" sz="2800" b="0" i="0" dirty="0">
              <a:solidFill>
                <a:srgbClr val="5A5D5C"/>
              </a:solidFill>
              <a:latin typeface="+mj-lt"/>
              <a:cs typeface="Calibri Light" panose="020F0302020204030204" pitchFamily="34" charset="0"/>
            </a:endParaRP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endParaRPr lang="en-US" sz="2800" b="0" i="0" dirty="0">
              <a:solidFill>
                <a:srgbClr val="5A5D5C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468D28-AF86-7E9B-3C67-08D75F1A5C1B}"/>
              </a:ext>
            </a:extLst>
          </p:cNvPr>
          <p:cNvSpPr/>
          <p:nvPr/>
        </p:nvSpPr>
        <p:spPr>
          <a:xfrm>
            <a:off x="838200" y="3949341"/>
            <a:ext cx="9919639" cy="657546"/>
          </a:xfrm>
          <a:prstGeom prst="rect">
            <a:avLst/>
          </a:prstGeom>
          <a:solidFill>
            <a:srgbClr val="232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Raleway" pitchFamily="2" charset="0"/>
              </a:rPr>
              <a:t>June 15, 2023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D252DC-6B2D-E581-4749-DDEDA7F955CF}"/>
              </a:ext>
            </a:extLst>
          </p:cNvPr>
          <p:cNvSpPr txBox="1"/>
          <p:nvPr/>
        </p:nvSpPr>
        <p:spPr>
          <a:xfrm>
            <a:off x="838201" y="4887226"/>
            <a:ext cx="99196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Spring term enrollment due with credits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Can still make corrections to Fall data until this date</a:t>
            </a:r>
          </a:p>
          <a:p>
            <a:pPr marL="285750" indent="-285750" algn="l">
              <a:buClr>
                <a:srgbClr val="BF0B3E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2022 Placement Surveys due</a:t>
            </a:r>
            <a:endParaRPr lang="en-US" sz="2800" b="0" i="0" dirty="0">
              <a:solidFill>
                <a:srgbClr val="5A5D5C"/>
              </a:solidFill>
              <a:latin typeface="+mj-lt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2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51F26-097D-5D40-945F-6AC2C947E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145" y="329503"/>
            <a:ext cx="8833710" cy="1085853"/>
          </a:xfrm>
        </p:spPr>
        <p:txBody>
          <a:bodyPr/>
          <a:lstStyle/>
          <a:p>
            <a:r>
              <a:rPr lang="en-US"/>
              <a:t>Website has been revised/simplified.</a:t>
            </a:r>
            <a:endParaRPr lang="en-US" b="1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627958-A011-BB71-8223-907014611E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9"/>
          <a:stretch/>
        </p:blipFill>
        <p:spPr>
          <a:xfrm>
            <a:off x="941555" y="1407252"/>
            <a:ext cx="10308890" cy="5229215"/>
          </a:xfrm>
          <a:custGeom>
            <a:avLst/>
            <a:gdLst>
              <a:gd name="connsiteX0" fmla="*/ 0 w 10308890"/>
              <a:gd name="connsiteY0" fmla="*/ 0 h 5229215"/>
              <a:gd name="connsiteX1" fmla="*/ 10308890 w 10308890"/>
              <a:gd name="connsiteY1" fmla="*/ 0 h 5229215"/>
              <a:gd name="connsiteX2" fmla="*/ 10308890 w 10308890"/>
              <a:gd name="connsiteY2" fmla="*/ 5229215 h 5229215"/>
              <a:gd name="connsiteX3" fmla="*/ 10292492 w 10308890"/>
              <a:gd name="connsiteY3" fmla="*/ 5229215 h 5229215"/>
              <a:gd name="connsiteX4" fmla="*/ 10262531 w 10308890"/>
              <a:gd name="connsiteY4" fmla="*/ 5184535 h 5229215"/>
              <a:gd name="connsiteX5" fmla="*/ 10098275 w 10308890"/>
              <a:gd name="connsiteY5" fmla="*/ 5033555 h 5229215"/>
              <a:gd name="connsiteX6" fmla="*/ 10046023 w 10308890"/>
              <a:gd name="connsiteY6" fmla="*/ 5016138 h 5229215"/>
              <a:gd name="connsiteX7" fmla="*/ 9854435 w 10308890"/>
              <a:gd name="connsiteY7" fmla="*/ 5146766 h 5229215"/>
              <a:gd name="connsiteX8" fmla="*/ 9732515 w 10308890"/>
              <a:gd name="connsiteY8" fmla="*/ 5007429 h 5229215"/>
              <a:gd name="connsiteX9" fmla="*/ 9375463 w 10308890"/>
              <a:gd name="connsiteY9" fmla="*/ 5146766 h 5229215"/>
              <a:gd name="connsiteX10" fmla="*/ 9314503 w 10308890"/>
              <a:gd name="connsiteY10" fmla="*/ 5111932 h 5229215"/>
              <a:gd name="connsiteX11" fmla="*/ 9157749 w 10308890"/>
              <a:gd name="connsiteY11" fmla="*/ 4894218 h 5229215"/>
              <a:gd name="connsiteX12" fmla="*/ 8931326 w 10308890"/>
              <a:gd name="connsiteY12" fmla="*/ 4998721 h 5229215"/>
              <a:gd name="connsiteX13" fmla="*/ 8582983 w 10308890"/>
              <a:gd name="connsiteY13" fmla="*/ 5199018 h 5229215"/>
              <a:gd name="connsiteX14" fmla="*/ 8452355 w 10308890"/>
              <a:gd name="connsiteY14" fmla="*/ 5103224 h 5229215"/>
              <a:gd name="connsiteX15" fmla="*/ 8321726 w 10308890"/>
              <a:gd name="connsiteY15" fmla="*/ 4972595 h 5229215"/>
              <a:gd name="connsiteX16" fmla="*/ 8136128 w 10308890"/>
              <a:gd name="connsiteY16" fmla="*/ 5176757 h 5229215"/>
              <a:gd name="connsiteX17" fmla="*/ 8095124 w 10308890"/>
              <a:gd name="connsiteY17" fmla="*/ 5229215 h 5229215"/>
              <a:gd name="connsiteX18" fmla="*/ 7984338 w 10308890"/>
              <a:gd name="connsiteY18" fmla="*/ 5229215 h 5229215"/>
              <a:gd name="connsiteX19" fmla="*/ 7921132 w 10308890"/>
              <a:gd name="connsiteY19" fmla="*/ 5155475 h 5229215"/>
              <a:gd name="connsiteX20" fmla="*/ 7895364 w 10308890"/>
              <a:gd name="connsiteY20" fmla="*/ 5108197 h 5229215"/>
              <a:gd name="connsiteX21" fmla="*/ 7893617 w 10308890"/>
              <a:gd name="connsiteY21" fmla="*/ 5081142 h 5229215"/>
              <a:gd name="connsiteX22" fmla="*/ 7897395 w 10308890"/>
              <a:gd name="connsiteY22" fmla="*/ 5074104 h 5229215"/>
              <a:gd name="connsiteX23" fmla="*/ 7893076 w 10308890"/>
              <a:gd name="connsiteY23" fmla="*/ 5072761 h 5229215"/>
              <a:gd name="connsiteX24" fmla="*/ 7893617 w 10308890"/>
              <a:gd name="connsiteY24" fmla="*/ 5081142 h 5229215"/>
              <a:gd name="connsiteX25" fmla="*/ 7885856 w 10308890"/>
              <a:gd name="connsiteY25" fmla="*/ 5095599 h 5229215"/>
              <a:gd name="connsiteX26" fmla="*/ 7794654 w 10308890"/>
              <a:gd name="connsiteY26" fmla="*/ 5215607 h 5229215"/>
              <a:gd name="connsiteX27" fmla="*/ 7782337 w 10308890"/>
              <a:gd name="connsiteY27" fmla="*/ 5229215 h 5229215"/>
              <a:gd name="connsiteX28" fmla="*/ 7281322 w 10308890"/>
              <a:gd name="connsiteY28" fmla="*/ 5229215 h 5229215"/>
              <a:gd name="connsiteX29" fmla="*/ 7233155 w 10308890"/>
              <a:gd name="connsiteY29" fmla="*/ 5190309 h 5229215"/>
              <a:gd name="connsiteX30" fmla="*/ 7172195 w 10308890"/>
              <a:gd name="connsiteY30" fmla="*/ 5146766 h 5229215"/>
              <a:gd name="connsiteX31" fmla="*/ 7102526 w 10308890"/>
              <a:gd name="connsiteY31" fmla="*/ 5155475 h 5229215"/>
              <a:gd name="connsiteX32" fmla="*/ 7064992 w 10308890"/>
              <a:gd name="connsiteY32" fmla="*/ 5197877 h 5229215"/>
              <a:gd name="connsiteX33" fmla="*/ 7045131 w 10308890"/>
              <a:gd name="connsiteY33" fmla="*/ 5229215 h 5229215"/>
              <a:gd name="connsiteX34" fmla="*/ 6870457 w 10308890"/>
              <a:gd name="connsiteY34" fmla="*/ 5229215 h 5229215"/>
              <a:gd name="connsiteX35" fmla="*/ 6867395 w 10308890"/>
              <a:gd name="connsiteY35" fmla="*/ 5225144 h 5229215"/>
              <a:gd name="connsiteX36" fmla="*/ 6623555 w 10308890"/>
              <a:gd name="connsiteY36" fmla="*/ 5033555 h 5229215"/>
              <a:gd name="connsiteX37" fmla="*/ 6527760 w 10308890"/>
              <a:gd name="connsiteY37" fmla="*/ 5059681 h 5229215"/>
              <a:gd name="connsiteX38" fmla="*/ 6335804 w 10308890"/>
              <a:gd name="connsiteY38" fmla="*/ 5204290 h 5229215"/>
              <a:gd name="connsiteX39" fmla="*/ 6311134 w 10308890"/>
              <a:gd name="connsiteY39" fmla="*/ 5229215 h 5229215"/>
              <a:gd name="connsiteX40" fmla="*/ 6089476 w 10308890"/>
              <a:gd name="connsiteY40" fmla="*/ 5229215 h 5229215"/>
              <a:gd name="connsiteX41" fmla="*/ 6060003 w 10308890"/>
              <a:gd name="connsiteY41" fmla="*/ 5198351 h 5229215"/>
              <a:gd name="connsiteX42" fmla="*/ 5605644 w 10308890"/>
              <a:gd name="connsiteY42" fmla="*/ 5178209 h 5229215"/>
              <a:gd name="connsiteX43" fmla="*/ 5550233 w 10308890"/>
              <a:gd name="connsiteY43" fmla="*/ 5229215 h 5229215"/>
              <a:gd name="connsiteX44" fmla="*/ 5498574 w 10308890"/>
              <a:gd name="connsiteY44" fmla="*/ 5229215 h 5229215"/>
              <a:gd name="connsiteX45" fmla="*/ 5492002 w 10308890"/>
              <a:gd name="connsiteY45" fmla="*/ 5223983 h 5229215"/>
              <a:gd name="connsiteX46" fmla="*/ 5360812 w 10308890"/>
              <a:gd name="connsiteY46" fmla="*/ 4998721 h 5229215"/>
              <a:gd name="connsiteX47" fmla="*/ 5299852 w 10308890"/>
              <a:gd name="connsiteY47" fmla="*/ 4946469 h 5229215"/>
              <a:gd name="connsiteX48" fmla="*/ 5092947 w 10308890"/>
              <a:gd name="connsiteY48" fmla="*/ 5190978 h 5229215"/>
              <a:gd name="connsiteX49" fmla="*/ 5066246 w 10308890"/>
              <a:gd name="connsiteY49" fmla="*/ 5229215 h 5229215"/>
              <a:gd name="connsiteX50" fmla="*/ 4892320 w 10308890"/>
              <a:gd name="connsiteY50" fmla="*/ 5229215 h 5229215"/>
              <a:gd name="connsiteX51" fmla="*/ 4863677 w 10308890"/>
              <a:gd name="connsiteY51" fmla="*/ 5208026 h 5229215"/>
              <a:gd name="connsiteX52" fmla="*/ 4603166 w 10308890"/>
              <a:gd name="connsiteY52" fmla="*/ 4902926 h 5229215"/>
              <a:gd name="connsiteX53" fmla="*/ 4437703 w 10308890"/>
              <a:gd name="connsiteY53" fmla="*/ 4981304 h 5229215"/>
              <a:gd name="connsiteX54" fmla="*/ 4063235 w 10308890"/>
              <a:gd name="connsiteY54" fmla="*/ 5216435 h 5229215"/>
              <a:gd name="connsiteX55" fmla="*/ 3958732 w 10308890"/>
              <a:gd name="connsiteY55" fmla="*/ 5094515 h 5229215"/>
              <a:gd name="connsiteX56" fmla="*/ 3862938 w 10308890"/>
              <a:gd name="connsiteY56" fmla="*/ 5155475 h 5229215"/>
              <a:gd name="connsiteX57" fmla="*/ 3790828 w 10308890"/>
              <a:gd name="connsiteY57" fmla="*/ 5227805 h 5229215"/>
              <a:gd name="connsiteX58" fmla="*/ 3789427 w 10308890"/>
              <a:gd name="connsiteY58" fmla="*/ 5229215 h 5229215"/>
              <a:gd name="connsiteX59" fmla="*/ 3465870 w 10308890"/>
              <a:gd name="connsiteY59" fmla="*/ 5229215 h 5229215"/>
              <a:gd name="connsiteX60" fmla="*/ 3439090 w 10308890"/>
              <a:gd name="connsiteY60" fmla="*/ 5205125 h 5229215"/>
              <a:gd name="connsiteX61" fmla="*/ 3383966 w 10308890"/>
              <a:gd name="connsiteY61" fmla="*/ 5146766 h 5229215"/>
              <a:gd name="connsiteX62" fmla="*/ 3270755 w 10308890"/>
              <a:gd name="connsiteY62" fmla="*/ 4937761 h 5229215"/>
              <a:gd name="connsiteX63" fmla="*/ 3183669 w 10308890"/>
              <a:gd name="connsiteY63" fmla="*/ 5016138 h 5229215"/>
              <a:gd name="connsiteX64" fmla="*/ 2992080 w 10308890"/>
              <a:gd name="connsiteY64" fmla="*/ 5164184 h 5229215"/>
              <a:gd name="connsiteX65" fmla="*/ 2939829 w 10308890"/>
              <a:gd name="connsiteY65" fmla="*/ 5155475 h 5229215"/>
              <a:gd name="connsiteX66" fmla="*/ 2817909 w 10308890"/>
              <a:gd name="connsiteY66" fmla="*/ 5033555 h 5229215"/>
              <a:gd name="connsiteX67" fmla="*/ 2756949 w 10308890"/>
              <a:gd name="connsiteY67" fmla="*/ 5042264 h 5229215"/>
              <a:gd name="connsiteX68" fmla="*/ 2634330 w 10308890"/>
              <a:gd name="connsiteY68" fmla="*/ 5182432 h 5229215"/>
              <a:gd name="connsiteX69" fmla="*/ 2604739 w 10308890"/>
              <a:gd name="connsiteY69" fmla="*/ 5229215 h 5229215"/>
              <a:gd name="connsiteX70" fmla="*/ 2360681 w 10308890"/>
              <a:gd name="connsiteY70" fmla="*/ 5229215 h 5229215"/>
              <a:gd name="connsiteX71" fmla="*/ 2308326 w 10308890"/>
              <a:gd name="connsiteY71" fmla="*/ 5153351 h 5229215"/>
              <a:gd name="connsiteX72" fmla="*/ 2217018 w 10308890"/>
              <a:gd name="connsiteY72" fmla="*/ 5042264 h 5229215"/>
              <a:gd name="connsiteX73" fmla="*/ 2121223 w 10308890"/>
              <a:gd name="connsiteY73" fmla="*/ 5050972 h 5229215"/>
              <a:gd name="connsiteX74" fmla="*/ 1816423 w 10308890"/>
              <a:gd name="connsiteY74" fmla="*/ 5199018 h 5229215"/>
              <a:gd name="connsiteX75" fmla="*/ 1546458 w 10308890"/>
              <a:gd name="connsiteY75" fmla="*/ 5103224 h 5229215"/>
              <a:gd name="connsiteX76" fmla="*/ 1346160 w 10308890"/>
              <a:gd name="connsiteY76" fmla="*/ 4929052 h 5229215"/>
              <a:gd name="connsiteX77" fmla="*/ 1119738 w 10308890"/>
              <a:gd name="connsiteY77" fmla="*/ 5181601 h 5229215"/>
              <a:gd name="connsiteX78" fmla="*/ 1015235 w 10308890"/>
              <a:gd name="connsiteY78" fmla="*/ 5068389 h 5229215"/>
              <a:gd name="connsiteX79" fmla="*/ 814938 w 10308890"/>
              <a:gd name="connsiteY79" fmla="*/ 5207726 h 5229215"/>
              <a:gd name="connsiteX80" fmla="*/ 776286 w 10308890"/>
              <a:gd name="connsiteY80" fmla="*/ 5226192 h 5229215"/>
              <a:gd name="connsiteX81" fmla="*/ 768948 w 10308890"/>
              <a:gd name="connsiteY81" fmla="*/ 5229215 h 5229215"/>
              <a:gd name="connsiteX82" fmla="*/ 694086 w 10308890"/>
              <a:gd name="connsiteY82" fmla="*/ 5229215 h 5229215"/>
              <a:gd name="connsiteX83" fmla="*/ 684309 w 10308890"/>
              <a:gd name="connsiteY83" fmla="*/ 5225144 h 5229215"/>
              <a:gd name="connsiteX84" fmla="*/ 475303 w 10308890"/>
              <a:gd name="connsiteY84" fmla="*/ 5016138 h 5229215"/>
              <a:gd name="connsiteX85" fmla="*/ 346739 w 10308890"/>
              <a:gd name="connsiteY85" fmla="*/ 5169932 h 5229215"/>
              <a:gd name="connsiteX86" fmla="*/ 316620 w 10308890"/>
              <a:gd name="connsiteY86" fmla="*/ 5229215 h 5229215"/>
              <a:gd name="connsiteX87" fmla="*/ 300685 w 10308890"/>
              <a:gd name="connsiteY87" fmla="*/ 5229215 h 5229215"/>
              <a:gd name="connsiteX88" fmla="*/ 272726 w 10308890"/>
              <a:gd name="connsiteY88" fmla="*/ 5188459 h 5229215"/>
              <a:gd name="connsiteX89" fmla="*/ 231463 w 10308890"/>
              <a:gd name="connsiteY89" fmla="*/ 5138058 h 5229215"/>
              <a:gd name="connsiteX90" fmla="*/ 153086 w 10308890"/>
              <a:gd name="connsiteY90" fmla="*/ 5094515 h 5229215"/>
              <a:gd name="connsiteX91" fmla="*/ 83418 w 10308890"/>
              <a:gd name="connsiteY91" fmla="*/ 5016138 h 5229215"/>
              <a:gd name="connsiteX92" fmla="*/ 19853 w 10308890"/>
              <a:gd name="connsiteY92" fmla="*/ 5031175 h 5229215"/>
              <a:gd name="connsiteX93" fmla="*/ 0 w 10308890"/>
              <a:gd name="connsiteY93" fmla="*/ 5036707 h 5229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10308890" h="5229215">
                <a:moveTo>
                  <a:pt x="0" y="0"/>
                </a:moveTo>
                <a:lnTo>
                  <a:pt x="10308890" y="0"/>
                </a:lnTo>
                <a:lnTo>
                  <a:pt x="10308890" y="5229215"/>
                </a:lnTo>
                <a:lnTo>
                  <a:pt x="10292492" y="5229215"/>
                </a:lnTo>
                <a:lnTo>
                  <a:pt x="10262531" y="5184535"/>
                </a:lnTo>
                <a:cubicBezTo>
                  <a:pt x="10217162" y="5127516"/>
                  <a:pt x="10168049" y="5094026"/>
                  <a:pt x="10098275" y="5033555"/>
                </a:cubicBezTo>
                <a:cubicBezTo>
                  <a:pt x="10080858" y="5027749"/>
                  <a:pt x="10064068" y="5012755"/>
                  <a:pt x="10046023" y="5016138"/>
                </a:cubicBezTo>
                <a:cubicBezTo>
                  <a:pt x="9980145" y="5028490"/>
                  <a:pt x="9897578" y="5110814"/>
                  <a:pt x="9854435" y="5146766"/>
                </a:cubicBezTo>
                <a:cubicBezTo>
                  <a:pt x="9813795" y="5100320"/>
                  <a:pt x="9790069" y="5029708"/>
                  <a:pt x="9732515" y="5007429"/>
                </a:cubicBezTo>
                <a:cubicBezTo>
                  <a:pt x="9665716" y="4981571"/>
                  <a:pt x="9388488" y="5140253"/>
                  <a:pt x="9375463" y="5146766"/>
                </a:cubicBezTo>
                <a:cubicBezTo>
                  <a:pt x="9355143" y="5135155"/>
                  <a:pt x="9329784" y="5129658"/>
                  <a:pt x="9314503" y="5111932"/>
                </a:cubicBezTo>
                <a:cubicBezTo>
                  <a:pt x="9256114" y="5044201"/>
                  <a:pt x="9243509" y="4919556"/>
                  <a:pt x="9157749" y="4894218"/>
                </a:cubicBezTo>
                <a:cubicBezTo>
                  <a:pt x="9078030" y="4870665"/>
                  <a:pt x="9004764" y="4959777"/>
                  <a:pt x="8931326" y="4998721"/>
                </a:cubicBezTo>
                <a:cubicBezTo>
                  <a:pt x="8812994" y="5061473"/>
                  <a:pt x="8699097" y="5132252"/>
                  <a:pt x="8582983" y="5199018"/>
                </a:cubicBezTo>
                <a:cubicBezTo>
                  <a:pt x="8539440" y="5167087"/>
                  <a:pt x="8493159" y="5138588"/>
                  <a:pt x="8452355" y="5103224"/>
                </a:cubicBezTo>
                <a:cubicBezTo>
                  <a:pt x="8405820" y="5062894"/>
                  <a:pt x="8378992" y="4949955"/>
                  <a:pt x="8321726" y="4972595"/>
                </a:cubicBezTo>
                <a:cubicBezTo>
                  <a:pt x="8235637" y="5006630"/>
                  <a:pt x="8189899" y="5096566"/>
                  <a:pt x="8136128" y="5176757"/>
                </a:cubicBezTo>
                <a:lnTo>
                  <a:pt x="8095124" y="5229215"/>
                </a:lnTo>
                <a:lnTo>
                  <a:pt x="7984338" y="5229215"/>
                </a:lnTo>
                <a:lnTo>
                  <a:pt x="7921132" y="5155475"/>
                </a:lnTo>
                <a:cubicBezTo>
                  <a:pt x="7907060" y="5138388"/>
                  <a:pt x="7899255" y="5122305"/>
                  <a:pt x="7895364" y="5108197"/>
                </a:cubicBezTo>
                <a:lnTo>
                  <a:pt x="7893617" y="5081142"/>
                </a:lnTo>
                <a:lnTo>
                  <a:pt x="7897395" y="5074104"/>
                </a:lnTo>
                <a:cubicBezTo>
                  <a:pt x="7910730" y="5045184"/>
                  <a:pt x="7897030" y="5049779"/>
                  <a:pt x="7893076" y="5072761"/>
                </a:cubicBezTo>
                <a:lnTo>
                  <a:pt x="7893617" y="5081142"/>
                </a:lnTo>
                <a:lnTo>
                  <a:pt x="7885856" y="5095599"/>
                </a:lnTo>
                <a:cubicBezTo>
                  <a:pt x="7870484" y="5121358"/>
                  <a:pt x="7842732" y="5160271"/>
                  <a:pt x="7794654" y="5215607"/>
                </a:cubicBezTo>
                <a:lnTo>
                  <a:pt x="7782337" y="5229215"/>
                </a:lnTo>
                <a:lnTo>
                  <a:pt x="7281322" y="5229215"/>
                </a:lnTo>
                <a:lnTo>
                  <a:pt x="7233155" y="5190309"/>
                </a:lnTo>
                <a:cubicBezTo>
                  <a:pt x="7213417" y="5175012"/>
                  <a:pt x="7192515" y="5161280"/>
                  <a:pt x="7172195" y="5146766"/>
                </a:cubicBezTo>
                <a:cubicBezTo>
                  <a:pt x="7148972" y="5149669"/>
                  <a:pt x="7120801" y="5140855"/>
                  <a:pt x="7102526" y="5155475"/>
                </a:cubicBezTo>
                <a:cubicBezTo>
                  <a:pt x="7088079" y="5167034"/>
                  <a:pt x="7076037" y="5181840"/>
                  <a:pt x="7064992" y="5197877"/>
                </a:cubicBezTo>
                <a:lnTo>
                  <a:pt x="7045131" y="5229215"/>
                </a:lnTo>
                <a:lnTo>
                  <a:pt x="6870457" y="5229215"/>
                </a:lnTo>
                <a:lnTo>
                  <a:pt x="6867395" y="5225144"/>
                </a:lnTo>
                <a:cubicBezTo>
                  <a:pt x="6789349" y="5157367"/>
                  <a:pt x="6704835" y="5097418"/>
                  <a:pt x="6623555" y="5033555"/>
                </a:cubicBezTo>
                <a:cubicBezTo>
                  <a:pt x="6591623" y="5042264"/>
                  <a:pt x="6555106" y="5041036"/>
                  <a:pt x="6527760" y="5059681"/>
                </a:cubicBezTo>
                <a:cubicBezTo>
                  <a:pt x="6430179" y="5126214"/>
                  <a:pt x="6371498" y="5172158"/>
                  <a:pt x="6335804" y="5204290"/>
                </a:cubicBezTo>
                <a:lnTo>
                  <a:pt x="6311134" y="5229215"/>
                </a:lnTo>
                <a:lnTo>
                  <a:pt x="6089476" y="5229215"/>
                </a:lnTo>
                <a:lnTo>
                  <a:pt x="6060003" y="5198351"/>
                </a:lnTo>
                <a:cubicBezTo>
                  <a:pt x="5779593" y="4890027"/>
                  <a:pt x="5939216" y="4861962"/>
                  <a:pt x="5605644" y="5178209"/>
                </a:cubicBezTo>
                <a:lnTo>
                  <a:pt x="5550233" y="5229215"/>
                </a:lnTo>
                <a:lnTo>
                  <a:pt x="5498574" y="5229215"/>
                </a:lnTo>
                <a:lnTo>
                  <a:pt x="5492002" y="5223983"/>
                </a:lnTo>
                <a:cubicBezTo>
                  <a:pt x="5435944" y="5179086"/>
                  <a:pt x="5527907" y="5245386"/>
                  <a:pt x="5360812" y="4998721"/>
                </a:cubicBezTo>
                <a:cubicBezTo>
                  <a:pt x="5345802" y="4976563"/>
                  <a:pt x="5320172" y="4963886"/>
                  <a:pt x="5299852" y="4946469"/>
                </a:cubicBezTo>
                <a:cubicBezTo>
                  <a:pt x="5158960" y="5016916"/>
                  <a:pt x="5243890" y="4969440"/>
                  <a:pt x="5092947" y="5190978"/>
                </a:cubicBezTo>
                <a:lnTo>
                  <a:pt x="5066246" y="5229215"/>
                </a:lnTo>
                <a:lnTo>
                  <a:pt x="4892320" y="5229215"/>
                </a:lnTo>
                <a:lnTo>
                  <a:pt x="4863677" y="5208026"/>
                </a:lnTo>
                <a:cubicBezTo>
                  <a:pt x="4822228" y="5172492"/>
                  <a:pt x="4806690" y="5130394"/>
                  <a:pt x="4603166" y="4902926"/>
                </a:cubicBezTo>
                <a:cubicBezTo>
                  <a:pt x="4548012" y="4929052"/>
                  <a:pt x="4490480" y="4950659"/>
                  <a:pt x="4437703" y="4981304"/>
                </a:cubicBezTo>
                <a:cubicBezTo>
                  <a:pt x="4310242" y="5055314"/>
                  <a:pt x="4206672" y="5182532"/>
                  <a:pt x="4063235" y="5216435"/>
                </a:cubicBezTo>
                <a:cubicBezTo>
                  <a:pt x="4011144" y="5228747"/>
                  <a:pt x="3993566" y="5135155"/>
                  <a:pt x="3958732" y="5094515"/>
                </a:cubicBezTo>
                <a:cubicBezTo>
                  <a:pt x="3926801" y="5114835"/>
                  <a:pt x="3892185" y="5131451"/>
                  <a:pt x="3862938" y="5155475"/>
                </a:cubicBezTo>
                <a:cubicBezTo>
                  <a:pt x="3836755" y="5176983"/>
                  <a:pt x="3814111" y="5202838"/>
                  <a:pt x="3790828" y="5227805"/>
                </a:cubicBezTo>
                <a:lnTo>
                  <a:pt x="3789427" y="5229215"/>
                </a:lnTo>
                <a:lnTo>
                  <a:pt x="3465870" y="5229215"/>
                </a:lnTo>
                <a:lnTo>
                  <a:pt x="3439090" y="5205125"/>
                </a:lnTo>
                <a:cubicBezTo>
                  <a:pt x="3417664" y="5184671"/>
                  <a:pt x="3398086" y="5164416"/>
                  <a:pt x="3383966" y="5146766"/>
                </a:cubicBezTo>
                <a:cubicBezTo>
                  <a:pt x="3334470" y="5084896"/>
                  <a:pt x="3337121" y="4981043"/>
                  <a:pt x="3270755" y="4937761"/>
                </a:cubicBezTo>
                <a:cubicBezTo>
                  <a:pt x="3238043" y="4916427"/>
                  <a:pt x="3213979" y="4991511"/>
                  <a:pt x="3183669" y="5016138"/>
                </a:cubicBezTo>
                <a:cubicBezTo>
                  <a:pt x="3121030" y="5067032"/>
                  <a:pt x="3055943" y="5114835"/>
                  <a:pt x="2992080" y="5164184"/>
                </a:cubicBezTo>
                <a:cubicBezTo>
                  <a:pt x="2974663" y="5161281"/>
                  <a:pt x="2956059" y="5162431"/>
                  <a:pt x="2939829" y="5155475"/>
                </a:cubicBezTo>
                <a:cubicBezTo>
                  <a:pt x="2861187" y="5121771"/>
                  <a:pt x="2865110" y="5104357"/>
                  <a:pt x="2817909" y="5033555"/>
                </a:cubicBezTo>
                <a:cubicBezTo>
                  <a:pt x="2797589" y="5036458"/>
                  <a:pt x="2774355" y="5031385"/>
                  <a:pt x="2756949" y="5042264"/>
                </a:cubicBezTo>
                <a:cubicBezTo>
                  <a:pt x="2717393" y="5066987"/>
                  <a:pt x="2672842" y="5124848"/>
                  <a:pt x="2634330" y="5182432"/>
                </a:cubicBezTo>
                <a:lnTo>
                  <a:pt x="2604739" y="5229215"/>
                </a:lnTo>
                <a:lnTo>
                  <a:pt x="2360681" y="5229215"/>
                </a:lnTo>
                <a:lnTo>
                  <a:pt x="2308326" y="5153351"/>
                </a:lnTo>
                <a:cubicBezTo>
                  <a:pt x="2283557" y="5120377"/>
                  <a:pt x="2253591" y="5083408"/>
                  <a:pt x="2217018" y="5042264"/>
                </a:cubicBezTo>
                <a:cubicBezTo>
                  <a:pt x="2185086" y="5045167"/>
                  <a:pt x="2152260" y="5042925"/>
                  <a:pt x="2121223" y="5050972"/>
                </a:cubicBezTo>
                <a:cubicBezTo>
                  <a:pt x="1994267" y="5083887"/>
                  <a:pt x="1932241" y="5131966"/>
                  <a:pt x="1816423" y="5199018"/>
                </a:cubicBezTo>
                <a:cubicBezTo>
                  <a:pt x="1594217" y="5148516"/>
                  <a:pt x="1679327" y="5191803"/>
                  <a:pt x="1546458" y="5103224"/>
                </a:cubicBezTo>
                <a:cubicBezTo>
                  <a:pt x="1211919" y="4880199"/>
                  <a:pt x="1465876" y="4968959"/>
                  <a:pt x="1346160" y="4929052"/>
                </a:cubicBezTo>
                <a:cubicBezTo>
                  <a:pt x="1318683" y="4969019"/>
                  <a:pt x="1189747" y="5181601"/>
                  <a:pt x="1119738" y="5181601"/>
                </a:cubicBezTo>
                <a:cubicBezTo>
                  <a:pt x="1068381" y="5181601"/>
                  <a:pt x="1050069" y="5106126"/>
                  <a:pt x="1015235" y="5068389"/>
                </a:cubicBezTo>
                <a:cubicBezTo>
                  <a:pt x="946628" y="5119845"/>
                  <a:pt x="892332" y="5162579"/>
                  <a:pt x="814938" y="5207726"/>
                </a:cubicBezTo>
                <a:cubicBezTo>
                  <a:pt x="802590" y="5214929"/>
                  <a:pt x="789527" y="5220735"/>
                  <a:pt x="776286" y="5226192"/>
                </a:cubicBezTo>
                <a:lnTo>
                  <a:pt x="768948" y="5229215"/>
                </a:lnTo>
                <a:lnTo>
                  <a:pt x="694086" y="5229215"/>
                </a:lnTo>
                <a:lnTo>
                  <a:pt x="684309" y="5225144"/>
                </a:lnTo>
                <a:cubicBezTo>
                  <a:pt x="622419" y="5181457"/>
                  <a:pt x="521570" y="5065964"/>
                  <a:pt x="475303" y="5016138"/>
                </a:cubicBezTo>
                <a:cubicBezTo>
                  <a:pt x="363813" y="5053302"/>
                  <a:pt x="414120" y="5026405"/>
                  <a:pt x="346739" y="5169932"/>
                </a:cubicBezTo>
                <a:lnTo>
                  <a:pt x="316620" y="5229215"/>
                </a:lnTo>
                <a:lnTo>
                  <a:pt x="300685" y="5229215"/>
                </a:lnTo>
                <a:lnTo>
                  <a:pt x="272726" y="5188459"/>
                </a:lnTo>
                <a:cubicBezTo>
                  <a:pt x="260354" y="5170424"/>
                  <a:pt x="247291" y="5153007"/>
                  <a:pt x="231463" y="5138058"/>
                </a:cubicBezTo>
                <a:cubicBezTo>
                  <a:pt x="209735" y="5117537"/>
                  <a:pt x="176156" y="5113514"/>
                  <a:pt x="153086" y="5094515"/>
                </a:cubicBezTo>
                <a:cubicBezTo>
                  <a:pt x="126103" y="5072294"/>
                  <a:pt x="106641" y="5042264"/>
                  <a:pt x="83418" y="5016138"/>
                </a:cubicBezTo>
                <a:cubicBezTo>
                  <a:pt x="61006" y="5022115"/>
                  <a:pt x="39870" y="5026578"/>
                  <a:pt x="19853" y="5031175"/>
                </a:cubicBezTo>
                <a:lnTo>
                  <a:pt x="0" y="5036707"/>
                </a:lnTo>
                <a:close/>
              </a:path>
            </a:pathLst>
          </a:cu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BB01B9F8-31E1-7B89-1686-EB6519E905E0}"/>
              </a:ext>
            </a:extLst>
          </p:cNvPr>
          <p:cNvSpPr/>
          <p:nvPr/>
        </p:nvSpPr>
        <p:spPr>
          <a:xfrm rot="10800000">
            <a:off x="10166788" y="4784106"/>
            <a:ext cx="692134" cy="438539"/>
          </a:xfrm>
          <a:prstGeom prst="rightArrow">
            <a:avLst/>
          </a:prstGeom>
          <a:solidFill>
            <a:srgbClr val="FCAF17"/>
          </a:solidFill>
          <a:ln w="38100">
            <a:solidFill>
              <a:srgbClr val="FCAF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ookmark with solid fill">
            <a:extLst>
              <a:ext uri="{FF2B5EF4-FFF2-40B4-BE49-F238E27FC236}">
                <a16:creationId xmlns:a16="http://schemas.microsoft.com/office/drawing/2014/main" id="{94938ABF-9ABD-8CAF-2E8D-867CBEE27F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07471" y="1145134"/>
            <a:ext cx="1336962" cy="13369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1DDBAF1-EAE1-913A-48EF-D68D32CA5281}"/>
              </a:ext>
            </a:extLst>
          </p:cNvPr>
          <p:cNvSpPr txBox="1">
            <a:spLocks/>
          </p:cNvSpPr>
          <p:nvPr/>
        </p:nvSpPr>
        <p:spPr>
          <a:xfrm>
            <a:off x="10470704" y="1155408"/>
            <a:ext cx="1517332" cy="1215110"/>
          </a:xfrm>
          <a:prstGeom prst="roundRect">
            <a:avLst/>
          </a:prstGeom>
          <a:solidFill>
            <a:srgbClr val="FCAF1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600"/>
              </a:lnSpc>
              <a:buNone/>
            </a:pPr>
            <a:r>
              <a:rPr lang="en-US" sz="1600" b="1">
                <a:solidFill>
                  <a:srgbClr val="002169"/>
                </a:solidFill>
                <a:latin typeface="+mj-lt"/>
              </a:rPr>
              <a:t>Be sure to update your bookmarks!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0A0D95-D61E-9D79-D547-7A1AEEF494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2338" y="921716"/>
            <a:ext cx="10006584" cy="553248"/>
          </a:xfrm>
        </p:spPr>
        <p:txBody>
          <a:bodyPr/>
          <a:lstStyle/>
          <a:p>
            <a:pPr marL="0" indent="0">
              <a:lnSpc>
                <a:spcPts val="2600"/>
              </a:lnSpc>
              <a:buNone/>
            </a:pPr>
            <a:r>
              <a:rPr lang="en-US" b="1"/>
              <a:t>CTE Accountability Website: </a:t>
            </a:r>
            <a:r>
              <a:rPr lang="en-US" b="1">
                <a:hlinkClick r:id="rId5"/>
              </a:rPr>
              <a:t>www.azed.gov/cte/data</a:t>
            </a:r>
            <a:r>
              <a:rPr lang="en-US" b="1"/>
              <a:t> </a:t>
            </a:r>
          </a:p>
          <a:p>
            <a:pPr marL="0" indent="0">
              <a:lnSpc>
                <a:spcPts val="2600"/>
              </a:lnSpc>
              <a:buNone/>
            </a:pP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07172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BED121-BF97-514E-893C-F291FE487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223" y="351982"/>
            <a:ext cx="6899440" cy="1085853"/>
          </a:xfrm>
        </p:spPr>
        <p:txBody>
          <a:bodyPr/>
          <a:lstStyle/>
          <a:p>
            <a:r>
              <a:rPr lang="en-US" dirty="0"/>
              <a:t>What should I be doing now in the CTE Data Portal?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A18989-4B9B-6246-83ED-342C4680A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4636" y="1710959"/>
            <a:ext cx="7012614" cy="3977461"/>
          </a:xfrm>
        </p:spPr>
        <p:txBody>
          <a:bodyPr/>
          <a:lstStyle/>
          <a:p>
            <a:pPr>
              <a:lnSpc>
                <a:spcPts val="2600"/>
              </a:lnSpc>
            </a:pPr>
            <a:r>
              <a:rPr lang="en-US" sz="2400" dirty="0">
                <a:solidFill>
                  <a:schemeClr val="tx1"/>
                </a:solidFill>
              </a:rPr>
              <a:t>Enter Contact Information ASAP. </a:t>
            </a:r>
          </a:p>
          <a:p>
            <a:pPr>
              <a:lnSpc>
                <a:spcPts val="2600"/>
              </a:lnSpc>
            </a:pPr>
            <a:r>
              <a:rPr lang="en-US" sz="2400" dirty="0">
                <a:solidFill>
                  <a:schemeClr val="tx1"/>
                </a:solidFill>
              </a:rPr>
              <a:t>Review your Coherent Sequence and make sure it is up to date.</a:t>
            </a:r>
          </a:p>
          <a:p>
            <a:pPr>
              <a:lnSpc>
                <a:spcPts val="2600"/>
              </a:lnSpc>
            </a:pPr>
            <a:r>
              <a:rPr lang="en-US" sz="2400" dirty="0">
                <a:solidFill>
                  <a:schemeClr val="tx1"/>
                </a:solidFill>
              </a:rPr>
              <a:t>Begin to enter your Fall term enrollment when reporting opens – due January 15, 2023.</a:t>
            </a:r>
          </a:p>
          <a:p>
            <a:pPr>
              <a:lnSpc>
                <a:spcPts val="2600"/>
              </a:lnSpc>
            </a:pPr>
            <a:r>
              <a:rPr lang="en-US" sz="2400" dirty="0">
                <a:solidFill>
                  <a:schemeClr val="tx1"/>
                </a:solidFill>
              </a:rPr>
              <a:t>Begin to conduct/report your 2022 Placement Surveys – due June 15, 2023.</a:t>
            </a:r>
          </a:p>
          <a:p>
            <a:pPr>
              <a:lnSpc>
                <a:spcPts val="2600"/>
              </a:lnSpc>
            </a:pPr>
            <a:r>
              <a:rPr lang="en-US" sz="2400" dirty="0">
                <a:solidFill>
                  <a:schemeClr val="tx1"/>
                </a:solidFill>
              </a:rPr>
              <a:t>Report student credentials as they are attempted – due June 30, 2023 (for FY 2022 enrollment) OR June 30, 2024 (for FY 2023 enrollment).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18733B-F8AF-714D-8A7B-63DA4C34F7FA}"/>
              </a:ext>
            </a:extLst>
          </p:cNvPr>
          <p:cNvSpPr/>
          <p:nvPr/>
        </p:nvSpPr>
        <p:spPr>
          <a:xfrm>
            <a:off x="7839075" y="0"/>
            <a:ext cx="4352925" cy="6858000"/>
          </a:xfrm>
          <a:prstGeom prst="rect">
            <a:avLst/>
          </a:prstGeom>
          <a:solidFill>
            <a:srgbClr val="232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3807578A-B415-4280-3F65-858F7B5D3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3202" y="894908"/>
            <a:ext cx="4224669" cy="422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16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BED121-BF97-514E-893C-F291FE487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223" y="351982"/>
            <a:ext cx="6899440" cy="1085853"/>
          </a:xfrm>
        </p:spPr>
        <p:txBody>
          <a:bodyPr/>
          <a:lstStyle/>
          <a:p>
            <a:r>
              <a:rPr lang="en-US" dirty="0"/>
              <a:t>Final </a:t>
            </a:r>
            <a:r>
              <a:rPr lang="en-US" b="1" dirty="0"/>
              <a:t>Performance Measures Reports </a:t>
            </a:r>
            <a:r>
              <a:rPr lang="en-US" dirty="0"/>
              <a:t>are available.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A18989-4B9B-6246-83ED-342C4680A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4636" y="2178791"/>
            <a:ext cx="7012614" cy="3977461"/>
          </a:xfrm>
        </p:spPr>
        <p:txBody>
          <a:bodyPr/>
          <a:lstStyle/>
          <a:p>
            <a:pPr marL="0" indent="0">
              <a:lnSpc>
                <a:spcPts val="2600"/>
              </a:lnSpc>
              <a:buNone/>
            </a:pPr>
            <a:r>
              <a:rPr lang="en-US" sz="2400" dirty="0"/>
              <a:t>(For Perkins grant recipients)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sz="2400" dirty="0">
                <a:solidFill>
                  <a:schemeClr val="tx1"/>
                </a:solidFill>
              </a:rPr>
              <a:t>Final performance measure reports are now available in the CTE Data Portal.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sz="2400" dirty="0">
                <a:solidFill>
                  <a:schemeClr val="tx1"/>
                </a:solidFill>
              </a:rPr>
              <a:t>If your district did not meet at least 90% of the state determined level of performance (SDLP) for any measure, a performance improvement plan is required. 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sz="2400" dirty="0">
                <a:solidFill>
                  <a:schemeClr val="tx1"/>
                </a:solidFill>
              </a:rPr>
              <a:t>Performance Improvement Plans are entered into the Perkins grant application as a revision, due November 30, 2023.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sz="2400" dirty="0">
                <a:solidFill>
                  <a:schemeClr val="tx1"/>
                </a:solidFill>
              </a:rPr>
              <a:t>Contact your CTE Grant Specialist for assistance.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18733B-F8AF-714D-8A7B-63DA4C34F7FA}"/>
              </a:ext>
            </a:extLst>
          </p:cNvPr>
          <p:cNvSpPr/>
          <p:nvPr/>
        </p:nvSpPr>
        <p:spPr>
          <a:xfrm>
            <a:off x="7839075" y="0"/>
            <a:ext cx="4352925" cy="6858000"/>
          </a:xfrm>
          <a:prstGeom prst="rect">
            <a:avLst/>
          </a:prstGeom>
          <a:solidFill>
            <a:srgbClr val="232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picture containing icon&#10;&#10;Description automatically generated">
            <a:extLst>
              <a:ext uri="{FF2B5EF4-FFF2-40B4-BE49-F238E27FC236}">
                <a16:creationId xmlns:a16="http://schemas.microsoft.com/office/drawing/2014/main" id="{6E8C4FD2-B608-214F-9A93-AD7E55E62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6322" y="271785"/>
            <a:ext cx="5322449" cy="660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6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9F5C-6683-7C41-8C6A-D662FB5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844" y="1343841"/>
            <a:ext cx="7264516" cy="5309877"/>
          </a:xfrm>
        </p:spPr>
        <p:txBody>
          <a:bodyPr/>
          <a:lstStyle/>
          <a:p>
            <a:r>
              <a:rPr lang="en-US" sz="2000" b="1" dirty="0"/>
              <a:t>Tammie Chavez</a:t>
            </a:r>
            <a:r>
              <a:rPr lang="en-US" sz="2000" dirty="0"/>
              <a:t>, CTE Enrollment Specialist</a:t>
            </a:r>
            <a:br>
              <a:rPr lang="en-US" sz="2000" dirty="0"/>
            </a:br>
            <a:r>
              <a:rPr lang="en-US" sz="2000" dirty="0"/>
              <a:t>Tammie.Chavez@azed.gov</a:t>
            </a:r>
            <a:br>
              <a:rPr lang="en-US" sz="2000" dirty="0"/>
            </a:br>
            <a:r>
              <a:rPr lang="en-US" sz="2000" dirty="0"/>
              <a:t>602-542-3839</a:t>
            </a:r>
            <a:br>
              <a:rPr lang="en-US" sz="2000" dirty="0"/>
            </a:br>
            <a:br>
              <a:rPr lang="en-US" sz="2000" dirty="0"/>
            </a:br>
            <a:r>
              <a:rPr lang="en-US" sz="2000" b="1" dirty="0"/>
              <a:t>Charles Jarvis, </a:t>
            </a:r>
            <a:r>
              <a:rPr lang="en-US" sz="2000" dirty="0"/>
              <a:t>Education Program Specialist</a:t>
            </a:r>
            <a:br>
              <a:rPr lang="en-US" sz="2000" dirty="0"/>
            </a:br>
            <a:r>
              <a:rPr lang="en-US" sz="2000" dirty="0"/>
              <a:t>Charles.Jarvis@azed.gov</a:t>
            </a:r>
            <a:br>
              <a:rPr lang="en-US" sz="2000" dirty="0"/>
            </a:br>
            <a:r>
              <a:rPr lang="en-US" sz="2000" dirty="0"/>
              <a:t>602-542-3823</a:t>
            </a:r>
            <a:br>
              <a:rPr lang="en-US" sz="2000" dirty="0"/>
            </a:br>
            <a:br>
              <a:rPr lang="en-US" sz="2000" dirty="0"/>
            </a:br>
            <a:r>
              <a:rPr lang="en-US" sz="2000" b="1" dirty="0"/>
              <a:t>Janet Silao</a:t>
            </a:r>
            <a:r>
              <a:rPr lang="en-US" sz="2000" dirty="0"/>
              <a:t>, Education Program Specialist</a:t>
            </a:r>
            <a:br>
              <a:rPr lang="en-US" sz="2000" dirty="0"/>
            </a:br>
            <a:r>
              <a:rPr lang="en-US" sz="2000" dirty="0"/>
              <a:t>Janet.Silao@azed.gov</a:t>
            </a:r>
            <a:br>
              <a:rPr lang="en-US" sz="2000" dirty="0"/>
            </a:br>
            <a:r>
              <a:rPr lang="en-US" sz="2000" dirty="0"/>
              <a:t>602-542-5485</a:t>
            </a:r>
            <a:br>
              <a:rPr lang="en-US" sz="2000" dirty="0"/>
            </a:br>
            <a:br>
              <a:rPr lang="en-US" sz="2000" dirty="0"/>
            </a:br>
            <a:r>
              <a:rPr lang="en-US" sz="2000" b="1" dirty="0"/>
              <a:t>Donna Kerwin</a:t>
            </a:r>
            <a:r>
              <a:rPr lang="en-US" sz="2000" dirty="0"/>
              <a:t>, CTE Business Analyst</a:t>
            </a:r>
            <a:br>
              <a:rPr lang="en-US" sz="2000" dirty="0"/>
            </a:br>
            <a:r>
              <a:rPr lang="en-US" sz="2000" dirty="0"/>
              <a:t>Donna.Kerwin@azed.gov</a:t>
            </a:r>
            <a:br>
              <a:rPr lang="en-US" sz="2000" dirty="0"/>
            </a:br>
            <a:r>
              <a:rPr lang="en-US" sz="2000" dirty="0"/>
              <a:t>602-542-7881</a:t>
            </a:r>
            <a:br>
              <a:rPr lang="en-US" sz="2000" dirty="0"/>
            </a:br>
            <a:br>
              <a:rPr lang="en-US" sz="2000" dirty="0"/>
            </a:br>
            <a:r>
              <a:rPr lang="en-US" sz="2000" b="1" dirty="0"/>
              <a:t>Samuel Irvin</a:t>
            </a:r>
            <a:r>
              <a:rPr lang="en-US" sz="2000" dirty="0"/>
              <a:t>, CTE Accountability Lead</a:t>
            </a:r>
            <a:br>
              <a:rPr lang="en-US" sz="2000" dirty="0"/>
            </a:br>
            <a:r>
              <a:rPr lang="en-US" sz="2000" dirty="0"/>
              <a:t>Samuel.Irvin@azed.gov</a:t>
            </a:r>
            <a:br>
              <a:rPr lang="en-US" sz="2000" dirty="0"/>
            </a:br>
            <a:r>
              <a:rPr lang="en-US" sz="2000" dirty="0"/>
              <a:t>602-364-1946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38AC5-7DA2-AD47-9DA0-06E33E9B88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9928" y="349224"/>
            <a:ext cx="7418432" cy="898455"/>
          </a:xfrm>
        </p:spPr>
        <p:txBody>
          <a:bodyPr/>
          <a:lstStyle/>
          <a:p>
            <a:r>
              <a:rPr lang="en-US" sz="6000" dirty="0"/>
              <a:t>CTE Accountability 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3ED5295D-2F2D-B340-AFB7-85FD5CACF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1081" y="349224"/>
            <a:ext cx="4407907" cy="5877209"/>
          </a:xfrm>
          <a:prstGeom prst="rect">
            <a:avLst/>
          </a:prstGeom>
        </p:spPr>
      </p:pic>
      <p:pic>
        <p:nvPicPr>
          <p:cNvPr id="5" name="Graphic 4" descr="Megaphone1 outline">
            <a:extLst>
              <a:ext uri="{FF2B5EF4-FFF2-40B4-BE49-F238E27FC236}">
                <a16:creationId xmlns:a16="http://schemas.microsoft.com/office/drawing/2014/main" id="{C664B0C7-F7A5-748A-7D93-379F88D23E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799" y="2186233"/>
            <a:ext cx="1242767" cy="12427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9B43E4-B205-0313-806A-A77FE13BE54E}"/>
              </a:ext>
            </a:extLst>
          </p:cNvPr>
          <p:cNvSpPr txBox="1"/>
          <p:nvPr/>
        </p:nvSpPr>
        <p:spPr>
          <a:xfrm rot="19583881">
            <a:off x="6614972" y="1814287"/>
            <a:ext cx="1406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>
                <a:srgbClr val="53C10C"/>
              </a:buClr>
              <a:buSzPct val="85000"/>
            </a:pPr>
            <a:r>
              <a:rPr lang="en-US" sz="2000" b="0" i="0" dirty="0">
                <a:solidFill>
                  <a:srgbClr val="5A5D5C"/>
                </a:solidFill>
                <a:latin typeface="+mj-lt"/>
                <a:cs typeface="Calibri Light" panose="020F0302020204030204" pitchFamily="34" charset="0"/>
              </a:rPr>
              <a:t>New team member!</a:t>
            </a:r>
          </a:p>
        </p:txBody>
      </p:sp>
    </p:spTree>
    <p:extLst>
      <p:ext uri="{BB962C8B-B14F-4D97-AF65-F5344CB8AC3E}">
        <p14:creationId xmlns:p14="http://schemas.microsoft.com/office/powerpoint/2010/main" val="1748809109"/>
      </p:ext>
    </p:extLst>
  </p:cSld>
  <p:clrMapOvr>
    <a:masterClrMapping/>
  </p:clrMapOvr>
</p:sld>
</file>

<file path=ppt/theme/theme1.xml><?xml version="1.0" encoding="utf-8"?>
<a:theme xmlns:a="http://schemas.openxmlformats.org/drawingml/2006/main" name="FTF Theme,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5750" indent="-285750" algn="l">
          <a:buClr>
            <a:srgbClr val="53C10C"/>
          </a:buClr>
          <a:buSzPct val="85000"/>
          <a:buFont typeface="Arial" panose="020B0604020202020204" pitchFamily="34" charset="0"/>
          <a:buChar char="•"/>
          <a:defRPr sz="2000" b="0" i="0" dirty="0" smtClean="0">
            <a:solidFill>
              <a:srgbClr val="5A5D5C"/>
            </a:solidFill>
            <a:latin typeface="Calibri Light" panose="020F0302020204030204" pitchFamily="34" charset="0"/>
            <a:cs typeface="Calibri Light" panose="020F03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8A5CDE0033014BB7CF0B71530BDF99" ma:contentTypeVersion="6" ma:contentTypeDescription="Create a new document." ma:contentTypeScope="" ma:versionID="ab73bfecd50ae2e26a592aad63026044">
  <xsd:schema xmlns:xsd="http://www.w3.org/2001/XMLSchema" xmlns:xs="http://www.w3.org/2001/XMLSchema" xmlns:p="http://schemas.microsoft.com/office/2006/metadata/properties" xmlns:ns2="6956a4e3-4065-4b8a-833d-d2ae2a8a83d5" targetNamespace="http://schemas.microsoft.com/office/2006/metadata/properties" ma:root="true" ma:fieldsID="88106054ace498a63f7e7ac568adf037" ns2:_="">
    <xsd:import namespace="6956a4e3-4065-4b8a-833d-d2ae2a8a83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56a4e3-4065-4b8a-833d-d2ae2a8a8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BBEEE5-391C-4E22-A797-CD70D6309131}">
  <ds:schemaRefs>
    <ds:schemaRef ds:uri="6956a4e3-4065-4b8a-833d-d2ae2a8a83d5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4987F97-98C5-45D1-99FB-1F4E791131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7FD3AF-EF6C-4366-87AE-9BE041A4D4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56a4e3-4065-4b8a-833d-d2ae2a8a8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11264</TotalTime>
  <Words>420</Words>
  <Application>Microsoft Office PowerPoint</Application>
  <PresentationFormat>Widescreen</PresentationFormat>
  <Paragraphs>39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Oswald</vt:lpstr>
      <vt:lpstr>Raleway</vt:lpstr>
      <vt:lpstr>Times New Roman</vt:lpstr>
      <vt:lpstr>FTF Theme, 2018</vt:lpstr>
      <vt:lpstr>CTE Accountability &amp; CTE Data Portal</vt:lpstr>
      <vt:lpstr>Important Dates</vt:lpstr>
      <vt:lpstr>Important Dates</vt:lpstr>
      <vt:lpstr>Website has been revised/simplified.</vt:lpstr>
      <vt:lpstr>What should I be doing now in the CTE Data Portal?</vt:lpstr>
      <vt:lpstr>Final Performance Measures Reports are available.</vt:lpstr>
      <vt:lpstr>Tammie Chavez, CTE Enrollment Specialist Tammie.Chavez@azed.gov 602-542-3839  Charles Jarvis, Education Program Specialist Charles.Jarvis@azed.gov 602-542-3823  Janet Silao, Education Program Specialist Janet.Silao@azed.gov 602-542-5485  Donna Kerwin, CTE Business Analyst Donna.Kerwin@azed.gov 602-542-7881  Samuel Irvin, CTE Accountability Lead Samuel.Irvin@azed.gov 602-364-1946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Schlabach</dc:creator>
  <cp:lastModifiedBy>Irvin, Samuel</cp:lastModifiedBy>
  <cp:revision>803</cp:revision>
  <cp:lastPrinted>2019-07-09T15:51:45Z</cp:lastPrinted>
  <dcterms:created xsi:type="dcterms:W3CDTF">2018-03-20T17:28:56Z</dcterms:created>
  <dcterms:modified xsi:type="dcterms:W3CDTF">2022-10-25T21:04:17Z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0x0101000A8A5CDE0033014BB7CF0B71530BDF99</vt:lpwstr>
  </property>
</Properties>
</file>