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3.xml" ContentType="application/vnd.openxmlformats-officedocument.presentationml.notesSlide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1"/>
  </p:notesMasterIdLst>
  <p:handoutMasterIdLst>
    <p:handoutMasterId r:id="rId42"/>
  </p:handoutMasterIdLst>
  <p:sldIdLst>
    <p:sldId id="413" r:id="rId5"/>
    <p:sldId id="402" r:id="rId6"/>
    <p:sldId id="578" r:id="rId7"/>
    <p:sldId id="404" r:id="rId8"/>
    <p:sldId id="579" r:id="rId9"/>
    <p:sldId id="580" r:id="rId10"/>
    <p:sldId id="581" r:id="rId11"/>
    <p:sldId id="582" r:id="rId12"/>
    <p:sldId id="403" r:id="rId13"/>
    <p:sldId id="583" r:id="rId14"/>
    <p:sldId id="584" r:id="rId15"/>
    <p:sldId id="590" r:id="rId16"/>
    <p:sldId id="586" r:id="rId17"/>
    <p:sldId id="587" r:id="rId18"/>
    <p:sldId id="588" r:id="rId19"/>
    <p:sldId id="589" r:id="rId20"/>
    <p:sldId id="585" r:id="rId21"/>
    <p:sldId id="591" r:id="rId22"/>
    <p:sldId id="603" r:id="rId23"/>
    <p:sldId id="592" r:id="rId24"/>
    <p:sldId id="627" r:id="rId25"/>
    <p:sldId id="608" r:id="rId26"/>
    <p:sldId id="609" r:id="rId27"/>
    <p:sldId id="611" r:id="rId28"/>
    <p:sldId id="612" r:id="rId29"/>
    <p:sldId id="613" r:id="rId30"/>
    <p:sldId id="614" r:id="rId31"/>
    <p:sldId id="615" r:id="rId32"/>
    <p:sldId id="616" r:id="rId33"/>
    <p:sldId id="617" r:id="rId34"/>
    <p:sldId id="618" r:id="rId35"/>
    <p:sldId id="610" r:id="rId36"/>
    <p:sldId id="619" r:id="rId37"/>
    <p:sldId id="620" r:id="rId38"/>
    <p:sldId id="622" r:id="rId39"/>
    <p:sldId id="626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'Neil, Emily" initials="OE" lastIdx="1" clrIdx="0">
    <p:extLst>
      <p:ext uri="{19B8F6BF-5375-455C-9EA6-DF929625EA0E}">
        <p15:presenceInfo xmlns:p15="http://schemas.microsoft.com/office/powerpoint/2012/main" userId="S::Emily.O'Neil@azed.gov::47f60f4e-a9da-49f7-8d06-9e21db3c2eb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2B64"/>
    <a:srgbClr val="FCAF18"/>
    <a:srgbClr val="BF0B3E"/>
    <a:srgbClr val="002169"/>
    <a:srgbClr val="ECECEC"/>
    <a:srgbClr val="00A0E2"/>
    <a:srgbClr val="5A5D5C"/>
    <a:srgbClr val="C6D996"/>
    <a:srgbClr val="0067B7"/>
    <a:srgbClr val="53C1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35DA009-72BC-4ECD-9D63-F017F36EC720}" v="3" dt="2023-01-23T19:39:51.76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727" autoAdjust="0"/>
    <p:restoredTop sz="96336"/>
  </p:normalViewPr>
  <p:slideViewPr>
    <p:cSldViewPr snapToGrid="0" snapToObjects="1">
      <p:cViewPr varScale="1">
        <p:scale>
          <a:sx n="110" d="100"/>
          <a:sy n="110" d="100"/>
        </p:scale>
        <p:origin x="1224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3080"/>
    </p:cViewPr>
  </p:sorterViewPr>
  <p:notesViewPr>
    <p:cSldViewPr snapToGrid="0" snapToObjects="1">
      <p:cViewPr varScale="1">
        <p:scale>
          <a:sx n="171" d="100"/>
          <a:sy n="171" d="100"/>
        </p:scale>
        <p:origin x="5344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commentAuthors" Target="commentAuthors.xml"/><Relationship Id="rId48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in, Charlie" userId="0006f494-8156-4c9e-9df2-db0fb585aafc" providerId="ADAL" clId="{E35DA009-72BC-4ECD-9D63-F017F36EC720}"/>
    <pc:docChg chg="custSel addSld delSld modSld sldOrd">
      <pc:chgData name="Martin, Charlie" userId="0006f494-8156-4c9e-9df2-db0fb585aafc" providerId="ADAL" clId="{E35DA009-72BC-4ECD-9D63-F017F36EC720}" dt="2023-01-23T19:42:33.046" v="401" actId="1036"/>
      <pc:docMkLst>
        <pc:docMk/>
      </pc:docMkLst>
      <pc:sldChg chg="modSp mod">
        <pc:chgData name="Martin, Charlie" userId="0006f494-8156-4c9e-9df2-db0fb585aafc" providerId="ADAL" clId="{E35DA009-72BC-4ECD-9D63-F017F36EC720}" dt="2023-01-23T19:37:00.638" v="328" actId="6549"/>
        <pc:sldMkLst>
          <pc:docMk/>
          <pc:sldMk cId="579269115" sldId="402"/>
        </pc:sldMkLst>
        <pc:spChg chg="mod">
          <ac:chgData name="Martin, Charlie" userId="0006f494-8156-4c9e-9df2-db0fb585aafc" providerId="ADAL" clId="{E35DA009-72BC-4ECD-9D63-F017F36EC720}" dt="2023-01-23T19:37:00.638" v="328" actId="6549"/>
          <ac:spMkLst>
            <pc:docMk/>
            <pc:sldMk cId="579269115" sldId="402"/>
            <ac:spMk id="4" creationId="{BDA18989-4B9B-6246-83ED-342C4680A8C3}"/>
          </ac:spMkLst>
        </pc:spChg>
      </pc:sldChg>
      <pc:sldChg chg="modSp mod">
        <pc:chgData name="Martin, Charlie" userId="0006f494-8156-4c9e-9df2-db0fb585aafc" providerId="ADAL" clId="{E35DA009-72BC-4ECD-9D63-F017F36EC720}" dt="2023-01-23T19:35:38.659" v="323" actId="20577"/>
        <pc:sldMkLst>
          <pc:docMk/>
          <pc:sldMk cId="912598748" sldId="403"/>
        </pc:sldMkLst>
        <pc:spChg chg="mod">
          <ac:chgData name="Martin, Charlie" userId="0006f494-8156-4c9e-9df2-db0fb585aafc" providerId="ADAL" clId="{E35DA009-72BC-4ECD-9D63-F017F36EC720}" dt="2023-01-23T19:35:38.659" v="323" actId="20577"/>
          <ac:spMkLst>
            <pc:docMk/>
            <pc:sldMk cId="912598748" sldId="403"/>
            <ac:spMk id="7" creationId="{B56F603C-A1A4-1A41-8305-BD4E0F6E2001}"/>
          </ac:spMkLst>
        </pc:spChg>
      </pc:sldChg>
      <pc:sldChg chg="modSp mod">
        <pc:chgData name="Martin, Charlie" userId="0006f494-8156-4c9e-9df2-db0fb585aafc" providerId="ADAL" clId="{E35DA009-72BC-4ECD-9D63-F017F36EC720}" dt="2023-01-23T19:42:33.046" v="401" actId="1036"/>
        <pc:sldMkLst>
          <pc:docMk/>
          <pc:sldMk cId="3138855473" sldId="413"/>
        </pc:sldMkLst>
        <pc:spChg chg="mod">
          <ac:chgData name="Martin, Charlie" userId="0006f494-8156-4c9e-9df2-db0fb585aafc" providerId="ADAL" clId="{E35DA009-72BC-4ECD-9D63-F017F36EC720}" dt="2023-01-23T19:42:25.598" v="362" actId="6549"/>
          <ac:spMkLst>
            <pc:docMk/>
            <pc:sldMk cId="3138855473" sldId="413"/>
            <ac:spMk id="14" creationId="{B28A4A74-1A12-D246-9EB1-A9693BCF919F}"/>
          </ac:spMkLst>
        </pc:spChg>
        <pc:spChg chg="mod">
          <ac:chgData name="Martin, Charlie" userId="0006f494-8156-4c9e-9df2-db0fb585aafc" providerId="ADAL" clId="{E35DA009-72BC-4ECD-9D63-F017F36EC720}" dt="2023-01-23T19:42:33.046" v="401" actId="1036"/>
          <ac:spMkLst>
            <pc:docMk/>
            <pc:sldMk cId="3138855473" sldId="413"/>
            <ac:spMk id="15" creationId="{3281D211-8074-6C41-8A37-F9A78B6B9F9A}"/>
          </ac:spMkLst>
        </pc:spChg>
      </pc:sldChg>
      <pc:sldChg chg="del">
        <pc:chgData name="Martin, Charlie" userId="0006f494-8156-4c9e-9df2-db0fb585aafc" providerId="ADAL" clId="{E35DA009-72BC-4ECD-9D63-F017F36EC720}" dt="2023-01-23T19:36:23.038" v="324" actId="47"/>
        <pc:sldMkLst>
          <pc:docMk/>
          <pc:sldMk cId="4103702903" sldId="593"/>
        </pc:sldMkLst>
      </pc:sldChg>
      <pc:sldChg chg="del">
        <pc:chgData name="Martin, Charlie" userId="0006f494-8156-4c9e-9df2-db0fb585aafc" providerId="ADAL" clId="{E35DA009-72BC-4ECD-9D63-F017F36EC720}" dt="2023-01-23T19:36:24.095" v="325" actId="47"/>
        <pc:sldMkLst>
          <pc:docMk/>
          <pc:sldMk cId="1953129800" sldId="594"/>
        </pc:sldMkLst>
      </pc:sldChg>
      <pc:sldChg chg="del">
        <pc:chgData name="Martin, Charlie" userId="0006f494-8156-4c9e-9df2-db0fb585aafc" providerId="ADAL" clId="{E35DA009-72BC-4ECD-9D63-F017F36EC720}" dt="2023-01-23T19:28:55.482" v="58" actId="47"/>
        <pc:sldMkLst>
          <pc:docMk/>
          <pc:sldMk cId="450909218" sldId="605"/>
        </pc:sldMkLst>
      </pc:sldChg>
      <pc:sldChg chg="del">
        <pc:chgData name="Martin, Charlie" userId="0006f494-8156-4c9e-9df2-db0fb585aafc" providerId="ADAL" clId="{E35DA009-72BC-4ECD-9D63-F017F36EC720}" dt="2023-01-23T19:34:45.643" v="310" actId="47"/>
        <pc:sldMkLst>
          <pc:docMk/>
          <pc:sldMk cId="2292325279" sldId="606"/>
        </pc:sldMkLst>
      </pc:sldChg>
      <pc:sldChg chg="del">
        <pc:chgData name="Martin, Charlie" userId="0006f494-8156-4c9e-9df2-db0fb585aafc" providerId="ADAL" clId="{E35DA009-72BC-4ECD-9D63-F017F36EC720}" dt="2023-01-23T19:34:44.443" v="309" actId="47"/>
        <pc:sldMkLst>
          <pc:docMk/>
          <pc:sldMk cId="2866004479" sldId="607"/>
        </pc:sldMkLst>
      </pc:sldChg>
      <pc:sldChg chg="modSp mod">
        <pc:chgData name="Martin, Charlie" userId="0006f494-8156-4c9e-9df2-db0fb585aafc" providerId="ADAL" clId="{E35DA009-72BC-4ECD-9D63-F017F36EC720}" dt="2023-01-23T19:39:51.760" v="359" actId="20577"/>
        <pc:sldMkLst>
          <pc:docMk/>
          <pc:sldMk cId="3610071378" sldId="610"/>
        </pc:sldMkLst>
        <pc:spChg chg="mod">
          <ac:chgData name="Martin, Charlie" userId="0006f494-8156-4c9e-9df2-db0fb585aafc" providerId="ADAL" clId="{E35DA009-72BC-4ECD-9D63-F017F36EC720}" dt="2023-01-23T19:39:51.760" v="359" actId="20577"/>
          <ac:spMkLst>
            <pc:docMk/>
            <pc:sldMk cId="3610071378" sldId="610"/>
            <ac:spMk id="4" creationId="{BDA18989-4B9B-6246-83ED-342C4680A8C3}"/>
          </ac:spMkLst>
        </pc:spChg>
      </pc:sldChg>
      <pc:sldChg chg="modSp mod">
        <pc:chgData name="Martin, Charlie" userId="0006f494-8156-4c9e-9df2-db0fb585aafc" providerId="ADAL" clId="{E35DA009-72BC-4ECD-9D63-F017F36EC720}" dt="2023-01-23T19:29:11.408" v="59" actId="313"/>
        <pc:sldMkLst>
          <pc:docMk/>
          <pc:sldMk cId="2857999671" sldId="611"/>
        </pc:sldMkLst>
        <pc:spChg chg="mod">
          <ac:chgData name="Martin, Charlie" userId="0006f494-8156-4c9e-9df2-db0fb585aafc" providerId="ADAL" clId="{E35DA009-72BC-4ECD-9D63-F017F36EC720}" dt="2023-01-23T19:29:11.408" v="59" actId="313"/>
          <ac:spMkLst>
            <pc:docMk/>
            <pc:sldMk cId="2857999671" sldId="611"/>
            <ac:spMk id="6" creationId="{F813EE71-CFAD-D52E-101D-25DDD20399DF}"/>
          </ac:spMkLst>
        </pc:spChg>
      </pc:sldChg>
      <pc:sldChg chg="modSp mod">
        <pc:chgData name="Martin, Charlie" userId="0006f494-8156-4c9e-9df2-db0fb585aafc" providerId="ADAL" clId="{E35DA009-72BC-4ECD-9D63-F017F36EC720}" dt="2023-01-23T19:29:40.150" v="61" actId="20577"/>
        <pc:sldMkLst>
          <pc:docMk/>
          <pc:sldMk cId="2101833586" sldId="622"/>
        </pc:sldMkLst>
        <pc:spChg chg="mod">
          <ac:chgData name="Martin, Charlie" userId="0006f494-8156-4c9e-9df2-db0fb585aafc" providerId="ADAL" clId="{E35DA009-72BC-4ECD-9D63-F017F36EC720}" dt="2023-01-23T19:29:40.150" v="61" actId="20577"/>
          <ac:spMkLst>
            <pc:docMk/>
            <pc:sldMk cId="2101833586" sldId="622"/>
            <ac:spMk id="2" creationId="{F1551F26-097D-5D40-945F-6AC2C947EC7F}"/>
          </ac:spMkLst>
        </pc:spChg>
      </pc:sldChg>
      <pc:sldChg chg="del">
        <pc:chgData name="Martin, Charlie" userId="0006f494-8156-4c9e-9df2-db0fb585aafc" providerId="ADAL" clId="{E35DA009-72BC-4ECD-9D63-F017F36EC720}" dt="2023-01-23T19:36:53.691" v="326" actId="47"/>
        <pc:sldMkLst>
          <pc:docMk/>
          <pc:sldMk cId="1224572238" sldId="623"/>
        </pc:sldMkLst>
      </pc:sldChg>
      <pc:sldChg chg="del">
        <pc:chgData name="Martin, Charlie" userId="0006f494-8156-4c9e-9df2-db0fb585aafc" providerId="ADAL" clId="{E35DA009-72BC-4ECD-9D63-F017F36EC720}" dt="2023-01-23T19:29:48.929" v="62" actId="47"/>
        <pc:sldMkLst>
          <pc:docMk/>
          <pc:sldMk cId="2890570145" sldId="624"/>
        </pc:sldMkLst>
      </pc:sldChg>
      <pc:sldChg chg="del">
        <pc:chgData name="Martin, Charlie" userId="0006f494-8156-4c9e-9df2-db0fb585aafc" providerId="ADAL" clId="{E35DA009-72BC-4ECD-9D63-F017F36EC720}" dt="2023-01-23T19:36:54.856" v="327" actId="47"/>
        <pc:sldMkLst>
          <pc:docMk/>
          <pc:sldMk cId="1378044481" sldId="625"/>
        </pc:sldMkLst>
      </pc:sldChg>
      <pc:sldChg chg="delSp add del mod">
        <pc:chgData name="Martin, Charlie" userId="0006f494-8156-4c9e-9df2-db0fb585aafc" providerId="ADAL" clId="{E35DA009-72BC-4ECD-9D63-F017F36EC720}" dt="2023-01-23T19:31:09.618" v="66" actId="47"/>
        <pc:sldMkLst>
          <pc:docMk/>
          <pc:sldMk cId="1524415155" sldId="627"/>
        </pc:sldMkLst>
        <pc:picChg chg="del">
          <ac:chgData name="Martin, Charlie" userId="0006f494-8156-4c9e-9df2-db0fb585aafc" providerId="ADAL" clId="{E35DA009-72BC-4ECD-9D63-F017F36EC720}" dt="2023-01-23T19:30:42.044" v="65" actId="478"/>
          <ac:picMkLst>
            <pc:docMk/>
            <pc:sldMk cId="1524415155" sldId="627"/>
            <ac:picMk id="3" creationId="{44E34DD0-2AEF-679C-2229-C8A51B3F69BE}"/>
          </ac:picMkLst>
        </pc:picChg>
      </pc:sldChg>
      <pc:sldChg chg="addSp delSp modSp add mod ord">
        <pc:chgData name="Martin, Charlie" userId="0006f494-8156-4c9e-9df2-db0fb585aafc" providerId="ADAL" clId="{E35DA009-72BC-4ECD-9D63-F017F36EC720}" dt="2023-01-23T19:33:29.888" v="308" actId="1038"/>
        <pc:sldMkLst>
          <pc:docMk/>
          <pc:sldMk cId="2037273311" sldId="627"/>
        </pc:sldMkLst>
        <pc:spChg chg="mod">
          <ac:chgData name="Martin, Charlie" userId="0006f494-8156-4c9e-9df2-db0fb585aafc" providerId="ADAL" clId="{E35DA009-72BC-4ECD-9D63-F017F36EC720}" dt="2023-01-23T19:31:34.452" v="111" actId="14100"/>
          <ac:spMkLst>
            <pc:docMk/>
            <pc:sldMk cId="2037273311" sldId="627"/>
            <ac:spMk id="2" creationId="{F1551F26-097D-5D40-945F-6AC2C947EC7F}"/>
          </ac:spMkLst>
        </pc:spChg>
        <pc:spChg chg="del mod">
          <ac:chgData name="Martin, Charlie" userId="0006f494-8156-4c9e-9df2-db0fb585aafc" providerId="ADAL" clId="{E35DA009-72BC-4ECD-9D63-F017F36EC720}" dt="2023-01-23T19:32:34.872" v="284" actId="478"/>
          <ac:spMkLst>
            <pc:docMk/>
            <pc:sldMk cId="2037273311" sldId="627"/>
            <ac:spMk id="4" creationId="{0A3E256E-1CF2-3B45-AA26-925B830F59EE}"/>
          </ac:spMkLst>
        </pc:spChg>
        <pc:spChg chg="add del mod">
          <ac:chgData name="Martin, Charlie" userId="0006f494-8156-4c9e-9df2-db0fb585aafc" providerId="ADAL" clId="{E35DA009-72BC-4ECD-9D63-F017F36EC720}" dt="2023-01-23T19:32:37.981" v="285" actId="478"/>
          <ac:spMkLst>
            <pc:docMk/>
            <pc:sldMk cId="2037273311" sldId="627"/>
            <ac:spMk id="6" creationId="{302F36BE-F54F-F115-4760-1A6D34C38044}"/>
          </ac:spMkLst>
        </pc:spChg>
        <pc:picChg chg="add mod">
          <ac:chgData name="Martin, Charlie" userId="0006f494-8156-4c9e-9df2-db0fb585aafc" providerId="ADAL" clId="{E35DA009-72BC-4ECD-9D63-F017F36EC720}" dt="2023-01-23T19:33:29.888" v="308" actId="1038"/>
          <ac:picMkLst>
            <pc:docMk/>
            <pc:sldMk cId="2037273311" sldId="627"/>
            <ac:picMk id="9" creationId="{668FCB18-83B6-36AE-BB37-C6C88323E932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B79AD08-C548-BC40-9093-B3613E1153B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DB5D9C-55D8-3B4E-BE5C-6D1CEE972F4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3F7E1D-5BA8-8543-9008-EEB9C1128CB7}" type="datetimeFigureOut">
              <a:rPr lang="en-US" smtClean="0"/>
              <a:t>1/23/2023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A2F78C-9D4A-B641-BC4B-82A4998D63D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5402CD-EDDA-EA4A-8C68-60CB2671B21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929FB6-3862-0646-B6C3-E5376FDDB92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0261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3T03:52:48.11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24575,'0'0'-8191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3T04:10:15.44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0 24575,'0'0'-8191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3T04:15:29.96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2247 138 24575,'-6'-5'0,"-1"1"0,0 0 0,0 1 0,0-1 0,0 1 0,-1 1 0,1-1 0,-1 1 0,0 1 0,1-1 0,-1 1 0,0 0 0,-11 1 0,-30-6 0,6-3 0,-187-36 0,16 25 0,95 6 0,-1 6 0,-156 9 0,103 1 0,125-2 0,1-1 0,0 1 0,0 3 0,-78 15 0,69-8 0,39-8 0,1 1 0,-1 1 0,-30 11 0,-12 11 0,24-9 0,0-2 0,-1-1 0,0-2 0,-64 12 0,-41 9-1365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3T04:15:45.35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1 134 24575,'802'0'0,"-776"-2"0,1-2 0,-1 0 0,0-2 0,-1-1 0,1-1 0,37-17 0,46-14 0,-71 27 0,-21 6 0,1 1 0,-1 0 0,1 1 0,33-2 0,-47 6 0,0 0 0,1 0 0,-1 0 0,0 1 0,0 0 0,0-1 0,0 2 0,0-1 0,0 0 0,0 1 0,0 0 0,0 0 0,-1 0 0,1 0 0,-1 1 0,1-1 0,-1 1 0,0 0 0,0 0 0,0 0 0,0 0 0,-1 1 0,1-1 0,-1 1 0,3 6 0,-3-8 0,-1 0 0,0 1 0,0-1 0,0 0 0,0 1 0,-1-1 0,1 1 0,0-1 0,-1 1 0,0 0 0,0-1 0,0 1 0,0-1 0,0 1 0,0-1 0,0 1 0,-1 0 0,0-1 0,1 1 0,-1-1 0,0 0 0,-2 4 0,1-2 0,-1-1 0,0 0 0,0 0 0,0 0 0,0-1 0,0 1 0,-1-1 0,1 0 0,-1 0 0,1 0 0,-1 0 0,-7 2 0,-6 1 0,0-1 0,-1 0 0,1-2 0,-1 0 0,-24 0 0,30-2 0,8 1 0,0 0 0,0-1 0,0 0 0,0 0 0,0 0 0,1-1 0,-1 1 0,0-1 0,0 0 0,0 0 0,1 0 0,-1-1 0,-5-2 0,9 4 0,0 0 0,0-1 0,-1 1 0,1-1 0,0 1 0,0 0 0,0-1 0,0 1 0,0-1 0,0 1 0,0 0 0,0-1 0,0 1 0,0-1 0,0 1 0,0-1 0,0 1 0,0 0 0,0-1 0,0 1 0,0-1 0,1 1 0,-1 0 0,0-1 0,0 1 0,0 0 0,1-1 0,-1 1 0,0 0 0,0-1 0,1 1 0,-1 0 0,0-1 0,1 1 0,-1 0 0,0 0 0,1 0 0,-1-1 0,1 1 0,-1 0 0,0 0 0,1 0 0,-1 0 0,1 0 0,-1 0 0,0 0 0,2-1 0,20-6 0,9 3 0,-1 1 0,1 1 0,45 4 0,-49-1 0,0 0 0,0-2 0,0 0 0,0-2 0,30-8 0,-11 2 0,1 1 0,0 3 0,0 1 0,0 3 0,87 8 0,-44 10 0,-66-12 0,0 0 0,26 1 0,252-4 0,-158-3 0,-102-1 0,75-14 0,-75 9 0,72-4 0,17 12-1365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3T04:15:25.56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557 32 24575,'-33'-8'0,"28"0"0,18-2 0,-13 10 0,0-1 0,0 1 0,0 0 0,0 0 0,-1 0 0,1 0 0,0 0 0,0 0 0,0 0 0,0 0 0,0 0 0,0-1 0,0 1 0,0 0 0,0 0 0,0 0 0,0 0 0,0 0 0,0 0 0,0 0 0,0-1 0,0 1 0,0 0 0,0 0 0,0 0 0,0 0 0,0 0 0,0 0 0,0 0 0,0 0 0,0-1 0,1 1 0,-1 0 0,0 0 0,0 0 0,0 0 0,0 0 0,0 0 0,0 0 0,0 0 0,0 0 0,0 0 0,0 0 0,0 0 0,1 0 0,-1-1 0,0 1 0,0 0 0,0 0 0,0 0 0,0 0 0,0 0 0,-17-1 0,-28 4 0,-125 11 0,95-9 0,-140 26 0,205-25 0,21-3 0,27 0 0,118 7 0,216 41 0,-369-50 0,1-1 0,-1 1 0,0 0 0,1 0 0,-1 0 0,0 0 0,0 1 0,0-1 0,0 1 0,0 0 0,0 0 0,0 0 0,3 3 0,-6-4 0,1-1 0,-1 1 0,0-1 0,0 1 0,1-1 0,-1 1 0,0-1 0,0 1 0,0 0 0,0-1 0,0 1 0,1-1 0,-1 1 0,0-1 0,0 1 0,0 0 0,-1-1 0,1 1 0,0-1 0,0 1 0,0-1 0,0 1 0,0-1 0,-1 1 0,1-1 0,0 1 0,0-1 0,-1 1 0,-1 1 0,0 0 0,0 0 0,0-1 0,0 1 0,0-1 0,0 1 0,0-1 0,0 0 0,-1 0 0,-2 1 0,-192 61 0,147-49 0,40-10 0,12-1 0,22 0 0,41-2 0,627-4-1365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3T04:15:26.92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636 36 24575,'-6'0'0,"-7"0"0,-13 0 0,-8 0 0,-9 0 0,-3 0 0,6-6 0,4-2 0,-3 1 0,-6 1 0,-7 2 0,-6 1 0,1 2 0,5 0 0,6 1 0,4 1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3T04:15:33.94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1 269 24575,'0'-12'0,"0"0"0,0 0 0,1 0 0,1 1 0,4-18 0,-4 24 0,1 0 0,-1 0 0,0 0 0,1 1 0,0-1 0,0 1 0,1 0 0,-1 0 0,1 0 0,0 1 0,0-1 0,0 1 0,0 0 0,7-4 0,15-9 0,-14 7 0,0 1 0,1 0 0,0 1 0,0 0 0,1 1 0,0 1 0,0 0 0,27-5 0,62-6 0,-73 9 0,2 2 0,-1 1 0,0 2 0,40 1 0,-66 2 0,-1 0 0,0-1 0,0 1 0,0 1 0,0-1 0,0 0 0,-1 1 0,1 0 0,0 0 0,-1 0 0,1 0 0,-1 1 0,0-1 0,5 5 0,0 3 0,1 0 0,-2 1 0,9 13 0,-10-13 0,1-1 0,0 0 0,15 16 0,-15-20 0,1 1 0,-1-1 0,1-1 0,1 1 0,-1-1 0,1-1 0,0 1 0,0-2 0,0 1 0,0-1 0,1 0 0,-1-1 0,1 0 0,14 0 0,-2-2 0,0-1 0,0 0 0,1-2 0,-1-1 0,27-8 0,-14 6 0,-1 1 0,1 1 0,-1 2 0,46 4 0,-43-1 0,0-1 0,0-2 0,57-10 0,-16 0 0,2 4 0,-1 2 0,132 9 0,-58 0 0,281-3 0,-418-1-170,-1 0-1,0-1 0,1-1 1,-1 0-1,0-1 0,-1 0 1,21-10-1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3T04:15:36.02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31 24575,'6'0'0,"7"0"0,7 0 0,7 0 0,3 0 0,3 0 0,1 0 0,1 0 0,0 0 0,0 0 0,-1 0 0,-6-6 0,-1-1 0,-1-1 0,1 3 0,3 1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3T04:15:51.07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3376 2 24575,'-7'1'0,"0"0"0,0 0 0,-1 1 0,1 0 0,-11 5 0,-23 5 0,31-10 0,-4-1 0,0 2 0,0-1 0,1 2 0,-1 0 0,1 0 0,0 1 0,-21 12 0,-90 56 0,117-70 0,0 0 0,0-1 0,0 0 0,-1 0 0,1-1 0,0 1 0,-1-2 0,1 1 0,-1-1 0,1 0 0,-1-1 0,1 0 0,-1 0 0,1-1 0,-10-2 0,-17-7 0,-62-27 0,76 29 0,-5-2 0,0 1 0,0 2 0,-1 0 0,0 1 0,0 2 0,0 1 0,-1 1 0,-35 0 0,-30 4 0,-143 21 0,154-8 0,16-1 0,-1-4 0,-77 2 0,-67-29 0,141 9 0,-75 0 0,82 9 0,0-2 0,-79-14 0,17 4 0,83 9 0,-56-9 0,25 1 0,-1 4 0,-135 4 0,153 3 0,25 3 0,1 1 0,-1 1 0,1 2 0,-45 15 0,2 0 0,27-10-72,23-5-251,0-1 0,-1-1-1,-34 3 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03T03:51:58.470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279 1,'0'1,"1"0,-1 0,1 0,-1 0,1 0,-1 0,1 0,0 0,-1 0,1 0,0 0,0 0,0-1,0 1,0 0,0-1,0 1,0 0,0-1,0 1,0-1,0 0,0 1,0-1,0 0,1 0,-1 1,2-1,46 5,-38-5,23 2,469 36,-1 34,-481-68,-11-3,-1 0,1 1,-1 0,0 1,0 0,0 0,0 1,-1 0,9 6,-16-9,-1-1,0 0,0 0,1 1,-1-1,0 0,0 0,0 1,0-1,1 0,-1 1,0-1,0 0,0 0,0 1,0-1,0 0,0 1,0-1,0 0,0 1,0-1,0 0,0 1,0-1,0 0,0 1,0-1,-1 0,1 1,0-1,0 0,0 0,0 1,-1-1,1 0,0 0,0 1,-1-1,1 0,0 0,0 0,-1 1,1-1,0 0,0 0,-1 0,1 0,0 0,-1 0,1 1,0-1,-1 0,1 0,0 0,-1 0,0 0,-20 5,-1 0,0-2,0 0,0-1,0-2,-29-2,-5 2,-421-3,766 8,-1 12,447 86,-606-74,-79-10,-49-19,-1 0,0 0,0 0,0 0,0 0,0 0,1 0,-1 0,0 1,0-1,0 0,0 0,0 0,0 0,1 0,-1 0,0 1,0-1,0 0,0 0,0 0,0 0,0 0,0 1,0-1,0 0,0 0,0 0,0 0,0 1,0-1,0 0,0 0,0 0,0 0,0 1,0-1,0 0,0 0,0 0,0 0,0 1,0-1,0 0,0 0,-1 0,1 0,0 0,0 0,0 1,0-1,0 0,0 0,-1 0,1 0,0 0,0 0,0 0,0 0,-1 0,1 0,0 0,-32 4,-99-6,-153-22,119 7,-634-44,-1 63,716 4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03T03:51:58.902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881 0,'-171'7,"1"8,-206 43,349-53,2 0,-1 2,-34 13,58-20,1 1,0-1,-1 1,1-1,0 1,0-1,-1 1,1 0,0 0,0-1,0 1,0 0,0 0,0 0,0 0,0 0,1 1,-1-1,0 0,1 0,-1 0,0 1,1-1,0 0,-1 2,1-1,1-1,-1 0,1 1,0-1,0 0,0 1,-1-1,1 0,0 0,0 0,1 0,-1 0,0 0,0 0,0 0,1 0,-1-1,3 2,11 5,0-1,33 9,-44-14,53 12,108 11,-99-19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3T03:53:13.86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0 24575,'0'0'-8191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03T03:51:59.257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03T03:52:04.807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112 1,'-1'0,"1"0,0 0,0 0,-1 0,1 0,0-1,-1 1,1 0,-1 0,1 0,0 0,-1 0,1 0,0 0,-1 0,1 0,0 0,-1 1,1-1,0 0,-1 0,1 0,0 0,-1 0,1 1,0-1,0 0,-1 0,1 1,0-1,0 0,-1 0,1 1,0-1,0 0,0 0,-1 1,1-1,0 0,0 1,0-1,0 0,0 1,0-1,0 0,0 1,0-1,0 0,0 1,0 0,1 0,0 0,0 0,0 0,0 0,0 0,0 0,1-1,-1 1,0 0,1 0,-1-1,0 1,1-1,-1 0,3 1,56 10,0-2,78 0,-62-5,468 23,611 57,-1001-60,-127-17,-26-4,-19-2,-143-11,101 4,-962-77,-9 45,992 38,34 0,7 1,64 0,1577-25,-1530 19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03T03:52:05.993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174 535,'0'0,"0"0,0 0,0 0,0 1,0-1,0 0,0 0,0 1,1-1,-1 0,0 0,0 1,0-1,0 0,0 0,0 0,1 1,-1-1,0 0,0 0,0 0,0 0,1 0,-1 1,0-1,0 0,0 0,1 0,-1 0,0 0,0 0,1 0,-1 0,0 0,0 0,1 0,-1 0,0 0,0 0,1 0,-1 0,0 0,0 0,0 0,1 0,-1 0,0 0,0 0,1 0,-1-1,0 1,0 0,0 0,1 0,-1-1,20-11,-13 7,94-56,2 4,2 4,208-71,-144 73,331-57,22 59,-413 42,-56 2,-51 3,-13 0,-94 1,-863 52,-58 0,949-50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3T03:52:10.3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24575,'1'1'0,"-1"0"0,1 0 0,-1 0 0,1-1 0,0 1 0,-1 0 0,1 0 0,0 0 0,-1-1 0,1 1 0,0 0 0,0-1 0,0 1 0,0-1 0,0 1 0,0-1 0,0 0 0,0 1 0,0-1 0,0 0 0,0 1 0,0-1 0,0 0 0,2 0 0,34 5 0,-30-4 0,223 13 0,50 6 0,-202-9 0,120 34 0,-174-35 0,-48-6 0,-97-11 0,-141-28 0,82 10 0,13 4 0,322 34 0,348 58-1365,-418-61-5461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3T03:52:20.01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798 37 24575,'0'0'0,"1"1"0,-1 0 0,0-1 0,0 1 0,1 0 0,-1 0 0,0-1 0,1 1 0,-1-1 0,0 1 0,1 0 0,-1-1 0,1 1 0,-1-1 0,1 1 0,0-1 0,-1 1 0,1-1 0,-1 1 0,1-1 0,0 0 0,-1 1 0,1-1 0,0 0 0,0 0 0,-1 1 0,1-1 0,0 0 0,-1 0 0,1 0 0,1 0 0,69 19 0,1-3 0,109 10 0,-99-16 0,487 42 0,-1266-56 0,484 4 0,211 0 0,-33 0 0,-56 6 0,69 1 0,24-3 0,15 0 0,94 7 0,177-7 0,-154-5 0,-6 3 0,270-10 0,-347 1 0,-45 3 0,-14 0 0,-45-5 0,-1 2 0,-66 1 0,39 2 0,-534-17 0,611 21 0,-46-2 0,46 0 0,30-1 0,792-24 0,-630 27 0,-69-1 0,-100 1 0,-78 1 0,-921-37 0,345 6 0,537 27 0,577 3 0,-226 3 0,-201 3 0,-96 2 0,-1-2 0,-72 1 0,25-2 0,-467 29 0,540-33 0,-41 4 0,56-5 0,1 0 0,0 1 0,0 0 0,0-1 0,0 1 0,0 0 0,0 0 0,0 1 0,0-1 0,1 1 0,-1-1 0,-4 5 0,7 3 0,17 2 0,21 3 0,0-1 0,1-3 0,0-1 0,67 6 0,-11-1 0,386 83 0,-434-84 0,-43-9 0,-12-1 0,-19 1 0,-108-3 0,1-5 0,0-5 0,-155-33 0,264 35 0,25 7 0,-1 0 0,1 0 0,0 0 0,0 0 0,0 0 0,0 0 0,0 0 0,0-1 0,0 1 0,0 0 0,-1 0 0,1 0 0,0 0 0,0 0 0,0 0 0,0 0 0,0 0 0,0 0 0,0-1 0,0 1 0,0 0 0,0 0 0,0 0 0,0 0 0,0 0 0,0 0 0,0 0 0,0-1 0,0 1 0,0 0 0,0 0 0,0 0 0,0 0 0,0 0 0,0 0 0,0 0 0,0-1 0,0 1 0,0 0 0,0 0 0,0 0 0,0 0 0,0 0 0,0 0 0,0 0 0,0 0 0,0-1 0,0 1 0,1 0 0,-1 0 0,0 0 0,0 0 0,0 0 0,0 0 0,0 0 0,0 0 0,0 0 0,0 0 0,1 0 0,-1 0 0,0 0 0,0 0 0,0 0 0,0 0 0,0 0 0,0 0 0,1 0 0,-1 0 0,0 0 0,39-5 0,122 2 0,-155 1 0,-12-1 0,-47-10 0,0 2 0,0 2 0,-87-1 0,6-1 0,347 17 0,1070 9-1092,0-83 659,-1209 61 420,96-21 1,-124 11 12,-45 17 0,-1 0 0,0 0 0,1 0 0,-1-1 0,0 1 0,1 0 0,-1 0 0,0 0 0,0-1 0,1 1 0,-1 0 0,0 0 0,0-1 0,1 1 0,-1 0 0,0 0 0,0-1 0,0 1 0,0 0 0,1-1 0,-1 1 0,0 0 0,0-1 0,0 1 0,0 0 0,0-1 0,0 1 0,0 0 0,0-1 0,0 1 0,0 0 0,0-1 0,0 1 0,0 0 0,0-1 0,0 1 0,0 0 0,0-1 0,-1 1 0,1 0 0,0-1 0,0 1 0,0 0 0,-1 0 0,1-1 0,0 1 0,0 0 0,0 0 0,-1-1 0,1 1 0,0 0 0,-1 0 0,1 0 0,0-1 0,0 1 0,-1 0 0,0 0 0,-9-4 78,0 1 1,0 0-1,-1 0 1,1 1-1,-1 0 1,0 1 0,-18 0-1,-5-1 180,-919-36 406,902 43-664,51-5 0,0 0 0,0 0 0,1 0 0,-1 0 0,0 0 0,0 1 0,0-1 0,0 0 0,0 0 0,1 0 0,-1 0 0,0 1 0,0-1 0,0 0 0,0 0 0,0 0 0,0 1 0,0-1 0,0 0 0,0 0 0,0 0 0,0 1 0,0-1 0,0 0 0,0 0 0,0 0 0,0 1 0,0-1 0,0 0 0,0 0 0,0 0 0,0 1 0,0-1 0,0 0 0,0 0 0,0 0 0,0 1 0,-1-1 0,1 0 0,0 0 0,0 0 0,0 0 0,0 0 0,0 1 0,-1-1 0,1 0 0,0 0 0,0 0 0,0 0 0,-1 0 0,20 6 0,0-1 0,0-1 0,39 4 0,-19-4 0,66 11 0,312 30 0,-475-61 0,-668-62 0,335 44 0,370 30 0,28 2 0,43 1 0,972 29 0,-980-24 0,-32-2 0,-14-1 0,-286-1 0,4 1 0,610 5 0,-184 1 0,537 13-1365,-585-18-5461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3T14:52:41.01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14 204 24575,'0'0'0,"0"1"0,1-1 0,-1 1 0,0-1 0,0 0 0,0 1 0,0-1 0,0 1 0,0-1 0,-1 1 0,1-1 0,0 0 0,0 1 0,0-1 0,0 1 0,0-1 0,-1 0 0,1 1 0,0-1 0,0 0 0,0 1 0,-1-1 0,1 0 0,0 1 0,-1-1 0,1 0 0,0 1 0,-1-1 0,1 0 0,0 0 0,-1 0 0,1 1 0,0-1 0,-1 0 0,1 0 0,-1 0 0,1 0 0,-1 0 0,1 0 0,0 0 0,-1 0 0,1 0 0,-1 0 0,0 0 0,1 0 0,0 0 0,0-1 0,-1 1 0,1 0 0,0-1 0,0 1 0,0 0 0,-1-1 0,1 1 0,0 0 0,0-1 0,0 1 0,0-1 0,0 1 0,0 0 0,0-1 0,0 1 0,0 0 0,0-1 0,0 1 0,0-1 0,0 1 0,0 0 0,0-1 0,0 1 0,0 0 0,0-1 0,1 1 0,-1 0 0,0-1 0,0 1 0,0 0 0,1-1 0,-1 1 0,0 0 0,0-1 0,1 1 0,-1 0 0,0 0 0,1 0 0,-1-1 0,0 1 0,1 0 0,-1 0 0,0 0 0,1 0 0,-1-1 0,0 1 0,1 0 0,-1 0 0,1 0 0,10-5 0,0 0 0,1 1 0,-1 1 0,1 0 0,0 0 0,0 1 0,0 1 0,0 0 0,21 0 0,-11 0 0,281-32 0,-1 0 0,276 28 0,-311 8 0,-192 1 0,140 26 0,19 1 0,333-26 0,-307-8 0,-209 1 0,85-16 0,-34 2 0,-81 13 0,-1-1 0,0-1 0,0-1 0,0-1 0,-1-1 0,0-1 0,22-13 0,-20 14 0,0 0 0,1 2 0,-1 0 0,1 2 0,0 0 0,43-1 0,16-4 0,-2-1 0,0 3 0,0 3 0,99 9 0,-138 1 0,0 2 0,0 2 0,64 24 0,-11-3 0,-67-23 0,2 1 0,0-1 0,1-1 0,0-2 0,44 3 0,67-8-1365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3T14:52:36.32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0 24575,'0'6'0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3T14:52:37.51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24575,'0'0'-8191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3T14:52:49.24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4801 71 24575,'-4'3'0,"0"0"0,0 0 0,0 0 0,0-1 0,-1 0 0,1 0 0,-1 0 0,1 0 0,-1-1 0,0 1 0,1-1 0,-1 0 0,0-1 0,0 1 0,-6-1 0,-11 0 0,0-1 0,-23-5 0,29 4 0,-199-38 0,140 24 0,-1 2 0,-119-5 0,152 18 0,-225 6 0,175 11 0,68-10 0,1-2 0,-28 3 0,-338-8 0,285-15 0,70 9 0,-68-4 0,65 10 0,-322 4 0,333 0 0,-1 1 0,1 1 0,0 2 0,0 1 0,1 0 0,0 2 0,-30 17 0,12-6 0,0-1 0,-78 22 0,106-38 0,0 0 0,0-2 0,0 0 0,-1 0 0,1-2 0,-1 0 0,1-1 0,-1 0 0,1-2 0,0 0 0,-26-8 0,-213-56 0,134 39 0,61 17 0,0 3 0,0 3 0,0 3 0,-63 4 0,35 0 0,33 1 0,-60 11 0,-50 3 0,-281-17 90,208-1-1545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3T14:52:54.10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46 24575,'160'2'0,"172"-5"0,-285-2 0,68-17 0,-31 5 0,-72 16 0,1 1 0,-1 1 0,0 0 0,0 0 0,0 2 0,0-1 0,-1 1 0,1 1 0,-1 0 0,0 1 0,18 10 0,53 17 0,-47-23 0,-10-1 0,1-2 0,37 5 0,-54-10 0,-1-1 0,1 0 0,-1 0 0,1-1 0,-1 0 0,1-1 0,-1 0 0,0 0 0,0-1 0,0 1 0,13-8 0,1 0 0,1 1 0,0 1 0,0 1 0,1 2 0,41-6 0,-10 1 0,-41 8-80,1 1 0,-1 0-1,0 1 1,0 0 0,0 1-1,0 1 1,0 0 0,0 1-1,0 0 1,0 1 0,-1 1 0,0 0-1,0 1 1,0 0 0,-1 1-1,15 11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3T03:53:14.57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40 24575,'0'-6'0,"0"-7"0,0-8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3T14:53:00.42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75 24575,'68'3'0,"0"4"0,77 16 0,68 8 0,-64-23 0,183-14 0,-309 2 0,0 0 0,0-2 0,0-1 0,-1-1 0,0-1 0,33-18 0,37-13 0,-62 30 0,0 2 0,1 2 0,0 0 0,0 3 0,1 0 0,54 3 0,-7 6 0,113 22 0,2 22 0,23 3 0,-165-49 0,0-1 0,1-3 0,-1-2 0,84-14 0,87-3 0,-190 17-62,1-2 0,36-8-1,-33 5-1115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3T14:53:02.07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8 1 24575,'-5'0'0,"3"6"0,19 7 0,18 2 0,10-2 0,1-3 0,0-4 0,-3-2 0,-3-7 0,3-4 0,6-6 0,0-1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3T14:53:09.03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61 24575,'75'31'0,"-61"-23"0,0-1 0,1-1 0,0 0 0,0-1 0,0-1 0,1 0 0,0-1 0,-1-1 0,23 1 0,-33-4 0,1-1 0,-1 0 0,0 0 0,0 0 0,0 0 0,0-1 0,0 0 0,0 0 0,-1 0 0,1-1 0,-1 1 0,0-1 0,0 0 0,-1 0 0,4-6 0,-2 4 0,1 0 0,-1 1 0,1-1 0,0 1 0,0 1 0,1-1 0,10-5 0,4 4 0,0 1 0,0 1 0,1 1 0,0 1 0,0 1 0,0 0 0,40 6 0,4-2 0,-11 0 0,60 12 0,-62-7 0,68 1 0,407-10 0,-496-1 0,-1-1 0,0-2 0,0 0 0,39-14 0,4 0 0,-64 17 0,-1 0 0,0 0 0,1 1 0,0 1 0,-1 0 0,1 0 0,0 0 0,-1 1 0,1 1 0,-1 0 0,0 0 0,1 1 0,-1 0 0,0 0 0,0 1 0,-1 1 0,1-1 0,-1 1 0,0 1 0,12 9 0,-14-10 8,1 0 0,1-1 1,-1 0-1,0 0 0,1 0 0,0-1 0,0 0 0,0-1 0,0 0 0,16 2 0,4-2-386,53-2 0,-57 0-320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3T14:53:54.40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1 0 24575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03T03:51:58.470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279 1,'0'1,"1"0,-1 0,1 0,-1 0,1 0,-1 0,1 0,0 0,-1 0,1 0,0 0,0 0,0-1,0 1,0 0,0-1,0 1,0 0,0-1,0 1,0-1,0 0,0 1,0-1,0 0,1 0,-1 1,2-1,46 5,-38-5,23 2,469 36,-1 34,-481-68,-11-3,-1 0,1 1,-1 0,0 1,0 0,0 0,0 1,-1 0,9 6,-16-9,-1-1,0 0,0 0,1 1,-1-1,0 0,0 0,0 1,0-1,1 0,-1 1,0-1,0 0,0 0,0 1,0-1,0 0,0 1,0-1,0 0,0 1,0-1,0 0,0 1,0-1,0 0,0 1,0-1,-1 0,1 1,0-1,0 0,0 0,0 1,-1-1,1 0,0 0,0 1,-1-1,1 0,0 0,0 0,-1 1,1-1,0 0,0 0,-1 0,1 0,0 0,-1 0,1 1,0-1,-1 0,1 0,0 0,-1 0,0 0,-20 5,-1 0,0-2,0 0,0-1,0-2,-29-2,-5 2,-421-3,766 8,-1 12,447 86,-606-74,-79-10,-49-19,-1 0,0 0,0 0,0 0,0 0,0 0,1 0,-1 0,0 1,0-1,0 0,0 0,0 0,0 0,1 0,-1 0,0 1,0-1,0 0,0 0,0 0,0 0,0 0,0 1,0-1,0 0,0 0,0 0,0 0,0 1,0-1,0 0,0 0,0 0,0 0,0 1,0-1,0 0,0 0,0 0,0 0,0 1,0-1,0 0,0 0,-1 0,1 0,0 0,0 0,0 1,0-1,0 0,0 0,-1 0,1 0,0 0,0 0,0 0,0 0,-1 0,1 0,0 0,-32 4,-99-6,-153-22,119 7,-634-44,-1 63,716 4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03T03:51:58.902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881 0,'-171'7,"1"8,-206 43,349-53,2 0,-1 2,-34 13,58-20,1 1,0-1,-1 1,1-1,0 1,0-1,-1 1,1 0,0 0,0-1,0 1,0 0,0 0,0 0,0 0,0 0,1 1,-1-1,0 0,1 0,-1 0,0 1,1-1,0 0,-1 2,1-1,1-1,-1 0,1 1,0-1,0 0,0 1,-1-1,1 0,0 0,0 0,1 0,-1 0,0 0,0 0,0 0,1 0,-1-1,3 2,11 5,0-1,33 9,-44-14,53 12,108 11,-99-19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03T03:51:59.257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03T03:52:04.807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112 1,'-1'0,"1"0,0 0,0 0,-1 0,1 0,0-1,-1 1,1 0,-1 0,1 0,0 0,-1 0,1 0,0 0,-1 0,1 0,0 0,-1 1,1-1,0 0,-1 0,1 0,0 0,-1 0,1 1,0-1,0 0,-1 0,1 1,0-1,0 0,-1 0,1 1,0-1,0 0,0 0,-1 1,1-1,0 0,0 1,0-1,0 0,0 1,0-1,0 0,0 1,0-1,0 0,0 1,0 0,1 0,0 0,0 0,0 0,0 0,0 0,0 0,1-1,-1 1,0 0,1 0,-1-1,0 1,1-1,-1 0,3 1,56 10,0-2,78 0,-62-5,468 23,611 57,-1001-60,-127-17,-26-4,-19-2,-143-11,101 4,-962-77,-9 45,992 38,34 0,7 1,64 0,1577-25,-1530 19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03T03:52:05.993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174 535,'0'0,"0"0,0 0,0 0,0 1,0-1,0 0,0 0,0 1,1-1,-1 0,0 0,0 1,0-1,0 0,0 0,0 0,1 1,-1-1,0 0,0 0,0 0,0 0,1 0,-1 1,0-1,0 0,0 0,1 0,-1 0,0 0,0 0,1 0,-1 0,0 0,0 0,1 0,-1 0,0 0,0 0,1 0,-1 0,0 0,0 0,0 0,1 0,-1 0,0 0,0 0,1 0,-1-1,0 1,0 0,0 0,1 0,-1-1,20-11,-13 7,94-56,2 4,2 4,208-71,-144 73,331-57,22 59,-413 42,-56 2,-51 3,-13 0,-94 1,-863 52,-58 0,949-50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3T03:52:10.3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24575,'1'1'0,"-1"0"0,1 0 0,-1 0 0,1-1 0,0 1 0,-1 0 0,1 0 0,0 0 0,-1-1 0,1 1 0,0 0 0,0-1 0,0 1 0,0-1 0,0 1 0,0-1 0,0 0 0,0 1 0,0-1 0,0 0 0,0 1 0,0-1 0,0 0 0,2 0 0,34 5 0,-30-4 0,223 13 0,50 6 0,-202-9 0,120 34 0,-174-35 0,-48-6 0,-97-11 0,-141-28 0,82 10 0,13 4 0,322 34 0,348 58-1365,-418-61-5461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3T03:53:15.40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66 24575,'6'0'0,"7"-6"0,2-7 0,-2-8 0,-3-5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3T03:52:20.01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798 37 24575,'0'0'0,"1"1"0,-1 0 0,0-1 0,0 1 0,1 0 0,-1 0 0,0-1 0,1 1 0,-1-1 0,0 1 0,1 0 0,-1-1 0,1 1 0,-1-1 0,1 1 0,0-1 0,-1 1 0,1-1 0,-1 1 0,1-1 0,0 0 0,-1 1 0,1-1 0,0 0 0,0 0 0,-1 1 0,1-1 0,0 0 0,-1 0 0,1 0 0,1 0 0,69 19 0,1-3 0,109 10 0,-99-16 0,487 42 0,-1266-56 0,484 4 0,211 0 0,-33 0 0,-56 6 0,69 1 0,24-3 0,15 0 0,94 7 0,177-7 0,-154-5 0,-6 3 0,270-10 0,-347 1 0,-45 3 0,-14 0 0,-45-5 0,-1 2 0,-66 1 0,39 2 0,-534-17 0,611 21 0,-46-2 0,46 0 0,30-1 0,792-24 0,-630 27 0,-69-1 0,-100 1 0,-78 1 0,-921-37 0,345 6 0,537 27 0,577 3 0,-226 3 0,-201 3 0,-96 2 0,-1-2 0,-72 1 0,25-2 0,-467 29 0,540-33 0,-41 4 0,56-5 0,1 0 0,0 1 0,0 0 0,0-1 0,0 1 0,0 0 0,0 0 0,0 1 0,0-1 0,1 1 0,-1-1 0,-4 5 0,7 3 0,17 2 0,21 3 0,0-1 0,1-3 0,0-1 0,67 6 0,-11-1 0,386 83 0,-434-84 0,-43-9 0,-12-1 0,-19 1 0,-108-3 0,1-5 0,0-5 0,-155-33 0,264 35 0,25 7 0,-1 0 0,1 0 0,0 0 0,0 0 0,0 0 0,0 0 0,0 0 0,0-1 0,0 1 0,0 0 0,-1 0 0,1 0 0,0 0 0,0 0 0,0 0 0,0 0 0,0 0 0,0 0 0,0-1 0,0 1 0,0 0 0,0 0 0,0 0 0,0 0 0,0 0 0,0 0 0,0 0 0,0-1 0,0 1 0,0 0 0,0 0 0,0 0 0,0 0 0,0 0 0,0 0 0,0 0 0,0-1 0,0 1 0,0 0 0,0 0 0,0 0 0,0 0 0,0 0 0,0 0 0,0 0 0,0 0 0,0-1 0,0 1 0,1 0 0,-1 0 0,0 0 0,0 0 0,0 0 0,0 0 0,0 0 0,0 0 0,0 0 0,0 0 0,1 0 0,-1 0 0,0 0 0,0 0 0,0 0 0,0 0 0,0 0 0,0 0 0,1 0 0,-1 0 0,0 0 0,39-5 0,122 2 0,-155 1 0,-12-1 0,-47-10 0,0 2 0,0 2 0,-87-1 0,6-1 0,347 17 0,1070 9-1092,0-83 659,-1209 61 420,96-21 1,-124 11 12,-45 17 0,-1 0 0,0 0 0,1 0 0,-1-1 0,0 1 0,1 0 0,-1 0 0,0 0 0,0-1 0,1 1 0,-1 0 0,0 0 0,0-1 0,1 1 0,-1 0 0,0 0 0,0-1 0,0 1 0,0 0 0,1-1 0,-1 1 0,0 0 0,0-1 0,0 1 0,0 0 0,0-1 0,0 1 0,0 0 0,0-1 0,0 1 0,0 0 0,0-1 0,0 1 0,0 0 0,0-1 0,0 1 0,0 0 0,0-1 0,-1 1 0,1 0 0,0-1 0,0 1 0,0 0 0,-1 0 0,1-1 0,0 1 0,0 0 0,0 0 0,-1-1 0,1 1 0,0 0 0,-1 0 0,1 0 0,0-1 0,0 1 0,-1 0 0,0 0 0,-9-4 78,0 1 1,0 0-1,-1 0 1,1 1-1,-1 0 1,0 1 0,-18 0-1,-5-1 180,-919-36 406,902 43-664,51-5 0,0 0 0,0 0 0,1 0 0,-1 0 0,0 0 0,0 1 0,0-1 0,0 0 0,0 0 0,1 0 0,-1 0 0,0 1 0,0-1 0,0 0 0,0 0 0,0 0 0,0 1 0,0-1 0,0 0 0,0 0 0,0 0 0,0 1 0,0-1 0,0 0 0,0 0 0,0 0 0,0 1 0,0-1 0,0 0 0,0 0 0,0 0 0,0 1 0,0-1 0,0 0 0,0 0 0,0 0 0,0 1 0,-1-1 0,1 0 0,0 0 0,0 0 0,0 0 0,0 0 0,0 1 0,-1-1 0,1 0 0,0 0 0,0 0 0,0 0 0,-1 0 0,20 6 0,0-1 0,0-1 0,39 4 0,-19-4 0,66 11 0,312 30 0,-475-61 0,-668-62 0,335 44 0,370 30 0,28 2 0,43 1 0,972 29 0,-980-24 0,-32-2 0,-14-1 0,-286-1 0,4 1 0,610 5 0,-184 1 0,537 13-1365,-585-18-5461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3T14:54:56.88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0 24575,'5'6'0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3T14:55:13.21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0 24575,'0'0'-8191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3T14:55:13.98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1 24575,'0'5'0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3T14:55:14.79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 24575,'0'0'-8191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3T14:55:53.78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3001 134 24575,'-66'-17'0,"-1"2"0,-1 4 0,-87-5 0,-614-38 0,538 39 0,-179 9 0,339 11 0,1 3 0,0 3 0,-116 33 0,170-37 0,-1 0 0,1 1 0,1 0 0,-24 18 0,25-16 0,0-1 0,0-1 0,-1 0 0,0 0 0,-20 5 0,-4-4 0,0-3 0,-1-1 0,-79 0 0,46-3 0,65-2 0,-1 1 0,0 1 0,0 0 0,1 0 0,-1 0 0,-15 8 0,20-9 0,1 1 0,-1 0 0,0 0 0,0 1 0,1-1 0,0 1 0,-1 0 0,1 0 0,0 0 0,0 0 0,1 0 0,-1 1 0,1-1 0,-1 1 0,-2 6 0,5-9 0,0-1 0,0 1 0,-1 0 0,1-1 0,0 1 0,0-1 0,0 1 0,0-1 0,0 1 0,0-1 0,0 1 0,0 0 0,0-1 0,0 1 0,0-1 0,0 1 0,0-1 0,1 1 0,-1-1 0,0 1 0,0-1 0,1 1 0,-1-1 0,0 1 0,1-1 0,-1 1 0,0-1 0,1 0 0,-1 1 0,1 0 0,20 5 0,24-8 0,236-28 0,-259 28 0,95-13 0,-60 6 0,73 0 0,74 12 0,153-6 0,-234-12 0,27-1 0,192-13 0,-289 24 0,46-10 0,-52 7 0,58-3 0,781 8 0,-446 6 0,-275-1 0,184-5 0,-332 2 0,0-1 0,0 0 0,0-1 0,-1-1 0,1-1 0,-1 0 0,21-11 0,-22 10 0,1 1 0,-1 0 0,1 1 0,0 1 0,29-3 0,83 4 0,-80 3 0,-45-1 0,9-1 0,0 1 0,1 1 0,-1 0 0,24 6 0,-33-6 0,0 0 0,0 0 0,0 1 0,0-1 0,0 1 0,0-1 0,-1 1 0,1 0 0,0 0 0,-1 0 0,0 0 0,1 1 0,-1-1 0,0 1 0,0-1 0,-1 1 0,1 0 0,0 0 0,-1 0 0,0-1 0,0 1 0,0 1 0,0-1 0,1 4 0,0 3 0,-1 0 0,0-1 0,0 1 0,-1-1 0,0 1 0,-1 0 0,0-1 0,-3 15 0,3-20 0,-1 1 0,1-1 0,-1 0 0,0 1 0,-1-1 0,1 0 0,-1 0 0,1 0 0,-1-1 0,0 1 0,-1-1 0,1 1 0,0-1 0,-1 0 0,0 0 0,0-1 0,0 1 0,0-1 0,-5 2 0,-13 5 0,-1-2 0,0-1 0,0-1 0,0 0 0,0-2 0,-1-1 0,1-1 0,-32-2 0,-26-6 0,-83-17 0,161 23 0,-91-16 0,-26-6 0,-2 6 0,-173-4 0,238 18 0,1-2 0,-91-19 0,-48-6 0,94 25 0,-68-7 0,-232-35 0,286 34 0,-171-13 0,-267 23 0,277 5 0,230 0 0,-67 12 0,-10 1 0,9-14 0,82-2 0,-1 1 0,0 1 0,1 2 0,-1 1 0,1 2 0,-32 10 0,-60 23 0,57-19 0,-89 41 0,138-51 0,0 1 0,1 1 0,1 1 0,0 0 0,-17 19 0,-31 26 0,52-50 0,9-6 0,-1 0 0,1 0 0,-1 1 0,1-1 0,0 1 0,0 0 0,0-1 0,0 2 0,0-1 0,1 0 0,-1 0 0,1 1 0,0-1 0,-3 8 0,5-10 0,1 1 0,-1-1 0,1 0 0,0 0 0,-1 0 0,1 0 0,0 0 0,0-1 0,-1 1 0,1 0 0,0 0 0,0-1 0,0 1 0,0 0 0,0-1 0,1 1 0,-1-1 0,0 1 0,0-1 0,0 1 0,0-1 0,0 0 0,1 0 0,-1 0 0,0 1 0,0-1 0,0 0 0,2-1 0,44 3 0,-41-2 0,642-5 0,-617 2 0,0 0 0,0-2 0,58-18 0,-38 9 0,-21 5 0,48-22 0,-58 22 0,0 1 0,0 0 0,1 2 0,0 0 0,37-4 0,-10 9 0,-1 2 0,0 2 0,50 11 0,-37-6 0,70 2 0,-97-10 0,0 2 0,0 1 0,55 12 0,-39-7 0,-1-2 0,1-3 0,0-1 0,57-5 0,-1 0 0,399 3 0,-475 1 0,1 2 0,39 9 0,-51-7 0,0-2 0,1 0 0,-1-1 0,0 0 0,1-2 0,-1 0 0,0-1 0,1-1 0,20-5 0,17-9 0,1 3 0,0 3 0,1 1 0,82 0 0,-102 7 0,59-10 0,-76 8 0,0 0 0,0 1 0,0 2 0,0 0 0,1 1 0,-1 1 0,0 1 0,40 9 0,25 22 0,-66-23 0,0-2 0,1 0 0,0-2 0,0 0 0,28 3 0,317-4 55,-195-8-1475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3T14:55:55.37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1 103 24575,'1'-2'0,"0"0"0,0 0 0,0 0 0,0 1 0,0-1 0,1 0 0,-1 1 0,1-1 0,-1 1 0,1-1 0,0 1 0,-1 0 0,1 0 0,0 0 0,0 0 0,0 0 0,0 0 0,0 0 0,0 1 0,0-1 0,0 1 0,3-1 0,15-7 0,-6-1 0,1 0 0,1 1 0,-1 1 0,1 0 0,0 2 0,1-1 0,0 2 0,-1 0 0,1 1 0,30-1 0,155 6-1365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3T14:55:57.26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56 24575,'160'2'0,"174"-5"0,-210-15 0,-57 6 0,50-12-1365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3T14:56:06.47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0 234 24575,'1'-4'0,"0"0"0,0 0 0,0 0 0,0 0 0,0 0 0,1 0 0,-1 0 0,1 0 0,0 1 0,1-1 0,-1 1 0,0-1 0,1 1 0,0 0 0,0 0 0,0 0 0,0 0 0,6-3 0,9-7 0,1 1 0,25-13 0,-22 14 0,1 0 0,0 0 0,1 2 0,0 1 0,0 1 0,0 1 0,48-6 0,155 3 0,-159 9 0,351 3 0,123-3 0,-317-15 0,14-1 0,534 16 0,-718 3 0,-1 1 0,0 4 0,0 1 0,-1 3 0,-1 2 0,0 2 0,87 41 0,-132-53 0,0 1 0,0-1 0,0 1 0,0 0 0,-1 1 0,0 0 0,0 0 0,-1 0 0,1 1 0,6 11 0,-10-16 0,-1 1 0,0-1 0,0 0 0,0 0 0,0 1 0,-1-1 0,1 1 0,0-1 0,-1 0 0,0 1 0,0-1 0,0 1 0,0-1 0,0 1 0,0-1 0,0 1 0,-1-1 0,1 1 0,-1-1 0,0 0 0,0 1 0,0-1 0,0 0 0,0 0 0,0 0 0,-1 0 0,1 0 0,-1 0 0,1 0 0,-1 0 0,0 0 0,0-1 0,0 1 0,0 0 0,0-1 0,0 0 0,0 0 0,0 0 0,0 1 0,-3-1 0,-5 3 0,1-1 0,-1 0 0,0 0 0,0-1 0,0 0 0,0-1 0,0 0 0,-19-1 0,-88-11 0,91 7 0,-49-9 0,-84-25 0,-43-9 0,137 37 0,-316-37 0,216 35 0,89 4 0,0 3 0,0 3 0,-150 17 0,-335 73 0,395-61 0,-300 88 0,145-27 0,288-75 0,23-6 0,18-5 0,29-7 0,0-2 0,49-15 0,-36 8 0,3 0 0,222-47 0,-245 55 0,56-18 0,-55 14 0,44-9 0,-29 10 0,-31 6 0,0-1 0,1 2 0,-1 0 0,1 0 0,-1 2 0,0 0 0,28 4 0,69 29 0,-92-25 0,1 0 0,0-2 0,0 0 0,1-2 0,0 0 0,-1-1 0,1-1 0,0-2 0,26-1 0,82-15 0,196 1 0,-276 12 0,99-17 0,-84 10 0,9-5 0,-47 9 0,0 1 0,48-3 0,-49 7-455,1 2 0,37 5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03T03:51:58.470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279 1,'0'1,"1"0,-1 0,1 0,-1 0,1 0,-1 0,1 0,0 0,-1 0,1 0,0 0,0 0,0-1,0 1,0 0,0-1,0 1,0 0,0-1,0 1,0-1,0 0,0 1,0-1,0 0,1 0,-1 1,2-1,46 5,-38-5,23 2,469 36,-1 34,-481-68,-11-3,-1 0,1 1,-1 0,0 1,0 0,0 0,0 1,-1 0,9 6,-16-9,-1-1,0 0,0 0,1 1,-1-1,0 0,0 0,0 1,0-1,1 0,-1 1,0-1,0 0,0 0,0 1,0-1,0 0,0 1,0-1,0 0,0 1,0-1,0 0,0 1,0-1,0 0,0 1,0-1,-1 0,1 1,0-1,0 0,0 0,0 1,-1-1,1 0,0 0,0 1,-1-1,1 0,0 0,0 0,-1 1,1-1,0 0,0 0,-1 0,1 0,0 0,-1 0,1 1,0-1,-1 0,1 0,0 0,-1 0,0 0,-20 5,-1 0,0-2,0 0,0-1,0-2,-29-2,-5 2,-421-3,766 8,-1 12,447 86,-606-74,-79-10,-49-19,-1 0,0 0,0 0,0 0,0 0,0 0,1 0,-1 0,0 1,0-1,0 0,0 0,0 0,0 0,1 0,-1 0,0 1,0-1,0 0,0 0,0 0,0 0,0 0,0 1,0-1,0 0,0 0,0 0,0 0,0 1,0-1,0 0,0 0,0 0,0 0,0 1,0-1,0 0,0 0,0 0,0 0,0 1,0-1,0 0,0 0,-1 0,1 0,0 0,0 0,0 1,0-1,0 0,0 0,-1 0,1 0,0 0,0 0,0 0,0 0,-1 0,1 0,0 0,-32 4,-99-6,-153-22,119 7,-634-44,-1 63,716 4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3T04:08:25.53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1263 316 24575,'5'-1'0,"0"1"0,0-1 0,1 0 0,-1-1 0,0 1 0,8-5 0,12-3 0,132-33 0,2 6 0,235-21 0,328 15 0,-634 39 0,517-1 0,-699-1 73,-1342-53-863,1078 56 790,277 8 0,71 0 0,20 2 0,23 2 0,0-1 0,0-2 0,52 5 0,-67-10 0,641 43 717,-648-44-717,13 0 0,-46 4 0,-1130 108-417,-8-98 101,1112-16 316,46 0 0,11 1 0,78 0 0,1009 32 733,-1042-32-733,-48-2 0,-12-2 0,-21-2 0,-148-13 0,-73-11 0,205 16 0,40 8 0,13 1 0,26-3 0,0 1 0,1 2 0,38 0 0,-15 0 0,37 0 0,-46 3 0,55-9 0,-97 7 0,-14 1 0,-26-4 0,0 1 0,0 2 0,0 1 0,-48 3 0,-6-2 0,-515-34 0,848 33 0,-176 5 0,-23 0 0,58-6 0,-106 4 0,-1 0 0,0 0 0,1 0 0,-1 0 0,1 0 0,-1 0 0,0 0 0,1 0 0,-1 0 0,0 0 0,1 0 0,-1 0 0,1 0 0,-1 0 0,0-1 0,1 1 0,-1 0 0,0 0 0,1 0 0,-1-1 0,0 1 0,0 0 0,1 0 0,-1-1 0,0 1 0,0 0 0,1-1 0,-1 1 0,0 0 0,0 0 0,0-1 0,1 1 0,-1-1 0,0 0 0,-9-10 0,-27-12 0,31 20 0,-25-12-167,0 1 0,-1 2 0,-41-11 0,54 17-530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03T03:51:58.902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881 0,'-171'7,"1"8,-206 43,349-53,2 0,-1 2,-34 13,58-20,1 1,0-1,-1 1,1-1,0 1,0-1,-1 1,1 0,0 0,0-1,0 1,0 0,0 0,0 0,0 0,0 0,1 1,-1-1,0 0,1 0,-1 0,0 1,1-1,0 0,-1 2,1-1,1-1,-1 0,1 1,0-1,0 0,0 1,-1-1,1 0,0 0,0 0,1 0,-1 0,0 0,0 0,0 0,1 0,-1-1,3 2,11 5,0-1,33 9,-44-14,53 12,108 11,-99-19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03T03:51:59.257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03T03:52:04.807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112 1,'-1'0,"1"0,0 0,0 0,-1 0,1 0,0-1,-1 1,1 0,-1 0,1 0,0 0,-1 0,1 0,0 0,-1 0,1 0,0 0,-1 1,1-1,0 0,-1 0,1 0,0 0,-1 0,1 1,0-1,0 0,-1 0,1 1,0-1,0 0,-1 0,1 1,0-1,0 0,0 0,-1 1,1-1,0 0,0 1,0-1,0 0,0 1,0-1,0 0,0 1,0-1,0 0,0 1,0 0,1 0,0 0,0 0,0 0,0 0,0 0,0 0,1-1,-1 1,0 0,1 0,-1-1,0 1,1-1,-1 0,3 1,56 10,0-2,78 0,-62-5,468 23,611 57,-1001-60,-127-17,-26-4,-19-2,-143-11,101 4,-962-77,-9 45,992 38,34 0,7 1,64 0,1577-25,-1530 19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03T03:52:05.993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174 535,'0'0,"0"0,0 0,0 0,0 1,0-1,0 0,0 0,0 1,1-1,-1 0,0 0,0 1,0-1,0 0,0 0,0 0,1 1,-1-1,0 0,0 0,0 0,0 0,1 0,-1 1,0-1,0 0,0 0,1 0,-1 0,0 0,0 0,1 0,-1 0,0 0,0 0,1 0,-1 0,0 0,0 0,1 0,-1 0,0 0,0 0,0 0,1 0,-1 0,0 0,0 0,1 0,-1-1,0 1,0 0,0 0,1 0,-1-1,20-11,-13 7,94-56,2 4,2 4,208-71,-144 73,331-57,22 59,-413 42,-56 2,-51 3,-13 0,-94 1,-863 52,-58 0,949-50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3T03:52:10.3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24575,'1'1'0,"-1"0"0,1 0 0,-1 0 0,1-1 0,0 1 0,-1 0 0,1 0 0,0 0 0,-1-1 0,1 1 0,0 0 0,0-1 0,0 1 0,0-1 0,0 1 0,0-1 0,0 0 0,0 1 0,0-1 0,0 0 0,0 1 0,0-1 0,0 0 0,2 0 0,34 5 0,-30-4 0,223 13 0,50 6 0,-202-9 0,120 34 0,-174-35 0,-48-6 0,-97-11 0,-141-28 0,82 10 0,13 4 0,322 34 0,348 58-1365,-418-61-5461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3T03:52:20.01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798 37 24575,'0'0'0,"1"1"0,-1 0 0,0-1 0,0 1 0,1 0 0,-1 0 0,0-1 0,1 1 0,-1-1 0,0 1 0,1 0 0,-1-1 0,1 1 0,-1-1 0,1 1 0,0-1 0,-1 1 0,1-1 0,-1 1 0,1-1 0,0 0 0,-1 1 0,1-1 0,0 0 0,0 0 0,-1 1 0,1-1 0,0 0 0,-1 0 0,1 0 0,1 0 0,69 19 0,1-3 0,109 10 0,-99-16 0,487 42 0,-1266-56 0,484 4 0,211 0 0,-33 0 0,-56 6 0,69 1 0,24-3 0,15 0 0,94 7 0,177-7 0,-154-5 0,-6 3 0,270-10 0,-347 1 0,-45 3 0,-14 0 0,-45-5 0,-1 2 0,-66 1 0,39 2 0,-534-17 0,611 21 0,-46-2 0,46 0 0,30-1 0,792-24 0,-630 27 0,-69-1 0,-100 1 0,-78 1 0,-921-37 0,345 6 0,537 27 0,577 3 0,-226 3 0,-201 3 0,-96 2 0,-1-2 0,-72 1 0,25-2 0,-467 29 0,540-33 0,-41 4 0,56-5 0,1 0 0,0 1 0,0 0 0,0-1 0,0 1 0,0 0 0,0 0 0,0 1 0,0-1 0,1 1 0,-1-1 0,-4 5 0,7 3 0,17 2 0,21 3 0,0-1 0,1-3 0,0-1 0,67 6 0,-11-1 0,386 83 0,-434-84 0,-43-9 0,-12-1 0,-19 1 0,-108-3 0,1-5 0,0-5 0,-155-33 0,264 35 0,25 7 0,-1 0 0,1 0 0,0 0 0,0 0 0,0 0 0,0 0 0,0 0 0,0-1 0,0 1 0,0 0 0,-1 0 0,1 0 0,0 0 0,0 0 0,0 0 0,0 0 0,0 0 0,0 0 0,0-1 0,0 1 0,0 0 0,0 0 0,0 0 0,0 0 0,0 0 0,0 0 0,0 0 0,0-1 0,0 1 0,0 0 0,0 0 0,0 0 0,0 0 0,0 0 0,0 0 0,0 0 0,0-1 0,0 1 0,0 0 0,0 0 0,0 0 0,0 0 0,0 0 0,0 0 0,0 0 0,0 0 0,0-1 0,0 1 0,1 0 0,-1 0 0,0 0 0,0 0 0,0 0 0,0 0 0,0 0 0,0 0 0,0 0 0,0 0 0,1 0 0,-1 0 0,0 0 0,0 0 0,0 0 0,0 0 0,0 0 0,0 0 0,1 0 0,-1 0 0,0 0 0,39-5 0,122 2 0,-155 1 0,-12-1 0,-47-10 0,0 2 0,0 2 0,-87-1 0,6-1 0,347 17 0,1070 9-1092,0-83 659,-1209 61 420,96-21 1,-124 11 12,-45 17 0,-1 0 0,0 0 0,1 0 0,-1-1 0,0 1 0,1 0 0,-1 0 0,0 0 0,0-1 0,1 1 0,-1 0 0,0 0 0,0-1 0,1 1 0,-1 0 0,0 0 0,0-1 0,0 1 0,0 0 0,1-1 0,-1 1 0,0 0 0,0-1 0,0 1 0,0 0 0,0-1 0,0 1 0,0 0 0,0-1 0,0 1 0,0 0 0,0-1 0,0 1 0,0 0 0,0-1 0,0 1 0,0 0 0,0-1 0,-1 1 0,1 0 0,0-1 0,0 1 0,0 0 0,-1 0 0,1-1 0,0 1 0,0 0 0,0 0 0,-1-1 0,1 1 0,0 0 0,-1 0 0,1 0 0,0-1 0,0 1 0,-1 0 0,0 0 0,-9-4 78,0 1 1,0 0-1,-1 0 1,1 1-1,-1 0 1,0 1 0,-18 0-1,-5-1 180,-919-36 406,902 43-664,51-5 0,0 0 0,0 0 0,1 0 0,-1 0 0,0 0 0,0 1 0,0-1 0,0 0 0,0 0 0,1 0 0,-1 0 0,0 1 0,0-1 0,0 0 0,0 0 0,0 0 0,0 1 0,0-1 0,0 0 0,0 0 0,0 0 0,0 1 0,0-1 0,0 0 0,0 0 0,0 0 0,0 1 0,0-1 0,0 0 0,0 0 0,0 0 0,0 1 0,0-1 0,0 0 0,0 0 0,0 0 0,0 1 0,-1-1 0,1 0 0,0 0 0,0 0 0,0 0 0,0 0 0,0 1 0,-1-1 0,1 0 0,0 0 0,0 0 0,0 0 0,-1 0 0,20 6 0,0-1 0,0-1 0,39 4 0,-19-4 0,66 11 0,312 30 0,-475-61 0,-668-62 0,335 44 0,370 30 0,28 2 0,43 1 0,972 29 0,-980-24 0,-32-2 0,-14-1 0,-286-1 0,4 1 0,610 5 0,-184 1 0,537 13-1365,-585-18-5461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3T15:05:19.20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0 169 24575,'49'0'0,"-1"-3"0,0-2 0,0-2 0,-1-2 0,1-2 0,-2-2 0,0-2 0,69-32 0,-102 41 0,0 1 0,1 1 0,0 0 0,0 1 0,0 1 0,19-2 0,89 4 0,-69 1 0,220-16 0,-9-1 0,-169 15 0,126 4 0,-187 2 0,63 16 0,-51-9 0,41 11 0,-52-12 0,0-2 0,0-2 0,54 5 0,353-14 0,-117-26 0,-116 9 0,68-1 0,-161 20-1365,-59 0-5461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3T15:05:23.07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0 103 24575,'1'-1'0,"-1"0"0,0-1 0,1 1 0,-1 0 0,1 0 0,0-1 0,-1 1 0,1 0 0,0 0 0,0 0 0,0 0 0,0 0 0,0 0 0,0 0 0,0 0 0,0 1 0,0-1 0,0 0 0,0 1 0,1-1 0,-1 0 0,0 1 0,0-1 0,1 1 0,-1 0 0,0 0 0,1-1 0,1 1 0,46-6 0,-41 6 0,59-2 0,0 4 0,89 13 0,-86-7 0,135 0 0,-191-10 0,0-1 0,0 0 0,-1 0 0,1-2 0,-1 1 0,15-9 0,-13 7 0,0-1 0,0 2 0,1 0 0,17-3 0,41-3 0,5-1 0,85-3 0,21 14 0,236 29 0,-381-24 0,1-1 0,0-3 0,0-1 0,0-1 0,66-14 0,-70 9-682,72-2-1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3T04:09:24.60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1 24575,'0'0'-8191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3T04:09:43.73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1 24575,'0'0'-8191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3T04:09:54.04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 24575,'0'0'-8191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3T04:10:13.95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BD4A2A-7EB8-664F-932C-975EFC1783E1}" type="datetimeFigureOut">
              <a:rPr lang="en-US" smtClean="0"/>
              <a:t>1/23/2023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A492C7-7F44-444F-B5A9-7D425D542A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835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is a title page – please do not use for bulleted content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A492C7-7F44-444F-B5A9-7D425D542AF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4169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 title page – please do not use for bulleted content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A492C7-7F44-444F-B5A9-7D425D542AF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1556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 title page – please do not use for bulleted content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A492C7-7F44-444F-B5A9-7D425D542AF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4455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 title page – please do not use for bulleted content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A492C7-7F44-444F-B5A9-7D425D542AF5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168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 Cover 0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6CA292D-4BD7-8642-94F9-006F55D3EF2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62000" y="728711"/>
            <a:ext cx="4586288" cy="979487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Logo Here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05DB0BC-7CA3-484F-A266-C1A77C2E6C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3429000"/>
            <a:ext cx="11430000" cy="749735"/>
          </a:xfrm>
          <a:prstGeom prst="rect">
            <a:avLst/>
          </a:prstGeom>
        </p:spPr>
        <p:txBody>
          <a:bodyPr/>
          <a:lstStyle>
            <a:lvl1pPr algn="l">
              <a:defRPr sz="6000" b="1" i="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9C0FE92-69A0-7346-82E8-5E8449C3DD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155" y="4317774"/>
            <a:ext cx="11429579" cy="6810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0" i="0">
                <a:solidFill>
                  <a:schemeClr val="bg1">
                    <a:alpha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5184577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Photo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817BD815-B88C-3048-A130-12F18EDC58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87944" y="191195"/>
            <a:ext cx="329461" cy="329461"/>
          </a:xfrm>
          <a:prstGeom prst="rect">
            <a:avLst/>
          </a:prstGeom>
        </p:spPr>
      </p:pic>
      <p:sp>
        <p:nvSpPr>
          <p:cNvPr id="10" name="Content Placeholder 28">
            <a:extLst>
              <a:ext uri="{FF2B5EF4-FFF2-40B4-BE49-F238E27FC236}">
                <a16:creationId xmlns:a16="http://schemas.microsoft.com/office/drawing/2014/main" id="{43311745-5A4D-844B-8DD5-A64A7FEFDC6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377723" y="5298344"/>
            <a:ext cx="5027651" cy="110523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rgbClr val="53C10C"/>
              </a:buClr>
              <a:buSzPct val="85000"/>
              <a:buFont typeface="Arial" panose="020B0604020202020204" pitchFamily="34" charset="0"/>
              <a:buNone/>
              <a:tabLst/>
              <a:defRPr sz="18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Maecenas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variujs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no n </a:t>
            </a:r>
            <a:r>
              <a:rPr lang="en-US" dirty="0" err="1"/>
              <a:t>magnat</a:t>
            </a:r>
            <a:r>
              <a:rPr lang="en-US" dirty="0"/>
              <a:t>. </a:t>
            </a:r>
            <a:r>
              <a:rPr lang="en-US" dirty="0" err="1"/>
              <a:t>Socis</a:t>
            </a:r>
            <a:r>
              <a:rPr lang="en-US" dirty="0"/>
              <a:t>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menatibus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parturient, </a:t>
            </a:r>
            <a:r>
              <a:rPr lang="en-US" dirty="0" err="1"/>
              <a:t>nascentur</a:t>
            </a:r>
            <a:r>
              <a:rPr lang="en-US" dirty="0"/>
              <a:t> </a:t>
            </a:r>
            <a:r>
              <a:rPr lang="en-US" dirty="0" err="1"/>
              <a:t>ridiculus</a:t>
            </a:r>
            <a:r>
              <a:rPr lang="en-US" dirty="0"/>
              <a:t>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283461F-13ED-FB40-AB69-9B64562670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2541" y="5285918"/>
            <a:ext cx="5138970" cy="1085853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rgbClr val="232B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This is the page title with an emphasis.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FA90184-F68B-B946-9700-1AC06AB49BB0}"/>
              </a:ext>
            </a:extLst>
          </p:cNvPr>
          <p:cNvSpPr txBox="1">
            <a:spLocks/>
          </p:cNvSpPr>
          <p:nvPr userDrawn="1"/>
        </p:nvSpPr>
        <p:spPr>
          <a:xfrm>
            <a:off x="11585606" y="6403575"/>
            <a:ext cx="52312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8CB8F98-32D9-9E4F-BAC9-49610775ED25}" type="slidenum">
              <a:rPr lang="en-US" b="0" i="0" smtClean="0">
                <a:solidFill>
                  <a:schemeClr val="bg1">
                    <a:lumMod val="50000"/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b="0" i="0" dirty="0">
              <a:solidFill>
                <a:schemeClr val="bg1">
                  <a:lumMod val="50000"/>
                  <a:alpha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Picture Placeholder 8" descr="Photo Goes Here">
            <a:extLst>
              <a:ext uri="{FF2B5EF4-FFF2-40B4-BE49-F238E27FC236}">
                <a16:creationId xmlns:a16="http://schemas.microsoft.com/office/drawing/2014/main" id="{DABB9540-BF09-364B-9AF2-1958CD857E5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1998" cy="485824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Click the Photo Icon to Insert Photo</a:t>
            </a:r>
            <a:br>
              <a:rPr lang="en-US" dirty="0"/>
            </a:br>
            <a:r>
              <a:rPr lang="en-US" dirty="0"/>
              <a:t>(Use Horizontal Only)</a:t>
            </a:r>
          </a:p>
        </p:txBody>
      </p:sp>
    </p:spTree>
    <p:extLst>
      <p:ext uri="{BB962C8B-B14F-4D97-AF65-F5344CB8AC3E}">
        <p14:creationId xmlns:p14="http://schemas.microsoft.com/office/powerpoint/2010/main" val="2560269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c: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4CD1FCD-523C-194D-915C-A5EAAA68A95F}"/>
              </a:ext>
            </a:extLst>
          </p:cNvPr>
          <p:cNvSpPr/>
          <p:nvPr userDrawn="1"/>
        </p:nvSpPr>
        <p:spPr>
          <a:xfrm>
            <a:off x="7921782" y="0"/>
            <a:ext cx="4270217" cy="6858000"/>
          </a:xfrm>
          <a:prstGeom prst="rect">
            <a:avLst/>
          </a:prstGeom>
          <a:solidFill>
            <a:srgbClr val="BF0B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32B64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5BFCE30-2975-C742-A407-EDEDBF99B36E}"/>
              </a:ext>
            </a:extLst>
          </p:cNvPr>
          <p:cNvSpPr txBox="1">
            <a:spLocks/>
          </p:cNvSpPr>
          <p:nvPr userDrawn="1"/>
        </p:nvSpPr>
        <p:spPr>
          <a:xfrm>
            <a:off x="11585606" y="6403575"/>
            <a:ext cx="52312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8CB8F98-32D9-9E4F-BAC9-49610775ED25}" type="slidenum">
              <a:rPr lang="en-US" b="0" i="0" smtClean="0">
                <a:solidFill>
                  <a:schemeClr val="bg1"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b="0" i="0" dirty="0">
              <a:solidFill>
                <a:schemeClr val="bg1">
                  <a:alpha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7348912-7FAA-864F-9EA5-464CB0ADD0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5411" y="3365390"/>
            <a:ext cx="6319867" cy="1075380"/>
          </a:xfrm>
          <a:prstGeom prst="rect">
            <a:avLst/>
          </a:prstGeom>
        </p:spPr>
        <p:txBody>
          <a:bodyPr/>
          <a:lstStyle>
            <a:lvl1pPr algn="l">
              <a:defRPr sz="36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is a very large number and can be an interesting statistic.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749891-D6AC-0B45-B79E-148EFF6E17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5411" y="2389374"/>
            <a:ext cx="6319867" cy="898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200" b="1" i="0">
                <a:solidFill>
                  <a:srgbClr val="BF0B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64,000 homes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86443D5-5DE7-104F-A696-04C4C332DFC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893116" y="986828"/>
            <a:ext cx="3298883" cy="482549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br>
              <a:rPr lang="en-US" dirty="0"/>
            </a:br>
            <a:r>
              <a:rPr lang="en-US" dirty="0"/>
              <a:t>Click the Icon</a:t>
            </a:r>
            <a:br>
              <a:rPr lang="en-US" dirty="0"/>
            </a:br>
            <a:r>
              <a:rPr lang="en-US" dirty="0"/>
              <a:t>to Insert Icon</a:t>
            </a:r>
          </a:p>
        </p:txBody>
      </p:sp>
    </p:spTree>
    <p:extLst>
      <p:ext uri="{BB962C8B-B14F-4D97-AF65-F5344CB8AC3E}">
        <p14:creationId xmlns:p14="http://schemas.microsoft.com/office/powerpoint/2010/main" val="12227341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c: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4CD1FCD-523C-194D-915C-A5EAAA68A95F}"/>
              </a:ext>
            </a:extLst>
          </p:cNvPr>
          <p:cNvSpPr/>
          <p:nvPr userDrawn="1"/>
        </p:nvSpPr>
        <p:spPr>
          <a:xfrm>
            <a:off x="7921782" y="0"/>
            <a:ext cx="4270217" cy="6858000"/>
          </a:xfrm>
          <a:prstGeom prst="rect">
            <a:avLst/>
          </a:prstGeom>
          <a:solidFill>
            <a:srgbClr val="FCAF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32B64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5BFCE30-2975-C742-A407-EDEDBF99B36E}"/>
              </a:ext>
            </a:extLst>
          </p:cNvPr>
          <p:cNvSpPr txBox="1">
            <a:spLocks/>
          </p:cNvSpPr>
          <p:nvPr userDrawn="1"/>
        </p:nvSpPr>
        <p:spPr>
          <a:xfrm>
            <a:off x="11585606" y="6403575"/>
            <a:ext cx="52312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8CB8F98-32D9-9E4F-BAC9-49610775ED25}" type="slidenum">
              <a:rPr lang="en-US" b="0" i="0" smtClean="0">
                <a:solidFill>
                  <a:srgbClr val="232B64">
                    <a:alpha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b="0" i="0" dirty="0">
              <a:solidFill>
                <a:srgbClr val="232B64">
                  <a:alpha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7348912-7FAA-864F-9EA5-464CB0ADD0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5411" y="3365390"/>
            <a:ext cx="6319867" cy="1075380"/>
          </a:xfrm>
          <a:prstGeom prst="rect">
            <a:avLst/>
          </a:prstGeom>
        </p:spPr>
        <p:txBody>
          <a:bodyPr/>
          <a:lstStyle>
            <a:lvl1pPr algn="l">
              <a:defRPr sz="36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is a very large number and can be an interesting statistic.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749891-D6AC-0B45-B79E-148EFF6E17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5411" y="2389374"/>
            <a:ext cx="6319867" cy="898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200" b="1" i="0">
                <a:solidFill>
                  <a:srgbClr val="FCAF1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64,000 homes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86443D5-5DE7-104F-A696-04C4C332DFC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893116" y="986828"/>
            <a:ext cx="3298883" cy="482549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br>
              <a:rPr lang="en-US" dirty="0"/>
            </a:br>
            <a:r>
              <a:rPr lang="en-US" dirty="0"/>
              <a:t>Click the Icon</a:t>
            </a:r>
            <a:br>
              <a:rPr lang="en-US" dirty="0"/>
            </a:br>
            <a:r>
              <a:rPr lang="en-US" dirty="0"/>
              <a:t>to Insert Icon</a:t>
            </a:r>
          </a:p>
        </p:txBody>
      </p:sp>
    </p:spTree>
    <p:extLst>
      <p:ext uri="{BB962C8B-B14F-4D97-AF65-F5344CB8AC3E}">
        <p14:creationId xmlns:p14="http://schemas.microsoft.com/office/powerpoint/2010/main" val="23042814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c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4CD1FCD-523C-194D-915C-A5EAAA68A95F}"/>
              </a:ext>
            </a:extLst>
          </p:cNvPr>
          <p:cNvSpPr/>
          <p:nvPr userDrawn="1"/>
        </p:nvSpPr>
        <p:spPr>
          <a:xfrm>
            <a:off x="7921782" y="0"/>
            <a:ext cx="4270217" cy="6858000"/>
          </a:xfrm>
          <a:prstGeom prst="rect">
            <a:avLst/>
          </a:prstGeom>
          <a:solidFill>
            <a:srgbClr val="232B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32B64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5BFCE30-2975-C742-A407-EDEDBF99B36E}"/>
              </a:ext>
            </a:extLst>
          </p:cNvPr>
          <p:cNvSpPr txBox="1">
            <a:spLocks/>
          </p:cNvSpPr>
          <p:nvPr userDrawn="1"/>
        </p:nvSpPr>
        <p:spPr>
          <a:xfrm>
            <a:off x="11585606" y="6403575"/>
            <a:ext cx="52312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8CB8F98-32D9-9E4F-BAC9-49610775ED25}" type="slidenum">
              <a:rPr lang="en-US" b="0" i="0" smtClean="0">
                <a:solidFill>
                  <a:schemeClr val="bg1"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b="0" i="0" dirty="0">
              <a:solidFill>
                <a:schemeClr val="bg1">
                  <a:alpha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7348912-7FAA-864F-9EA5-464CB0ADD0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5411" y="3365390"/>
            <a:ext cx="6319867" cy="1075380"/>
          </a:xfrm>
          <a:prstGeom prst="rect">
            <a:avLst/>
          </a:prstGeom>
        </p:spPr>
        <p:txBody>
          <a:bodyPr/>
          <a:lstStyle>
            <a:lvl1pPr algn="l">
              <a:defRPr sz="36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is a very large number and can be an interesting statistic.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749891-D6AC-0B45-B79E-148EFF6E17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5411" y="2389374"/>
            <a:ext cx="6319867" cy="898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200" b="1" i="0">
                <a:solidFill>
                  <a:srgbClr val="232B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64,000 homes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86443D5-5DE7-104F-A696-04C4C332DFC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893116" y="986828"/>
            <a:ext cx="3298883" cy="482549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br>
              <a:rPr lang="en-US" dirty="0"/>
            </a:br>
            <a:r>
              <a:rPr lang="en-US" dirty="0"/>
              <a:t>Click the Icon</a:t>
            </a:r>
            <a:br>
              <a:rPr lang="en-US" dirty="0"/>
            </a:br>
            <a:r>
              <a:rPr lang="en-US" dirty="0"/>
              <a:t>to Insert Icon</a:t>
            </a:r>
          </a:p>
        </p:txBody>
      </p:sp>
    </p:spTree>
    <p:extLst>
      <p:ext uri="{BB962C8B-B14F-4D97-AF65-F5344CB8AC3E}">
        <p14:creationId xmlns:p14="http://schemas.microsoft.com/office/powerpoint/2010/main" val="15059066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FD696-50C0-BC49-8154-038F7E42B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232B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3DCBC9-7F4F-FC4E-9E0E-5741195F00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buClr>
                <a:srgbClr val="232B64"/>
              </a:buClr>
              <a:buSzPct val="85000"/>
              <a:defRPr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232B64"/>
              </a:buClr>
              <a:buSzPct val="85000"/>
              <a:defRPr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232B64"/>
              </a:buClr>
              <a:buSzPct val="85000"/>
              <a:defRPr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232B64"/>
              </a:buClr>
              <a:buSzPct val="85000"/>
              <a:defRPr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232B64"/>
              </a:buClr>
              <a:buSzPct val="85000"/>
              <a:defRPr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500202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5BFCE30-2975-C742-A407-EDEDBF99B36E}"/>
              </a:ext>
            </a:extLst>
          </p:cNvPr>
          <p:cNvSpPr txBox="1">
            <a:spLocks/>
          </p:cNvSpPr>
          <p:nvPr userDrawn="1"/>
        </p:nvSpPr>
        <p:spPr>
          <a:xfrm>
            <a:off x="11585606" y="6403575"/>
            <a:ext cx="52312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8CB8F98-32D9-9E4F-BAC9-49610775ED25}" type="slidenum">
              <a:rPr lang="en-US" b="0" i="0" smtClean="0">
                <a:solidFill>
                  <a:schemeClr val="bg1">
                    <a:lumMod val="50000"/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b="0" i="0" dirty="0">
              <a:solidFill>
                <a:schemeClr val="bg1">
                  <a:lumMod val="50000"/>
                  <a:alpha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7117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ing / Thank Yo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37348912-7FAA-864F-9EA5-464CB0ADD0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8011" y="5244538"/>
            <a:ext cx="6319105" cy="339926"/>
          </a:xfrm>
          <a:prstGeom prst="rect">
            <a:avLst/>
          </a:prstGeom>
        </p:spPr>
        <p:txBody>
          <a:bodyPr/>
          <a:lstStyle>
            <a:lvl1pPr algn="l">
              <a:defRPr sz="24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Presenter Name, Job Title</a:t>
            </a:r>
            <a:br>
              <a:rPr lang="en-US" dirty="0"/>
            </a:br>
            <a:r>
              <a:rPr lang="en-US" dirty="0" err="1"/>
              <a:t>email@AZED.gove</a:t>
            </a:r>
            <a:br>
              <a:rPr lang="en-US" dirty="0"/>
            </a:br>
            <a:r>
              <a:rPr lang="en-US" dirty="0"/>
              <a:t>(123) 456-7890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749891-D6AC-0B45-B79E-148EFF6E17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8012" y="3892428"/>
            <a:ext cx="6319867" cy="7831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2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Thank you.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C0430BE-2C50-5B4A-A132-E08BBF23A069}"/>
              </a:ext>
            </a:extLst>
          </p:cNvPr>
          <p:cNvCxnSpPr/>
          <p:nvPr userDrawn="1"/>
        </p:nvCxnSpPr>
        <p:spPr>
          <a:xfrm>
            <a:off x="654369" y="5010569"/>
            <a:ext cx="400314" cy="0"/>
          </a:xfrm>
          <a:prstGeom prst="line">
            <a:avLst/>
          </a:prstGeom>
          <a:ln w="19050"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6648A209-512C-8C46-9757-3359BBCCE7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8011" y="649397"/>
            <a:ext cx="1396157" cy="139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018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: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509AD-4211-6545-A4C7-5F8113D0E4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3950348"/>
            <a:ext cx="10591800" cy="775564"/>
          </a:xfrm>
          <a:prstGeom prst="rect">
            <a:avLst/>
          </a:prstGeom>
        </p:spPr>
        <p:txBody>
          <a:bodyPr/>
          <a:lstStyle>
            <a:lvl1pPr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Title &amp;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25BF69-4B07-FF4C-AA1B-1E08897601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CB8F98-32D9-9E4F-BAC9-49610775ED2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526D585-121B-614E-9E4B-978BFEEEA66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3501427"/>
            <a:ext cx="5157788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 spc="200" baseline="0">
                <a:solidFill>
                  <a:schemeClr val="bg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#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21F4DCF-7770-0B45-B9A0-2CE48DEF1EF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193088" y="723900"/>
            <a:ext cx="3998912" cy="46180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Icon Here</a:t>
            </a:r>
            <a:br>
              <a:rPr lang="en-US" dirty="0"/>
            </a:br>
            <a:r>
              <a:rPr lang="en-US" dirty="0"/>
              <a:t>If Wanted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A479E631-0BF4-C14C-938E-2433D302CA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803495"/>
            <a:ext cx="5157788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 i="0" spc="200" baseline="0">
                <a:solidFill>
                  <a:schemeClr val="bg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PRESENTATION NAME</a:t>
            </a:r>
          </a:p>
        </p:txBody>
      </p:sp>
    </p:spTree>
    <p:extLst>
      <p:ext uri="{BB962C8B-B14F-4D97-AF65-F5344CB8AC3E}">
        <p14:creationId xmlns:p14="http://schemas.microsoft.com/office/powerpoint/2010/main" val="1909602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: Re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509AD-4211-6545-A4C7-5F8113D0E4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3950348"/>
            <a:ext cx="10591800" cy="775564"/>
          </a:xfrm>
          <a:prstGeom prst="rect">
            <a:avLst/>
          </a:prstGeom>
        </p:spPr>
        <p:txBody>
          <a:bodyPr/>
          <a:lstStyle>
            <a:lvl1pPr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Title &amp;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25BF69-4B07-FF4C-AA1B-1E08897601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CB8F98-32D9-9E4F-BAC9-49610775ED2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526D585-121B-614E-9E4B-978BFEEEA66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3501427"/>
            <a:ext cx="5157788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 spc="200" baseline="0">
                <a:solidFill>
                  <a:schemeClr val="bg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#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21F4DCF-7770-0B45-B9A0-2CE48DEF1EF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193088" y="723900"/>
            <a:ext cx="3998912" cy="46180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Icon Here</a:t>
            </a:r>
            <a:br>
              <a:rPr lang="en-US" dirty="0"/>
            </a:br>
            <a:r>
              <a:rPr lang="en-US" dirty="0"/>
              <a:t>If Wanted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A479E631-0BF4-C14C-938E-2433D302CA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803495"/>
            <a:ext cx="5157788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 i="0" spc="200" baseline="0">
                <a:solidFill>
                  <a:schemeClr val="bg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PRESENTATION NAME</a:t>
            </a:r>
          </a:p>
        </p:txBody>
      </p:sp>
    </p:spTree>
    <p:extLst>
      <p:ext uri="{BB962C8B-B14F-4D97-AF65-F5344CB8AC3E}">
        <p14:creationId xmlns:p14="http://schemas.microsoft.com/office/powerpoint/2010/main" val="4140332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: Yellow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509AD-4211-6545-A4C7-5F8113D0E4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3950348"/>
            <a:ext cx="10591800" cy="775564"/>
          </a:xfrm>
          <a:prstGeom prst="rect">
            <a:avLst/>
          </a:prstGeom>
        </p:spPr>
        <p:txBody>
          <a:bodyPr/>
          <a:lstStyle>
            <a:lvl1pPr>
              <a:defRPr sz="5400">
                <a:solidFill>
                  <a:srgbClr val="002169"/>
                </a:solidFill>
                <a:latin typeface="+mj-lt"/>
              </a:defRPr>
            </a:lvl1pPr>
          </a:lstStyle>
          <a:p>
            <a:r>
              <a:rPr lang="en-US" dirty="0"/>
              <a:t>Section Title &amp;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25BF69-4B07-FF4C-AA1B-1E08897601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2169"/>
                </a:solidFill>
              </a:defRPr>
            </a:lvl1pPr>
          </a:lstStyle>
          <a:p>
            <a:fld id="{48CB8F98-32D9-9E4F-BAC9-49610775ED2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526D585-121B-614E-9E4B-978BFEEEA66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3501427"/>
            <a:ext cx="5157788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 spc="200" baseline="0">
                <a:solidFill>
                  <a:srgbClr val="002169">
                    <a:alpha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#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21F4DCF-7770-0B45-B9A0-2CE48DEF1EF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193088" y="723900"/>
            <a:ext cx="3998912" cy="46180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1"/>
            </a:lvl1pPr>
          </a:lstStyle>
          <a:p>
            <a:r>
              <a:rPr lang="en-US" dirty="0"/>
              <a:t>Insert Icon Here</a:t>
            </a:r>
            <a:br>
              <a:rPr lang="en-US" dirty="0"/>
            </a:br>
            <a:r>
              <a:rPr lang="en-US" dirty="0"/>
              <a:t>If Wanted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A479E631-0BF4-C14C-938E-2433D302CA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803495"/>
            <a:ext cx="5157788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 i="0" spc="200" baseline="0">
                <a:solidFill>
                  <a:srgbClr val="002169">
                    <a:alpha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PRESENTATION NAME</a:t>
            </a:r>
          </a:p>
        </p:txBody>
      </p:sp>
    </p:spTree>
    <p:extLst>
      <p:ext uri="{BB962C8B-B14F-4D97-AF65-F5344CB8AC3E}">
        <p14:creationId xmlns:p14="http://schemas.microsoft.com/office/powerpoint/2010/main" val="3561862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Vertical 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8">
            <a:extLst>
              <a:ext uri="{FF2B5EF4-FFF2-40B4-BE49-F238E27FC236}">
                <a16:creationId xmlns:a16="http://schemas.microsoft.com/office/drawing/2014/main" id="{CBDBB58A-3976-6842-A54E-5F968FCE946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583126" y="0"/>
            <a:ext cx="5608874" cy="6857999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alpha val="50000"/>
                  </a:schemeClr>
                </a:solidFill>
                <a:latin typeface="+mj-lt"/>
              </a:defRPr>
            </a:lvl1pPr>
            <a:lvl2pPr>
              <a:defRPr i="1">
                <a:solidFill>
                  <a:schemeClr val="tx1">
                    <a:alpha val="50000"/>
                  </a:schemeClr>
                </a:solidFill>
              </a:defRPr>
            </a:lvl2pPr>
          </a:lstStyle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Click the Photo Icon</a:t>
            </a:r>
            <a:br>
              <a:rPr lang="en-US" dirty="0"/>
            </a:br>
            <a:r>
              <a:rPr lang="en-US" dirty="0"/>
              <a:t>to Insert Photo</a:t>
            </a:r>
            <a:br>
              <a:rPr lang="en-US" dirty="0"/>
            </a:br>
            <a:r>
              <a:rPr lang="en-US" dirty="0"/>
              <a:t>(Use Vertical Only)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AFF6D16-4E8F-5645-B84D-7E71098EC9F2}"/>
              </a:ext>
            </a:extLst>
          </p:cNvPr>
          <p:cNvSpPr txBox="1">
            <a:spLocks/>
          </p:cNvSpPr>
          <p:nvPr userDrawn="1"/>
        </p:nvSpPr>
        <p:spPr>
          <a:xfrm>
            <a:off x="233803" y="6403575"/>
            <a:ext cx="52312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48CB8F98-32D9-9E4F-BAC9-49610775ED25}" type="slidenum">
              <a:rPr lang="en-US" b="0" i="0" smtClean="0">
                <a:solidFill>
                  <a:schemeClr val="bg1">
                    <a:lumMod val="50000"/>
                    <a:alpha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/>
              <a:t>‹#›</a:t>
            </a:fld>
            <a:endParaRPr lang="en-US" b="0" i="0" dirty="0">
              <a:solidFill>
                <a:schemeClr val="bg1">
                  <a:lumMod val="50000"/>
                  <a:alpha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8B7FD8F6-67A2-384C-AE69-04AC6AD2CE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1223" y="1426610"/>
            <a:ext cx="5027651" cy="1085853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rgbClr val="232B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This is the page title with an emphasis.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A83E557-78FE-2248-AE13-1284BC314C6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1261" y="3817345"/>
            <a:ext cx="5027613" cy="2586037"/>
          </a:xfrm>
          <a:prstGeom prst="rect">
            <a:avLst/>
          </a:prstGeom>
        </p:spPr>
        <p:txBody>
          <a:bodyPr/>
          <a:lstStyle>
            <a:lvl1pPr>
              <a:buClr>
                <a:srgbClr val="232B64"/>
              </a:buClr>
              <a:buSzPct val="80000"/>
              <a:defRPr sz="28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232B64"/>
              </a:buClr>
              <a:buSzPct val="80000"/>
              <a:defRPr sz="24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232B64"/>
              </a:buClr>
              <a:buSzPct val="80000"/>
              <a:defRPr sz="24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53C10C"/>
              </a:buClr>
              <a:buSzPct val="80000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buClr>
                <a:srgbClr val="53C10C"/>
              </a:buClr>
              <a:buSzPct val="80000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19847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Vertical Phot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F2E15F95-0F35-D646-B194-87E72986A80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"/>
            <a:ext cx="5608874" cy="6857999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alpha val="50000"/>
                  </a:schemeClr>
                </a:solidFill>
                <a:latin typeface="+mj-lt"/>
              </a:defRPr>
            </a:lvl1pPr>
            <a:lvl2pPr>
              <a:defRPr i="1">
                <a:solidFill>
                  <a:schemeClr val="tx1">
                    <a:alpha val="50000"/>
                  </a:schemeClr>
                </a:solidFill>
              </a:defRPr>
            </a:lvl2pPr>
          </a:lstStyle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Click the Photo Icon</a:t>
            </a:r>
            <a:br>
              <a:rPr lang="en-US" dirty="0"/>
            </a:br>
            <a:r>
              <a:rPr lang="en-US" dirty="0"/>
              <a:t>to Insert Photo</a:t>
            </a:r>
            <a:br>
              <a:rPr lang="en-US" dirty="0"/>
            </a:br>
            <a:r>
              <a:rPr lang="en-US" dirty="0"/>
              <a:t>(Use Vertical Only)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AFF6D16-4E8F-5645-B84D-7E71098EC9F2}"/>
              </a:ext>
            </a:extLst>
          </p:cNvPr>
          <p:cNvSpPr txBox="1">
            <a:spLocks/>
          </p:cNvSpPr>
          <p:nvPr userDrawn="1"/>
        </p:nvSpPr>
        <p:spPr>
          <a:xfrm>
            <a:off x="11585606" y="6403575"/>
            <a:ext cx="52312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8CB8F98-32D9-9E4F-BAC9-49610775ED25}" type="slidenum">
              <a:rPr lang="en-US" b="0" i="0" smtClean="0">
                <a:solidFill>
                  <a:schemeClr val="bg1">
                    <a:lumMod val="50000"/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b="0" i="0" dirty="0">
              <a:solidFill>
                <a:schemeClr val="bg1">
                  <a:lumMod val="50000"/>
                  <a:alpha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946E247-DA5A-F040-A5C9-0E7B99CBC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40564" y="1426610"/>
            <a:ext cx="5027651" cy="1085853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rgbClr val="232B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This is the page title with an emphasis.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27D754F-546F-184F-AEB8-4BF287E04B9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40602" y="3817345"/>
            <a:ext cx="5027613" cy="2586037"/>
          </a:xfrm>
          <a:prstGeom prst="rect">
            <a:avLst/>
          </a:prstGeom>
        </p:spPr>
        <p:txBody>
          <a:bodyPr/>
          <a:lstStyle>
            <a:lvl1pPr>
              <a:buClr>
                <a:srgbClr val="232B64"/>
              </a:buClr>
              <a:buSzPct val="80000"/>
              <a:defRPr sz="28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232B64"/>
              </a:buClr>
              <a:buSzPct val="80000"/>
              <a:defRPr sz="24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232B64"/>
              </a:buClr>
              <a:buSzPct val="80000"/>
              <a:defRPr sz="24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53C10C"/>
              </a:buClr>
              <a:buSzPct val="80000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buClr>
                <a:srgbClr val="53C10C"/>
              </a:buClr>
              <a:buSzPct val="80000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66648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5BFCE30-2975-C742-A407-EDEDBF99B36E}"/>
              </a:ext>
            </a:extLst>
          </p:cNvPr>
          <p:cNvSpPr txBox="1">
            <a:spLocks/>
          </p:cNvSpPr>
          <p:nvPr userDrawn="1"/>
        </p:nvSpPr>
        <p:spPr>
          <a:xfrm>
            <a:off x="11585606" y="6403575"/>
            <a:ext cx="52312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8CB8F98-32D9-9E4F-BAC9-49610775ED25}" type="slidenum">
              <a:rPr lang="en-US" b="0" i="0" smtClean="0">
                <a:solidFill>
                  <a:schemeClr val="bg1">
                    <a:lumMod val="50000"/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b="0" i="0" dirty="0">
              <a:solidFill>
                <a:schemeClr val="bg1">
                  <a:lumMod val="50000"/>
                  <a:alpha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7348912-7FAA-864F-9EA5-464CB0ADD0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9145" y="1426610"/>
            <a:ext cx="8833710" cy="1085853"/>
          </a:xfrm>
          <a:prstGeom prst="rect">
            <a:avLst/>
          </a:prstGeom>
        </p:spPr>
        <p:txBody>
          <a:bodyPr/>
          <a:lstStyle>
            <a:lvl1pPr algn="ctr">
              <a:defRPr sz="3600" b="0" i="0">
                <a:solidFill>
                  <a:srgbClr val="232B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This is a very long and important headline. It can even have an emphasis if you’d like.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CA5C5D0-1BD6-324D-A881-FAE1A4D377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1261" y="3817345"/>
            <a:ext cx="5138402" cy="2586037"/>
          </a:xfrm>
          <a:prstGeom prst="rect">
            <a:avLst/>
          </a:prstGeom>
        </p:spPr>
        <p:txBody>
          <a:bodyPr/>
          <a:lstStyle>
            <a:lvl1pPr>
              <a:buClr>
                <a:srgbClr val="232B64"/>
              </a:buClr>
              <a:buSzPct val="80000"/>
              <a:defRPr sz="28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232B64"/>
              </a:buClr>
              <a:buSzPct val="80000"/>
              <a:defRPr sz="24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232B64"/>
              </a:buClr>
              <a:buSzPct val="80000"/>
              <a:defRPr sz="24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53C10C"/>
              </a:buClr>
              <a:buSzPct val="80000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buClr>
                <a:srgbClr val="53C10C"/>
              </a:buClr>
              <a:buSzPct val="80000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4CE2B6E-3AAC-4A4C-89B6-7177FFFA14D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51464" y="3817345"/>
            <a:ext cx="5138402" cy="2586037"/>
          </a:xfrm>
          <a:prstGeom prst="rect">
            <a:avLst/>
          </a:prstGeom>
        </p:spPr>
        <p:txBody>
          <a:bodyPr/>
          <a:lstStyle>
            <a:lvl1pPr>
              <a:buClr>
                <a:srgbClr val="232B64"/>
              </a:buClr>
              <a:buSzPct val="80000"/>
              <a:defRPr sz="28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232B64"/>
              </a:buClr>
              <a:buSzPct val="80000"/>
              <a:defRPr sz="24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232B64"/>
              </a:buClr>
              <a:buSzPct val="80000"/>
              <a:defRPr sz="24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53C10C"/>
              </a:buClr>
              <a:buSzPct val="80000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buClr>
                <a:srgbClr val="53C10C"/>
              </a:buClr>
              <a:buSzPct val="80000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28078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24B6ACC-4A46-404D-848D-077DCCFEE5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63536" y="2679264"/>
            <a:ext cx="8864927" cy="1499470"/>
          </a:xfrm>
          <a:prstGeom prst="rect">
            <a:avLst/>
          </a:prstGeom>
        </p:spPr>
        <p:txBody>
          <a:bodyPr/>
          <a:lstStyle>
            <a:lvl1pPr algn="ctr">
              <a:defRPr sz="5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A long, full page title, quote or fact is able to go here.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BDEC5DC-53EE-7E43-A977-CE1769C761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7999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alpha val="50000"/>
                  </a:schemeClr>
                </a:solidFill>
                <a:latin typeface="+mj-lt"/>
              </a:defRPr>
            </a:lvl1pPr>
            <a:lvl2pPr>
              <a:defRPr i="1">
                <a:solidFill>
                  <a:schemeClr val="tx1">
                    <a:alpha val="50000"/>
                  </a:schemeClr>
                </a:solidFill>
              </a:defRPr>
            </a:lvl2pPr>
          </a:lstStyle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Click the Photo Icon to Insert Photo</a:t>
            </a:r>
            <a:br>
              <a:rPr lang="en-US" dirty="0"/>
            </a:br>
            <a:r>
              <a:rPr lang="en-US" dirty="0"/>
              <a:t>(Use Full Only)</a:t>
            </a:r>
            <a:br>
              <a:rPr lang="en-US" dirty="0"/>
            </a:br>
            <a:r>
              <a:rPr lang="en-US" dirty="0"/>
              <a:t>Don’t forget, you’ll need to send to back.</a:t>
            </a:r>
          </a:p>
        </p:txBody>
      </p:sp>
    </p:spTree>
    <p:extLst>
      <p:ext uri="{BB962C8B-B14F-4D97-AF65-F5344CB8AC3E}">
        <p14:creationId xmlns:p14="http://schemas.microsoft.com/office/powerpoint/2010/main" val="3100576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5BFCE30-2975-C742-A407-EDEDBF99B36E}"/>
              </a:ext>
            </a:extLst>
          </p:cNvPr>
          <p:cNvSpPr txBox="1">
            <a:spLocks/>
          </p:cNvSpPr>
          <p:nvPr userDrawn="1"/>
        </p:nvSpPr>
        <p:spPr>
          <a:xfrm>
            <a:off x="11585606" y="6403575"/>
            <a:ext cx="52312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8CB8F98-32D9-9E4F-BAC9-49610775ED25}" type="slidenum">
              <a:rPr lang="en-US" b="0" i="0" smtClean="0">
                <a:solidFill>
                  <a:schemeClr val="bg1">
                    <a:lumMod val="50000"/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b="0" i="0" dirty="0">
              <a:solidFill>
                <a:schemeClr val="bg1">
                  <a:lumMod val="50000"/>
                  <a:alpha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7348912-7FAA-864F-9EA5-464CB0ADD0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9145" y="2621977"/>
            <a:ext cx="8833710" cy="1614045"/>
          </a:xfrm>
          <a:prstGeom prst="rect">
            <a:avLst/>
          </a:prstGeom>
        </p:spPr>
        <p:txBody>
          <a:bodyPr/>
          <a:lstStyle>
            <a:lvl1pPr algn="ctr">
              <a:defRPr sz="4000" b="0" i="0">
                <a:solidFill>
                  <a:srgbClr val="232B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This is a quote.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ornare</a:t>
            </a:r>
            <a:r>
              <a:rPr lang="en-US" dirty="0"/>
              <a:t> lacinia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vestiblum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/>
              <a:t>And this is the really important part.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0FFF73-E721-1E47-B43D-6973ABBFC7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94498" y="2134960"/>
            <a:ext cx="403004" cy="351919"/>
          </a:xfrm>
          <a:prstGeom prst="rect">
            <a:avLst/>
          </a:prstGeom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FE845D8-5D8E-A243-BE36-D97D128F153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46902" y="4499983"/>
            <a:ext cx="779421" cy="7794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Click to Insert Profile Image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7A53042-896C-2A4A-B7A7-F054EED829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30091" y="4500686"/>
            <a:ext cx="4982764" cy="77946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First &amp; Last Name</a:t>
            </a:r>
            <a:br>
              <a:rPr lang="en-US" dirty="0"/>
            </a:br>
            <a:r>
              <a:rPr lang="en-US" dirty="0"/>
              <a:t>Full Title, Company</a:t>
            </a:r>
          </a:p>
        </p:txBody>
      </p:sp>
    </p:spTree>
    <p:extLst>
      <p:ext uri="{BB962C8B-B14F-4D97-AF65-F5344CB8AC3E}">
        <p14:creationId xmlns:p14="http://schemas.microsoft.com/office/powerpoint/2010/main" val="1385711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7E8BF2E-239F-0A4A-80AC-CA02B308E8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6582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4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CB8F98-32D9-9E4F-BAC9-49610775ED2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055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4" r:id="rId2"/>
    <p:sldLayoutId id="2147483685" r:id="rId3"/>
    <p:sldLayoutId id="2147483686" r:id="rId4"/>
    <p:sldLayoutId id="2147483653" r:id="rId5"/>
    <p:sldLayoutId id="2147483655" r:id="rId6"/>
    <p:sldLayoutId id="2147483656" r:id="rId7"/>
    <p:sldLayoutId id="2147483659" r:id="rId8"/>
    <p:sldLayoutId id="2147483660" r:id="rId9"/>
    <p:sldLayoutId id="2147483665" r:id="rId10"/>
    <p:sldLayoutId id="2147483666" r:id="rId11"/>
    <p:sldLayoutId id="2147483687" r:id="rId12"/>
    <p:sldLayoutId id="2147483688" r:id="rId13"/>
    <p:sldLayoutId id="2147483650" r:id="rId14"/>
    <p:sldLayoutId id="2147483683" r:id="rId15"/>
    <p:sldLayoutId id="214748367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72BC"/>
          </a:solidFill>
          <a:latin typeface="Oswald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9.png"/><Relationship Id="rId7" Type="http://schemas.openxmlformats.org/officeDocument/2006/relationships/customXml" Target="../ink/ink6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2.png"/><Relationship Id="rId5" Type="http://schemas.openxmlformats.org/officeDocument/2006/relationships/customXml" Target="../ink/ink5.xml"/><Relationship Id="rId4" Type="http://schemas.openxmlformats.org/officeDocument/2006/relationships/image" Target="../media/image20.png"/><Relationship Id="rId9" Type="http://schemas.openxmlformats.org/officeDocument/2006/relationships/customXml" Target="../ink/ink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5.png"/><Relationship Id="rId4" Type="http://schemas.openxmlformats.org/officeDocument/2006/relationships/customXml" Target="../ink/ink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Relationship Id="rId6" Type="http://schemas.openxmlformats.org/officeDocument/2006/relationships/customXml" Target="../ink/ink10.xml"/><Relationship Id="rId5" Type="http://schemas.openxmlformats.org/officeDocument/2006/relationships/image" Target="../media/image15.png"/><Relationship Id="rId4" Type="http://schemas.openxmlformats.org/officeDocument/2006/relationships/customXml" Target="../ink/ink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customXml" Target="../ink/ink13.xml"/><Relationship Id="rId13" Type="http://schemas.openxmlformats.org/officeDocument/2006/relationships/image" Target="../media/image31.png"/><Relationship Id="rId3" Type="http://schemas.openxmlformats.org/officeDocument/2006/relationships/image" Target="../media/image12.png"/><Relationship Id="rId7" Type="http://schemas.openxmlformats.org/officeDocument/2006/relationships/image" Target="../media/image28.png"/><Relationship Id="rId12" Type="http://schemas.openxmlformats.org/officeDocument/2006/relationships/customXml" Target="../ink/ink15.xml"/><Relationship Id="rId17" Type="http://schemas.openxmlformats.org/officeDocument/2006/relationships/image" Target="../media/image33.png"/><Relationship Id="rId2" Type="http://schemas.openxmlformats.org/officeDocument/2006/relationships/image" Target="../media/image25.png"/><Relationship Id="rId16" Type="http://schemas.openxmlformats.org/officeDocument/2006/relationships/customXml" Target="../ink/ink17.xml"/><Relationship Id="rId1" Type="http://schemas.openxmlformats.org/officeDocument/2006/relationships/slideLayout" Target="../slideLayouts/slideLayout15.xml"/><Relationship Id="rId6" Type="http://schemas.openxmlformats.org/officeDocument/2006/relationships/customXml" Target="../ink/ink12.xml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5" Type="http://schemas.openxmlformats.org/officeDocument/2006/relationships/image" Target="../media/image32.png"/><Relationship Id="rId10" Type="http://schemas.openxmlformats.org/officeDocument/2006/relationships/customXml" Target="../ink/ink14.xml"/><Relationship Id="rId4" Type="http://schemas.openxmlformats.org/officeDocument/2006/relationships/customXml" Target="../ink/ink11.xml"/><Relationship Id="rId9" Type="http://schemas.openxmlformats.org/officeDocument/2006/relationships/image" Target="../media/image29.png"/><Relationship Id="rId14" Type="http://schemas.openxmlformats.org/officeDocument/2006/relationships/customXml" Target="../ink/ink16.xml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customXml" Target="../ink/ink23.xml"/><Relationship Id="rId18" Type="http://schemas.openxmlformats.org/officeDocument/2006/relationships/customXml" Target="../ink/ink25.xml"/><Relationship Id="rId26" Type="http://schemas.openxmlformats.org/officeDocument/2006/relationships/customXml" Target="../ink/ink29.xml"/><Relationship Id="rId3" Type="http://schemas.openxmlformats.org/officeDocument/2006/relationships/customXml" Target="../ink/ink18.xml"/><Relationship Id="rId21" Type="http://schemas.openxmlformats.org/officeDocument/2006/relationships/image" Target="../media/image43.png"/><Relationship Id="rId34" Type="http://schemas.openxmlformats.org/officeDocument/2006/relationships/customXml" Target="../ink/ink33.xml"/><Relationship Id="rId7" Type="http://schemas.openxmlformats.org/officeDocument/2006/relationships/customXml" Target="../ink/ink20.xml"/><Relationship Id="rId12" Type="http://schemas.openxmlformats.org/officeDocument/2006/relationships/image" Target="../media/image38.png"/><Relationship Id="rId17" Type="http://schemas.openxmlformats.org/officeDocument/2006/relationships/image" Target="../media/image26.png"/><Relationship Id="rId25" Type="http://schemas.openxmlformats.org/officeDocument/2006/relationships/image" Target="../media/image44.png"/><Relationship Id="rId33" Type="http://schemas.openxmlformats.org/officeDocument/2006/relationships/image" Target="../media/image48.png"/><Relationship Id="rId2" Type="http://schemas.openxmlformats.org/officeDocument/2006/relationships/image" Target="../media/image12.png"/><Relationship Id="rId16" Type="http://schemas.openxmlformats.org/officeDocument/2006/relationships/image" Target="../media/image40.png"/><Relationship Id="rId20" Type="http://schemas.openxmlformats.org/officeDocument/2006/relationships/customXml" Target="../ink/ink26.xml"/><Relationship Id="rId29" Type="http://schemas.openxmlformats.org/officeDocument/2006/relationships/image" Target="../media/image4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5.png"/><Relationship Id="rId11" Type="http://schemas.openxmlformats.org/officeDocument/2006/relationships/customXml" Target="../ink/ink22.xml"/><Relationship Id="rId24" Type="http://schemas.openxmlformats.org/officeDocument/2006/relationships/customXml" Target="../ink/ink28.xml"/><Relationship Id="rId32" Type="http://schemas.openxmlformats.org/officeDocument/2006/relationships/customXml" Target="../ink/ink32.xml"/><Relationship Id="rId5" Type="http://schemas.openxmlformats.org/officeDocument/2006/relationships/customXml" Target="../ink/ink19.xml"/><Relationship Id="rId15" Type="http://schemas.openxmlformats.org/officeDocument/2006/relationships/customXml" Target="../ink/ink24.xml"/><Relationship Id="rId23" Type="http://schemas.openxmlformats.org/officeDocument/2006/relationships/image" Target="../media/image15.png"/><Relationship Id="rId28" Type="http://schemas.openxmlformats.org/officeDocument/2006/relationships/customXml" Target="../ink/ink30.xml"/><Relationship Id="rId10" Type="http://schemas.openxmlformats.org/officeDocument/2006/relationships/image" Target="../media/image37.png"/><Relationship Id="rId19" Type="http://schemas.openxmlformats.org/officeDocument/2006/relationships/image" Target="../media/image42.png"/><Relationship Id="rId31" Type="http://schemas.openxmlformats.org/officeDocument/2006/relationships/image" Target="../media/image47.png"/><Relationship Id="rId4" Type="http://schemas.openxmlformats.org/officeDocument/2006/relationships/image" Target="../media/image34.png"/><Relationship Id="rId9" Type="http://schemas.openxmlformats.org/officeDocument/2006/relationships/customXml" Target="../ink/ink21.xml"/><Relationship Id="rId14" Type="http://schemas.openxmlformats.org/officeDocument/2006/relationships/image" Target="../media/image39.png"/><Relationship Id="rId22" Type="http://schemas.openxmlformats.org/officeDocument/2006/relationships/customXml" Target="../ink/ink27.xml"/><Relationship Id="rId27" Type="http://schemas.openxmlformats.org/officeDocument/2006/relationships/image" Target="../media/image45.png"/><Relationship Id="rId30" Type="http://schemas.openxmlformats.org/officeDocument/2006/relationships/customXml" Target="../ink/ink31.xml"/><Relationship Id="rId8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customXml" Target="../ink/ink39.xml"/><Relationship Id="rId18" Type="http://schemas.openxmlformats.org/officeDocument/2006/relationships/image" Target="../media/image55.png"/><Relationship Id="rId26" Type="http://schemas.openxmlformats.org/officeDocument/2006/relationships/image" Target="../media/image58.png"/><Relationship Id="rId3" Type="http://schemas.openxmlformats.org/officeDocument/2006/relationships/customXml" Target="../ink/ink34.xml"/><Relationship Id="rId21" Type="http://schemas.openxmlformats.org/officeDocument/2006/relationships/image" Target="../media/image15.png"/><Relationship Id="rId7" Type="http://schemas.openxmlformats.org/officeDocument/2006/relationships/customXml" Target="../ink/ink36.xml"/><Relationship Id="rId12" Type="http://schemas.openxmlformats.org/officeDocument/2006/relationships/image" Target="../media/image52.png"/><Relationship Id="rId17" Type="http://schemas.openxmlformats.org/officeDocument/2006/relationships/customXml" Target="../ink/ink41.xml"/><Relationship Id="rId25" Type="http://schemas.openxmlformats.org/officeDocument/2006/relationships/customXml" Target="../ink/ink45.xml"/><Relationship Id="rId2" Type="http://schemas.openxmlformats.org/officeDocument/2006/relationships/image" Target="../media/image12.png"/><Relationship Id="rId16" Type="http://schemas.openxmlformats.org/officeDocument/2006/relationships/image" Target="../media/image54.png"/><Relationship Id="rId20" Type="http://schemas.openxmlformats.org/officeDocument/2006/relationships/customXml" Target="../ink/ink42.xml"/><Relationship Id="rId29" Type="http://schemas.openxmlformats.org/officeDocument/2006/relationships/customXml" Target="../ink/ink4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0.png"/><Relationship Id="rId11" Type="http://schemas.openxmlformats.org/officeDocument/2006/relationships/customXml" Target="../ink/ink38.xml"/><Relationship Id="rId24" Type="http://schemas.openxmlformats.org/officeDocument/2006/relationships/customXml" Target="../ink/ink44.xml"/><Relationship Id="rId32" Type="http://schemas.openxmlformats.org/officeDocument/2006/relationships/image" Target="../media/image61.png"/><Relationship Id="rId5" Type="http://schemas.openxmlformats.org/officeDocument/2006/relationships/customXml" Target="../ink/ink35.xml"/><Relationship Id="rId15" Type="http://schemas.openxmlformats.org/officeDocument/2006/relationships/customXml" Target="../ink/ink40.xml"/><Relationship Id="rId23" Type="http://schemas.openxmlformats.org/officeDocument/2006/relationships/image" Target="../media/image57.png"/><Relationship Id="rId28" Type="http://schemas.openxmlformats.org/officeDocument/2006/relationships/image" Target="../media/image59.png"/><Relationship Id="rId10" Type="http://schemas.openxmlformats.org/officeDocument/2006/relationships/image" Target="../media/image51.png"/><Relationship Id="rId19" Type="http://schemas.openxmlformats.org/officeDocument/2006/relationships/image" Target="../media/image41.png"/><Relationship Id="rId31" Type="http://schemas.openxmlformats.org/officeDocument/2006/relationships/customXml" Target="../ink/ink48.xml"/><Relationship Id="rId4" Type="http://schemas.openxmlformats.org/officeDocument/2006/relationships/image" Target="../media/image49.png"/><Relationship Id="rId9" Type="http://schemas.openxmlformats.org/officeDocument/2006/relationships/customXml" Target="../ink/ink37.xml"/><Relationship Id="rId14" Type="http://schemas.openxmlformats.org/officeDocument/2006/relationships/image" Target="../media/image53.png"/><Relationship Id="rId22" Type="http://schemas.openxmlformats.org/officeDocument/2006/relationships/customXml" Target="../ink/ink43.xml"/><Relationship Id="rId27" Type="http://schemas.openxmlformats.org/officeDocument/2006/relationships/customXml" Target="../ink/ink46.xml"/><Relationship Id="rId30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customXml" Target="../ink/ink54.xml"/><Relationship Id="rId18" Type="http://schemas.openxmlformats.org/officeDocument/2006/relationships/customXml" Target="../ink/ink56.xml"/><Relationship Id="rId3" Type="http://schemas.openxmlformats.org/officeDocument/2006/relationships/customXml" Target="../ink/ink49.xml"/><Relationship Id="rId21" Type="http://schemas.openxmlformats.org/officeDocument/2006/relationships/image" Target="../media/image64.png"/><Relationship Id="rId7" Type="http://schemas.openxmlformats.org/officeDocument/2006/relationships/customXml" Target="../ink/ink51.xml"/><Relationship Id="rId12" Type="http://schemas.openxmlformats.org/officeDocument/2006/relationships/image" Target="../media/image52.png"/><Relationship Id="rId17" Type="http://schemas.openxmlformats.org/officeDocument/2006/relationships/image" Target="../media/image56.png"/><Relationship Id="rId2" Type="http://schemas.openxmlformats.org/officeDocument/2006/relationships/image" Target="../media/image12.png"/><Relationship Id="rId16" Type="http://schemas.openxmlformats.org/officeDocument/2006/relationships/image" Target="../media/image54.png"/><Relationship Id="rId20" Type="http://schemas.openxmlformats.org/officeDocument/2006/relationships/customXml" Target="../ink/ink5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0.png"/><Relationship Id="rId11" Type="http://schemas.openxmlformats.org/officeDocument/2006/relationships/customXml" Target="../ink/ink53.xml"/><Relationship Id="rId5" Type="http://schemas.openxmlformats.org/officeDocument/2006/relationships/customXml" Target="../ink/ink50.xml"/><Relationship Id="rId15" Type="http://schemas.openxmlformats.org/officeDocument/2006/relationships/customXml" Target="../ink/ink55.xml"/><Relationship Id="rId10" Type="http://schemas.openxmlformats.org/officeDocument/2006/relationships/image" Target="../media/image51.png"/><Relationship Id="rId19" Type="http://schemas.openxmlformats.org/officeDocument/2006/relationships/image" Target="../media/image63.png"/><Relationship Id="rId4" Type="http://schemas.openxmlformats.org/officeDocument/2006/relationships/image" Target="../media/image49.png"/><Relationship Id="rId9" Type="http://schemas.openxmlformats.org/officeDocument/2006/relationships/customXml" Target="../ink/ink52.xml"/><Relationship Id="rId1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zleg.gov/ars/15/00905.htm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mailto:SFBudgetTeam@azed.gov" TargetMode="External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www.azed.gov/finance/correcting-afrs-and-school-level-reports" TargetMode="External"/><Relationship Id="rId4" Type="http://schemas.openxmlformats.org/officeDocument/2006/relationships/hyperlink" Target="https://www.azed.gov/sites/default/files/2022/07/Hardship-Application.docx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mailto:Charlie.Martin@AZED.gov" TargetMode="Externa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SFBudgetTeam@azed.gov" TargetMode="External"/><Relationship Id="rId2" Type="http://schemas.openxmlformats.org/officeDocument/2006/relationships/hyperlink" Target="https://www.azed.gov/finance/helpdesk-quick-guide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hyperlink" Target="mailto:SFPaymentTeam@azed.gov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azed.gov/finance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.xml"/><Relationship Id="rId11" Type="http://schemas.openxmlformats.org/officeDocument/2006/relationships/image" Target="../media/image14.png"/><Relationship Id="rId5" Type="http://schemas.openxmlformats.org/officeDocument/2006/relationships/image" Target="../media/image15.png"/><Relationship Id="rId10" Type="http://schemas.openxmlformats.org/officeDocument/2006/relationships/image" Target="../media/image17.png"/><Relationship Id="rId9" Type="http://schemas.openxmlformats.org/officeDocument/2006/relationships/customXml" Target="../ink/ink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B28A4A74-1A12-D246-9EB1-A9693BCF9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232286"/>
            <a:ext cx="11430000" cy="749735"/>
          </a:xfrm>
        </p:spPr>
        <p:txBody>
          <a:bodyPr/>
          <a:lstStyle/>
          <a:p>
            <a:pPr algn="l"/>
            <a:r>
              <a:rPr lang="en-US" dirty="0"/>
              <a:t>Payment and Budget Reports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281D211-8074-6C41-8A37-F9A78B6B9F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2421" y="4208141"/>
            <a:ext cx="11429579" cy="681038"/>
          </a:xfrm>
        </p:spPr>
        <p:txBody>
          <a:bodyPr/>
          <a:lstStyle/>
          <a:p>
            <a:pPr algn="l"/>
            <a:r>
              <a:rPr lang="en-US" sz="3600" dirty="0"/>
              <a:t>ADE School Finance</a:t>
            </a:r>
          </a:p>
        </p:txBody>
      </p:sp>
      <p:pic>
        <p:nvPicPr>
          <p:cNvPr id="3" name="Picture 3" descr="Logo&#10;&#10;Description automatically generated">
            <a:extLst>
              <a:ext uri="{FF2B5EF4-FFF2-40B4-BE49-F238E27FC236}">
                <a16:creationId xmlns:a16="http://schemas.microsoft.com/office/drawing/2014/main" id="{F5DB2F28-5C22-D8C6-A433-23DB545680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477" y="914400"/>
            <a:ext cx="1522047" cy="1522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8554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51F26-097D-5D40-945F-6AC2C947E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3765" y="842921"/>
            <a:ext cx="8833710" cy="1085853"/>
          </a:xfrm>
        </p:spPr>
        <p:txBody>
          <a:bodyPr/>
          <a:lstStyle/>
          <a:p>
            <a:r>
              <a:rPr lang="en-US" b="1" dirty="0"/>
              <a:t>Payment Reports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3E256E-1CF2-3B45-AA26-925B830F59E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1792692"/>
            <a:ext cx="5514474" cy="1695580"/>
          </a:xfrm>
        </p:spPr>
        <p:txBody>
          <a:bodyPr/>
          <a:lstStyle/>
          <a:p>
            <a:pPr marL="0" indent="0">
              <a:buNone/>
            </a:pPr>
            <a:endParaRPr lang="en-US" sz="2200" dirty="0"/>
          </a:p>
          <a:p>
            <a:r>
              <a:rPr lang="en-US" dirty="0">
                <a:solidFill>
                  <a:srgbClr val="002060"/>
                </a:solidFill>
              </a:rPr>
              <a:t>BSA 64-1: Equalization Payment Schedule Detail</a:t>
            </a:r>
          </a:p>
          <a:p>
            <a:pPr marL="1085850" lvl="1" indent="-342900"/>
            <a:r>
              <a:rPr lang="en-US" sz="2200" dirty="0">
                <a:solidFill>
                  <a:srgbClr val="002060"/>
                </a:solidFill>
              </a:rPr>
              <a:t>Summarizes each monthly payment calculation based on annual equalization assistance, amounts received in prior months, and any adjustments</a:t>
            </a:r>
          </a:p>
          <a:p>
            <a:pPr marL="1085850" lvl="1" indent="-342900"/>
            <a:r>
              <a:rPr lang="en-US" sz="2200" dirty="0">
                <a:solidFill>
                  <a:srgbClr val="002060"/>
                </a:solidFill>
              </a:rPr>
              <a:t>Previously known as APOR 64-1</a:t>
            </a:r>
          </a:p>
          <a:p>
            <a:pPr marL="0" indent="0">
              <a:buNone/>
            </a:pPr>
            <a:endParaRPr lang="en-US" sz="2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611737-D004-43CA-AC2C-70E92A999D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54505"/>
            <a:ext cx="1785260" cy="775564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DCB1D4A-7DF8-DEC5-6EFB-84B7FD6A9F54}"/>
              </a:ext>
            </a:extLst>
          </p:cNvPr>
          <p:cNvSpPr txBox="1">
            <a:spLocks/>
          </p:cNvSpPr>
          <p:nvPr/>
        </p:nvSpPr>
        <p:spPr>
          <a:xfrm>
            <a:off x="672218" y="1836085"/>
            <a:ext cx="5138402" cy="169558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32B64"/>
              </a:buClr>
              <a:buSzPct val="80000"/>
              <a:buFont typeface="Arial" panose="020B0604020202020204" pitchFamily="34" charset="0"/>
              <a:buChar char="•"/>
              <a:defRPr sz="28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2B64"/>
              </a:buClr>
              <a:buSzPct val="80000"/>
              <a:buFont typeface="Arial" panose="020B0604020202020204" pitchFamily="34" charset="0"/>
              <a:buChar char="•"/>
              <a:defRPr sz="24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2B64"/>
              </a:buClr>
              <a:buSzPct val="80000"/>
              <a:buFont typeface="Arial" panose="020B0604020202020204" pitchFamily="34" charset="0"/>
              <a:buChar char="•"/>
              <a:defRPr sz="24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3C10C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3C10C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endParaRPr lang="en-US" sz="2200" dirty="0"/>
          </a:p>
          <a:p>
            <a:r>
              <a:rPr lang="en-US" b="1" dirty="0">
                <a:solidFill>
                  <a:srgbClr val="002060"/>
                </a:solidFill>
                <a:latin typeface="Arial"/>
                <a:ea typeface="Open Sans"/>
                <a:cs typeface="Arial"/>
              </a:rPr>
              <a:t>BSA 55-1: District Equalization Report</a:t>
            </a:r>
          </a:p>
          <a:p>
            <a:pPr marL="1085850" lvl="1" indent="-342900"/>
            <a:r>
              <a:rPr lang="en-US" sz="2200" dirty="0">
                <a:solidFill>
                  <a:srgbClr val="002060"/>
                </a:solidFill>
              </a:rPr>
              <a:t>Summarizes annual equalization base and equalization assistance calculation based on student data and district characteristics</a:t>
            </a:r>
          </a:p>
          <a:p>
            <a:pPr marL="1085850" lvl="1" indent="-342900"/>
            <a:r>
              <a:rPr lang="en-US" sz="2200" dirty="0">
                <a:solidFill>
                  <a:srgbClr val="002060"/>
                </a:solidFill>
              </a:rPr>
              <a:t>Previously known as APOR 55-1</a:t>
            </a:r>
          </a:p>
          <a:p>
            <a:pPr marL="1085850" lvl="1" indent="-342900"/>
            <a:endParaRPr lang="en-US" sz="2800" dirty="0">
              <a:solidFill>
                <a:srgbClr val="00206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/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7889955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4A1208-4AEE-4435-AA35-F5AA9AE5E7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54505"/>
            <a:ext cx="1785260" cy="7755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A267A8-1DC3-128D-6090-9BDB8792CE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3467" y="177872"/>
            <a:ext cx="9380201" cy="6652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1473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4A1208-4AEE-4435-AA35-F5AA9AE5E7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54505"/>
            <a:ext cx="1785260" cy="7755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862E3ED-475D-CDC3-5B9A-CA1DB81F18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1350" y="245172"/>
            <a:ext cx="5829300" cy="923925"/>
          </a:xfrm>
          <a:prstGeom prst="rect">
            <a:avLst/>
          </a:prstGeom>
        </p:spPr>
      </p:pic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CD3AA908-3084-88B9-2E84-5C18382DB4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1350" y="1388707"/>
            <a:ext cx="6128186" cy="51816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C66D0F5-511C-724F-9ED7-2736CBF95224}"/>
              </a:ext>
            </a:extLst>
          </p:cNvPr>
          <p:cNvSpPr/>
          <p:nvPr/>
        </p:nvSpPr>
        <p:spPr>
          <a:xfrm>
            <a:off x="3066186" y="5953646"/>
            <a:ext cx="4874656" cy="32305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8EC062-6032-91E7-8226-39BDE2853355}"/>
              </a:ext>
            </a:extLst>
          </p:cNvPr>
          <p:cNvSpPr/>
          <p:nvPr/>
        </p:nvSpPr>
        <p:spPr>
          <a:xfrm>
            <a:off x="3181350" y="707134"/>
            <a:ext cx="1571124" cy="22546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C2227D5-004F-1337-81E7-DF769B8159F6}"/>
              </a:ext>
            </a:extLst>
          </p:cNvPr>
          <p:cNvSpPr/>
          <p:nvPr/>
        </p:nvSpPr>
        <p:spPr>
          <a:xfrm>
            <a:off x="5513105" y="1407059"/>
            <a:ext cx="1165790" cy="22546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CB2DF0DB-AA74-71E2-1F04-B27628B6CAB2}"/>
                  </a:ext>
                </a:extLst>
              </p14:cNvPr>
              <p14:cNvContentPartPr/>
              <p14:nvPr/>
            </p14:nvContentPartPr>
            <p14:xfrm>
              <a:off x="5067853" y="6395495"/>
              <a:ext cx="1244880" cy="1141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CB2DF0DB-AA74-71E2-1F04-B27628B6CAB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004853" y="6332495"/>
                <a:ext cx="1370520" cy="23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E4E8442-D3EC-A5DE-C160-1FD6122EF805}"/>
                  </a:ext>
                </a:extLst>
              </p14:cNvPr>
              <p14:cNvContentPartPr/>
              <p14:nvPr/>
            </p14:nvContentPartPr>
            <p14:xfrm>
              <a:off x="10431133" y="3139655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E4E8442-D3EC-A5DE-C160-1FD6122EF80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368493" y="3077015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29AF76DF-7C2E-7DCA-1107-2F0CC5258C8E}"/>
                  </a:ext>
                </a:extLst>
              </p14:cNvPr>
              <p14:cNvContentPartPr/>
              <p14:nvPr/>
            </p14:nvContentPartPr>
            <p14:xfrm>
              <a:off x="9757213" y="1539455"/>
              <a:ext cx="3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29AF76DF-7C2E-7DCA-1107-2F0CC5258C8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694573" y="1476815"/>
                <a:ext cx="126000" cy="12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948953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4A1208-4AEE-4435-AA35-F5AA9AE5E7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54505"/>
            <a:ext cx="1785260" cy="775564"/>
          </a:xfrm>
          <a:prstGeom prst="rect">
            <a:avLst/>
          </a:prstGeom>
        </p:spPr>
      </p:pic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D44A2E33-DB53-2366-CAC5-01D88C2E2D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2432" y="0"/>
            <a:ext cx="5990303" cy="712624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EF498DE-E030-E2F7-AC49-0F15808F575F}"/>
                  </a:ext>
                </a:extLst>
              </p14:cNvPr>
              <p14:cNvContentPartPr/>
              <p14:nvPr/>
            </p14:nvContentPartPr>
            <p14:xfrm>
              <a:off x="9576853" y="3284204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EF498DE-E030-E2F7-AC49-0F15808F575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513853" y="3221564"/>
                <a:ext cx="126000" cy="12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673224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4A1208-4AEE-4435-AA35-F5AA9AE5E7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54505"/>
            <a:ext cx="1785260" cy="7755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791CC9-405B-E400-AC8F-FC19918ADC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709" y="823686"/>
            <a:ext cx="10753061" cy="521062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F13D1A3-BB36-C988-42F6-D6D4D2AD8AC5}"/>
                  </a:ext>
                </a:extLst>
              </p14:cNvPr>
              <p14:cNvContentPartPr/>
              <p14:nvPr/>
            </p14:nvContentPartPr>
            <p14:xfrm>
              <a:off x="4776253" y="2189255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F13D1A3-BB36-C988-42F6-D6D4D2AD8AC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713253" y="2126615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EC193F6C-653C-4E00-30A3-06565AFDCBCF}"/>
                  </a:ext>
                </a:extLst>
              </p14:cNvPr>
              <p14:cNvContentPartPr/>
              <p14:nvPr/>
            </p14:nvContentPartPr>
            <p14:xfrm>
              <a:off x="3909733" y="1997015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EC193F6C-653C-4E00-30A3-06565AFDCBC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847093" y="1934015"/>
                <a:ext cx="126000" cy="12600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7E34867E-D588-07A5-9B3A-66C7A9C6FBF9}"/>
              </a:ext>
            </a:extLst>
          </p:cNvPr>
          <p:cNvSpPr/>
          <p:nvPr/>
        </p:nvSpPr>
        <p:spPr>
          <a:xfrm>
            <a:off x="1235857" y="1577787"/>
            <a:ext cx="2673156" cy="23799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32D74DB-EEFC-2DC6-8C8E-A0C2846448F5}"/>
              </a:ext>
            </a:extLst>
          </p:cNvPr>
          <p:cNvSpPr/>
          <p:nvPr/>
        </p:nvSpPr>
        <p:spPr>
          <a:xfrm>
            <a:off x="7844589" y="3053660"/>
            <a:ext cx="2232613" cy="23799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6630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069ADC-740A-5FB6-6A9F-59DD9CA4C9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093" y="143136"/>
            <a:ext cx="10455698" cy="662445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14A1208-4AEE-4435-AA35-F5AA9AE5E7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54505"/>
            <a:ext cx="1785260" cy="775564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FDEFE5E-AAC9-3AA5-4CAF-35C77B2B3D8E}"/>
              </a:ext>
            </a:extLst>
          </p:cNvPr>
          <p:cNvCxnSpPr>
            <a:cxnSpLocks/>
          </p:cNvCxnSpPr>
          <p:nvPr/>
        </p:nvCxnSpPr>
        <p:spPr>
          <a:xfrm>
            <a:off x="5991651" y="1341179"/>
            <a:ext cx="0" cy="21244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B7624C5-CD55-7F4E-F9E8-288DA55E20E6}"/>
              </a:ext>
            </a:extLst>
          </p:cNvPr>
          <p:cNvCxnSpPr>
            <a:cxnSpLocks/>
          </p:cNvCxnSpPr>
          <p:nvPr/>
        </p:nvCxnSpPr>
        <p:spPr>
          <a:xfrm>
            <a:off x="8020977" y="1341435"/>
            <a:ext cx="0" cy="21244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48EC660-F658-D2D7-7A81-D9AF632499A8}"/>
              </a:ext>
            </a:extLst>
          </p:cNvPr>
          <p:cNvCxnSpPr>
            <a:cxnSpLocks/>
          </p:cNvCxnSpPr>
          <p:nvPr/>
        </p:nvCxnSpPr>
        <p:spPr>
          <a:xfrm>
            <a:off x="10026241" y="1341435"/>
            <a:ext cx="0" cy="21244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56037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E34DD0-2AEF-679C-2229-C8A51B3F69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9432" y="80557"/>
            <a:ext cx="8867274" cy="636173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14A1208-4AEE-4435-AA35-F5AA9AE5E7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54505"/>
            <a:ext cx="1785260" cy="77556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05F5A5C-65E7-F5C9-6317-5387857BCB00}"/>
                  </a:ext>
                </a:extLst>
              </p14:cNvPr>
              <p14:cNvContentPartPr/>
              <p14:nvPr/>
            </p14:nvContentPartPr>
            <p14:xfrm>
              <a:off x="5483293" y="130775"/>
              <a:ext cx="809280" cy="716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05F5A5C-65E7-F5C9-6317-5387857BCB0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420293" y="68135"/>
                <a:ext cx="934920" cy="19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706EBD6F-7F5E-27FC-C088-83F31F48C466}"/>
                  </a:ext>
                </a:extLst>
              </p14:cNvPr>
              <p14:cNvContentPartPr/>
              <p14:nvPr/>
            </p14:nvContentPartPr>
            <p14:xfrm>
              <a:off x="9733093" y="180455"/>
              <a:ext cx="1071720" cy="6264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706EBD6F-7F5E-27FC-C088-83F31F48C46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670453" y="117815"/>
                <a:ext cx="1197360" cy="188280"/>
              </a:xfrm>
              <a:prstGeom prst="rect">
                <a:avLst/>
              </a:prstGeom>
            </p:spPr>
          </p:pic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1E38D74A-2AB2-55A8-91F4-BF5A3BF731C8}"/>
              </a:ext>
            </a:extLst>
          </p:cNvPr>
          <p:cNvGrpSpPr/>
          <p:nvPr/>
        </p:nvGrpSpPr>
        <p:grpSpPr>
          <a:xfrm>
            <a:off x="5450173" y="120695"/>
            <a:ext cx="1636200" cy="152280"/>
            <a:chOff x="5450173" y="120695"/>
            <a:chExt cx="1636200" cy="152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A6C09FD6-C855-09EB-2333-CCA03A38C5D8}"/>
                    </a:ext>
                  </a:extLst>
                </p14:cNvPr>
                <p14:cNvContentPartPr/>
                <p14:nvPr/>
              </p14:nvContentPartPr>
              <p14:xfrm>
                <a:off x="6393013" y="120695"/>
                <a:ext cx="405360" cy="9720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A6C09FD6-C855-09EB-2333-CCA03A38C5D8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330373" y="57695"/>
                  <a:ext cx="531000" cy="22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6D5C3B2D-FB45-A5C4-F4B7-6150B1B4CF32}"/>
                    </a:ext>
                  </a:extLst>
                </p14:cNvPr>
                <p14:cNvContentPartPr/>
                <p14:nvPr/>
              </p14:nvContentPartPr>
              <p14:xfrm>
                <a:off x="6857413" y="215735"/>
                <a:ext cx="228960" cy="1332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6D5C3B2D-FB45-A5C4-F4B7-6150B1B4CF32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794773" y="152735"/>
                  <a:ext cx="354600" cy="13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04BB2550-8E21-DEBA-E813-3912F01C242D}"/>
                    </a:ext>
                  </a:extLst>
                </p14:cNvPr>
                <p14:cNvContentPartPr/>
                <p14:nvPr/>
              </p14:nvContentPartPr>
              <p14:xfrm>
                <a:off x="5498053" y="167855"/>
                <a:ext cx="929880" cy="968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04BB2550-8E21-DEBA-E813-3912F01C242D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435413" y="104855"/>
                  <a:ext cx="1055520" cy="22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C0745CBC-DDA8-9958-7133-555F34D0001A}"/>
                    </a:ext>
                  </a:extLst>
                </p14:cNvPr>
                <p14:cNvContentPartPr/>
                <p14:nvPr/>
              </p14:nvContentPartPr>
              <p14:xfrm>
                <a:off x="5450173" y="241295"/>
                <a:ext cx="158760" cy="111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C0745CBC-DDA8-9958-7133-555F34D0001A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387173" y="178655"/>
                  <a:ext cx="284400" cy="13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33084DBA-CC8E-391B-B43B-B94664B79D8B}"/>
                    </a:ext>
                  </a:extLst>
                </p14:cNvPr>
                <p14:cNvContentPartPr/>
                <p14:nvPr/>
              </p14:nvContentPartPr>
              <p14:xfrm>
                <a:off x="5690293" y="215735"/>
                <a:ext cx="1215720" cy="5724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33084DBA-CC8E-391B-B43B-B94664B79D8B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5627293" y="153095"/>
                  <a:ext cx="1341360" cy="1828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41568729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4A1208-4AEE-4435-AA35-F5AA9AE5E7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54505"/>
            <a:ext cx="1785260" cy="77556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0FBED450-418D-34DA-DE9E-731D66D28D4A}"/>
                  </a:ext>
                </a:extLst>
              </p14:cNvPr>
              <p14:cNvContentPartPr/>
              <p14:nvPr/>
            </p14:nvContentPartPr>
            <p14:xfrm>
              <a:off x="5301720" y="6484775"/>
              <a:ext cx="827640" cy="1393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0FBED450-418D-34DA-DE9E-731D66D28D4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47720" y="6377135"/>
                <a:ext cx="935280" cy="35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16E03E42-6B59-5051-2D83-F6452BB25CE4}"/>
                  </a:ext>
                </a:extLst>
              </p14:cNvPr>
              <p14:cNvContentPartPr/>
              <p14:nvPr/>
            </p14:nvContentPartPr>
            <p14:xfrm>
              <a:off x="5409720" y="6569015"/>
              <a:ext cx="317160" cy="849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16E03E42-6B59-5051-2D83-F6452BB25CE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356080" y="6461015"/>
                <a:ext cx="424800" cy="30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624A0C5C-97F4-B3BC-9F16-21506A61F958}"/>
                  </a:ext>
                </a:extLst>
              </p14:cNvPr>
              <p14:cNvContentPartPr/>
              <p14:nvPr/>
            </p14:nvContentPartPr>
            <p14:xfrm>
              <a:off x="5582520" y="6653255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624A0C5C-97F4-B3BC-9F16-21506A61F95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528520" y="6545255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9467F64-0561-5653-B715-E5E8A41D6E2E}"/>
                  </a:ext>
                </a:extLst>
              </p14:cNvPr>
              <p14:cNvContentPartPr/>
              <p14:nvPr/>
            </p14:nvContentPartPr>
            <p14:xfrm>
              <a:off x="5410080" y="6592775"/>
              <a:ext cx="841320" cy="727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9467F64-0561-5653-B715-E5E8A41D6E2E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320440" y="6412775"/>
                <a:ext cx="1020960" cy="43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D8AC6258-CA5A-2CC3-8CD8-D8F47BF3178D}"/>
                  </a:ext>
                </a:extLst>
              </p14:cNvPr>
              <p14:cNvContentPartPr/>
              <p14:nvPr/>
            </p14:nvContentPartPr>
            <p14:xfrm>
              <a:off x="5531760" y="6400724"/>
              <a:ext cx="787680" cy="1947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D8AC6258-CA5A-2CC3-8CD8-D8F47BF3178D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442120" y="6221084"/>
                <a:ext cx="967320" cy="55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3BFAF8B1-70BA-A18C-41BE-7E1291239776}"/>
                  </a:ext>
                </a:extLst>
              </p14:cNvPr>
              <p14:cNvContentPartPr/>
              <p14:nvPr/>
            </p14:nvContentPartPr>
            <p14:xfrm>
              <a:off x="5546160" y="6520964"/>
              <a:ext cx="316080" cy="471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3BFAF8B1-70BA-A18C-41BE-7E129123977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537160" y="6512324"/>
                <a:ext cx="333720" cy="6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B3E32D51-5EC1-25E6-1412-2095AADD03A9}"/>
                  </a:ext>
                </a:extLst>
              </p14:cNvPr>
              <p14:cNvContentPartPr/>
              <p14:nvPr/>
            </p14:nvContentPartPr>
            <p14:xfrm>
              <a:off x="5283000" y="6555884"/>
              <a:ext cx="1149480" cy="1238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B3E32D51-5EC1-25E6-1412-2095AADD03A9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220000" y="6493244"/>
                <a:ext cx="1275120" cy="249480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C0FCEDF5-4857-3C2E-4B2B-45D6EB2384A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963547" y="406732"/>
            <a:ext cx="9706004" cy="591409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B41C54B3-89AC-BB35-0C42-C9712EDF7D1D}"/>
                  </a:ext>
                </a:extLst>
              </p14:cNvPr>
              <p14:cNvContentPartPr/>
              <p14:nvPr/>
            </p14:nvContentPartPr>
            <p14:xfrm>
              <a:off x="5589493" y="431564"/>
              <a:ext cx="1727640" cy="781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B41C54B3-89AC-BB35-0C42-C9712EDF7D1D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526853" y="368564"/>
                <a:ext cx="1853280" cy="203760"/>
              </a:xfrm>
              <a:prstGeom prst="rect">
                <a:avLst/>
              </a:prstGeom>
            </p:spPr>
          </p:pic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1A9BAD9C-5F0B-0D40-1C88-77E42A728DF3}"/>
              </a:ext>
            </a:extLst>
          </p:cNvPr>
          <p:cNvGrpSpPr/>
          <p:nvPr/>
        </p:nvGrpSpPr>
        <p:grpSpPr>
          <a:xfrm>
            <a:off x="5558173" y="503564"/>
            <a:ext cx="1853280" cy="63000"/>
            <a:chOff x="5558173" y="503564"/>
            <a:chExt cx="1853280" cy="63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674958AA-C2F3-D115-52F5-186F972F929F}"/>
                    </a:ext>
                  </a:extLst>
                </p14:cNvPr>
                <p14:cNvContentPartPr/>
                <p14:nvPr/>
              </p14:nvContentPartPr>
              <p14:xfrm>
                <a:off x="6003133" y="541364"/>
                <a:ext cx="360" cy="252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674958AA-C2F3-D115-52F5-186F972F929F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940493" y="478364"/>
                  <a:ext cx="126000" cy="12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94EA170B-21D8-5267-A1EA-933542FF9842}"/>
                    </a:ext>
                  </a:extLst>
                </p14:cNvPr>
                <p14:cNvContentPartPr/>
                <p14:nvPr/>
              </p14:nvContentPartPr>
              <p14:xfrm>
                <a:off x="5558173" y="517244"/>
                <a:ext cx="360" cy="3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94EA170B-21D8-5267-A1EA-933542FF9842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495173" y="454244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FC56CA77-A246-64FB-5AC7-86DE06E2E3EE}"/>
                    </a:ext>
                  </a:extLst>
                </p14:cNvPr>
                <p14:cNvContentPartPr/>
                <p14:nvPr/>
              </p14:nvContentPartPr>
              <p14:xfrm>
                <a:off x="5683093" y="503564"/>
                <a:ext cx="1728360" cy="6300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FC56CA77-A246-64FB-5AC7-86DE06E2E3EE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620093" y="440564"/>
                  <a:ext cx="1854000" cy="188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178776EB-3F63-3B8D-7864-B22DFD08F839}"/>
                  </a:ext>
                </a:extLst>
              </p14:cNvPr>
              <p14:cNvContentPartPr/>
              <p14:nvPr/>
            </p14:nvContentPartPr>
            <p14:xfrm>
              <a:off x="6569053" y="524804"/>
              <a:ext cx="620280" cy="3852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178776EB-3F63-3B8D-7864-B22DFD08F839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6506053" y="461804"/>
                <a:ext cx="745920" cy="164160"/>
              </a:xfrm>
              <a:prstGeom prst="rect">
                <a:avLst/>
              </a:prstGeom>
            </p:spPr>
          </p:pic>
        </mc:Fallback>
      </mc:AlternateContent>
      <p:grpSp>
        <p:nvGrpSpPr>
          <p:cNvPr id="24" name="Group 23">
            <a:extLst>
              <a:ext uri="{FF2B5EF4-FFF2-40B4-BE49-F238E27FC236}">
                <a16:creationId xmlns:a16="http://schemas.microsoft.com/office/drawing/2014/main" id="{8E40AB25-6AF3-5AFA-F2F3-EDE3503C82F8}"/>
              </a:ext>
            </a:extLst>
          </p:cNvPr>
          <p:cNvGrpSpPr/>
          <p:nvPr/>
        </p:nvGrpSpPr>
        <p:grpSpPr>
          <a:xfrm>
            <a:off x="10079413" y="466124"/>
            <a:ext cx="1206000" cy="115920"/>
            <a:chOff x="10079413" y="466124"/>
            <a:chExt cx="1206000" cy="115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A489574E-08BB-D5F7-BD5A-09C9D5267799}"/>
                    </a:ext>
                  </a:extLst>
                </p14:cNvPr>
                <p14:cNvContentPartPr/>
                <p14:nvPr/>
              </p14:nvContentPartPr>
              <p14:xfrm>
                <a:off x="10178053" y="466124"/>
                <a:ext cx="1063440" cy="5328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A489574E-08BB-D5F7-BD5A-09C9D5267799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0115413" y="403124"/>
                  <a:ext cx="1189080" cy="17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56964D77-733A-B6D1-EF8E-DB227A3970E1}"/>
                    </a:ext>
                  </a:extLst>
                </p14:cNvPr>
                <p14:cNvContentPartPr/>
                <p14:nvPr/>
              </p14:nvContentPartPr>
              <p14:xfrm>
                <a:off x="10079413" y="552884"/>
                <a:ext cx="149040" cy="2448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56964D77-733A-B6D1-EF8E-DB227A3970E1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0016773" y="490244"/>
                  <a:ext cx="274680" cy="15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9F08BAC5-7083-37F4-43A6-6142688720A8}"/>
                    </a:ext>
                  </a:extLst>
                </p14:cNvPr>
                <p14:cNvContentPartPr/>
                <p14:nvPr/>
              </p14:nvContentPartPr>
              <p14:xfrm>
                <a:off x="10479373" y="531284"/>
                <a:ext cx="806040" cy="507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9F08BAC5-7083-37F4-43A6-6142688720A8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10416373" y="468644"/>
                  <a:ext cx="931680" cy="176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65059C21-C61C-7F4E-89DA-916486BE59F2}"/>
                  </a:ext>
                </a:extLst>
              </p14:cNvPr>
              <p14:cNvContentPartPr/>
              <p14:nvPr/>
            </p14:nvContentPartPr>
            <p14:xfrm>
              <a:off x="12560533" y="733604"/>
              <a:ext cx="360" cy="3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65059C21-C61C-7F4E-89DA-916486BE59F2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2497893" y="670604"/>
                <a:ext cx="126000" cy="12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255041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4A1208-4AEE-4435-AA35-F5AA9AE5E7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54505"/>
            <a:ext cx="1785260" cy="77556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0FBED450-418D-34DA-DE9E-731D66D28D4A}"/>
                  </a:ext>
                </a:extLst>
              </p14:cNvPr>
              <p14:cNvContentPartPr/>
              <p14:nvPr/>
            </p14:nvContentPartPr>
            <p14:xfrm>
              <a:off x="5301720" y="6484775"/>
              <a:ext cx="827640" cy="1393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0FBED450-418D-34DA-DE9E-731D66D28D4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47720" y="6376495"/>
                <a:ext cx="935280" cy="3555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16E03E42-6B59-5051-2D83-F6452BB25CE4}"/>
                  </a:ext>
                </a:extLst>
              </p14:cNvPr>
              <p14:cNvContentPartPr/>
              <p14:nvPr/>
            </p14:nvContentPartPr>
            <p14:xfrm>
              <a:off x="5409720" y="6569015"/>
              <a:ext cx="317160" cy="849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16E03E42-6B59-5051-2D83-F6452BB25CE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355720" y="6461015"/>
                <a:ext cx="424800" cy="30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624A0C5C-97F4-B3BC-9F16-21506A61F958}"/>
                  </a:ext>
                </a:extLst>
              </p14:cNvPr>
              <p14:cNvContentPartPr/>
              <p14:nvPr/>
            </p14:nvContentPartPr>
            <p14:xfrm>
              <a:off x="5582520" y="6653255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624A0C5C-97F4-B3BC-9F16-21506A61F95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528520" y="6545255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9467F64-0561-5653-B715-E5E8A41D6E2E}"/>
                  </a:ext>
                </a:extLst>
              </p14:cNvPr>
              <p14:cNvContentPartPr/>
              <p14:nvPr/>
            </p14:nvContentPartPr>
            <p14:xfrm>
              <a:off x="5410080" y="6592775"/>
              <a:ext cx="841320" cy="727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9467F64-0561-5653-B715-E5E8A41D6E2E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320080" y="6412775"/>
                <a:ext cx="1020960" cy="43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D8AC6258-CA5A-2CC3-8CD8-D8F47BF3178D}"/>
                  </a:ext>
                </a:extLst>
              </p14:cNvPr>
              <p14:cNvContentPartPr/>
              <p14:nvPr/>
            </p14:nvContentPartPr>
            <p14:xfrm>
              <a:off x="5531760" y="6400724"/>
              <a:ext cx="787680" cy="1947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D8AC6258-CA5A-2CC3-8CD8-D8F47BF3178D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441760" y="6220391"/>
                <a:ext cx="967320" cy="5550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3BFAF8B1-70BA-A18C-41BE-7E1291239776}"/>
                  </a:ext>
                </a:extLst>
              </p14:cNvPr>
              <p14:cNvContentPartPr/>
              <p14:nvPr/>
            </p14:nvContentPartPr>
            <p14:xfrm>
              <a:off x="5546160" y="6520964"/>
              <a:ext cx="316080" cy="471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3BFAF8B1-70BA-A18C-41BE-7E129123977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537160" y="6511964"/>
                <a:ext cx="333720" cy="6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B3E32D51-5EC1-25E6-1412-2095AADD03A9}"/>
                  </a:ext>
                </a:extLst>
              </p14:cNvPr>
              <p14:cNvContentPartPr/>
              <p14:nvPr/>
            </p14:nvContentPartPr>
            <p14:xfrm>
              <a:off x="5283000" y="6555884"/>
              <a:ext cx="1149480" cy="1238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B3E32D51-5EC1-25E6-1412-2095AADD03A9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220000" y="6492700"/>
                <a:ext cx="1275120" cy="24984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3B6A0EB-E8A3-CDA8-6670-0C224C9A4E3C}"/>
                  </a:ext>
                </a:extLst>
              </p14:cNvPr>
              <p14:cNvContentPartPr/>
              <p14:nvPr/>
            </p14:nvContentPartPr>
            <p14:xfrm>
              <a:off x="4114213" y="2706764"/>
              <a:ext cx="2520" cy="25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3B6A0EB-E8A3-CDA8-6670-0C224C9A4E3C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051573" y="2643764"/>
                <a:ext cx="128160" cy="128160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8FEBA456-1CCD-206F-1CE8-382F7735D46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012978" y="142293"/>
            <a:ext cx="8530029" cy="621640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40A29D1-53C4-BE6E-5BEF-F1A58D92B485}"/>
                  </a:ext>
                </a:extLst>
              </p14:cNvPr>
              <p14:cNvContentPartPr/>
              <p14:nvPr/>
            </p14:nvContentPartPr>
            <p14:xfrm>
              <a:off x="564973" y="1154804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40A29D1-53C4-BE6E-5BEF-F1A58D92B485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02333" y="1091804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8DE81B0C-4ACE-F7F3-CE8B-A97CBCFB2C64}"/>
                  </a:ext>
                </a:extLst>
              </p14:cNvPr>
              <p14:cNvContentPartPr/>
              <p14:nvPr/>
            </p14:nvContentPartPr>
            <p14:xfrm>
              <a:off x="3741253" y="697604"/>
              <a:ext cx="360" cy="25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8DE81B0C-4ACE-F7F3-CE8B-A97CBCFB2C64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678613" y="634964"/>
                <a:ext cx="126000" cy="12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FE937D8B-95E2-71E7-FF40-8BED728D5CA8}"/>
                  </a:ext>
                </a:extLst>
              </p14:cNvPr>
              <p14:cNvContentPartPr/>
              <p14:nvPr/>
            </p14:nvContentPartPr>
            <p14:xfrm>
              <a:off x="3368653" y="1238684"/>
              <a:ext cx="360" cy="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FE937D8B-95E2-71E7-FF40-8BED728D5CA8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305653" y="1176044"/>
                <a:ext cx="126000" cy="12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272921CE-6E8E-1772-5086-7DE8A6C21B36}"/>
              </a:ext>
            </a:extLst>
          </p:cNvPr>
          <p:cNvGrpSpPr/>
          <p:nvPr/>
        </p:nvGrpSpPr>
        <p:grpSpPr>
          <a:xfrm>
            <a:off x="5416333" y="107924"/>
            <a:ext cx="1723320" cy="205560"/>
            <a:chOff x="5416333" y="107924"/>
            <a:chExt cx="1723320" cy="205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2298B10D-0CBE-D477-E2B3-EDFB4F027035}"/>
                    </a:ext>
                  </a:extLst>
                </p14:cNvPr>
                <p14:cNvContentPartPr/>
                <p14:nvPr/>
              </p14:nvContentPartPr>
              <p14:xfrm>
                <a:off x="5416333" y="107924"/>
                <a:ext cx="1723320" cy="1706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2298B10D-0CBE-D477-E2B3-EDFB4F027035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5353693" y="44924"/>
                  <a:ext cx="1848960" cy="29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BFC92975-B2D2-083A-351E-9A8181AA9297}"/>
                    </a:ext>
                  </a:extLst>
                </p14:cNvPr>
                <p14:cNvContentPartPr/>
                <p14:nvPr/>
              </p14:nvContentPartPr>
              <p14:xfrm>
                <a:off x="5774893" y="275684"/>
                <a:ext cx="169200" cy="3744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BFC92975-B2D2-083A-351E-9A8181AA9297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5712253" y="212684"/>
                  <a:ext cx="294840" cy="16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944657D8-4E1F-B532-E15B-D42868A85B8E}"/>
                    </a:ext>
                  </a:extLst>
                </p14:cNvPr>
                <p14:cNvContentPartPr/>
                <p14:nvPr/>
              </p14:nvContentPartPr>
              <p14:xfrm>
                <a:off x="6496693" y="292604"/>
                <a:ext cx="289080" cy="2088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944657D8-4E1F-B532-E15B-D42868A85B8E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6433693" y="229964"/>
                  <a:ext cx="414720" cy="146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54927865-E41E-6EB9-1B98-3E2A84AB3112}"/>
                  </a:ext>
                </a:extLst>
              </p14:cNvPr>
              <p14:cNvContentPartPr/>
              <p14:nvPr/>
            </p14:nvContentPartPr>
            <p14:xfrm>
              <a:off x="9721213" y="168404"/>
              <a:ext cx="1243080" cy="16524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54927865-E41E-6EB9-1B98-3E2A84AB3112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9658213" y="105764"/>
                <a:ext cx="1368720" cy="290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795488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51F26-097D-5D40-945F-6AC2C947E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3765" y="842921"/>
            <a:ext cx="8833710" cy="1085853"/>
          </a:xfrm>
        </p:spPr>
        <p:txBody>
          <a:bodyPr/>
          <a:lstStyle/>
          <a:p>
            <a:r>
              <a:rPr lang="en-US" b="1" dirty="0"/>
              <a:t>New District Payment Reports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3E256E-1CF2-3B45-AA26-925B830F59E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1792692"/>
            <a:ext cx="5514474" cy="1695580"/>
          </a:xfrm>
        </p:spPr>
        <p:txBody>
          <a:bodyPr lIns="91440" tIns="45720" rIns="91440" bIns="45720" anchor="t"/>
          <a:lstStyle/>
          <a:p>
            <a:r>
              <a:rPr lang="en-US" b="1" dirty="0">
                <a:solidFill>
                  <a:srgbClr val="002060"/>
                </a:solidFill>
                <a:latin typeface="Arial"/>
                <a:ea typeface="Open Sans"/>
                <a:cs typeface="Arial"/>
              </a:rPr>
              <a:t>BSA 64-1: Equalization Payment Schedule Detail</a:t>
            </a:r>
          </a:p>
          <a:p>
            <a:pPr marL="1085850" lvl="1" indent="-342900"/>
            <a:r>
              <a:rPr lang="en-US" sz="2200" dirty="0">
                <a:solidFill>
                  <a:srgbClr val="002060"/>
                </a:solidFill>
              </a:rPr>
              <a:t>Summarizes monthly payment calculation based on annual equalization assistance, amounts received in previous months, and any adjustments</a:t>
            </a:r>
          </a:p>
          <a:p>
            <a:pPr marL="1085850" lvl="1" indent="-342900"/>
            <a:r>
              <a:rPr lang="en-US" sz="2200" dirty="0">
                <a:solidFill>
                  <a:srgbClr val="002060"/>
                </a:solidFill>
              </a:rPr>
              <a:t>Previously known as APOR 64-1</a:t>
            </a:r>
          </a:p>
          <a:p>
            <a:pPr marL="0" indent="0">
              <a:buNone/>
            </a:pPr>
            <a:endParaRPr lang="en-US" sz="2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611737-D004-43CA-AC2C-70E92A999D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54505"/>
            <a:ext cx="1785260" cy="775564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DCB1D4A-7DF8-DEC5-6EFB-84B7FD6A9F54}"/>
              </a:ext>
            </a:extLst>
          </p:cNvPr>
          <p:cNvSpPr txBox="1">
            <a:spLocks/>
          </p:cNvSpPr>
          <p:nvPr/>
        </p:nvSpPr>
        <p:spPr>
          <a:xfrm>
            <a:off x="672218" y="1836085"/>
            <a:ext cx="5138402" cy="16955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32B64"/>
              </a:buClr>
              <a:buSzPct val="80000"/>
              <a:buFont typeface="Arial" panose="020B0604020202020204" pitchFamily="34" charset="0"/>
              <a:buChar char="•"/>
              <a:defRPr sz="28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2B64"/>
              </a:buClr>
              <a:buSzPct val="80000"/>
              <a:buFont typeface="Arial" panose="020B0604020202020204" pitchFamily="34" charset="0"/>
              <a:buChar char="•"/>
              <a:defRPr sz="24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2B64"/>
              </a:buClr>
              <a:buSzPct val="80000"/>
              <a:buFont typeface="Arial" panose="020B0604020202020204" pitchFamily="34" charset="0"/>
              <a:buChar char="•"/>
              <a:defRPr sz="24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3C10C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3C10C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2060"/>
                </a:solidFill>
              </a:rPr>
              <a:t>BSA 55-1: District Equalization Report</a:t>
            </a:r>
          </a:p>
          <a:p>
            <a:pPr marL="1085850" lvl="1" indent="-342900"/>
            <a:r>
              <a:rPr lang="en-US" sz="2200" dirty="0">
                <a:solidFill>
                  <a:srgbClr val="002060"/>
                </a:solidFill>
              </a:rPr>
              <a:t>Summarizes annual equalization base and equalization assistance based on student data and district characteristics</a:t>
            </a:r>
          </a:p>
          <a:p>
            <a:pPr marL="1085850" lvl="1" indent="-342900"/>
            <a:r>
              <a:rPr lang="en-US" sz="2200" dirty="0">
                <a:solidFill>
                  <a:srgbClr val="002060"/>
                </a:solidFill>
              </a:rPr>
              <a:t>Previously known as APOR 55-1</a:t>
            </a:r>
            <a:endParaRPr lang="en-US" sz="2800" dirty="0">
              <a:solidFill>
                <a:srgbClr val="00206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/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3898773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group of children in a classroom&#10;&#10;Description automatically generated with medium confidence">
            <a:extLst>
              <a:ext uri="{FF2B5EF4-FFF2-40B4-BE49-F238E27FC236}">
                <a16:creationId xmlns:a16="http://schemas.microsoft.com/office/drawing/2014/main" id="{83597F02-534B-B44C-884C-AAAFF9E1D65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22790" r="22790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BBED121-BF97-514E-893C-F291FE487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Agenda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A18989-4B9B-6246-83ED-342C4680A8C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1223" y="2397618"/>
            <a:ext cx="5027613" cy="2586037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Introduction to School Finance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Payment Reports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Budget Reports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5792691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4A1208-4AEE-4435-AA35-F5AA9AE5E7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54505"/>
            <a:ext cx="1785260" cy="77556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0FBED450-418D-34DA-DE9E-731D66D28D4A}"/>
                  </a:ext>
                </a:extLst>
              </p14:cNvPr>
              <p14:cNvContentPartPr/>
              <p14:nvPr/>
            </p14:nvContentPartPr>
            <p14:xfrm>
              <a:off x="5301720" y="6484775"/>
              <a:ext cx="827640" cy="1393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0FBED450-418D-34DA-DE9E-731D66D28D4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47720" y="6376495"/>
                <a:ext cx="935280" cy="3555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16E03E42-6B59-5051-2D83-F6452BB25CE4}"/>
                  </a:ext>
                </a:extLst>
              </p14:cNvPr>
              <p14:cNvContentPartPr/>
              <p14:nvPr/>
            </p14:nvContentPartPr>
            <p14:xfrm>
              <a:off x="5409720" y="6569015"/>
              <a:ext cx="317160" cy="849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16E03E42-6B59-5051-2D83-F6452BB25CE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355720" y="6461015"/>
                <a:ext cx="424800" cy="30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624A0C5C-97F4-B3BC-9F16-21506A61F958}"/>
                  </a:ext>
                </a:extLst>
              </p14:cNvPr>
              <p14:cNvContentPartPr/>
              <p14:nvPr/>
            </p14:nvContentPartPr>
            <p14:xfrm>
              <a:off x="5582520" y="6653255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624A0C5C-97F4-B3BC-9F16-21506A61F95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528520" y="6545255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9467F64-0561-5653-B715-E5E8A41D6E2E}"/>
                  </a:ext>
                </a:extLst>
              </p14:cNvPr>
              <p14:cNvContentPartPr/>
              <p14:nvPr/>
            </p14:nvContentPartPr>
            <p14:xfrm>
              <a:off x="5410080" y="6592775"/>
              <a:ext cx="841320" cy="727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9467F64-0561-5653-B715-E5E8A41D6E2E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320080" y="6412775"/>
                <a:ext cx="1020960" cy="43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D8AC6258-CA5A-2CC3-8CD8-D8F47BF3178D}"/>
                  </a:ext>
                </a:extLst>
              </p14:cNvPr>
              <p14:cNvContentPartPr/>
              <p14:nvPr/>
            </p14:nvContentPartPr>
            <p14:xfrm>
              <a:off x="5531760" y="6400724"/>
              <a:ext cx="787680" cy="1947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D8AC6258-CA5A-2CC3-8CD8-D8F47BF3178D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441760" y="6220391"/>
                <a:ext cx="967320" cy="5550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3BFAF8B1-70BA-A18C-41BE-7E1291239776}"/>
                  </a:ext>
                </a:extLst>
              </p14:cNvPr>
              <p14:cNvContentPartPr/>
              <p14:nvPr/>
            </p14:nvContentPartPr>
            <p14:xfrm>
              <a:off x="5546160" y="6520964"/>
              <a:ext cx="316080" cy="471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3BFAF8B1-70BA-A18C-41BE-7E129123977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537160" y="6511964"/>
                <a:ext cx="333720" cy="6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B3E32D51-5EC1-25E6-1412-2095AADD03A9}"/>
                  </a:ext>
                </a:extLst>
              </p14:cNvPr>
              <p14:cNvContentPartPr/>
              <p14:nvPr/>
            </p14:nvContentPartPr>
            <p14:xfrm>
              <a:off x="5283000" y="6555884"/>
              <a:ext cx="1149480" cy="1238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B3E32D51-5EC1-25E6-1412-2095AADD03A9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220000" y="6492700"/>
                <a:ext cx="1275120" cy="249846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352147CB-CAE6-9B64-F849-43FF4E4AFA4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854967" y="314710"/>
            <a:ext cx="8658379" cy="513328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8D2C30D-55D7-8F85-AD3F-FAEBD899F25E}"/>
              </a:ext>
            </a:extLst>
          </p:cNvPr>
          <p:cNvSpPr/>
          <p:nvPr/>
        </p:nvSpPr>
        <p:spPr>
          <a:xfrm>
            <a:off x="2439559" y="5508138"/>
            <a:ext cx="77374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Unadjusted CY BSA Payment Due: 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pPr algn="ctr"/>
            <a:r>
              <a:rPr lang="en-US" dirty="0">
                <a:solidFill>
                  <a:srgbClr val="FF0000"/>
                </a:solidFill>
              </a:rPr>
              <a:t>Net CY Annual Basic State Aid * CY YTD BSA % Due for a payment period - Sum of Prior positive Unadjusted Due Value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7ED3C96-9D98-C6F4-7E55-8135CF386B58}"/>
                  </a:ext>
                </a:extLst>
              </p14:cNvPr>
              <p14:cNvContentPartPr/>
              <p14:nvPr/>
            </p14:nvContentPartPr>
            <p14:xfrm>
              <a:off x="5642773" y="359924"/>
              <a:ext cx="1268280" cy="612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7ED3C96-9D98-C6F4-7E55-8135CF386B58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579773" y="296924"/>
                <a:ext cx="1393920" cy="18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1A22347-BB72-22D1-8090-37FAAA11EC0B}"/>
                  </a:ext>
                </a:extLst>
              </p14:cNvPr>
              <p14:cNvContentPartPr/>
              <p14:nvPr/>
            </p14:nvContentPartPr>
            <p14:xfrm>
              <a:off x="9468493" y="395924"/>
              <a:ext cx="805320" cy="374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1A22347-BB72-22D1-8090-37FAAA11EC0B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9405493" y="333284"/>
                <a:ext cx="930960" cy="163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755149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51F26-097D-5D40-945F-6AC2C947E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3765" y="842921"/>
            <a:ext cx="9204566" cy="1085853"/>
          </a:xfrm>
        </p:spPr>
        <p:txBody>
          <a:bodyPr/>
          <a:lstStyle/>
          <a:p>
            <a:r>
              <a:rPr lang="en-US" b="1" dirty="0"/>
              <a:t>Teacher Experience Index (TEI) / SDER96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611737-D004-43CA-AC2C-70E92A999D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54505"/>
            <a:ext cx="1785260" cy="775564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DCB1D4A-7DF8-DEC5-6EFB-84B7FD6A9F54}"/>
              </a:ext>
            </a:extLst>
          </p:cNvPr>
          <p:cNvSpPr txBox="1">
            <a:spLocks/>
          </p:cNvSpPr>
          <p:nvPr/>
        </p:nvSpPr>
        <p:spPr>
          <a:xfrm>
            <a:off x="672218" y="2296059"/>
            <a:ext cx="5138402" cy="16955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32B64"/>
              </a:buClr>
              <a:buSzPct val="80000"/>
              <a:buFont typeface="Arial" panose="020B0604020202020204" pitchFamily="34" charset="0"/>
              <a:buChar char="•"/>
              <a:defRPr sz="28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2B64"/>
              </a:buClr>
              <a:buSzPct val="80000"/>
              <a:buFont typeface="Arial" panose="020B0604020202020204" pitchFamily="34" charset="0"/>
              <a:buChar char="•"/>
              <a:defRPr sz="24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2B64"/>
              </a:buClr>
              <a:buSzPct val="80000"/>
              <a:buFont typeface="Arial" panose="020B0604020202020204" pitchFamily="34" charset="0"/>
              <a:buChar char="•"/>
              <a:defRPr sz="24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3C10C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3C10C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endParaRPr lang="en-US" sz="2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/>
            <a:endParaRPr lang="en-US" sz="2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8FCB18-83B6-36AE-BB37-C6C88323E9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8977" y="1611153"/>
            <a:ext cx="9415105" cy="507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2733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65137-1DA7-8C43-AD97-247781793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Budget Reports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79E2A7-000D-BD44-A99F-D6FFEBDD13C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latin typeface="Arial"/>
                <a:ea typeface="Open Sans"/>
                <a:cs typeface="Arial"/>
              </a:rPr>
              <a:t>SECTION 3</a:t>
            </a:r>
            <a:endParaRPr lang="en-US" dirty="0">
              <a:solidFill>
                <a:srgbClr val="FFFFFF">
                  <a:alpha val="60000"/>
                </a:srgbClr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7B9D85-5D99-6B4F-B5F2-666FF5D0B0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alpha val="60000"/>
                  </a:schemeClr>
                </a:solidFill>
              </a:rPr>
              <a:t>ADE SCHOOL FINANCE REPORTS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7DF595EE-EEFA-EF45-9938-95293B58E1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7168" y="803495"/>
            <a:ext cx="4822042" cy="2880494"/>
          </a:xfrm>
          <a:prstGeom prst="rect">
            <a:avLst/>
          </a:prstGeom>
        </p:spPr>
      </p:pic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BC742916-147F-CB43-9E4F-D872D8D6FF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266582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CB8F98-32D9-9E4F-BAC9-49610775ED25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0116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E2F09044-5CB9-5E4F-92F9-C26DB851BB4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22738" r="22738"/>
          <a:stretch/>
        </p:blipFill>
        <p:spPr>
          <a:xfrm>
            <a:off x="0" y="1"/>
            <a:ext cx="5608874" cy="6857999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9390217-64B3-C646-AEAE-DA4524C6B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584400"/>
            <a:ext cx="5027651" cy="1085853"/>
          </a:xfrm>
        </p:spPr>
        <p:txBody>
          <a:bodyPr/>
          <a:lstStyle/>
          <a:p>
            <a:r>
              <a:rPr lang="en-US" sz="3600" b="1" dirty="0"/>
              <a:t>Budget Reports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56F603C-A1A4-1A41-8305-BD4E0F6E200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66596" y="1357432"/>
            <a:ext cx="5027613" cy="2586037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BUDG-25</a:t>
            </a:r>
          </a:p>
          <a:p>
            <a:pPr marL="1143000" lvl="1" indent="-457200"/>
            <a:r>
              <a:rPr lang="en-US" sz="2200" dirty="0"/>
              <a:t>Compares budget to ADE calculations for the current fiscal year</a:t>
            </a:r>
          </a:p>
          <a:p>
            <a:pPr marL="1143000" lvl="1" indent="-457200"/>
            <a:endParaRPr lang="en-US" sz="2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BUDG-75</a:t>
            </a:r>
          </a:p>
          <a:p>
            <a:pPr marL="1143000" lvl="1" indent="-457200"/>
            <a:r>
              <a:rPr lang="en-US" sz="2200" dirty="0"/>
              <a:t>Compares actual expenditures for the previous fiscal year to the budget</a:t>
            </a:r>
          </a:p>
          <a:p>
            <a:pPr marL="1143000" lvl="1" indent="-457200"/>
            <a:endParaRPr lang="en-US" sz="2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BUDG-AGD</a:t>
            </a:r>
          </a:p>
          <a:p>
            <a:pPr marL="1143000" lvl="1" indent="-457200"/>
            <a:r>
              <a:rPr lang="en-US" sz="2200" dirty="0"/>
              <a:t>Shows district share of expenditures subject to the Aggregate Expenditure Limit and at-risk expenditures</a:t>
            </a:r>
          </a:p>
        </p:txBody>
      </p:sp>
    </p:spTree>
    <p:extLst>
      <p:ext uri="{BB962C8B-B14F-4D97-AF65-F5344CB8AC3E}">
        <p14:creationId xmlns:p14="http://schemas.microsoft.com/office/powerpoint/2010/main" val="38425476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51F26-097D-5D40-945F-6AC2C947E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145" y="324768"/>
            <a:ext cx="8833710" cy="1085853"/>
          </a:xfrm>
        </p:spPr>
        <p:txBody>
          <a:bodyPr/>
          <a:lstStyle/>
          <a:p>
            <a:r>
              <a:rPr lang="en-US" b="1" dirty="0"/>
              <a:t>BUDG-25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3E256E-1CF2-3B45-AA26-925B830F59E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1792692"/>
            <a:ext cx="5514474" cy="1695580"/>
          </a:xfrm>
        </p:spPr>
        <p:txBody>
          <a:bodyPr/>
          <a:lstStyle/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611737-D004-43CA-AC2C-70E92A999D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54505"/>
            <a:ext cx="1785260" cy="775564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DCB1D4A-7DF8-DEC5-6EFB-84B7FD6A9F54}"/>
              </a:ext>
            </a:extLst>
          </p:cNvPr>
          <p:cNvSpPr txBox="1">
            <a:spLocks/>
          </p:cNvSpPr>
          <p:nvPr/>
        </p:nvSpPr>
        <p:spPr>
          <a:xfrm>
            <a:off x="672218" y="1836085"/>
            <a:ext cx="5138402" cy="16955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32B64"/>
              </a:buClr>
              <a:buSzPct val="80000"/>
              <a:buFont typeface="Arial" panose="020B0604020202020204" pitchFamily="34" charset="0"/>
              <a:buChar char="•"/>
              <a:defRPr sz="28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2B64"/>
              </a:buClr>
              <a:buSzPct val="80000"/>
              <a:buFont typeface="Arial" panose="020B0604020202020204" pitchFamily="34" charset="0"/>
              <a:buChar char="•"/>
              <a:defRPr sz="24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2B64"/>
              </a:buClr>
              <a:buSzPct val="80000"/>
              <a:buFont typeface="Arial" panose="020B0604020202020204" pitchFamily="34" charset="0"/>
              <a:buChar char="•"/>
              <a:defRPr sz="24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3C10C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3C10C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endParaRPr lang="en-US" sz="2200" dirty="0"/>
          </a:p>
          <a:p>
            <a:pPr marL="1085850" lvl="1" indent="-342900"/>
            <a:endParaRPr lang="en-US" sz="2800" dirty="0">
              <a:solidFill>
                <a:srgbClr val="00206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/>
            <a:endParaRPr lang="en-US" sz="220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B96D828-D761-DC24-C326-52503AEDA392}"/>
              </a:ext>
            </a:extLst>
          </p:cNvPr>
          <p:cNvSpPr txBox="1">
            <a:spLocks/>
          </p:cNvSpPr>
          <p:nvPr/>
        </p:nvSpPr>
        <p:spPr>
          <a:xfrm>
            <a:off x="609600" y="1103254"/>
            <a:ext cx="10972800" cy="7366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32B64"/>
              </a:buClr>
              <a:buSzPct val="80000"/>
              <a:buFont typeface="Arial" panose="020B0604020202020204" pitchFamily="34" charset="0"/>
              <a:buChar char="•"/>
              <a:defRPr sz="28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2B64"/>
              </a:buClr>
              <a:buSzPct val="80000"/>
              <a:buFont typeface="Arial" panose="020B0604020202020204" pitchFamily="34" charset="0"/>
              <a:buChar char="•"/>
              <a:defRPr sz="24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2B64"/>
              </a:buClr>
              <a:buSzPct val="80000"/>
              <a:buFont typeface="Arial" panose="020B0604020202020204" pitchFamily="34" charset="0"/>
              <a:buChar char="•"/>
              <a:defRPr sz="24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3C10C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3C10C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/>
              <a:t>To comply with </a:t>
            </a:r>
            <a:r>
              <a:rPr lang="en-US" sz="2400" dirty="0">
                <a:hlinkClick r:id="rId3"/>
              </a:rPr>
              <a:t>A.R.S. 15-905 </a:t>
            </a:r>
            <a:endParaRPr lang="en-US" sz="2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813EE71-CFAD-D52E-101D-25DDD20399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2218" y="2207048"/>
            <a:ext cx="10972800" cy="2586037"/>
          </a:xfrm>
        </p:spPr>
        <p:txBody>
          <a:bodyPr lIns="91440" tIns="45720" rIns="91440" bIns="45720" anchor="t"/>
          <a:lstStyle/>
          <a:p>
            <a:pPr marL="457200" indent="-457200"/>
            <a:r>
              <a:rPr lang="en-US" sz="2200" dirty="0">
                <a:latin typeface="Arial"/>
                <a:ea typeface="Open Sans"/>
                <a:cs typeface="Arial"/>
              </a:rPr>
              <a:t>Compares budget to ADE calculations for the current fiscal year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latin typeface="Arial"/>
                <a:ea typeface="Open Sans"/>
                <a:cs typeface="Arial"/>
              </a:rPr>
              <a:t>First report is published in October, then will be updated monthly after each state aid payment cycle</a:t>
            </a: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latin typeface="Arial"/>
                <a:ea typeface="Open Sans"/>
                <a:cs typeface="Arial"/>
              </a:rPr>
              <a:t>BUDG-25 report compares the district’s budgeted expenditures to ADE calculated values and expenditure limits for the district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latin typeface="Arial"/>
                <a:ea typeface="Open Sans"/>
                <a:cs typeface="Arial"/>
              </a:rPr>
              <a:t>The BSA 55-1 report can be used to assist districts in aligning their student counts, TRCL, Type 03 Tuition, and RCL to ADE calculated values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latin typeface="Arial"/>
                <a:ea typeface="Open Sans"/>
                <a:cs typeface="Arial"/>
              </a:rPr>
              <a:t>BUDG-25 Letters are published in October and notify of over/under-budgeted expenditures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9996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51F26-097D-5D40-945F-6AC2C947E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145" y="324768"/>
            <a:ext cx="8833710" cy="1085853"/>
          </a:xfrm>
        </p:spPr>
        <p:txBody>
          <a:bodyPr/>
          <a:lstStyle/>
          <a:p>
            <a:r>
              <a:rPr lang="en-US" b="1" dirty="0"/>
              <a:t>BUDG-25 Report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3E256E-1CF2-3B45-AA26-925B830F59E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1792692"/>
            <a:ext cx="5514474" cy="1695580"/>
          </a:xfrm>
        </p:spPr>
        <p:txBody>
          <a:bodyPr/>
          <a:lstStyle/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611737-D004-43CA-AC2C-70E92A999D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54505"/>
            <a:ext cx="1785260" cy="775564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DCB1D4A-7DF8-DEC5-6EFB-84B7FD6A9F54}"/>
              </a:ext>
            </a:extLst>
          </p:cNvPr>
          <p:cNvSpPr txBox="1">
            <a:spLocks/>
          </p:cNvSpPr>
          <p:nvPr/>
        </p:nvSpPr>
        <p:spPr>
          <a:xfrm>
            <a:off x="672218" y="1836085"/>
            <a:ext cx="5138402" cy="16955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32B64"/>
              </a:buClr>
              <a:buSzPct val="80000"/>
              <a:buFont typeface="Arial" panose="020B0604020202020204" pitchFamily="34" charset="0"/>
              <a:buChar char="•"/>
              <a:defRPr sz="28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2B64"/>
              </a:buClr>
              <a:buSzPct val="80000"/>
              <a:buFont typeface="Arial" panose="020B0604020202020204" pitchFamily="34" charset="0"/>
              <a:buChar char="•"/>
              <a:defRPr sz="24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2B64"/>
              </a:buClr>
              <a:buSzPct val="80000"/>
              <a:buFont typeface="Arial" panose="020B0604020202020204" pitchFamily="34" charset="0"/>
              <a:buChar char="•"/>
              <a:defRPr sz="24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3C10C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3C10C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endParaRPr lang="en-US" sz="2200" dirty="0"/>
          </a:p>
          <a:p>
            <a:pPr marL="1085850" lvl="1" indent="-342900"/>
            <a:endParaRPr lang="en-US" sz="2800" dirty="0">
              <a:solidFill>
                <a:srgbClr val="00206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/>
            <a:endParaRPr lang="en-US" sz="22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0B80846-A195-3CFA-3F00-C792ADD30D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581" y="987230"/>
            <a:ext cx="10337338" cy="517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3921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51F26-097D-5D40-945F-6AC2C947E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145" y="324768"/>
            <a:ext cx="8833710" cy="1085853"/>
          </a:xfrm>
        </p:spPr>
        <p:txBody>
          <a:bodyPr/>
          <a:lstStyle/>
          <a:p>
            <a:r>
              <a:rPr lang="en-US" b="1" dirty="0"/>
              <a:t>BUDG-25 Report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3E256E-1CF2-3B45-AA26-925B830F59E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1792692"/>
            <a:ext cx="5514474" cy="1695580"/>
          </a:xfrm>
        </p:spPr>
        <p:txBody>
          <a:bodyPr/>
          <a:lstStyle/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611737-D004-43CA-AC2C-70E92A999D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54505"/>
            <a:ext cx="1785260" cy="775564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DCB1D4A-7DF8-DEC5-6EFB-84B7FD6A9F54}"/>
              </a:ext>
            </a:extLst>
          </p:cNvPr>
          <p:cNvSpPr txBox="1">
            <a:spLocks/>
          </p:cNvSpPr>
          <p:nvPr/>
        </p:nvSpPr>
        <p:spPr>
          <a:xfrm>
            <a:off x="672218" y="1836085"/>
            <a:ext cx="5138402" cy="16955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32B64"/>
              </a:buClr>
              <a:buSzPct val="80000"/>
              <a:buFont typeface="Arial" panose="020B0604020202020204" pitchFamily="34" charset="0"/>
              <a:buChar char="•"/>
              <a:defRPr sz="28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2B64"/>
              </a:buClr>
              <a:buSzPct val="80000"/>
              <a:buFont typeface="Arial" panose="020B0604020202020204" pitchFamily="34" charset="0"/>
              <a:buChar char="•"/>
              <a:defRPr sz="24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2B64"/>
              </a:buClr>
              <a:buSzPct val="80000"/>
              <a:buFont typeface="Arial" panose="020B0604020202020204" pitchFamily="34" charset="0"/>
              <a:buChar char="•"/>
              <a:defRPr sz="24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3C10C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3C10C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endParaRPr lang="en-US" sz="2200" dirty="0"/>
          </a:p>
          <a:p>
            <a:pPr marL="1085850" lvl="1" indent="-342900"/>
            <a:endParaRPr lang="en-US" sz="2800" dirty="0">
              <a:solidFill>
                <a:srgbClr val="00206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/>
            <a:endParaRPr lang="en-US" sz="22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8FC714E-7563-4D9F-7C82-7CEE134EE5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0627" y="947494"/>
            <a:ext cx="7871361" cy="5168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7991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51F26-097D-5D40-945F-6AC2C947E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145" y="324768"/>
            <a:ext cx="8833710" cy="1085853"/>
          </a:xfrm>
        </p:spPr>
        <p:txBody>
          <a:bodyPr/>
          <a:lstStyle/>
          <a:p>
            <a:r>
              <a:rPr lang="en-US" b="1" dirty="0"/>
              <a:t>BUDG-25 Report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3E256E-1CF2-3B45-AA26-925B830F59E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1792692"/>
            <a:ext cx="5514474" cy="1695580"/>
          </a:xfrm>
        </p:spPr>
        <p:txBody>
          <a:bodyPr/>
          <a:lstStyle/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611737-D004-43CA-AC2C-70E92A999D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54505"/>
            <a:ext cx="1785260" cy="775564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DCB1D4A-7DF8-DEC5-6EFB-84B7FD6A9F54}"/>
              </a:ext>
            </a:extLst>
          </p:cNvPr>
          <p:cNvSpPr txBox="1">
            <a:spLocks/>
          </p:cNvSpPr>
          <p:nvPr/>
        </p:nvSpPr>
        <p:spPr>
          <a:xfrm>
            <a:off x="672218" y="1836085"/>
            <a:ext cx="5138402" cy="16955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32B64"/>
              </a:buClr>
              <a:buSzPct val="80000"/>
              <a:buFont typeface="Arial" panose="020B0604020202020204" pitchFamily="34" charset="0"/>
              <a:buChar char="•"/>
              <a:defRPr sz="28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2B64"/>
              </a:buClr>
              <a:buSzPct val="80000"/>
              <a:buFont typeface="Arial" panose="020B0604020202020204" pitchFamily="34" charset="0"/>
              <a:buChar char="•"/>
              <a:defRPr sz="24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2B64"/>
              </a:buClr>
              <a:buSzPct val="80000"/>
              <a:buFont typeface="Arial" panose="020B0604020202020204" pitchFamily="34" charset="0"/>
              <a:buChar char="•"/>
              <a:defRPr sz="24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3C10C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3C10C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endParaRPr lang="en-US" sz="2200" dirty="0"/>
          </a:p>
          <a:p>
            <a:pPr marL="1085850" lvl="1" indent="-342900"/>
            <a:endParaRPr lang="en-US" sz="2800" dirty="0">
              <a:solidFill>
                <a:srgbClr val="00206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/>
            <a:endParaRPr lang="en-US" sz="22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4CF0A37-08D9-409F-8377-C3F6828362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2226" y="867694"/>
            <a:ext cx="6291458" cy="572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8330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51F26-097D-5D40-945F-6AC2C947E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145" y="324768"/>
            <a:ext cx="8833710" cy="1085853"/>
          </a:xfrm>
        </p:spPr>
        <p:txBody>
          <a:bodyPr/>
          <a:lstStyle/>
          <a:p>
            <a:r>
              <a:rPr lang="en-US" b="1" dirty="0"/>
              <a:t>BUDG-25 Letter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3E256E-1CF2-3B45-AA26-925B830F59E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1792692"/>
            <a:ext cx="5514474" cy="1695580"/>
          </a:xfrm>
        </p:spPr>
        <p:txBody>
          <a:bodyPr/>
          <a:lstStyle/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611737-D004-43CA-AC2C-70E92A999D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54505"/>
            <a:ext cx="1785260" cy="775564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DCB1D4A-7DF8-DEC5-6EFB-84B7FD6A9F54}"/>
              </a:ext>
            </a:extLst>
          </p:cNvPr>
          <p:cNvSpPr txBox="1">
            <a:spLocks/>
          </p:cNvSpPr>
          <p:nvPr/>
        </p:nvSpPr>
        <p:spPr>
          <a:xfrm>
            <a:off x="672218" y="1836085"/>
            <a:ext cx="5138402" cy="16955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32B64"/>
              </a:buClr>
              <a:buSzPct val="80000"/>
              <a:buFont typeface="Arial" panose="020B0604020202020204" pitchFamily="34" charset="0"/>
              <a:buChar char="•"/>
              <a:defRPr sz="28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2B64"/>
              </a:buClr>
              <a:buSzPct val="80000"/>
              <a:buFont typeface="Arial" panose="020B0604020202020204" pitchFamily="34" charset="0"/>
              <a:buChar char="•"/>
              <a:defRPr sz="24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2B64"/>
              </a:buClr>
              <a:buSzPct val="80000"/>
              <a:buFont typeface="Arial" panose="020B0604020202020204" pitchFamily="34" charset="0"/>
              <a:buChar char="•"/>
              <a:defRPr sz="24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3C10C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3C10C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endParaRPr lang="en-US" sz="2200" dirty="0"/>
          </a:p>
          <a:p>
            <a:pPr marL="1085850" lvl="1" indent="-342900"/>
            <a:endParaRPr lang="en-US" sz="2800" dirty="0">
              <a:solidFill>
                <a:srgbClr val="00206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/>
            <a:endParaRPr lang="en-US" sz="2200" dirty="0"/>
          </a:p>
        </p:txBody>
      </p:sp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31F2FE47-09BF-7F00-03C6-D27B34CF75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1200" y="1019181"/>
            <a:ext cx="6882347" cy="5528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1726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0ED612F-8760-CB46-A6E2-9A5CA02B2E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35543" y="4758406"/>
            <a:ext cx="6424863" cy="1105231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BUDG-75 reports are published in November of the next fiscal year.  This is the first notification of over expenditure for districts</a:t>
            </a:r>
            <a:endParaRPr lang="en-US" sz="2000" dirty="0">
              <a:cs typeface="Arial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Compares Districts Actual Expenditures from the AFR to ADE calculated actual expenditure limits for the district</a:t>
            </a:r>
            <a:endParaRPr lang="en-US" sz="2000" dirty="0">
              <a:cs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684175E-6AD4-A84C-9975-1A789774B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594" y="5472672"/>
            <a:ext cx="5138970" cy="1085853"/>
          </a:xfrm>
        </p:spPr>
        <p:txBody>
          <a:bodyPr/>
          <a:lstStyle/>
          <a:p>
            <a:r>
              <a:rPr lang="en-US" b="1" dirty="0"/>
              <a:t>BUDG-75 Reports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71527947-941F-984E-9C5C-9E2E751A5CD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20114" b="20114"/>
          <a:stretch/>
        </p:blipFill>
        <p:spPr>
          <a:xfrm>
            <a:off x="2" y="-228600"/>
            <a:ext cx="12191998" cy="4858248"/>
          </a:xfrm>
        </p:spPr>
      </p:pic>
    </p:spTree>
    <p:extLst>
      <p:ext uri="{BB962C8B-B14F-4D97-AF65-F5344CB8AC3E}">
        <p14:creationId xmlns:p14="http://schemas.microsoft.com/office/powerpoint/2010/main" val="5654595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65137-1DA7-8C43-AD97-247781793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Introduction to School Finance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79E2A7-000D-BD44-A99F-D6FFEBDD13C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latin typeface="Arial"/>
                <a:ea typeface="Open Sans"/>
                <a:cs typeface="Arial"/>
              </a:rPr>
              <a:t>SECTION 1</a:t>
            </a:r>
            <a:endParaRPr lang="en-US" dirty="0">
              <a:solidFill>
                <a:schemeClr val="bg1">
                  <a:alpha val="60000"/>
                </a:schemeClr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7B9D85-5D99-6B4F-B5F2-666FF5D0B0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alpha val="60000"/>
                  </a:schemeClr>
                </a:solidFill>
              </a:rPr>
              <a:t>ADE SCHOOL FINANCE REPORTS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7DF595EE-EEFA-EF45-9938-95293B58E1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7168" y="803495"/>
            <a:ext cx="4822042" cy="2880494"/>
          </a:xfrm>
          <a:prstGeom prst="rect">
            <a:avLst/>
          </a:prstGeom>
        </p:spPr>
      </p:pic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BC742916-147F-CB43-9E4F-D872D8D6FF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266582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CB8F98-32D9-9E4F-BAC9-49610775ED2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8606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3E256E-1CF2-3B45-AA26-925B830F59E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1792692"/>
            <a:ext cx="5514474" cy="1695580"/>
          </a:xfrm>
        </p:spPr>
        <p:txBody>
          <a:bodyPr/>
          <a:lstStyle/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611737-D004-43CA-AC2C-70E92A999D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54505"/>
            <a:ext cx="1785260" cy="775564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DCB1D4A-7DF8-DEC5-6EFB-84B7FD6A9F54}"/>
              </a:ext>
            </a:extLst>
          </p:cNvPr>
          <p:cNvSpPr txBox="1">
            <a:spLocks/>
          </p:cNvSpPr>
          <p:nvPr/>
        </p:nvSpPr>
        <p:spPr>
          <a:xfrm>
            <a:off x="672218" y="1836085"/>
            <a:ext cx="5138402" cy="16955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32B64"/>
              </a:buClr>
              <a:buSzPct val="80000"/>
              <a:buFont typeface="Arial" panose="020B0604020202020204" pitchFamily="34" charset="0"/>
              <a:buChar char="•"/>
              <a:defRPr sz="28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2B64"/>
              </a:buClr>
              <a:buSzPct val="80000"/>
              <a:buFont typeface="Arial" panose="020B0604020202020204" pitchFamily="34" charset="0"/>
              <a:buChar char="•"/>
              <a:defRPr sz="24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2B64"/>
              </a:buClr>
              <a:buSzPct val="80000"/>
              <a:buFont typeface="Arial" panose="020B0604020202020204" pitchFamily="34" charset="0"/>
              <a:buChar char="•"/>
              <a:defRPr sz="24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3C10C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3C10C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endParaRPr lang="en-US" sz="2200" dirty="0"/>
          </a:p>
          <a:p>
            <a:pPr marL="1085850" lvl="1" indent="-342900"/>
            <a:endParaRPr lang="en-US" sz="2800" dirty="0">
              <a:solidFill>
                <a:srgbClr val="00206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/>
            <a:endParaRPr lang="en-US" sz="22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BED6C3-2A6A-AD1C-B01F-FFD06541D5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6277" y="75879"/>
            <a:ext cx="6119446" cy="6706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2236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3E256E-1CF2-3B45-AA26-925B830F59E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1792692"/>
            <a:ext cx="5514474" cy="1695580"/>
          </a:xfrm>
        </p:spPr>
        <p:txBody>
          <a:bodyPr/>
          <a:lstStyle/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611737-D004-43CA-AC2C-70E92A999D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54505"/>
            <a:ext cx="1785260" cy="775564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DCB1D4A-7DF8-DEC5-6EFB-84B7FD6A9F54}"/>
              </a:ext>
            </a:extLst>
          </p:cNvPr>
          <p:cNvSpPr txBox="1">
            <a:spLocks/>
          </p:cNvSpPr>
          <p:nvPr/>
        </p:nvSpPr>
        <p:spPr>
          <a:xfrm>
            <a:off x="672218" y="1836085"/>
            <a:ext cx="5138402" cy="16955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32B64"/>
              </a:buClr>
              <a:buSzPct val="80000"/>
              <a:buFont typeface="Arial" panose="020B0604020202020204" pitchFamily="34" charset="0"/>
              <a:buChar char="•"/>
              <a:defRPr sz="28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2B64"/>
              </a:buClr>
              <a:buSzPct val="80000"/>
              <a:buFont typeface="Arial" panose="020B0604020202020204" pitchFamily="34" charset="0"/>
              <a:buChar char="•"/>
              <a:defRPr sz="24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2B64"/>
              </a:buClr>
              <a:buSzPct val="80000"/>
              <a:buFont typeface="Arial" panose="020B0604020202020204" pitchFamily="34" charset="0"/>
              <a:buChar char="•"/>
              <a:defRPr sz="24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3C10C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3C10C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endParaRPr lang="en-US" sz="2200" dirty="0"/>
          </a:p>
          <a:p>
            <a:pPr marL="1085850" lvl="1" indent="-342900"/>
            <a:endParaRPr lang="en-US" sz="2800" dirty="0">
              <a:solidFill>
                <a:srgbClr val="00206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/>
            <a:endParaRPr lang="en-US" sz="22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722765B-8511-8358-9E4F-4876906C3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4451" y="0"/>
            <a:ext cx="59528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7745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83597F02-534B-B44C-884C-AAAFF9E1D65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22738" r="22738"/>
          <a:stretch/>
        </p:blipFill>
        <p:spPr>
          <a:xfrm>
            <a:off x="6583126" y="0"/>
            <a:ext cx="5608874" cy="6857999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BBED121-BF97-514E-893C-F291FE487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224" y="476115"/>
            <a:ext cx="5027651" cy="1085853"/>
          </a:xfrm>
        </p:spPr>
        <p:txBody>
          <a:bodyPr/>
          <a:lstStyle/>
          <a:p>
            <a:r>
              <a:rPr lang="en-US" b="1" dirty="0"/>
              <a:t>BUDG-75 Letters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A18989-4B9B-6246-83ED-342C4680A8C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7476" y="706220"/>
            <a:ext cx="5027613" cy="2586037"/>
          </a:xfrm>
        </p:spPr>
        <p:txBody>
          <a:bodyPr/>
          <a:lstStyle/>
          <a:p>
            <a:pPr marL="0" indent="0">
              <a:buNone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BUDG-75 Letters are published in early February and notify districts of over/under of actual expenditures</a:t>
            </a:r>
            <a:endParaRPr lang="en-US" sz="2200" dirty="0">
              <a:cs typeface="Arial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If AFR Corrections are needed, please reach out to the SF Budget Team</a:t>
            </a:r>
            <a:r>
              <a:rPr lang="en-US" sz="2200" dirty="0">
                <a:solidFill>
                  <a:srgbClr val="143F90"/>
                </a:solidFill>
              </a:rPr>
              <a:t>: </a:t>
            </a:r>
            <a:r>
              <a:rPr lang="en-US" sz="2200" dirty="0">
                <a:solidFill>
                  <a:srgbClr val="143F9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SFBudgetTeam@azed.gov</a:t>
            </a:r>
            <a:endParaRPr lang="en-US" sz="2200" dirty="0">
              <a:solidFill>
                <a:srgbClr val="143F90"/>
              </a:solidFill>
              <a:cs typeface="Arial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cs typeface="Arial" panose="020B0604020202020204"/>
              </a:rPr>
              <a:t>Reduction in current year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cs typeface="Arial" panose="020B0604020202020204"/>
              </a:rPr>
              <a:t>Hardship Application: </a:t>
            </a:r>
            <a:r>
              <a:rPr lang="en-US" sz="2200" dirty="0">
                <a:solidFill>
                  <a:srgbClr val="143F90"/>
                </a:solidFill>
                <a:ea typeface="+mn-lt"/>
                <a:cs typeface="+mn-lt"/>
                <a:hlinkClick r:id="rId4"/>
              </a:rPr>
              <a:t>https://www.azed.gov/sites/default/files/2022/07/Hardship-Application.docx</a:t>
            </a:r>
            <a:endParaRPr lang="en-US" sz="2200" dirty="0">
              <a:solidFill>
                <a:srgbClr val="143F90"/>
              </a:solidFill>
              <a:ea typeface="+mn-lt"/>
              <a:cs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Helpful Hot Topic on Correcting AFRs and School Level Reports: </a:t>
            </a:r>
            <a:r>
              <a:rPr lang="en-US" sz="2200" dirty="0">
                <a:solidFill>
                  <a:srgbClr val="143F9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https://www.azed.gov/finance/correcting-afrs-and-school-level-reports</a:t>
            </a:r>
            <a:r>
              <a:rPr lang="en-US" sz="2200" dirty="0">
                <a:solidFill>
                  <a:srgbClr val="143F90"/>
                </a:solidFill>
              </a:rPr>
              <a:t> </a:t>
            </a:r>
            <a:endParaRPr lang="en-US" sz="2200" dirty="0">
              <a:solidFill>
                <a:srgbClr val="143F9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00713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3E256E-1CF2-3B45-AA26-925B830F59E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1792692"/>
            <a:ext cx="5514474" cy="1695580"/>
          </a:xfrm>
        </p:spPr>
        <p:txBody>
          <a:bodyPr/>
          <a:lstStyle/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611737-D004-43CA-AC2C-70E92A999D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54505"/>
            <a:ext cx="1785260" cy="775564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DCB1D4A-7DF8-DEC5-6EFB-84B7FD6A9F54}"/>
              </a:ext>
            </a:extLst>
          </p:cNvPr>
          <p:cNvSpPr txBox="1">
            <a:spLocks/>
          </p:cNvSpPr>
          <p:nvPr/>
        </p:nvSpPr>
        <p:spPr>
          <a:xfrm>
            <a:off x="672218" y="1836085"/>
            <a:ext cx="5138402" cy="16955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32B64"/>
              </a:buClr>
              <a:buSzPct val="80000"/>
              <a:buFont typeface="Arial" panose="020B0604020202020204" pitchFamily="34" charset="0"/>
              <a:buChar char="•"/>
              <a:defRPr sz="28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2B64"/>
              </a:buClr>
              <a:buSzPct val="80000"/>
              <a:buFont typeface="Arial" panose="020B0604020202020204" pitchFamily="34" charset="0"/>
              <a:buChar char="•"/>
              <a:defRPr sz="24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2B64"/>
              </a:buClr>
              <a:buSzPct val="80000"/>
              <a:buFont typeface="Arial" panose="020B0604020202020204" pitchFamily="34" charset="0"/>
              <a:buChar char="•"/>
              <a:defRPr sz="24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3C10C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3C10C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endParaRPr lang="en-US" sz="2200" dirty="0"/>
          </a:p>
          <a:p>
            <a:pPr marL="1085850" lvl="1" indent="-342900"/>
            <a:endParaRPr lang="en-US" sz="2800" dirty="0">
              <a:solidFill>
                <a:srgbClr val="00206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/>
            <a:endParaRPr lang="en-US" sz="2200" dirty="0"/>
          </a:p>
        </p:txBody>
      </p:sp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C97562A7-9FDA-EE08-D0A9-157E9E65AB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3895" y="850538"/>
            <a:ext cx="9341708" cy="515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510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BBED121-BF97-514E-893C-F291FE487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0357" y="70647"/>
            <a:ext cx="4911286" cy="1085853"/>
          </a:xfrm>
        </p:spPr>
        <p:txBody>
          <a:bodyPr/>
          <a:lstStyle/>
          <a:p>
            <a:r>
              <a:rPr lang="en-US" b="1" dirty="0"/>
              <a:t>BUDG-AGD Report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A18989-4B9B-6246-83ED-342C4680A8C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9763" y="1038104"/>
            <a:ext cx="3415552" cy="5441917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Top of the report summarizes the calculation of applicable budgeted expenditures (expenditures subject to AEL)</a:t>
            </a:r>
            <a:endParaRPr lang="en-US" sz="2400" dirty="0">
              <a:cs typeface="Arial"/>
            </a:endParaRPr>
          </a:p>
          <a:p>
            <a:pPr marL="457200" indent="-457200"/>
            <a:endParaRPr lang="en-US" sz="2400" dirty="0">
              <a:latin typeface="Arial"/>
              <a:ea typeface="Open Sans"/>
              <a:cs typeface="Arial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Arial"/>
                <a:ea typeface="Open Sans"/>
                <a:cs typeface="Arial"/>
              </a:rPr>
              <a:t>Bottom shows statewide values and calculation of at-risk expenditures</a:t>
            </a:r>
            <a:endParaRPr lang="en-US" sz="2400">
              <a:latin typeface="Arial"/>
              <a:ea typeface="Open Sans"/>
              <a:cs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85B6B11-047F-12C9-7CD0-F941080907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3268" y="1038104"/>
            <a:ext cx="7042652" cy="5761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6117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51F26-097D-5D40-945F-6AC2C947E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3765" y="276806"/>
            <a:ext cx="8833710" cy="1085853"/>
          </a:xfrm>
        </p:spPr>
        <p:txBody>
          <a:bodyPr/>
          <a:lstStyle/>
          <a:p>
            <a:r>
              <a:rPr lang="en-US" sz="4000" b="1" dirty="0"/>
              <a:t>BUDG-AGD Report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3E256E-1CF2-3B45-AA26-925B830F59E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1792692"/>
            <a:ext cx="5514474" cy="1695580"/>
          </a:xfrm>
        </p:spPr>
        <p:txBody>
          <a:bodyPr/>
          <a:lstStyle/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611737-D004-43CA-AC2C-70E92A999D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54505"/>
            <a:ext cx="1785260" cy="775564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DCB1D4A-7DF8-DEC5-6EFB-84B7FD6A9F54}"/>
              </a:ext>
            </a:extLst>
          </p:cNvPr>
          <p:cNvSpPr txBox="1">
            <a:spLocks/>
          </p:cNvSpPr>
          <p:nvPr/>
        </p:nvSpPr>
        <p:spPr>
          <a:xfrm>
            <a:off x="672218" y="1836085"/>
            <a:ext cx="5138402" cy="16955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32B64"/>
              </a:buClr>
              <a:buSzPct val="80000"/>
              <a:buFont typeface="Arial" panose="020B0604020202020204" pitchFamily="34" charset="0"/>
              <a:buChar char="•"/>
              <a:defRPr sz="28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2B64"/>
              </a:buClr>
              <a:buSzPct val="80000"/>
              <a:buFont typeface="Arial" panose="020B0604020202020204" pitchFamily="34" charset="0"/>
              <a:buChar char="•"/>
              <a:defRPr sz="24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2B64"/>
              </a:buClr>
              <a:buSzPct val="80000"/>
              <a:buFont typeface="Arial" panose="020B0604020202020204" pitchFamily="34" charset="0"/>
              <a:buChar char="•"/>
              <a:defRPr sz="24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3C10C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3C10C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endParaRPr lang="en-US" sz="2200" dirty="0"/>
          </a:p>
          <a:p>
            <a:pPr marL="1085850" lvl="1" indent="-342900"/>
            <a:endParaRPr lang="en-US" sz="2800" dirty="0">
              <a:solidFill>
                <a:srgbClr val="00206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/>
            <a:endParaRPr lang="en-US" sz="22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873299-BF05-9B71-34A3-9A95BC52C4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905" y="1722650"/>
            <a:ext cx="10740190" cy="344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8335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86337-9E07-5648-AC51-80EF77420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Charlie Martin, Deputy Associate Superintendent</a:t>
            </a:r>
            <a:br>
              <a:rPr lang="en-US" dirty="0"/>
            </a:br>
            <a:r>
              <a:rPr lang="en-US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Charlie.Martin@AZED.gov</a:t>
            </a:r>
            <a:br>
              <a:rPr lang="en-US" dirty="0"/>
            </a:br>
            <a:r>
              <a:rPr lang="en-US" dirty="0"/>
              <a:t>(602) 542-8026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643A17-2976-6049-8B3B-1290AF7470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1552973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51F26-097D-5D40-945F-6AC2C947E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3765" y="842921"/>
            <a:ext cx="8833710" cy="1085853"/>
          </a:xfrm>
        </p:spPr>
        <p:txBody>
          <a:bodyPr/>
          <a:lstStyle/>
          <a:p>
            <a:r>
              <a:rPr lang="en-US" b="1" dirty="0"/>
              <a:t>Introduction to School Finance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CCB6CB-D1CB-0649-8E6B-DBE392C6E2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30805" y="1699214"/>
            <a:ext cx="8530390" cy="169558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School Finance distributes about $6B in state funding for education each year in accordance with formulas in state law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3E256E-1CF2-3B45-AA26-925B830F59E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2474534"/>
            <a:ext cx="5514474" cy="1695580"/>
          </a:xfrm>
        </p:spPr>
        <p:txBody>
          <a:bodyPr/>
          <a:lstStyle/>
          <a:p>
            <a:pPr marL="0" indent="0">
              <a:buNone/>
            </a:pPr>
            <a:endParaRPr lang="en-US" sz="2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One team focuses on collecting the data necessary to calculate payments and related reporting</a:t>
            </a:r>
          </a:p>
          <a:p>
            <a:pPr marL="1200150" lvl="1" indent="-457200"/>
            <a:r>
              <a:rPr lang="en-US" sz="2000" dirty="0">
                <a:hlinkClick r:id="rId2"/>
              </a:rPr>
              <a:t>Help Desk </a:t>
            </a:r>
            <a:r>
              <a:rPr lang="en-US" sz="2000" dirty="0"/>
              <a:t>or (602) 542-5695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One team uses the data to calculate and process payments and manages the collection of budgets/financial reports and corresponding reporting</a:t>
            </a:r>
          </a:p>
          <a:p>
            <a:pPr marL="1200150" lvl="1" indent="-457200"/>
            <a:r>
              <a:rPr lang="en-US" sz="2000" dirty="0">
                <a:hlinkClick r:id="rId3"/>
              </a:rPr>
              <a:t>SFBudgetTeam@azed.gov</a:t>
            </a:r>
            <a:endParaRPr lang="en-US" sz="2000" dirty="0"/>
          </a:p>
          <a:p>
            <a:pPr marL="1200150" lvl="1" indent="-457200"/>
            <a:r>
              <a:rPr lang="en-US" sz="2000" dirty="0">
                <a:hlinkClick r:id="rId4"/>
              </a:rPr>
              <a:t>SFPaymentTeam@azed.gov</a:t>
            </a: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611737-D004-43CA-AC2C-70E92A999D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054505"/>
            <a:ext cx="1785260" cy="775564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DCB1D4A-7DF8-DEC5-6EFB-84B7FD6A9F54}"/>
              </a:ext>
            </a:extLst>
          </p:cNvPr>
          <p:cNvSpPr txBox="1">
            <a:spLocks/>
          </p:cNvSpPr>
          <p:nvPr/>
        </p:nvSpPr>
        <p:spPr>
          <a:xfrm>
            <a:off x="672218" y="2547004"/>
            <a:ext cx="5138402" cy="16955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32B64"/>
              </a:buClr>
              <a:buSzPct val="80000"/>
              <a:buFont typeface="Arial" panose="020B0604020202020204" pitchFamily="34" charset="0"/>
              <a:buChar char="•"/>
              <a:defRPr sz="28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2B64"/>
              </a:buClr>
              <a:buSzPct val="80000"/>
              <a:buFont typeface="Arial" panose="020B0604020202020204" pitchFamily="34" charset="0"/>
              <a:buChar char="•"/>
              <a:defRPr sz="24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2B64"/>
              </a:buClr>
              <a:buSzPct val="80000"/>
              <a:buFont typeface="Arial" panose="020B0604020202020204" pitchFamily="34" charset="0"/>
              <a:buChar char="•"/>
              <a:defRPr sz="24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3C10C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3C10C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endParaRPr lang="en-US" sz="2200" dirty="0"/>
          </a:p>
          <a:p>
            <a:pPr marL="457200" indent="-457200"/>
            <a:r>
              <a:rPr lang="en-US" sz="2200" dirty="0"/>
              <a:t>15 staff divided between two teams</a:t>
            </a:r>
          </a:p>
          <a:p>
            <a:pPr marL="457200" indent="-457200"/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6384103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51F26-097D-5D40-945F-6AC2C947E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3765" y="842921"/>
            <a:ext cx="8833710" cy="1085853"/>
          </a:xfrm>
        </p:spPr>
        <p:txBody>
          <a:bodyPr/>
          <a:lstStyle/>
          <a:p>
            <a:r>
              <a:rPr lang="en-US" b="1" dirty="0"/>
              <a:t>Introduction to School Finance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3E256E-1CF2-3B45-AA26-925B830F59E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2296059"/>
            <a:ext cx="5514474" cy="1695580"/>
          </a:xfrm>
        </p:spPr>
        <p:txBody>
          <a:bodyPr/>
          <a:lstStyle/>
          <a:p>
            <a:pPr marL="0" indent="0">
              <a:buNone/>
            </a:pPr>
            <a:endParaRPr lang="en-US" sz="2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Student-specific, district-specific, and charter-specific factors affect funding:</a:t>
            </a:r>
          </a:p>
          <a:p>
            <a:pPr marL="1200150" lvl="1" indent="-457200"/>
            <a:r>
              <a:rPr lang="en-US" sz="2200" dirty="0"/>
              <a:t>Add-on funding for students with special education needs, English learners, and certain grades</a:t>
            </a:r>
          </a:p>
          <a:p>
            <a:pPr marL="1200150" lvl="1" indent="-457200"/>
            <a:r>
              <a:rPr lang="en-US" sz="2200" dirty="0"/>
              <a:t>Small districts/charters receive more per pupil</a:t>
            </a:r>
          </a:p>
          <a:p>
            <a:pPr marL="1200150" lvl="1" indent="-457200"/>
            <a:r>
              <a:rPr lang="en-US" sz="2200" dirty="0"/>
              <a:t>TEI, base level adjustments (teacher compensation, 200 day calendar)</a:t>
            </a:r>
          </a:p>
          <a:p>
            <a:pPr marL="0" indent="0">
              <a:buNone/>
            </a:pPr>
            <a:endParaRPr lang="en-US" sz="2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611737-D004-43CA-AC2C-70E92A999D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54505"/>
            <a:ext cx="1785260" cy="775564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DCB1D4A-7DF8-DEC5-6EFB-84B7FD6A9F54}"/>
              </a:ext>
            </a:extLst>
          </p:cNvPr>
          <p:cNvSpPr txBox="1">
            <a:spLocks/>
          </p:cNvSpPr>
          <p:nvPr/>
        </p:nvSpPr>
        <p:spPr>
          <a:xfrm>
            <a:off x="672218" y="2296059"/>
            <a:ext cx="5138402" cy="16955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32B64"/>
              </a:buClr>
              <a:buSzPct val="80000"/>
              <a:buFont typeface="Arial" panose="020B0604020202020204" pitchFamily="34" charset="0"/>
              <a:buChar char="•"/>
              <a:defRPr sz="28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2B64"/>
              </a:buClr>
              <a:buSzPct val="80000"/>
              <a:buFont typeface="Arial" panose="020B0604020202020204" pitchFamily="34" charset="0"/>
              <a:buChar char="•"/>
              <a:defRPr sz="24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2B64"/>
              </a:buClr>
              <a:buSzPct val="80000"/>
              <a:buFont typeface="Arial" panose="020B0604020202020204" pitchFamily="34" charset="0"/>
              <a:buChar char="•"/>
              <a:defRPr sz="24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3C10C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3C10C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endParaRPr lang="en-US" sz="2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State funding is determined primarily by current year student enrollment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/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5705101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51F26-097D-5D40-945F-6AC2C947E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145" y="314938"/>
            <a:ext cx="8833710" cy="1085853"/>
          </a:xfrm>
        </p:spPr>
        <p:txBody>
          <a:bodyPr/>
          <a:lstStyle/>
          <a:p>
            <a:r>
              <a:rPr lang="en-US" b="1" dirty="0">
                <a:hlinkClick r:id="rId2"/>
              </a:rPr>
              <a:t>www.azed.gov/finance</a:t>
            </a:r>
            <a:endParaRPr lang="en-US" b="1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3E256E-1CF2-3B45-AA26-925B830F59E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2296059"/>
            <a:ext cx="5514474" cy="1695580"/>
          </a:xfrm>
        </p:spPr>
        <p:txBody>
          <a:bodyPr/>
          <a:lstStyle/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611737-D004-43CA-AC2C-70E92A999D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54505"/>
            <a:ext cx="1785260" cy="775564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DCB1D4A-7DF8-DEC5-6EFB-84B7FD6A9F54}"/>
              </a:ext>
            </a:extLst>
          </p:cNvPr>
          <p:cNvSpPr txBox="1">
            <a:spLocks/>
          </p:cNvSpPr>
          <p:nvPr/>
        </p:nvSpPr>
        <p:spPr>
          <a:xfrm>
            <a:off x="672218" y="2296059"/>
            <a:ext cx="5138402" cy="16955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32B64"/>
              </a:buClr>
              <a:buSzPct val="80000"/>
              <a:buFont typeface="Arial" panose="020B0604020202020204" pitchFamily="34" charset="0"/>
              <a:buChar char="•"/>
              <a:defRPr sz="28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2B64"/>
              </a:buClr>
              <a:buSzPct val="80000"/>
              <a:buFont typeface="Arial" panose="020B0604020202020204" pitchFamily="34" charset="0"/>
              <a:buChar char="•"/>
              <a:defRPr sz="24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2B64"/>
              </a:buClr>
              <a:buSzPct val="80000"/>
              <a:buFont typeface="Arial" panose="020B0604020202020204" pitchFamily="34" charset="0"/>
              <a:buChar char="•"/>
              <a:defRPr sz="24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3C10C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3C10C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endParaRPr lang="en-US" sz="2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/>
            <a:endParaRPr lang="en-US" sz="2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305B37-0884-8AE3-40F3-505062EFFF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4525" y="1163512"/>
            <a:ext cx="8655308" cy="569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6531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51F26-097D-5D40-945F-6AC2C947E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145" y="271405"/>
            <a:ext cx="8833710" cy="1085853"/>
          </a:xfrm>
        </p:spPr>
        <p:txBody>
          <a:bodyPr/>
          <a:lstStyle/>
          <a:p>
            <a:r>
              <a:rPr lang="en-US" b="1" dirty="0"/>
              <a:t>School Finance Reports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3E256E-1CF2-3B45-AA26-925B830F59E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2296059"/>
            <a:ext cx="5514474" cy="1695580"/>
          </a:xfrm>
        </p:spPr>
        <p:txBody>
          <a:bodyPr/>
          <a:lstStyle/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611737-D004-43CA-AC2C-70E92A999D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54505"/>
            <a:ext cx="1785260" cy="775564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DCB1D4A-7DF8-DEC5-6EFB-84B7FD6A9F54}"/>
              </a:ext>
            </a:extLst>
          </p:cNvPr>
          <p:cNvSpPr txBox="1">
            <a:spLocks/>
          </p:cNvSpPr>
          <p:nvPr/>
        </p:nvSpPr>
        <p:spPr>
          <a:xfrm>
            <a:off x="672218" y="2296059"/>
            <a:ext cx="5138402" cy="16955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32B64"/>
              </a:buClr>
              <a:buSzPct val="80000"/>
              <a:buFont typeface="Arial" panose="020B0604020202020204" pitchFamily="34" charset="0"/>
              <a:buChar char="•"/>
              <a:defRPr sz="28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2B64"/>
              </a:buClr>
              <a:buSzPct val="80000"/>
              <a:buFont typeface="Arial" panose="020B0604020202020204" pitchFamily="34" charset="0"/>
              <a:buChar char="•"/>
              <a:defRPr sz="24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2B64"/>
              </a:buClr>
              <a:buSzPct val="80000"/>
              <a:buFont typeface="Arial" panose="020B0604020202020204" pitchFamily="34" charset="0"/>
              <a:buChar char="•"/>
              <a:defRPr sz="24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3C10C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3C10C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endParaRPr lang="en-US" sz="2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/>
            <a:endParaRPr lang="en-US" sz="22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BF55BCD9-0147-F701-CDA6-AFF3CAAFE0C8}"/>
                  </a:ext>
                </a:extLst>
              </p14:cNvPr>
              <p14:cNvContentPartPr/>
              <p14:nvPr/>
            </p14:nvContentPartPr>
            <p14:xfrm>
              <a:off x="4379400" y="2911415"/>
              <a:ext cx="36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BF55BCD9-0147-F701-CDA6-AFF3CAAFE0C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16400" y="2848415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6E7930B2-AA0E-C639-7CF9-0129D3EC1640}"/>
                  </a:ext>
                </a:extLst>
              </p14:cNvPr>
              <p14:cNvContentPartPr/>
              <p14:nvPr/>
            </p14:nvContentPartPr>
            <p14:xfrm>
              <a:off x="4114440" y="1972895"/>
              <a:ext cx="360" cy="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6E7930B2-AA0E-C639-7CF9-0129D3EC164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51800" y="1909895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080974D3-58AF-1D20-FEFF-51C99CCF7CE8}"/>
                  </a:ext>
                </a:extLst>
              </p14:cNvPr>
              <p14:cNvContentPartPr/>
              <p14:nvPr/>
            </p14:nvContentPartPr>
            <p14:xfrm>
              <a:off x="3537000" y="2391935"/>
              <a:ext cx="360" cy="147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080974D3-58AF-1D20-FEFF-51C99CCF7CE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474360" y="2328935"/>
                <a:ext cx="126000" cy="14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979F8049-C540-E2C3-7A5D-5221227E4FAF}"/>
                  </a:ext>
                </a:extLst>
              </p14:cNvPr>
              <p14:cNvContentPartPr/>
              <p14:nvPr/>
            </p14:nvContentPartPr>
            <p14:xfrm>
              <a:off x="3705120" y="4103015"/>
              <a:ext cx="20880" cy="237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979F8049-C540-E2C3-7A5D-5221227E4FA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642480" y="4040015"/>
                <a:ext cx="146520" cy="149400"/>
              </a:xfrm>
              <a:prstGeom prst="rect">
                <a:avLst/>
              </a:prstGeom>
            </p:spPr>
          </p:pic>
        </mc:Fallback>
      </mc:AlternateContent>
      <p:pic>
        <p:nvPicPr>
          <p:cNvPr id="14" name="Content Placeholder 4">
            <a:extLst>
              <a:ext uri="{FF2B5EF4-FFF2-40B4-BE49-F238E27FC236}">
                <a16:creationId xmlns:a16="http://schemas.microsoft.com/office/drawing/2014/main" id="{6E5B28C7-840B-A086-CB78-9F1AA05FEC1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37463" y="1036262"/>
            <a:ext cx="8647799" cy="5414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7200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65137-1DA7-8C43-AD97-247781793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Payment Reports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79E2A7-000D-BD44-A99F-D6FFEBDD13C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latin typeface="Arial"/>
                <a:ea typeface="Open Sans"/>
                <a:cs typeface="Arial"/>
              </a:rPr>
              <a:t>SECTION 2</a:t>
            </a:r>
            <a:endParaRPr lang="en-US" dirty="0">
              <a:solidFill>
                <a:schemeClr val="bg1">
                  <a:alpha val="60000"/>
                </a:schemeClr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7B9D85-5D99-6B4F-B5F2-666FF5D0B0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alpha val="60000"/>
                  </a:schemeClr>
                </a:solidFill>
              </a:rPr>
              <a:t>ADE SCHOOL FINANCE REPORTS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7DF595EE-EEFA-EF45-9938-95293B58E1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7168" y="803495"/>
            <a:ext cx="4822042" cy="2880494"/>
          </a:xfrm>
          <a:prstGeom prst="rect">
            <a:avLst/>
          </a:prstGeom>
        </p:spPr>
      </p:pic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BC742916-147F-CB43-9E4F-D872D8D6FF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266582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CB8F98-32D9-9E4F-BAC9-49610775ED25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4462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group of people in a classroom&#10;&#10;Description automatically generated with medium confidence">
            <a:extLst>
              <a:ext uri="{FF2B5EF4-FFF2-40B4-BE49-F238E27FC236}">
                <a16:creationId xmlns:a16="http://schemas.microsoft.com/office/drawing/2014/main" id="{E2F09044-5CB9-5E4F-92F9-C26DB851BB4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19976" r="19976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9390217-64B3-C646-AEAE-DA4524C6B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584400"/>
            <a:ext cx="5027651" cy="1085853"/>
          </a:xfrm>
        </p:spPr>
        <p:txBody>
          <a:bodyPr/>
          <a:lstStyle/>
          <a:p>
            <a:r>
              <a:rPr lang="en-US" sz="3600" b="1" dirty="0"/>
              <a:t>Payment Reports</a:t>
            </a:r>
            <a:endParaRPr lang="en-US" sz="3600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56F603C-A1A4-1A41-8305-BD4E0F6E200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66596" y="1357432"/>
            <a:ext cx="5027613" cy="2586037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Basic State Aid Reports</a:t>
            </a:r>
          </a:p>
          <a:p>
            <a:pPr marL="1143000" lvl="1" indent="-457200"/>
            <a:r>
              <a:rPr lang="en-US" sz="2200" dirty="0"/>
              <a:t>BSA55 – Basic Calculations for Equalization Assistance</a:t>
            </a:r>
          </a:p>
          <a:p>
            <a:pPr marL="1143000" lvl="1" indent="-457200"/>
            <a:r>
              <a:rPr lang="en-US" sz="2200" dirty="0"/>
              <a:t>BSA64 – Equalization Assistance and State Aid Payment Details</a:t>
            </a:r>
          </a:p>
          <a:p>
            <a:pPr lvl="1" indent="0">
              <a:buNone/>
            </a:pPr>
            <a:endParaRPr lang="en-US" sz="2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Other Reports</a:t>
            </a:r>
          </a:p>
          <a:p>
            <a:pPr marL="1143000" lvl="1" indent="-457200"/>
            <a:r>
              <a:rPr lang="en-US" sz="2200" dirty="0"/>
              <a:t>SDER96 (TEI)</a:t>
            </a:r>
          </a:p>
        </p:txBody>
      </p:sp>
    </p:spTree>
    <p:extLst>
      <p:ext uri="{BB962C8B-B14F-4D97-AF65-F5344CB8AC3E}">
        <p14:creationId xmlns:p14="http://schemas.microsoft.com/office/powerpoint/2010/main" val="912598748"/>
      </p:ext>
    </p:extLst>
  </p:cSld>
  <p:clrMapOvr>
    <a:masterClrMapping/>
  </p:clrMapOvr>
</p:sld>
</file>

<file path=ppt/theme/theme1.xml><?xml version="1.0" encoding="utf-8"?>
<a:theme xmlns:a="http://schemas.openxmlformats.org/drawingml/2006/main" name="FTF Theme, 2018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-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marL="285750" indent="-285750" algn="l">
          <a:buClr>
            <a:srgbClr val="53C10C"/>
          </a:buClr>
          <a:buSzPct val="85000"/>
          <a:buFont typeface="Arial" panose="020B0604020202020204" pitchFamily="34" charset="0"/>
          <a:buChar char="•"/>
          <a:defRPr sz="2000" b="0" i="0" dirty="0" smtClean="0">
            <a:solidFill>
              <a:srgbClr val="5A5D5C"/>
            </a:solidFill>
            <a:latin typeface="Calibri Light" panose="020F0302020204030204" pitchFamily="34" charset="0"/>
            <a:cs typeface="Calibri Light" panose="020F030202020403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A8A5CDE0033014BB7CF0B71530BDF99" ma:contentTypeVersion="6" ma:contentTypeDescription="Create a new document." ma:contentTypeScope="" ma:versionID="ab73bfecd50ae2e26a592aad63026044">
  <xsd:schema xmlns:xsd="http://www.w3.org/2001/XMLSchema" xmlns:xs="http://www.w3.org/2001/XMLSchema" xmlns:p="http://schemas.microsoft.com/office/2006/metadata/properties" xmlns:ns2="6956a4e3-4065-4b8a-833d-d2ae2a8a83d5" targetNamespace="http://schemas.microsoft.com/office/2006/metadata/properties" ma:root="true" ma:fieldsID="88106054ace498a63f7e7ac568adf037" ns2:_="">
    <xsd:import namespace="6956a4e3-4065-4b8a-833d-d2ae2a8a83d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56a4e3-4065-4b8a-833d-d2ae2a8a83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7BBEEE5-391C-4E22-A797-CD70D6309131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D4987F97-98C5-45D1-99FB-1F4E7911316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57FD3AF-EF6C-4366-87AE-9BE041A4D4E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956a4e3-4065-4b8a-833d-d2ae2a8a83d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8080</TotalTime>
  <Words>764</Words>
  <Application>Microsoft Office PowerPoint</Application>
  <PresentationFormat>Widescreen</PresentationFormat>
  <Paragraphs>136</Paragraphs>
  <Slides>36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Arial</vt:lpstr>
      <vt:lpstr>Calibri</vt:lpstr>
      <vt:lpstr>Calibri Light</vt:lpstr>
      <vt:lpstr>Open Sans</vt:lpstr>
      <vt:lpstr>Oswald</vt:lpstr>
      <vt:lpstr>Times New Roman</vt:lpstr>
      <vt:lpstr>FTF Theme, 2018</vt:lpstr>
      <vt:lpstr>Payment and Budget Reports</vt:lpstr>
      <vt:lpstr>Agenda</vt:lpstr>
      <vt:lpstr>Introduction to School Finance</vt:lpstr>
      <vt:lpstr>Introduction to School Finance</vt:lpstr>
      <vt:lpstr>Introduction to School Finance</vt:lpstr>
      <vt:lpstr>www.azed.gov/finance</vt:lpstr>
      <vt:lpstr>School Finance Reports</vt:lpstr>
      <vt:lpstr>Payment Reports</vt:lpstr>
      <vt:lpstr>Payment Reports</vt:lpstr>
      <vt:lpstr>Payment Reports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New District Payment Reports</vt:lpstr>
      <vt:lpstr>PowerPoint Presentation</vt:lpstr>
      <vt:lpstr>Teacher Experience Index (TEI) / SDER96</vt:lpstr>
      <vt:lpstr>Budget Reports</vt:lpstr>
      <vt:lpstr>Budget Reports</vt:lpstr>
      <vt:lpstr>BUDG-25</vt:lpstr>
      <vt:lpstr>BUDG-25 Report</vt:lpstr>
      <vt:lpstr>BUDG-25 Report</vt:lpstr>
      <vt:lpstr>BUDG-25 Report</vt:lpstr>
      <vt:lpstr>BUDG-25 Letter</vt:lpstr>
      <vt:lpstr>BUDG-75 Reports</vt:lpstr>
      <vt:lpstr>PowerPoint Presentation</vt:lpstr>
      <vt:lpstr>PowerPoint Presentation</vt:lpstr>
      <vt:lpstr>BUDG-75 Letters</vt:lpstr>
      <vt:lpstr>PowerPoint Presentation</vt:lpstr>
      <vt:lpstr>BUDG-AGD Report</vt:lpstr>
      <vt:lpstr>BUDG-AGD Report</vt:lpstr>
      <vt:lpstr>Charlie Martin, Deputy Associate Superintendent Charlie.Martin@AZED.gov (602) 542-8026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Taylor Schlabach</dc:creator>
  <cp:lastModifiedBy>Martin, Charlie</cp:lastModifiedBy>
  <cp:revision>860</cp:revision>
  <cp:lastPrinted>2019-07-09T15:51:45Z</cp:lastPrinted>
  <dcterms:created xsi:type="dcterms:W3CDTF">2018-03-20T17:28:56Z</dcterms:created>
  <dcterms:modified xsi:type="dcterms:W3CDTF">2023-01-23T19:42:33Z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0x0101000A8A5CDE0033014BB7CF0B71530BDF99</vt:lpwstr>
  </property>
</Properties>
</file>