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5" r:id="rId4"/>
  </p:sldMasterIdLst>
  <p:notesMasterIdLst>
    <p:notesMasterId r:id="rId20"/>
  </p:notesMasterIdLst>
  <p:handoutMasterIdLst>
    <p:handoutMasterId r:id="rId21"/>
  </p:handoutMasterIdLst>
  <p:sldIdLst>
    <p:sldId id="291" r:id="rId5"/>
    <p:sldId id="293" r:id="rId6"/>
    <p:sldId id="296" r:id="rId7"/>
    <p:sldId id="297" r:id="rId8"/>
    <p:sldId id="301" r:id="rId9"/>
    <p:sldId id="313" r:id="rId10"/>
    <p:sldId id="307" r:id="rId11"/>
    <p:sldId id="308" r:id="rId12"/>
    <p:sldId id="316" r:id="rId13"/>
    <p:sldId id="309" r:id="rId14"/>
    <p:sldId id="310" r:id="rId15"/>
    <p:sldId id="311" r:id="rId16"/>
    <p:sldId id="312" r:id="rId17"/>
    <p:sldId id="315" r:id="rId18"/>
    <p:sldId id="317" r:id="rId19"/>
  </p:sldIdLst>
  <p:sldSz cx="9144000" cy="5143500" type="screen16x9"/>
  <p:notesSz cx="9296400" cy="70104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10048"/>
    <a:srgbClr val="002D72"/>
    <a:srgbClr val="CB6015"/>
    <a:srgbClr val="3B7D23"/>
    <a:srgbClr val="C00000"/>
    <a:srgbClr val="99003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638BE4-CC29-40F5-8EE7-AAD8262F8FE3}" v="186" dt="2025-02-12T21:05:31.6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62" autoAdjust="0"/>
    <p:restoredTop sz="94660"/>
  </p:normalViewPr>
  <p:slideViewPr>
    <p:cSldViewPr>
      <p:cViewPr varScale="1">
        <p:scale>
          <a:sx n="142" d="100"/>
          <a:sy n="142" d="100"/>
        </p:scale>
        <p:origin x="228" y="120"/>
      </p:cViewPr>
      <p:guideLst>
        <p:guide orient="horz" pos="162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gs" Target="tags/tag1.xml"/><Relationship Id="rId27" Type="http://schemas.microsoft.com/office/2016/11/relationships/changesInfo" Target="changesInfos/changesInfo1.xml"/></Relationships>
</file>

<file path=ppt/_rels/viewProps.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slide" Target="slides/slide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iggs, Hannah" userId="b68ece08-042a-4f97-a49b-bff56da478a8" providerId="ADAL" clId="{F0C99730-36E1-48C1-86BF-A2F43CE7CB39}"/>
    <pc:docChg chg="undo custSel modSld modMainMaster modNotesMaster">
      <pc:chgData name="Higgs, Hannah" userId="b68ece08-042a-4f97-a49b-bff56da478a8" providerId="ADAL" clId="{F0C99730-36E1-48C1-86BF-A2F43CE7CB39}" dt="2024-12-18T18:02:08.646" v="110" actId="478"/>
      <pc:docMkLst>
        <pc:docMk/>
      </pc:docMkLst>
      <pc:sldChg chg="addSp delSp modSp mod setBg modNotes">
        <pc:chgData name="Higgs, Hannah" userId="b68ece08-042a-4f97-a49b-bff56da478a8" providerId="ADAL" clId="{F0C99730-36E1-48C1-86BF-A2F43CE7CB39}" dt="2024-12-18T18:02:08.646" v="110" actId="478"/>
        <pc:sldMkLst>
          <pc:docMk/>
          <pc:sldMk cId="0" sldId="291"/>
        </pc:sldMkLst>
        <pc:spChg chg="add mod">
          <ac:chgData name="Higgs, Hannah" userId="b68ece08-042a-4f97-a49b-bff56da478a8" providerId="ADAL" clId="{F0C99730-36E1-48C1-86BF-A2F43CE7CB39}" dt="2024-12-18T18:01:39.174" v="106" actId="20577"/>
          <ac:spMkLst>
            <pc:docMk/>
            <pc:sldMk cId="0" sldId="291"/>
            <ac:spMk id="2" creationId="{126F3150-7915-02F3-2D5B-C9DB7E335EF8}"/>
          </ac:spMkLst>
        </pc:spChg>
        <pc:spChg chg="add mod">
          <ac:chgData name="Higgs, Hannah" userId="b68ece08-042a-4f97-a49b-bff56da478a8" providerId="ADAL" clId="{F0C99730-36E1-48C1-86BF-A2F43CE7CB39}" dt="2024-12-18T17:46:17.289" v="19"/>
          <ac:spMkLst>
            <pc:docMk/>
            <pc:sldMk cId="0" sldId="291"/>
            <ac:spMk id="3" creationId="{7A40C1C0-6D51-F98D-7462-905378062F2B}"/>
          </ac:spMkLst>
        </pc:spChg>
        <pc:spChg chg="add mod">
          <ac:chgData name="Higgs, Hannah" userId="b68ece08-042a-4f97-a49b-bff56da478a8" providerId="ADAL" clId="{F0C99730-36E1-48C1-86BF-A2F43CE7CB39}" dt="2024-12-18T17:46:17.289" v="19"/>
          <ac:spMkLst>
            <pc:docMk/>
            <pc:sldMk cId="0" sldId="291"/>
            <ac:spMk id="6" creationId="{AA321A86-17E4-44DE-E7D8-40C42511EA78}"/>
          </ac:spMkLst>
        </pc:spChg>
        <pc:spChg chg="add mod">
          <ac:chgData name="Higgs, Hannah" userId="b68ece08-042a-4f97-a49b-bff56da478a8" providerId="ADAL" clId="{F0C99730-36E1-48C1-86BF-A2F43CE7CB39}" dt="2024-12-18T17:46:17.289" v="19"/>
          <ac:spMkLst>
            <pc:docMk/>
            <pc:sldMk cId="0" sldId="291"/>
            <ac:spMk id="7" creationId="{07494837-6CDE-D803-0B98-430FFF378A53}"/>
          </ac:spMkLst>
        </pc:spChg>
        <pc:spChg chg="add mod">
          <ac:chgData name="Higgs, Hannah" userId="b68ece08-042a-4f97-a49b-bff56da478a8" providerId="ADAL" clId="{F0C99730-36E1-48C1-86BF-A2F43CE7CB39}" dt="2024-12-18T17:46:17.289" v="19"/>
          <ac:spMkLst>
            <pc:docMk/>
            <pc:sldMk cId="0" sldId="291"/>
            <ac:spMk id="8" creationId="{A441216E-B45F-E593-0ED0-6B8F000721BC}"/>
          </ac:spMkLst>
        </pc:spChg>
        <pc:spChg chg="add mod">
          <ac:chgData name="Higgs, Hannah" userId="b68ece08-042a-4f97-a49b-bff56da478a8" providerId="ADAL" clId="{F0C99730-36E1-48C1-86BF-A2F43CE7CB39}" dt="2024-12-18T17:46:17.289" v="19"/>
          <ac:spMkLst>
            <pc:docMk/>
            <pc:sldMk cId="0" sldId="291"/>
            <ac:spMk id="9" creationId="{B80AD94C-89A9-AAFA-F90E-875D5C0B7883}"/>
          </ac:spMkLst>
        </pc:spChg>
        <pc:spChg chg="add mod">
          <ac:chgData name="Higgs, Hannah" userId="b68ece08-042a-4f97-a49b-bff56da478a8" providerId="ADAL" clId="{F0C99730-36E1-48C1-86BF-A2F43CE7CB39}" dt="2024-12-18T17:46:17.289" v="19"/>
          <ac:spMkLst>
            <pc:docMk/>
            <pc:sldMk cId="0" sldId="291"/>
            <ac:spMk id="10" creationId="{92EBA63C-36F0-CDE1-2B84-A538BC2ADC0B}"/>
          </ac:spMkLst>
        </pc:spChg>
        <pc:spChg chg="add mod">
          <ac:chgData name="Higgs, Hannah" userId="b68ece08-042a-4f97-a49b-bff56da478a8" providerId="ADAL" clId="{F0C99730-36E1-48C1-86BF-A2F43CE7CB39}" dt="2024-12-18T17:46:17.289" v="19"/>
          <ac:spMkLst>
            <pc:docMk/>
            <pc:sldMk cId="0" sldId="291"/>
            <ac:spMk id="11" creationId="{FB95A344-D794-BD69-4FC1-215B47D8D47A}"/>
          </ac:spMkLst>
        </pc:spChg>
        <pc:picChg chg="add mod">
          <ac:chgData name="Higgs, Hannah" userId="b68ece08-042a-4f97-a49b-bff56da478a8" providerId="ADAL" clId="{F0C99730-36E1-48C1-86BF-A2F43CE7CB39}" dt="2024-12-18T17:46:24.016" v="21" actId="1076"/>
          <ac:picMkLst>
            <pc:docMk/>
            <pc:sldMk cId="0" sldId="291"/>
            <ac:picMk id="4" creationId="{93F3123A-BB82-9CC2-630E-16E672E13DC7}"/>
          </ac:picMkLst>
        </pc:picChg>
        <pc:cxnChg chg="add mod">
          <ac:chgData name="Higgs, Hannah" userId="b68ece08-042a-4f97-a49b-bff56da478a8" providerId="ADAL" clId="{F0C99730-36E1-48C1-86BF-A2F43CE7CB39}" dt="2024-12-18T17:46:17.289" v="19"/>
          <ac:cxnSpMkLst>
            <pc:docMk/>
            <pc:sldMk cId="0" sldId="291"/>
            <ac:cxnSpMk id="5" creationId="{7B757EB4-4032-BD4C-2E4E-A8385C03158A}"/>
          </ac:cxnSpMkLst>
        </pc:cxnChg>
      </pc:sldChg>
      <pc:sldChg chg="modSp mod modNotes">
        <pc:chgData name="Higgs, Hannah" userId="b68ece08-042a-4f97-a49b-bff56da478a8" providerId="ADAL" clId="{F0C99730-36E1-48C1-86BF-A2F43CE7CB39}" dt="2024-12-18T17:45:37.520" v="8" actId="27636"/>
        <pc:sldMkLst>
          <pc:docMk/>
          <pc:sldMk cId="0" sldId="293"/>
        </pc:sldMkLst>
        <pc:spChg chg="mod">
          <ac:chgData name="Higgs, Hannah" userId="b68ece08-042a-4f97-a49b-bff56da478a8" providerId="ADAL" clId="{F0C99730-36E1-48C1-86BF-A2F43CE7CB39}" dt="2024-12-18T17:45:37.078" v="6"/>
          <ac:spMkLst>
            <pc:docMk/>
            <pc:sldMk cId="0" sldId="293"/>
            <ac:spMk id="101379" creationId="{327BAB1D-06A8-43F0-BB7E-7B1AF87F15BF}"/>
          </ac:spMkLst>
        </pc:spChg>
      </pc:sldChg>
      <pc:sldChg chg="modSp modNotes">
        <pc:chgData name="Higgs, Hannah" userId="b68ece08-042a-4f97-a49b-bff56da478a8" providerId="ADAL" clId="{F0C99730-36E1-48C1-86BF-A2F43CE7CB39}" dt="2024-12-18T17:43:43.134" v="0"/>
        <pc:sldMkLst>
          <pc:docMk/>
          <pc:sldMk cId="0" sldId="296"/>
        </pc:sldMkLst>
        <pc:spChg chg="mod">
          <ac:chgData name="Higgs, Hannah" userId="b68ece08-042a-4f97-a49b-bff56da478a8" providerId="ADAL" clId="{F0C99730-36E1-48C1-86BF-A2F43CE7CB39}" dt="2024-12-18T17:43:43.134" v="0"/>
          <ac:spMkLst>
            <pc:docMk/>
            <pc:sldMk cId="0" sldId="296"/>
            <ac:spMk id="4" creationId="{209EDFB2-CE55-431D-9571-B6F8C0305348}"/>
          </ac:spMkLst>
        </pc:spChg>
        <pc:spChg chg="mod">
          <ac:chgData name="Higgs, Hannah" userId="b68ece08-042a-4f97-a49b-bff56da478a8" providerId="ADAL" clId="{F0C99730-36E1-48C1-86BF-A2F43CE7CB39}" dt="2024-12-18T17:43:43.134" v="0"/>
          <ac:spMkLst>
            <pc:docMk/>
            <pc:sldMk cId="0" sldId="296"/>
            <ac:spMk id="102402" creationId="{5E6B3F6E-8B05-4A84-A48B-30C4E0B1456B}"/>
          </ac:spMkLst>
        </pc:spChg>
      </pc:sldChg>
      <pc:sldChg chg="modSp modNotes">
        <pc:chgData name="Higgs, Hannah" userId="b68ece08-042a-4f97-a49b-bff56da478a8" providerId="ADAL" clId="{F0C99730-36E1-48C1-86BF-A2F43CE7CB39}" dt="2024-12-18T17:45:37.078" v="6"/>
        <pc:sldMkLst>
          <pc:docMk/>
          <pc:sldMk cId="0" sldId="297"/>
        </pc:sldMkLst>
        <pc:spChg chg="mod">
          <ac:chgData name="Higgs, Hannah" userId="b68ece08-042a-4f97-a49b-bff56da478a8" providerId="ADAL" clId="{F0C99730-36E1-48C1-86BF-A2F43CE7CB39}" dt="2024-12-18T17:43:43.134" v="0"/>
          <ac:spMkLst>
            <pc:docMk/>
            <pc:sldMk cId="0" sldId="297"/>
            <ac:spMk id="104450" creationId="{36FEEC60-66FA-4024-8659-E4CAF1AA722F}"/>
          </ac:spMkLst>
        </pc:spChg>
        <pc:spChg chg="mod">
          <ac:chgData name="Higgs, Hannah" userId="b68ece08-042a-4f97-a49b-bff56da478a8" providerId="ADAL" clId="{F0C99730-36E1-48C1-86BF-A2F43CE7CB39}" dt="2024-12-18T17:45:37.078" v="6"/>
          <ac:spMkLst>
            <pc:docMk/>
            <pc:sldMk cId="0" sldId="297"/>
            <ac:spMk id="104451" creationId="{0B8A472C-0A34-47E2-A719-575CFDCDB4B0}"/>
          </ac:spMkLst>
        </pc:spChg>
      </pc:sldChg>
      <pc:sldChg chg="modSp modNotes">
        <pc:chgData name="Higgs, Hannah" userId="b68ece08-042a-4f97-a49b-bff56da478a8" providerId="ADAL" clId="{F0C99730-36E1-48C1-86BF-A2F43CE7CB39}" dt="2024-12-18T17:45:37.078" v="6"/>
        <pc:sldMkLst>
          <pc:docMk/>
          <pc:sldMk cId="0" sldId="301"/>
        </pc:sldMkLst>
        <pc:spChg chg="mod">
          <ac:chgData name="Higgs, Hannah" userId="b68ece08-042a-4f97-a49b-bff56da478a8" providerId="ADAL" clId="{F0C99730-36E1-48C1-86BF-A2F43CE7CB39}" dt="2024-12-18T17:45:37.078" v="6"/>
          <ac:spMkLst>
            <pc:docMk/>
            <pc:sldMk cId="0" sldId="301"/>
            <ac:spMk id="70659" creationId="{DCFB8A91-AFE0-42BB-B8BE-07EA718454B6}"/>
          </ac:spMkLst>
        </pc:spChg>
      </pc:sldChg>
      <pc:sldChg chg="modSp mod modNotes">
        <pc:chgData name="Higgs, Hannah" userId="b68ece08-042a-4f97-a49b-bff56da478a8" providerId="ADAL" clId="{F0C99730-36E1-48C1-86BF-A2F43CE7CB39}" dt="2024-12-18T17:45:37.623" v="10" actId="27636"/>
        <pc:sldMkLst>
          <pc:docMk/>
          <pc:sldMk cId="0" sldId="307"/>
        </pc:sldMkLst>
        <pc:spChg chg="mod">
          <ac:chgData name="Higgs, Hannah" userId="b68ece08-042a-4f97-a49b-bff56da478a8" providerId="ADAL" clId="{F0C99730-36E1-48C1-86BF-A2F43CE7CB39}" dt="2024-12-18T17:45:37.623" v="10" actId="27636"/>
          <ac:spMkLst>
            <pc:docMk/>
            <pc:sldMk cId="0" sldId="307"/>
            <ac:spMk id="15363" creationId="{5076DDDE-199B-4808-85C0-7AEA86542E62}"/>
          </ac:spMkLst>
        </pc:spChg>
      </pc:sldChg>
      <pc:sldChg chg="modSp mod modNotes">
        <pc:chgData name="Higgs, Hannah" userId="b68ece08-042a-4f97-a49b-bff56da478a8" providerId="ADAL" clId="{F0C99730-36E1-48C1-86BF-A2F43CE7CB39}" dt="2024-12-18T17:45:37.649" v="11" actId="27636"/>
        <pc:sldMkLst>
          <pc:docMk/>
          <pc:sldMk cId="0" sldId="308"/>
        </pc:sldMkLst>
        <pc:spChg chg="mod">
          <ac:chgData name="Higgs, Hannah" userId="b68ece08-042a-4f97-a49b-bff56da478a8" providerId="ADAL" clId="{F0C99730-36E1-48C1-86BF-A2F43CE7CB39}" dt="2024-12-18T17:45:37.649" v="11" actId="27636"/>
          <ac:spMkLst>
            <pc:docMk/>
            <pc:sldMk cId="0" sldId="308"/>
            <ac:spMk id="16387" creationId="{CF32FAB4-718C-4678-9702-48F06BA55D0D}"/>
          </ac:spMkLst>
        </pc:spChg>
      </pc:sldChg>
      <pc:sldChg chg="modSp modNotes">
        <pc:chgData name="Higgs, Hannah" userId="b68ece08-042a-4f97-a49b-bff56da478a8" providerId="ADAL" clId="{F0C99730-36E1-48C1-86BF-A2F43CE7CB39}" dt="2024-12-18T17:45:37.078" v="6"/>
        <pc:sldMkLst>
          <pc:docMk/>
          <pc:sldMk cId="0" sldId="309"/>
        </pc:sldMkLst>
      </pc:sldChg>
      <pc:sldChg chg="modSp mod modNotes">
        <pc:chgData name="Higgs, Hannah" userId="b68ece08-042a-4f97-a49b-bff56da478a8" providerId="ADAL" clId="{F0C99730-36E1-48C1-86BF-A2F43CE7CB39}" dt="2024-12-18T17:45:37.659" v="12" actId="27636"/>
        <pc:sldMkLst>
          <pc:docMk/>
          <pc:sldMk cId="0" sldId="310"/>
        </pc:sldMkLst>
        <pc:spChg chg="mod">
          <ac:chgData name="Higgs, Hannah" userId="b68ece08-042a-4f97-a49b-bff56da478a8" providerId="ADAL" clId="{F0C99730-36E1-48C1-86BF-A2F43CE7CB39}" dt="2024-12-18T17:45:37.659" v="12" actId="27636"/>
          <ac:spMkLst>
            <pc:docMk/>
            <pc:sldMk cId="0" sldId="310"/>
            <ac:spMk id="17411" creationId="{A78C4238-E320-4B2E-AEE4-E552E03F9D0B}"/>
          </ac:spMkLst>
        </pc:spChg>
      </pc:sldChg>
      <pc:sldChg chg="modSp modNotes">
        <pc:chgData name="Higgs, Hannah" userId="b68ece08-042a-4f97-a49b-bff56da478a8" providerId="ADAL" clId="{F0C99730-36E1-48C1-86BF-A2F43CE7CB39}" dt="2024-12-18T17:45:37.078" v="6"/>
        <pc:sldMkLst>
          <pc:docMk/>
          <pc:sldMk cId="0" sldId="311"/>
        </pc:sldMkLst>
      </pc:sldChg>
      <pc:sldChg chg="modSp mod modNotes">
        <pc:chgData name="Higgs, Hannah" userId="b68ece08-042a-4f97-a49b-bff56da478a8" providerId="ADAL" clId="{F0C99730-36E1-48C1-86BF-A2F43CE7CB39}" dt="2024-12-18T17:45:37.691" v="13" actId="27636"/>
        <pc:sldMkLst>
          <pc:docMk/>
          <pc:sldMk cId="0" sldId="312"/>
        </pc:sldMkLst>
        <pc:spChg chg="mod">
          <ac:chgData name="Higgs, Hannah" userId="b68ece08-042a-4f97-a49b-bff56da478a8" providerId="ADAL" clId="{F0C99730-36E1-48C1-86BF-A2F43CE7CB39}" dt="2024-12-18T17:45:37.691" v="13" actId="27636"/>
          <ac:spMkLst>
            <pc:docMk/>
            <pc:sldMk cId="0" sldId="312"/>
            <ac:spMk id="28675" creationId="{E9B415C7-FAB8-4900-BB47-96DAEB93D877}"/>
          </ac:spMkLst>
        </pc:spChg>
      </pc:sldChg>
      <pc:sldChg chg="modSp modNotes">
        <pc:chgData name="Higgs, Hannah" userId="b68ece08-042a-4f97-a49b-bff56da478a8" providerId="ADAL" clId="{F0C99730-36E1-48C1-86BF-A2F43CE7CB39}" dt="2024-12-18T17:45:37.078" v="6"/>
        <pc:sldMkLst>
          <pc:docMk/>
          <pc:sldMk cId="0" sldId="313"/>
        </pc:sldMkLst>
        <pc:spChg chg="mod">
          <ac:chgData name="Higgs, Hannah" userId="b68ece08-042a-4f97-a49b-bff56da478a8" providerId="ADAL" clId="{F0C99730-36E1-48C1-86BF-A2F43CE7CB39}" dt="2024-12-18T17:45:37.078" v="6"/>
          <ac:spMkLst>
            <pc:docMk/>
            <pc:sldMk cId="0" sldId="313"/>
            <ac:spMk id="11267" creationId="{F71800EF-3C1F-4534-BD28-C2B729C351FD}"/>
          </ac:spMkLst>
        </pc:spChg>
      </pc:sldChg>
      <pc:sldChg chg="modSp mod modNotes">
        <pc:chgData name="Higgs, Hannah" userId="b68ece08-042a-4f97-a49b-bff56da478a8" providerId="ADAL" clId="{F0C99730-36E1-48C1-86BF-A2F43CE7CB39}" dt="2024-12-18T17:45:37.709" v="15" actId="27636"/>
        <pc:sldMkLst>
          <pc:docMk/>
          <pc:sldMk cId="0" sldId="315"/>
        </pc:sldMkLst>
        <pc:spChg chg="mod">
          <ac:chgData name="Higgs, Hannah" userId="b68ece08-042a-4f97-a49b-bff56da478a8" providerId="ADAL" clId="{F0C99730-36E1-48C1-86BF-A2F43CE7CB39}" dt="2024-12-18T17:45:37.709" v="14" actId="27636"/>
          <ac:spMkLst>
            <pc:docMk/>
            <pc:sldMk cId="0" sldId="315"/>
            <ac:spMk id="19459" creationId="{E30DF50A-D821-42EB-A7BD-8D07EC845CF0}"/>
          </ac:spMkLst>
        </pc:spChg>
      </pc:sldChg>
      <pc:sldChg chg="modSp">
        <pc:chgData name="Higgs, Hannah" userId="b68ece08-042a-4f97-a49b-bff56da478a8" providerId="ADAL" clId="{F0C99730-36E1-48C1-86BF-A2F43CE7CB39}" dt="2024-12-18T17:43:43.134" v="0"/>
        <pc:sldMkLst>
          <pc:docMk/>
          <pc:sldMk cId="0" sldId="316"/>
        </pc:sldMkLst>
        <pc:spChg chg="mod">
          <ac:chgData name="Higgs, Hannah" userId="b68ece08-042a-4f97-a49b-bff56da478a8" providerId="ADAL" clId="{F0C99730-36E1-48C1-86BF-A2F43CE7CB39}" dt="2024-12-18T17:43:43.134" v="0"/>
          <ac:spMkLst>
            <pc:docMk/>
            <pc:sldMk cId="0" sldId="316"/>
            <ac:spMk id="6" creationId="{BD0B53FC-1D16-4FAA-943E-CFA4A27AD474}"/>
          </ac:spMkLst>
        </pc:spChg>
      </pc:sldChg>
      <pc:sldChg chg="modSp">
        <pc:chgData name="Higgs, Hannah" userId="b68ece08-042a-4f97-a49b-bff56da478a8" providerId="ADAL" clId="{F0C99730-36E1-48C1-86BF-A2F43CE7CB39}" dt="2024-12-18T17:43:43.134" v="0"/>
        <pc:sldMkLst>
          <pc:docMk/>
          <pc:sldMk cId="0" sldId="317"/>
        </pc:sldMkLst>
        <pc:spChg chg="mod">
          <ac:chgData name="Higgs, Hannah" userId="b68ece08-042a-4f97-a49b-bff56da478a8" providerId="ADAL" clId="{F0C99730-36E1-48C1-86BF-A2F43CE7CB39}" dt="2024-12-18T17:43:43.134" v="0"/>
          <ac:spMkLst>
            <pc:docMk/>
            <pc:sldMk cId="0" sldId="317"/>
            <ac:spMk id="3" creationId="{04A69E1C-8673-4D9F-AAB4-4DF637013F06}"/>
          </ac:spMkLst>
        </pc:spChg>
      </pc:sldChg>
      <pc:sldMasterChg chg="modSp modSldLayout">
        <pc:chgData name="Higgs, Hannah" userId="b68ece08-042a-4f97-a49b-bff56da478a8" providerId="ADAL" clId="{F0C99730-36E1-48C1-86BF-A2F43CE7CB39}" dt="2024-12-18T17:43:43.134" v="0"/>
        <pc:sldMasterMkLst>
          <pc:docMk/>
          <pc:sldMasterMk cId="0" sldId="2147483733"/>
        </pc:sldMasterMkLst>
        <pc:sldLayoutChg chg="modSp">
          <pc:chgData name="Higgs, Hannah" userId="b68ece08-042a-4f97-a49b-bff56da478a8" providerId="ADAL" clId="{F0C99730-36E1-48C1-86BF-A2F43CE7CB39}" dt="2024-12-18T17:43:43.134" v="0"/>
          <pc:sldLayoutMkLst>
            <pc:docMk/>
            <pc:sldMasterMk cId="0" sldId="2147483733"/>
            <pc:sldLayoutMk cId="639829436" sldId="2147483884"/>
          </pc:sldLayoutMkLst>
        </pc:sldLayoutChg>
        <pc:sldLayoutChg chg="modSp">
          <pc:chgData name="Higgs, Hannah" userId="b68ece08-042a-4f97-a49b-bff56da478a8" providerId="ADAL" clId="{F0C99730-36E1-48C1-86BF-A2F43CE7CB39}" dt="2024-12-18T17:43:43.134" v="0"/>
          <pc:sldLayoutMkLst>
            <pc:docMk/>
            <pc:sldMasterMk cId="0" sldId="2147483733"/>
            <pc:sldLayoutMk cId="2160902825" sldId="2147483885"/>
          </pc:sldLayoutMkLst>
        </pc:sldLayoutChg>
        <pc:sldLayoutChg chg="modSp">
          <pc:chgData name="Higgs, Hannah" userId="b68ece08-042a-4f97-a49b-bff56da478a8" providerId="ADAL" clId="{F0C99730-36E1-48C1-86BF-A2F43CE7CB39}" dt="2024-12-18T17:43:43.134" v="0"/>
          <pc:sldLayoutMkLst>
            <pc:docMk/>
            <pc:sldMasterMk cId="0" sldId="2147483733"/>
            <pc:sldLayoutMk cId="4164920922" sldId="2147483886"/>
          </pc:sldLayoutMkLst>
        </pc:sldLayoutChg>
        <pc:sldLayoutChg chg="modSp">
          <pc:chgData name="Higgs, Hannah" userId="b68ece08-042a-4f97-a49b-bff56da478a8" providerId="ADAL" clId="{F0C99730-36E1-48C1-86BF-A2F43CE7CB39}" dt="2024-12-18T17:43:43.134" v="0"/>
          <pc:sldLayoutMkLst>
            <pc:docMk/>
            <pc:sldMasterMk cId="0" sldId="2147483733"/>
            <pc:sldLayoutMk cId="1040845846" sldId="2147483888"/>
          </pc:sldLayoutMkLst>
        </pc:sldLayoutChg>
        <pc:sldLayoutChg chg="modSp">
          <pc:chgData name="Higgs, Hannah" userId="b68ece08-042a-4f97-a49b-bff56da478a8" providerId="ADAL" clId="{F0C99730-36E1-48C1-86BF-A2F43CE7CB39}" dt="2024-12-18T17:43:43.134" v="0"/>
          <pc:sldLayoutMkLst>
            <pc:docMk/>
            <pc:sldMasterMk cId="0" sldId="2147483733"/>
            <pc:sldLayoutMk cId="545082749" sldId="2147483889"/>
          </pc:sldLayoutMkLst>
        </pc:sldLayoutChg>
        <pc:sldLayoutChg chg="modSp">
          <pc:chgData name="Higgs, Hannah" userId="b68ece08-042a-4f97-a49b-bff56da478a8" providerId="ADAL" clId="{F0C99730-36E1-48C1-86BF-A2F43CE7CB39}" dt="2024-12-18T17:43:43.134" v="0"/>
          <pc:sldLayoutMkLst>
            <pc:docMk/>
            <pc:sldMasterMk cId="0" sldId="2147483733"/>
            <pc:sldLayoutMk cId="1567637170" sldId="2147483890"/>
          </pc:sldLayoutMkLst>
        </pc:sldLayoutChg>
        <pc:sldLayoutChg chg="modSp">
          <pc:chgData name="Higgs, Hannah" userId="b68ece08-042a-4f97-a49b-bff56da478a8" providerId="ADAL" clId="{F0C99730-36E1-48C1-86BF-A2F43CE7CB39}" dt="2024-12-18T17:43:43.134" v="0"/>
          <pc:sldLayoutMkLst>
            <pc:docMk/>
            <pc:sldMasterMk cId="0" sldId="2147483733"/>
            <pc:sldLayoutMk cId="102925701" sldId="2147483891"/>
          </pc:sldLayoutMkLst>
        </pc:sldLayoutChg>
        <pc:sldLayoutChg chg="modSp">
          <pc:chgData name="Higgs, Hannah" userId="b68ece08-042a-4f97-a49b-bff56da478a8" providerId="ADAL" clId="{F0C99730-36E1-48C1-86BF-A2F43CE7CB39}" dt="2024-12-18T17:43:43.134" v="0"/>
          <pc:sldLayoutMkLst>
            <pc:docMk/>
            <pc:sldMasterMk cId="0" sldId="2147483733"/>
            <pc:sldLayoutMk cId="2070406890" sldId="2147483892"/>
          </pc:sldLayoutMkLst>
        </pc:sldLayoutChg>
        <pc:sldLayoutChg chg="modSp">
          <pc:chgData name="Higgs, Hannah" userId="b68ece08-042a-4f97-a49b-bff56da478a8" providerId="ADAL" clId="{F0C99730-36E1-48C1-86BF-A2F43CE7CB39}" dt="2024-12-18T17:43:43.134" v="0"/>
          <pc:sldLayoutMkLst>
            <pc:docMk/>
            <pc:sldMasterMk cId="0" sldId="2147483733"/>
            <pc:sldLayoutMk cId="4082031848" sldId="2147483893"/>
          </pc:sldLayoutMkLst>
        </pc:sldLayoutChg>
        <pc:sldLayoutChg chg="modSp">
          <pc:chgData name="Higgs, Hannah" userId="b68ece08-042a-4f97-a49b-bff56da478a8" providerId="ADAL" clId="{F0C99730-36E1-48C1-86BF-A2F43CE7CB39}" dt="2024-12-18T17:43:43.134" v="0"/>
          <pc:sldLayoutMkLst>
            <pc:docMk/>
            <pc:sldMasterMk cId="0" sldId="2147483733"/>
            <pc:sldLayoutMk cId="2568712620" sldId="2147483894"/>
          </pc:sldLayoutMkLst>
        </pc:sldLayoutChg>
      </pc:sldMasterChg>
    </pc:docChg>
  </pc:docChgLst>
  <pc:docChgLst>
    <pc:chgData name="Higgs, Hannah" userId="b68ece08-042a-4f97-a49b-bff56da478a8" providerId="ADAL" clId="{71638BE4-CC29-40F5-8EE7-AAD8262F8FE3}"/>
    <pc:docChg chg="undo redo custSel modSld">
      <pc:chgData name="Higgs, Hannah" userId="b68ece08-042a-4f97-a49b-bff56da478a8" providerId="ADAL" clId="{71638BE4-CC29-40F5-8EE7-AAD8262F8FE3}" dt="2025-02-12T21:53:16.522" v="1220" actId="478"/>
      <pc:docMkLst>
        <pc:docMk/>
      </pc:docMkLst>
      <pc:sldChg chg="addSp delSp modSp mod">
        <pc:chgData name="Higgs, Hannah" userId="b68ece08-042a-4f97-a49b-bff56da478a8" providerId="ADAL" clId="{71638BE4-CC29-40F5-8EE7-AAD8262F8FE3}" dt="2025-02-04T20:06:23.548" v="484" actId="113"/>
        <pc:sldMkLst>
          <pc:docMk/>
          <pc:sldMk cId="0" sldId="293"/>
        </pc:sldMkLst>
        <pc:spChg chg="add mod">
          <ac:chgData name="Higgs, Hannah" userId="b68ece08-042a-4f97-a49b-bff56da478a8" providerId="ADAL" clId="{71638BE4-CC29-40F5-8EE7-AAD8262F8FE3}" dt="2025-01-13T22:24:52.089" v="5"/>
          <ac:spMkLst>
            <pc:docMk/>
            <pc:sldMk cId="0" sldId="293"/>
            <ac:spMk id="2" creationId="{91659D48-7466-C32F-C2CC-80713449B163}"/>
          </ac:spMkLst>
        </pc:spChg>
        <pc:spChg chg="add mod">
          <ac:chgData name="Higgs, Hannah" userId="b68ece08-042a-4f97-a49b-bff56da478a8" providerId="ADAL" clId="{71638BE4-CC29-40F5-8EE7-AAD8262F8FE3}" dt="2025-01-13T22:24:52.089" v="5"/>
          <ac:spMkLst>
            <pc:docMk/>
            <pc:sldMk cId="0" sldId="293"/>
            <ac:spMk id="3" creationId="{18B73EEE-E763-B480-15EA-1928EFBDA01E}"/>
          </ac:spMkLst>
        </pc:spChg>
        <pc:spChg chg="add mod">
          <ac:chgData name="Higgs, Hannah" userId="b68ece08-042a-4f97-a49b-bff56da478a8" providerId="ADAL" clId="{71638BE4-CC29-40F5-8EE7-AAD8262F8FE3}" dt="2025-02-04T20:01:14.292" v="458" actId="255"/>
          <ac:spMkLst>
            <pc:docMk/>
            <pc:sldMk cId="0" sldId="293"/>
            <ac:spMk id="4" creationId="{DECA8D66-5FFE-A8EC-F9DC-A9C2D3CB65FD}"/>
          </ac:spMkLst>
        </pc:spChg>
        <pc:spChg chg="mod">
          <ac:chgData name="Higgs, Hannah" userId="b68ece08-042a-4f97-a49b-bff56da478a8" providerId="ADAL" clId="{71638BE4-CC29-40F5-8EE7-AAD8262F8FE3}" dt="2025-02-04T20:06:23.548" v="484" actId="113"/>
          <ac:spMkLst>
            <pc:docMk/>
            <pc:sldMk cId="0" sldId="293"/>
            <ac:spMk id="101379" creationId="{327BAB1D-06A8-43F0-BB7E-7B1AF87F15BF}"/>
          </ac:spMkLst>
        </pc:spChg>
        <pc:picChg chg="add mod">
          <ac:chgData name="Higgs, Hannah" userId="b68ece08-042a-4f97-a49b-bff56da478a8" providerId="ADAL" clId="{71638BE4-CC29-40F5-8EE7-AAD8262F8FE3}" dt="2025-02-04T20:00:08.043" v="426"/>
          <ac:picMkLst>
            <pc:docMk/>
            <pc:sldMk cId="0" sldId="293"/>
            <ac:picMk id="5" creationId="{012C1F80-B48C-56AD-88C8-B70811C94B4B}"/>
          </ac:picMkLst>
        </pc:picChg>
      </pc:sldChg>
      <pc:sldChg chg="addSp modSp mod">
        <pc:chgData name="Higgs, Hannah" userId="b68ece08-042a-4f97-a49b-bff56da478a8" providerId="ADAL" clId="{71638BE4-CC29-40F5-8EE7-AAD8262F8FE3}" dt="2025-02-04T18:00:31.700" v="58" actId="207"/>
        <pc:sldMkLst>
          <pc:docMk/>
          <pc:sldMk cId="0" sldId="296"/>
        </pc:sldMkLst>
        <pc:spChg chg="add mod">
          <ac:chgData name="Higgs, Hannah" userId="b68ece08-042a-4f97-a49b-bff56da478a8" providerId="ADAL" clId="{71638BE4-CC29-40F5-8EE7-AAD8262F8FE3}" dt="2025-01-13T22:24:55.881" v="6"/>
          <ac:spMkLst>
            <pc:docMk/>
            <pc:sldMk cId="0" sldId="296"/>
            <ac:spMk id="2" creationId="{3CFA1E6C-8963-2699-9E7D-7AE33B317B07}"/>
          </ac:spMkLst>
        </pc:spChg>
        <pc:spChg chg="add mod">
          <ac:chgData name="Higgs, Hannah" userId="b68ece08-042a-4f97-a49b-bff56da478a8" providerId="ADAL" clId="{71638BE4-CC29-40F5-8EE7-AAD8262F8FE3}" dt="2025-01-13T22:24:55.881" v="6"/>
          <ac:spMkLst>
            <pc:docMk/>
            <pc:sldMk cId="0" sldId="296"/>
            <ac:spMk id="3" creationId="{77F82051-0B11-44A1-8215-20725F17E96A}"/>
          </ac:spMkLst>
        </pc:spChg>
        <pc:spChg chg="mod">
          <ac:chgData name="Higgs, Hannah" userId="b68ece08-042a-4f97-a49b-bff56da478a8" providerId="ADAL" clId="{71638BE4-CC29-40F5-8EE7-AAD8262F8FE3}" dt="2025-02-04T17:59:52.610" v="57" actId="113"/>
          <ac:spMkLst>
            <pc:docMk/>
            <pc:sldMk cId="0" sldId="296"/>
            <ac:spMk id="4" creationId="{209EDFB2-CE55-431D-9571-B6F8C0305348}"/>
          </ac:spMkLst>
        </pc:spChg>
        <pc:spChg chg="add mod">
          <ac:chgData name="Higgs, Hannah" userId="b68ece08-042a-4f97-a49b-bff56da478a8" providerId="ADAL" clId="{71638BE4-CC29-40F5-8EE7-AAD8262F8FE3}" dt="2025-02-04T18:00:31.700" v="58" actId="207"/>
          <ac:spMkLst>
            <pc:docMk/>
            <pc:sldMk cId="0" sldId="296"/>
            <ac:spMk id="6" creationId="{0BE2388E-3F87-7000-06CC-64395CDC8F04}"/>
          </ac:spMkLst>
        </pc:spChg>
        <pc:spChg chg="mod">
          <ac:chgData name="Higgs, Hannah" userId="b68ece08-042a-4f97-a49b-bff56da478a8" providerId="ADAL" clId="{71638BE4-CC29-40F5-8EE7-AAD8262F8FE3}" dt="2025-02-04T17:53:27.779" v="48" actId="1076"/>
          <ac:spMkLst>
            <pc:docMk/>
            <pc:sldMk cId="0" sldId="296"/>
            <ac:spMk id="102402" creationId="{5E6B3F6E-8B05-4A84-A48B-30C4E0B1456B}"/>
          </ac:spMkLst>
        </pc:spChg>
        <pc:picChg chg="add mod">
          <ac:chgData name="Higgs, Hannah" userId="b68ece08-042a-4f97-a49b-bff56da478a8" providerId="ADAL" clId="{71638BE4-CC29-40F5-8EE7-AAD8262F8FE3}" dt="2025-02-04T17:55:15.469" v="54" actId="1076"/>
          <ac:picMkLst>
            <pc:docMk/>
            <pc:sldMk cId="0" sldId="296"/>
            <ac:picMk id="5" creationId="{3CA7BC24-8232-63C2-4FDA-71917B7A087F}"/>
          </ac:picMkLst>
        </pc:picChg>
      </pc:sldChg>
      <pc:sldChg chg="addSp delSp modSp mod">
        <pc:chgData name="Higgs, Hannah" userId="b68ece08-042a-4f97-a49b-bff56da478a8" providerId="ADAL" clId="{71638BE4-CC29-40F5-8EE7-AAD8262F8FE3}" dt="2025-02-10T20:58:34.079" v="1077" actId="164"/>
        <pc:sldMkLst>
          <pc:docMk/>
          <pc:sldMk cId="0" sldId="297"/>
        </pc:sldMkLst>
        <pc:spChg chg="add mod">
          <ac:chgData name="Higgs, Hannah" userId="b68ece08-042a-4f97-a49b-bff56da478a8" providerId="ADAL" clId="{71638BE4-CC29-40F5-8EE7-AAD8262F8FE3}" dt="2025-01-13T22:24:57.659" v="7"/>
          <ac:spMkLst>
            <pc:docMk/>
            <pc:sldMk cId="0" sldId="297"/>
            <ac:spMk id="2" creationId="{973C8778-3B1E-F828-6577-FD610A146BBF}"/>
          </ac:spMkLst>
        </pc:spChg>
        <pc:spChg chg="add mod">
          <ac:chgData name="Higgs, Hannah" userId="b68ece08-042a-4f97-a49b-bff56da478a8" providerId="ADAL" clId="{71638BE4-CC29-40F5-8EE7-AAD8262F8FE3}" dt="2025-01-13T22:24:57.659" v="7"/>
          <ac:spMkLst>
            <pc:docMk/>
            <pc:sldMk cId="0" sldId="297"/>
            <ac:spMk id="3" creationId="{4D5B2661-1B88-A6EC-0AC6-8D76ED43D9CB}"/>
          </ac:spMkLst>
        </pc:spChg>
        <pc:spChg chg="add mod">
          <ac:chgData name="Higgs, Hannah" userId="b68ece08-042a-4f97-a49b-bff56da478a8" providerId="ADAL" clId="{71638BE4-CC29-40F5-8EE7-AAD8262F8FE3}" dt="2025-02-04T18:00:56.703" v="59"/>
          <ac:spMkLst>
            <pc:docMk/>
            <pc:sldMk cId="0" sldId="297"/>
            <ac:spMk id="4" creationId="{7E5D1446-D6FB-4C62-366D-89178D379536}"/>
          </ac:spMkLst>
        </pc:spChg>
        <pc:spChg chg="add mod ord">
          <ac:chgData name="Higgs, Hannah" userId="b68ece08-042a-4f97-a49b-bff56da478a8" providerId="ADAL" clId="{71638BE4-CC29-40F5-8EE7-AAD8262F8FE3}" dt="2025-02-10T20:58:34.079" v="1077" actId="164"/>
          <ac:spMkLst>
            <pc:docMk/>
            <pc:sldMk cId="0" sldId="297"/>
            <ac:spMk id="5" creationId="{D0CA3103-42B4-8AA9-0ED3-C3AB69C61FC3}"/>
          </ac:spMkLst>
        </pc:spChg>
        <pc:spChg chg="add mod">
          <ac:chgData name="Higgs, Hannah" userId="b68ece08-042a-4f97-a49b-bff56da478a8" providerId="ADAL" clId="{71638BE4-CC29-40F5-8EE7-AAD8262F8FE3}" dt="2025-02-10T20:58:34.079" v="1077" actId="164"/>
          <ac:spMkLst>
            <pc:docMk/>
            <pc:sldMk cId="0" sldId="297"/>
            <ac:spMk id="9" creationId="{F130E032-F5DF-5FD8-B372-F68DC0D6CEA3}"/>
          </ac:spMkLst>
        </pc:spChg>
        <pc:spChg chg="add mod">
          <ac:chgData name="Higgs, Hannah" userId="b68ece08-042a-4f97-a49b-bff56da478a8" providerId="ADAL" clId="{71638BE4-CC29-40F5-8EE7-AAD8262F8FE3}" dt="2025-02-10T20:58:34.079" v="1077" actId="164"/>
          <ac:spMkLst>
            <pc:docMk/>
            <pc:sldMk cId="0" sldId="297"/>
            <ac:spMk id="10" creationId="{6D6014DE-3A8A-DE5A-D1F5-03025E0D3501}"/>
          </ac:spMkLst>
        </pc:spChg>
        <pc:spChg chg="add mod">
          <ac:chgData name="Higgs, Hannah" userId="b68ece08-042a-4f97-a49b-bff56da478a8" providerId="ADAL" clId="{71638BE4-CC29-40F5-8EE7-AAD8262F8FE3}" dt="2025-02-10T19:59:32.121" v="1048" actId="1036"/>
          <ac:spMkLst>
            <pc:docMk/>
            <pc:sldMk cId="0" sldId="297"/>
            <ac:spMk id="11" creationId="{7C872724-901A-CC0A-76F1-1794584B21BF}"/>
          </ac:spMkLst>
        </pc:spChg>
        <pc:spChg chg="mod">
          <ac:chgData name="Higgs, Hannah" userId="b68ece08-042a-4f97-a49b-bff56da478a8" providerId="ADAL" clId="{71638BE4-CC29-40F5-8EE7-AAD8262F8FE3}" dt="2025-02-04T18:03:39.240" v="102" actId="1076"/>
          <ac:spMkLst>
            <pc:docMk/>
            <pc:sldMk cId="0" sldId="297"/>
            <ac:spMk id="104450" creationId="{36FEEC60-66FA-4024-8659-E4CAF1AA722F}"/>
          </ac:spMkLst>
        </pc:spChg>
        <pc:spChg chg="mod">
          <ac:chgData name="Higgs, Hannah" userId="b68ece08-042a-4f97-a49b-bff56da478a8" providerId="ADAL" clId="{71638BE4-CC29-40F5-8EE7-AAD8262F8FE3}" dt="2025-02-04T21:26:50.445" v="1022" actId="1076"/>
          <ac:spMkLst>
            <pc:docMk/>
            <pc:sldMk cId="0" sldId="297"/>
            <ac:spMk id="104451" creationId="{0B8A472C-0A34-47E2-A719-575CFDCDB4B0}"/>
          </ac:spMkLst>
        </pc:spChg>
        <pc:grpChg chg="add mod">
          <ac:chgData name="Higgs, Hannah" userId="b68ece08-042a-4f97-a49b-bff56da478a8" providerId="ADAL" clId="{71638BE4-CC29-40F5-8EE7-AAD8262F8FE3}" dt="2025-02-10T20:58:34.079" v="1077" actId="164"/>
          <ac:grpSpMkLst>
            <pc:docMk/>
            <pc:sldMk cId="0" sldId="297"/>
            <ac:grpSpMk id="7" creationId="{F1C0D50F-D230-9ED9-9FF1-2E8D8CB3FD4F}"/>
          </ac:grpSpMkLst>
        </pc:grpChg>
        <pc:picChg chg="add mod">
          <ac:chgData name="Higgs, Hannah" userId="b68ece08-042a-4f97-a49b-bff56da478a8" providerId="ADAL" clId="{71638BE4-CC29-40F5-8EE7-AAD8262F8FE3}" dt="2025-02-04T18:01:22.848" v="64"/>
          <ac:picMkLst>
            <pc:docMk/>
            <pc:sldMk cId="0" sldId="297"/>
            <ac:picMk id="6" creationId="{8809C4E9-9545-754C-23E9-9963B7B3B9C6}"/>
          </ac:picMkLst>
        </pc:picChg>
      </pc:sldChg>
      <pc:sldChg chg="addSp delSp modSp mod">
        <pc:chgData name="Higgs, Hannah" userId="b68ece08-042a-4f97-a49b-bff56da478a8" providerId="ADAL" clId="{71638BE4-CC29-40F5-8EE7-AAD8262F8FE3}" dt="2025-02-12T21:53:16.522" v="1220" actId="478"/>
        <pc:sldMkLst>
          <pc:docMk/>
          <pc:sldMk cId="0" sldId="301"/>
        </pc:sldMkLst>
        <pc:spChg chg="add mod">
          <ac:chgData name="Higgs, Hannah" userId="b68ece08-042a-4f97-a49b-bff56da478a8" providerId="ADAL" clId="{71638BE4-CC29-40F5-8EE7-AAD8262F8FE3}" dt="2025-01-13T22:24:59.080" v="8"/>
          <ac:spMkLst>
            <pc:docMk/>
            <pc:sldMk cId="0" sldId="301"/>
            <ac:spMk id="2" creationId="{4B2D1783-1F99-AC10-8505-27B2BB8AFC8C}"/>
          </ac:spMkLst>
        </pc:spChg>
        <pc:spChg chg="add mod">
          <ac:chgData name="Higgs, Hannah" userId="b68ece08-042a-4f97-a49b-bff56da478a8" providerId="ADAL" clId="{71638BE4-CC29-40F5-8EE7-AAD8262F8FE3}" dt="2025-01-13T22:24:59.080" v="8"/>
          <ac:spMkLst>
            <pc:docMk/>
            <pc:sldMk cId="0" sldId="301"/>
            <ac:spMk id="3" creationId="{F0F68BD9-1747-A3E7-35CA-EFFE577D2334}"/>
          </ac:spMkLst>
        </pc:spChg>
        <pc:spChg chg="add mod">
          <ac:chgData name="Higgs, Hannah" userId="b68ece08-042a-4f97-a49b-bff56da478a8" providerId="ADAL" clId="{71638BE4-CC29-40F5-8EE7-AAD8262F8FE3}" dt="2025-02-04T18:05:18.143" v="128" actId="20577"/>
          <ac:spMkLst>
            <pc:docMk/>
            <pc:sldMk cId="0" sldId="301"/>
            <ac:spMk id="4" creationId="{85AFE3FA-CE05-5A94-A433-A25A0ECA8CE9}"/>
          </ac:spMkLst>
        </pc:spChg>
        <pc:spChg chg="add mod">
          <ac:chgData name="Higgs, Hannah" userId="b68ece08-042a-4f97-a49b-bff56da478a8" providerId="ADAL" clId="{71638BE4-CC29-40F5-8EE7-AAD8262F8FE3}" dt="2025-02-04T18:05:07.309" v="108"/>
          <ac:spMkLst>
            <pc:docMk/>
            <pc:sldMk cId="0" sldId="301"/>
            <ac:spMk id="5" creationId="{DBDDA9C4-1F9F-790D-2567-7F6DF33D439F}"/>
          </ac:spMkLst>
        </pc:spChg>
        <pc:spChg chg="mod">
          <ac:chgData name="Higgs, Hannah" userId="b68ece08-042a-4f97-a49b-bff56da478a8" providerId="ADAL" clId="{71638BE4-CC29-40F5-8EE7-AAD8262F8FE3}" dt="2025-02-12T21:52:37.136" v="1216" actId="20577"/>
          <ac:spMkLst>
            <pc:docMk/>
            <pc:sldMk cId="0" sldId="301"/>
            <ac:spMk id="70659" creationId="{DCFB8A91-AFE0-42BB-B8BE-07EA718454B6}"/>
          </ac:spMkLst>
        </pc:spChg>
        <pc:picChg chg="add mod">
          <ac:chgData name="Higgs, Hannah" userId="b68ece08-042a-4f97-a49b-bff56da478a8" providerId="ADAL" clId="{71638BE4-CC29-40F5-8EE7-AAD8262F8FE3}" dt="2025-02-04T18:05:07.309" v="108"/>
          <ac:picMkLst>
            <pc:docMk/>
            <pc:sldMk cId="0" sldId="301"/>
            <ac:picMk id="6" creationId="{7A163A4F-04B2-E1BE-EAB1-820B7E719A34}"/>
          </ac:picMkLst>
        </pc:picChg>
        <pc:picChg chg="add del mod">
          <ac:chgData name="Higgs, Hannah" userId="b68ece08-042a-4f97-a49b-bff56da478a8" providerId="ADAL" clId="{71638BE4-CC29-40F5-8EE7-AAD8262F8FE3}" dt="2025-02-12T21:53:15.300" v="1219" actId="478"/>
          <ac:picMkLst>
            <pc:docMk/>
            <pc:sldMk cId="0" sldId="301"/>
            <ac:picMk id="8" creationId="{46355F74-61BE-5FCA-C676-81971A818873}"/>
          </ac:picMkLst>
        </pc:picChg>
        <pc:picChg chg="add del mod">
          <ac:chgData name="Higgs, Hannah" userId="b68ece08-042a-4f97-a49b-bff56da478a8" providerId="ADAL" clId="{71638BE4-CC29-40F5-8EE7-AAD8262F8FE3}" dt="2025-02-12T21:53:16.522" v="1220" actId="478"/>
          <ac:picMkLst>
            <pc:docMk/>
            <pc:sldMk cId="0" sldId="301"/>
            <ac:picMk id="10" creationId="{4D6EAB66-9C74-FEBD-8E07-3AEB90F7D575}"/>
          </ac:picMkLst>
        </pc:picChg>
      </pc:sldChg>
      <pc:sldChg chg="addSp delSp modSp mod">
        <pc:chgData name="Higgs, Hannah" userId="b68ece08-042a-4f97-a49b-bff56da478a8" providerId="ADAL" clId="{71638BE4-CC29-40F5-8EE7-AAD8262F8FE3}" dt="2025-02-04T19:56:35.243" v="421" actId="948"/>
        <pc:sldMkLst>
          <pc:docMk/>
          <pc:sldMk cId="0" sldId="307"/>
        </pc:sldMkLst>
        <pc:spChg chg="add mod">
          <ac:chgData name="Higgs, Hannah" userId="b68ece08-042a-4f97-a49b-bff56da478a8" providerId="ADAL" clId="{71638BE4-CC29-40F5-8EE7-AAD8262F8FE3}" dt="2025-01-13T22:25:03.680" v="10"/>
          <ac:spMkLst>
            <pc:docMk/>
            <pc:sldMk cId="0" sldId="307"/>
            <ac:spMk id="2" creationId="{8CDBC692-36CF-0A9F-8662-C0FF39877F82}"/>
          </ac:spMkLst>
        </pc:spChg>
        <pc:spChg chg="add mod">
          <ac:chgData name="Higgs, Hannah" userId="b68ece08-042a-4f97-a49b-bff56da478a8" providerId="ADAL" clId="{71638BE4-CC29-40F5-8EE7-AAD8262F8FE3}" dt="2025-01-13T22:25:03.680" v="10"/>
          <ac:spMkLst>
            <pc:docMk/>
            <pc:sldMk cId="0" sldId="307"/>
            <ac:spMk id="3" creationId="{0B9FF3A4-D61F-7F79-5E90-BF2DD562AAF2}"/>
          </ac:spMkLst>
        </pc:spChg>
        <pc:spChg chg="add mod">
          <ac:chgData name="Higgs, Hannah" userId="b68ece08-042a-4f97-a49b-bff56da478a8" providerId="ADAL" clId="{71638BE4-CC29-40F5-8EE7-AAD8262F8FE3}" dt="2025-02-04T19:46:21.569" v="288" actId="20577"/>
          <ac:spMkLst>
            <pc:docMk/>
            <pc:sldMk cId="0" sldId="307"/>
            <ac:spMk id="4" creationId="{00882857-097E-39E8-40BD-087D95A81695}"/>
          </ac:spMkLst>
        </pc:spChg>
        <pc:spChg chg="add mod">
          <ac:chgData name="Higgs, Hannah" userId="b68ece08-042a-4f97-a49b-bff56da478a8" providerId="ADAL" clId="{71638BE4-CC29-40F5-8EE7-AAD8262F8FE3}" dt="2025-02-04T19:46:10.825" v="278"/>
          <ac:spMkLst>
            <pc:docMk/>
            <pc:sldMk cId="0" sldId="307"/>
            <ac:spMk id="5" creationId="{5D9AB926-29B4-7D50-A68E-07E5F020CD91}"/>
          </ac:spMkLst>
        </pc:spChg>
        <pc:spChg chg="mod">
          <ac:chgData name="Higgs, Hannah" userId="b68ece08-042a-4f97-a49b-bff56da478a8" providerId="ADAL" clId="{71638BE4-CC29-40F5-8EE7-AAD8262F8FE3}" dt="2025-02-04T19:56:35.243" v="421" actId="948"/>
          <ac:spMkLst>
            <pc:docMk/>
            <pc:sldMk cId="0" sldId="307"/>
            <ac:spMk id="15363" creationId="{5076DDDE-199B-4808-85C0-7AEA86542E62}"/>
          </ac:spMkLst>
        </pc:spChg>
        <pc:picChg chg="add mod">
          <ac:chgData name="Higgs, Hannah" userId="b68ece08-042a-4f97-a49b-bff56da478a8" providerId="ADAL" clId="{71638BE4-CC29-40F5-8EE7-AAD8262F8FE3}" dt="2025-02-04T19:46:10.825" v="278"/>
          <ac:picMkLst>
            <pc:docMk/>
            <pc:sldMk cId="0" sldId="307"/>
            <ac:picMk id="6" creationId="{C09BD95E-22ED-194D-E0B8-63EB82DBDDE8}"/>
          </ac:picMkLst>
        </pc:picChg>
      </pc:sldChg>
      <pc:sldChg chg="addSp delSp modSp mod">
        <pc:chgData name="Higgs, Hannah" userId="b68ece08-042a-4f97-a49b-bff56da478a8" providerId="ADAL" clId="{71638BE4-CC29-40F5-8EE7-AAD8262F8FE3}" dt="2025-02-04T19:58:43.235" v="425" actId="2710"/>
        <pc:sldMkLst>
          <pc:docMk/>
          <pc:sldMk cId="0" sldId="308"/>
        </pc:sldMkLst>
        <pc:spChg chg="add mod">
          <ac:chgData name="Higgs, Hannah" userId="b68ece08-042a-4f97-a49b-bff56da478a8" providerId="ADAL" clId="{71638BE4-CC29-40F5-8EE7-AAD8262F8FE3}" dt="2025-01-13T22:25:07.032" v="11"/>
          <ac:spMkLst>
            <pc:docMk/>
            <pc:sldMk cId="0" sldId="308"/>
            <ac:spMk id="2" creationId="{F3C61D24-7D9B-6996-8ACA-F8FED7DF22D9}"/>
          </ac:spMkLst>
        </pc:spChg>
        <pc:spChg chg="add mod">
          <ac:chgData name="Higgs, Hannah" userId="b68ece08-042a-4f97-a49b-bff56da478a8" providerId="ADAL" clId="{71638BE4-CC29-40F5-8EE7-AAD8262F8FE3}" dt="2025-01-13T22:25:07.032" v="11"/>
          <ac:spMkLst>
            <pc:docMk/>
            <pc:sldMk cId="0" sldId="308"/>
            <ac:spMk id="3" creationId="{269E3F20-D02F-339A-BA69-FBB3CFF536A4}"/>
          </ac:spMkLst>
        </pc:spChg>
        <pc:spChg chg="add mod">
          <ac:chgData name="Higgs, Hannah" userId="b68ece08-042a-4f97-a49b-bff56da478a8" providerId="ADAL" clId="{71638BE4-CC29-40F5-8EE7-AAD8262F8FE3}" dt="2025-02-04T19:49:53.114" v="362" actId="1076"/>
          <ac:spMkLst>
            <pc:docMk/>
            <pc:sldMk cId="0" sldId="308"/>
            <ac:spMk id="4" creationId="{BFAAC3AD-F874-7149-5EC8-F148E992D4C6}"/>
          </ac:spMkLst>
        </pc:spChg>
        <pc:spChg chg="add mod">
          <ac:chgData name="Higgs, Hannah" userId="b68ece08-042a-4f97-a49b-bff56da478a8" providerId="ADAL" clId="{71638BE4-CC29-40F5-8EE7-AAD8262F8FE3}" dt="2025-02-04T19:49:30.013" v="332"/>
          <ac:spMkLst>
            <pc:docMk/>
            <pc:sldMk cId="0" sldId="308"/>
            <ac:spMk id="5" creationId="{082E4175-80BD-BF6A-C7C3-4C530BD35E8B}"/>
          </ac:spMkLst>
        </pc:spChg>
        <pc:spChg chg="mod">
          <ac:chgData name="Higgs, Hannah" userId="b68ece08-042a-4f97-a49b-bff56da478a8" providerId="ADAL" clId="{71638BE4-CC29-40F5-8EE7-AAD8262F8FE3}" dt="2025-02-04T19:58:43.235" v="425" actId="2710"/>
          <ac:spMkLst>
            <pc:docMk/>
            <pc:sldMk cId="0" sldId="308"/>
            <ac:spMk id="16387" creationId="{CF32FAB4-718C-4678-9702-48F06BA55D0D}"/>
          </ac:spMkLst>
        </pc:spChg>
        <pc:picChg chg="add mod">
          <ac:chgData name="Higgs, Hannah" userId="b68ece08-042a-4f97-a49b-bff56da478a8" providerId="ADAL" clId="{71638BE4-CC29-40F5-8EE7-AAD8262F8FE3}" dt="2025-02-04T19:49:30.013" v="332"/>
          <ac:picMkLst>
            <pc:docMk/>
            <pc:sldMk cId="0" sldId="308"/>
            <ac:picMk id="6" creationId="{39B45A19-576F-A55B-0FA3-A80B079BD696}"/>
          </ac:picMkLst>
        </pc:picChg>
      </pc:sldChg>
      <pc:sldChg chg="addSp delSp modSp mod">
        <pc:chgData name="Higgs, Hannah" userId="b68ece08-042a-4f97-a49b-bff56da478a8" providerId="ADAL" clId="{71638BE4-CC29-40F5-8EE7-AAD8262F8FE3}" dt="2025-02-11T23:30:32.958" v="1158" actId="208"/>
        <pc:sldMkLst>
          <pc:docMk/>
          <pc:sldMk cId="0" sldId="309"/>
        </pc:sldMkLst>
        <pc:spChg chg="add mod">
          <ac:chgData name="Higgs, Hannah" userId="b68ece08-042a-4f97-a49b-bff56da478a8" providerId="ADAL" clId="{71638BE4-CC29-40F5-8EE7-AAD8262F8FE3}" dt="2025-01-13T22:25:09.913" v="13"/>
          <ac:spMkLst>
            <pc:docMk/>
            <pc:sldMk cId="0" sldId="309"/>
            <ac:spMk id="2" creationId="{05D5B575-8B3B-FB98-59FD-60233976AA7A}"/>
          </ac:spMkLst>
        </pc:spChg>
        <pc:spChg chg="add mod">
          <ac:chgData name="Higgs, Hannah" userId="b68ece08-042a-4f97-a49b-bff56da478a8" providerId="ADAL" clId="{71638BE4-CC29-40F5-8EE7-AAD8262F8FE3}" dt="2025-01-13T22:25:09.913" v="13"/>
          <ac:spMkLst>
            <pc:docMk/>
            <pc:sldMk cId="0" sldId="309"/>
            <ac:spMk id="3" creationId="{C92E5F70-EB48-D3D9-3ED7-C83FD4B56C87}"/>
          </ac:spMkLst>
        </pc:spChg>
        <pc:spChg chg="add mod">
          <ac:chgData name="Higgs, Hannah" userId="b68ece08-042a-4f97-a49b-bff56da478a8" providerId="ADAL" clId="{71638BE4-CC29-40F5-8EE7-AAD8262F8FE3}" dt="2025-02-04T20:29:31.319" v="764" actId="20577"/>
          <ac:spMkLst>
            <pc:docMk/>
            <pc:sldMk cId="0" sldId="309"/>
            <ac:spMk id="4" creationId="{598491DD-4268-48E3-2126-4B2D90741190}"/>
          </ac:spMkLst>
        </pc:spChg>
        <pc:graphicFrameChg chg="add mod modGraphic">
          <ac:chgData name="Higgs, Hannah" userId="b68ece08-042a-4f97-a49b-bff56da478a8" providerId="ADAL" clId="{71638BE4-CC29-40F5-8EE7-AAD8262F8FE3}" dt="2025-02-11T23:30:32.958" v="1158" actId="208"/>
          <ac:graphicFrameMkLst>
            <pc:docMk/>
            <pc:sldMk cId="0" sldId="309"/>
            <ac:graphicFrameMk id="17416" creationId="{37B7E8BD-F60E-0470-74CD-EE27DB191C46}"/>
          </ac:graphicFrameMkLst>
        </pc:graphicFrameChg>
        <pc:picChg chg="add mod">
          <ac:chgData name="Higgs, Hannah" userId="b68ece08-042a-4f97-a49b-bff56da478a8" providerId="ADAL" clId="{71638BE4-CC29-40F5-8EE7-AAD8262F8FE3}" dt="2025-02-04T20:10:57.136" v="505"/>
          <ac:picMkLst>
            <pc:docMk/>
            <pc:sldMk cId="0" sldId="309"/>
            <ac:picMk id="5" creationId="{C3FE2B46-27FA-E658-4177-1E5325878ABA}"/>
          </ac:picMkLst>
        </pc:picChg>
      </pc:sldChg>
      <pc:sldChg chg="addSp delSp modSp mod">
        <pc:chgData name="Higgs, Hannah" userId="b68ece08-042a-4f97-a49b-bff56da478a8" providerId="ADAL" clId="{71638BE4-CC29-40F5-8EE7-AAD8262F8FE3}" dt="2025-02-10T21:39:09.124" v="1098" actId="1076"/>
        <pc:sldMkLst>
          <pc:docMk/>
          <pc:sldMk cId="0" sldId="310"/>
        </pc:sldMkLst>
        <pc:spChg chg="add mod">
          <ac:chgData name="Higgs, Hannah" userId="b68ece08-042a-4f97-a49b-bff56da478a8" providerId="ADAL" clId="{71638BE4-CC29-40F5-8EE7-AAD8262F8FE3}" dt="2025-01-13T22:25:11.204" v="14"/>
          <ac:spMkLst>
            <pc:docMk/>
            <pc:sldMk cId="0" sldId="310"/>
            <ac:spMk id="2" creationId="{7C1380F2-B239-F8AB-4E9D-336E1C86ED70}"/>
          </ac:spMkLst>
        </pc:spChg>
        <pc:spChg chg="add mod">
          <ac:chgData name="Higgs, Hannah" userId="b68ece08-042a-4f97-a49b-bff56da478a8" providerId="ADAL" clId="{71638BE4-CC29-40F5-8EE7-AAD8262F8FE3}" dt="2025-01-13T22:25:11.204" v="14"/>
          <ac:spMkLst>
            <pc:docMk/>
            <pc:sldMk cId="0" sldId="310"/>
            <ac:spMk id="3" creationId="{61F65826-196E-BADB-5C6E-0F0C8E3FC9F9}"/>
          </ac:spMkLst>
        </pc:spChg>
        <pc:spChg chg="add mod">
          <ac:chgData name="Higgs, Hannah" userId="b68ece08-042a-4f97-a49b-bff56da478a8" providerId="ADAL" clId="{71638BE4-CC29-40F5-8EE7-AAD8262F8FE3}" dt="2025-02-04T20:26:24.123" v="694" actId="20577"/>
          <ac:spMkLst>
            <pc:docMk/>
            <pc:sldMk cId="0" sldId="310"/>
            <ac:spMk id="4" creationId="{9EBE6337-22C6-FC3F-79BB-D0BAB41D819C}"/>
          </ac:spMkLst>
        </pc:spChg>
        <pc:spChg chg="mod">
          <ac:chgData name="Higgs, Hannah" userId="b68ece08-042a-4f97-a49b-bff56da478a8" providerId="ADAL" clId="{71638BE4-CC29-40F5-8EE7-AAD8262F8FE3}" dt="2025-02-10T21:39:09.124" v="1098" actId="1076"/>
          <ac:spMkLst>
            <pc:docMk/>
            <pc:sldMk cId="0" sldId="310"/>
            <ac:spMk id="17411" creationId="{A78C4238-E320-4B2E-AEE4-E552E03F9D0B}"/>
          </ac:spMkLst>
        </pc:spChg>
        <pc:picChg chg="add mod">
          <ac:chgData name="Higgs, Hannah" userId="b68ece08-042a-4f97-a49b-bff56da478a8" providerId="ADAL" clId="{71638BE4-CC29-40F5-8EE7-AAD8262F8FE3}" dt="2025-02-04T20:11:05.115" v="507"/>
          <ac:picMkLst>
            <pc:docMk/>
            <pc:sldMk cId="0" sldId="310"/>
            <ac:picMk id="5" creationId="{63D3F445-C550-850F-7050-2FFFDFBAA2F5}"/>
          </ac:picMkLst>
        </pc:picChg>
      </pc:sldChg>
      <pc:sldChg chg="addSp delSp modSp mod">
        <pc:chgData name="Higgs, Hannah" userId="b68ece08-042a-4f97-a49b-bff56da478a8" providerId="ADAL" clId="{71638BE4-CC29-40F5-8EE7-AAD8262F8FE3}" dt="2025-02-11T17:32:24.307" v="1107" actId="1076"/>
        <pc:sldMkLst>
          <pc:docMk/>
          <pc:sldMk cId="0" sldId="311"/>
        </pc:sldMkLst>
        <pc:spChg chg="add mod">
          <ac:chgData name="Higgs, Hannah" userId="b68ece08-042a-4f97-a49b-bff56da478a8" providerId="ADAL" clId="{71638BE4-CC29-40F5-8EE7-AAD8262F8FE3}" dt="2025-01-13T22:25:14.006" v="15"/>
          <ac:spMkLst>
            <pc:docMk/>
            <pc:sldMk cId="0" sldId="311"/>
            <ac:spMk id="2" creationId="{E845E476-60B8-405D-0DC2-57655B6462DB}"/>
          </ac:spMkLst>
        </pc:spChg>
        <pc:spChg chg="add mod">
          <ac:chgData name="Higgs, Hannah" userId="b68ece08-042a-4f97-a49b-bff56da478a8" providerId="ADAL" clId="{71638BE4-CC29-40F5-8EE7-AAD8262F8FE3}" dt="2025-01-13T22:25:14.006" v="15"/>
          <ac:spMkLst>
            <pc:docMk/>
            <pc:sldMk cId="0" sldId="311"/>
            <ac:spMk id="3" creationId="{A2914445-3886-3D2D-8DB1-D049C00605AA}"/>
          </ac:spMkLst>
        </pc:spChg>
        <pc:spChg chg="add mod">
          <ac:chgData name="Higgs, Hannah" userId="b68ece08-042a-4f97-a49b-bff56da478a8" providerId="ADAL" clId="{71638BE4-CC29-40F5-8EE7-AAD8262F8FE3}" dt="2025-02-04T20:47:54.656" v="848" actId="1076"/>
          <ac:spMkLst>
            <pc:docMk/>
            <pc:sldMk cId="0" sldId="311"/>
            <ac:spMk id="4" creationId="{A44AFD81-E73C-8DD6-FBF2-1436878A1408}"/>
          </ac:spMkLst>
        </pc:spChg>
        <pc:spChg chg="add del mod">
          <ac:chgData name="Higgs, Hannah" userId="b68ece08-042a-4f97-a49b-bff56da478a8" providerId="ADAL" clId="{71638BE4-CC29-40F5-8EE7-AAD8262F8FE3}" dt="2025-02-11T17:32:24.307" v="1107" actId="1076"/>
          <ac:spMkLst>
            <pc:docMk/>
            <pc:sldMk cId="0" sldId="311"/>
            <ac:spMk id="19459" creationId="{BF52BAF4-D74B-43B3-86FC-1E120E45027F}"/>
          </ac:spMkLst>
        </pc:spChg>
        <pc:picChg chg="add mod">
          <ac:chgData name="Higgs, Hannah" userId="b68ece08-042a-4f97-a49b-bff56da478a8" providerId="ADAL" clId="{71638BE4-CC29-40F5-8EE7-AAD8262F8FE3}" dt="2025-02-04T20:11:11.900" v="509"/>
          <ac:picMkLst>
            <pc:docMk/>
            <pc:sldMk cId="0" sldId="311"/>
            <ac:picMk id="5" creationId="{5F9E29FB-75B1-4B67-03C5-77CA6D79AE0A}"/>
          </ac:picMkLst>
        </pc:picChg>
      </pc:sldChg>
      <pc:sldChg chg="addSp delSp modSp mod">
        <pc:chgData name="Higgs, Hannah" userId="b68ece08-042a-4f97-a49b-bff56da478a8" providerId="ADAL" clId="{71638BE4-CC29-40F5-8EE7-AAD8262F8FE3}" dt="2025-02-04T20:21:49.907" v="628" actId="1076"/>
        <pc:sldMkLst>
          <pc:docMk/>
          <pc:sldMk cId="0" sldId="312"/>
        </pc:sldMkLst>
        <pc:spChg chg="add mod">
          <ac:chgData name="Higgs, Hannah" userId="b68ece08-042a-4f97-a49b-bff56da478a8" providerId="ADAL" clId="{71638BE4-CC29-40F5-8EE7-AAD8262F8FE3}" dt="2025-01-13T22:25:15.240" v="16"/>
          <ac:spMkLst>
            <pc:docMk/>
            <pc:sldMk cId="0" sldId="312"/>
            <ac:spMk id="2" creationId="{F6ED09E1-9686-5C38-0B5D-68EA39D73984}"/>
          </ac:spMkLst>
        </pc:spChg>
        <pc:spChg chg="add mod">
          <ac:chgData name="Higgs, Hannah" userId="b68ece08-042a-4f97-a49b-bff56da478a8" providerId="ADAL" clId="{71638BE4-CC29-40F5-8EE7-AAD8262F8FE3}" dt="2025-01-13T22:25:15.240" v="16"/>
          <ac:spMkLst>
            <pc:docMk/>
            <pc:sldMk cId="0" sldId="312"/>
            <ac:spMk id="3" creationId="{17C23734-1484-6251-8EED-927A6E77CB64}"/>
          </ac:spMkLst>
        </pc:spChg>
        <pc:spChg chg="add mod">
          <ac:chgData name="Higgs, Hannah" userId="b68ece08-042a-4f97-a49b-bff56da478a8" providerId="ADAL" clId="{71638BE4-CC29-40F5-8EE7-AAD8262F8FE3}" dt="2025-02-04T20:19:15.608" v="616" actId="313"/>
          <ac:spMkLst>
            <pc:docMk/>
            <pc:sldMk cId="0" sldId="312"/>
            <ac:spMk id="4" creationId="{B207589F-A6A6-ADDA-A4BB-57FDB6330376}"/>
          </ac:spMkLst>
        </pc:spChg>
        <pc:spChg chg="mod">
          <ac:chgData name="Higgs, Hannah" userId="b68ece08-042a-4f97-a49b-bff56da478a8" providerId="ADAL" clId="{71638BE4-CC29-40F5-8EE7-AAD8262F8FE3}" dt="2025-02-04T20:21:49.907" v="628" actId="1076"/>
          <ac:spMkLst>
            <pc:docMk/>
            <pc:sldMk cId="0" sldId="312"/>
            <ac:spMk id="28675" creationId="{E9B415C7-FAB8-4900-BB47-96DAEB93D877}"/>
          </ac:spMkLst>
        </pc:spChg>
        <pc:picChg chg="add mod">
          <ac:chgData name="Higgs, Hannah" userId="b68ece08-042a-4f97-a49b-bff56da478a8" providerId="ADAL" clId="{71638BE4-CC29-40F5-8EE7-AAD8262F8FE3}" dt="2025-02-04T20:11:19.858" v="511"/>
          <ac:picMkLst>
            <pc:docMk/>
            <pc:sldMk cId="0" sldId="312"/>
            <ac:picMk id="5" creationId="{3BFC1728-F880-08F0-015B-0B22D7B9981E}"/>
          </ac:picMkLst>
        </pc:picChg>
      </pc:sldChg>
      <pc:sldChg chg="addSp delSp modSp mod">
        <pc:chgData name="Higgs, Hannah" userId="b68ece08-042a-4f97-a49b-bff56da478a8" providerId="ADAL" clId="{71638BE4-CC29-40F5-8EE7-AAD8262F8FE3}" dt="2025-02-04T19:45:03.690" v="276" actId="255"/>
        <pc:sldMkLst>
          <pc:docMk/>
          <pc:sldMk cId="0" sldId="313"/>
        </pc:sldMkLst>
        <pc:spChg chg="add mod">
          <ac:chgData name="Higgs, Hannah" userId="b68ece08-042a-4f97-a49b-bff56da478a8" providerId="ADAL" clId="{71638BE4-CC29-40F5-8EE7-AAD8262F8FE3}" dt="2025-01-13T22:25:01.784" v="9"/>
          <ac:spMkLst>
            <pc:docMk/>
            <pc:sldMk cId="0" sldId="313"/>
            <ac:spMk id="2" creationId="{F733A910-6B6B-9BBB-A650-FA9F74E67D9E}"/>
          </ac:spMkLst>
        </pc:spChg>
        <pc:spChg chg="add mod">
          <ac:chgData name="Higgs, Hannah" userId="b68ece08-042a-4f97-a49b-bff56da478a8" providerId="ADAL" clId="{71638BE4-CC29-40F5-8EE7-AAD8262F8FE3}" dt="2025-01-13T22:25:01.784" v="9"/>
          <ac:spMkLst>
            <pc:docMk/>
            <pc:sldMk cId="0" sldId="313"/>
            <ac:spMk id="3" creationId="{08EB4BD9-3C93-A27F-627E-C0A92664CB1F}"/>
          </ac:spMkLst>
        </pc:spChg>
        <pc:spChg chg="add mod">
          <ac:chgData name="Higgs, Hannah" userId="b68ece08-042a-4f97-a49b-bff56da478a8" providerId="ADAL" clId="{71638BE4-CC29-40F5-8EE7-AAD8262F8FE3}" dt="2025-02-04T18:08:03.710" v="185" actId="14100"/>
          <ac:spMkLst>
            <pc:docMk/>
            <pc:sldMk cId="0" sldId="313"/>
            <ac:spMk id="4" creationId="{ACC53607-F818-E815-8D57-DA322774DE83}"/>
          </ac:spMkLst>
        </pc:spChg>
        <pc:spChg chg="add mod">
          <ac:chgData name="Higgs, Hannah" userId="b68ece08-042a-4f97-a49b-bff56da478a8" providerId="ADAL" clId="{71638BE4-CC29-40F5-8EE7-AAD8262F8FE3}" dt="2025-02-04T18:07:34.397" v="139"/>
          <ac:spMkLst>
            <pc:docMk/>
            <pc:sldMk cId="0" sldId="313"/>
            <ac:spMk id="5" creationId="{D1BDCE8F-38E2-B787-1BEF-E544A79D077F}"/>
          </ac:spMkLst>
        </pc:spChg>
        <pc:spChg chg="mod">
          <ac:chgData name="Higgs, Hannah" userId="b68ece08-042a-4f97-a49b-bff56da478a8" providerId="ADAL" clId="{71638BE4-CC29-40F5-8EE7-AAD8262F8FE3}" dt="2025-02-04T19:45:03.690" v="276" actId="255"/>
          <ac:spMkLst>
            <pc:docMk/>
            <pc:sldMk cId="0" sldId="313"/>
            <ac:spMk id="11267" creationId="{F71800EF-3C1F-4534-BD28-C2B729C351FD}"/>
          </ac:spMkLst>
        </pc:spChg>
        <pc:picChg chg="add mod">
          <ac:chgData name="Higgs, Hannah" userId="b68ece08-042a-4f97-a49b-bff56da478a8" providerId="ADAL" clId="{71638BE4-CC29-40F5-8EE7-AAD8262F8FE3}" dt="2025-02-04T18:07:34.397" v="139"/>
          <ac:picMkLst>
            <pc:docMk/>
            <pc:sldMk cId="0" sldId="313"/>
            <ac:picMk id="6" creationId="{0948643F-2091-3DC8-EDDB-D5F7B659D936}"/>
          </ac:picMkLst>
        </pc:picChg>
      </pc:sldChg>
      <pc:sldChg chg="addSp delSp modSp mod">
        <pc:chgData name="Higgs, Hannah" userId="b68ece08-042a-4f97-a49b-bff56da478a8" providerId="ADAL" clId="{71638BE4-CC29-40F5-8EE7-AAD8262F8FE3}" dt="2025-02-10T21:39:40.002" v="1101" actId="255"/>
        <pc:sldMkLst>
          <pc:docMk/>
          <pc:sldMk cId="0" sldId="315"/>
        </pc:sldMkLst>
        <pc:spChg chg="add mod">
          <ac:chgData name="Higgs, Hannah" userId="b68ece08-042a-4f97-a49b-bff56da478a8" providerId="ADAL" clId="{71638BE4-CC29-40F5-8EE7-AAD8262F8FE3}" dt="2025-01-13T22:25:16.550" v="17"/>
          <ac:spMkLst>
            <pc:docMk/>
            <pc:sldMk cId="0" sldId="315"/>
            <ac:spMk id="2" creationId="{9C5C2CA0-728C-29DE-650C-DC485556304F}"/>
          </ac:spMkLst>
        </pc:spChg>
        <pc:spChg chg="add mod">
          <ac:chgData name="Higgs, Hannah" userId="b68ece08-042a-4f97-a49b-bff56da478a8" providerId="ADAL" clId="{71638BE4-CC29-40F5-8EE7-AAD8262F8FE3}" dt="2025-01-13T22:25:16.550" v="17"/>
          <ac:spMkLst>
            <pc:docMk/>
            <pc:sldMk cId="0" sldId="315"/>
            <ac:spMk id="3" creationId="{0239F61C-D5F1-BF1F-2803-1E98F4A6466D}"/>
          </ac:spMkLst>
        </pc:spChg>
        <pc:spChg chg="add mod">
          <ac:chgData name="Higgs, Hannah" userId="b68ece08-042a-4f97-a49b-bff56da478a8" providerId="ADAL" clId="{71638BE4-CC29-40F5-8EE7-AAD8262F8FE3}" dt="2025-02-04T20:17:32.238" v="567" actId="20577"/>
          <ac:spMkLst>
            <pc:docMk/>
            <pc:sldMk cId="0" sldId="315"/>
            <ac:spMk id="4" creationId="{5EC2FD59-7E15-DDAE-D352-427A211E6068}"/>
          </ac:spMkLst>
        </pc:spChg>
        <pc:spChg chg="mod">
          <ac:chgData name="Higgs, Hannah" userId="b68ece08-042a-4f97-a49b-bff56da478a8" providerId="ADAL" clId="{71638BE4-CC29-40F5-8EE7-AAD8262F8FE3}" dt="2025-02-10T21:39:40.002" v="1101" actId="255"/>
          <ac:spMkLst>
            <pc:docMk/>
            <pc:sldMk cId="0" sldId="315"/>
            <ac:spMk id="19459" creationId="{E30DF50A-D821-42EB-A7BD-8D07EC845CF0}"/>
          </ac:spMkLst>
        </pc:spChg>
        <pc:picChg chg="add mod">
          <ac:chgData name="Higgs, Hannah" userId="b68ece08-042a-4f97-a49b-bff56da478a8" providerId="ADAL" clId="{71638BE4-CC29-40F5-8EE7-AAD8262F8FE3}" dt="2025-02-04T20:11:26.705" v="513"/>
          <ac:picMkLst>
            <pc:docMk/>
            <pc:sldMk cId="0" sldId="315"/>
            <ac:picMk id="5" creationId="{74E6A937-BE2C-5F1A-3B7D-DDC4CF6A6467}"/>
          </ac:picMkLst>
        </pc:picChg>
      </pc:sldChg>
      <pc:sldChg chg="addSp delSp modSp mod">
        <pc:chgData name="Higgs, Hannah" userId="b68ece08-042a-4f97-a49b-bff56da478a8" providerId="ADAL" clId="{71638BE4-CC29-40F5-8EE7-AAD8262F8FE3}" dt="2025-02-04T21:11:28.225" v="933" actId="26606"/>
        <pc:sldMkLst>
          <pc:docMk/>
          <pc:sldMk cId="0" sldId="316"/>
        </pc:sldMkLst>
        <pc:spChg chg="add mod">
          <ac:chgData name="Higgs, Hannah" userId="b68ece08-042a-4f97-a49b-bff56da478a8" providerId="ADAL" clId="{71638BE4-CC29-40F5-8EE7-AAD8262F8FE3}" dt="2025-01-13T22:25:08.452" v="12"/>
          <ac:spMkLst>
            <pc:docMk/>
            <pc:sldMk cId="0" sldId="316"/>
            <ac:spMk id="2" creationId="{9BDD0C82-C0FB-E60F-1FBC-0860F1596565}"/>
          </ac:spMkLst>
        </pc:spChg>
        <pc:spChg chg="add mod">
          <ac:chgData name="Higgs, Hannah" userId="b68ece08-042a-4f97-a49b-bff56da478a8" providerId="ADAL" clId="{71638BE4-CC29-40F5-8EE7-AAD8262F8FE3}" dt="2025-01-13T22:25:08.452" v="12"/>
          <ac:spMkLst>
            <pc:docMk/>
            <pc:sldMk cId="0" sldId="316"/>
            <ac:spMk id="3" creationId="{FD43355E-1BD5-77BB-7B9B-6587B9BE6C3D}"/>
          </ac:spMkLst>
        </pc:spChg>
        <pc:spChg chg="add mod">
          <ac:chgData name="Higgs, Hannah" userId="b68ece08-042a-4f97-a49b-bff56da478a8" providerId="ADAL" clId="{71638BE4-CC29-40F5-8EE7-AAD8262F8FE3}" dt="2025-02-04T20:31:48.768" v="810" actId="20577"/>
          <ac:spMkLst>
            <pc:docMk/>
            <pc:sldMk cId="0" sldId="316"/>
            <ac:spMk id="4" creationId="{3816CFEA-DEFA-D07F-08B9-EEFF6E5B6512}"/>
          </ac:spMkLst>
        </pc:spChg>
        <pc:spChg chg="add del mod">
          <ac:chgData name="Higgs, Hannah" userId="b68ece08-042a-4f97-a49b-bff56da478a8" providerId="ADAL" clId="{71638BE4-CC29-40F5-8EE7-AAD8262F8FE3}" dt="2025-02-04T21:11:28.225" v="933" actId="26606"/>
          <ac:spMkLst>
            <pc:docMk/>
            <pc:sldMk cId="0" sldId="316"/>
            <ac:spMk id="6" creationId="{BD0B53FC-1D16-4FAA-943E-CFA4A27AD474}"/>
          </ac:spMkLst>
        </pc:spChg>
        <pc:spChg chg="add mod">
          <ac:chgData name="Higgs, Hannah" userId="b68ece08-042a-4f97-a49b-bff56da478a8" providerId="ADAL" clId="{71638BE4-CC29-40F5-8EE7-AAD8262F8FE3}" dt="2025-02-04T20:38:04.717" v="830"/>
          <ac:spMkLst>
            <pc:docMk/>
            <pc:sldMk cId="0" sldId="316"/>
            <ac:spMk id="10" creationId="{3020D7BA-AD0D-91F9-3379-FE93F4843400}"/>
          </ac:spMkLst>
        </pc:spChg>
        <pc:picChg chg="add mod">
          <ac:chgData name="Higgs, Hannah" userId="b68ece08-042a-4f97-a49b-bff56da478a8" providerId="ADAL" clId="{71638BE4-CC29-40F5-8EE7-AAD8262F8FE3}" dt="2025-02-04T20:10:50.971" v="504"/>
          <ac:picMkLst>
            <pc:docMk/>
            <pc:sldMk cId="0" sldId="316"/>
            <ac:picMk id="7" creationId="{667B5591-F0D8-5589-FA7D-D9AB2C83BC69}"/>
          </ac:picMkLst>
        </pc:picChg>
      </pc:sldChg>
      <pc:sldChg chg="addSp modSp mod setBg">
        <pc:chgData name="Higgs, Hannah" userId="b68ece08-042a-4f97-a49b-bff56da478a8" providerId="ADAL" clId="{71638BE4-CC29-40F5-8EE7-AAD8262F8FE3}" dt="2025-02-04T20:17:06.692" v="540" actId="20577"/>
        <pc:sldMkLst>
          <pc:docMk/>
          <pc:sldMk cId="0" sldId="317"/>
        </pc:sldMkLst>
        <pc:spChg chg="add mod">
          <ac:chgData name="Higgs, Hannah" userId="b68ece08-042a-4f97-a49b-bff56da478a8" providerId="ADAL" clId="{71638BE4-CC29-40F5-8EE7-AAD8262F8FE3}" dt="2025-01-13T22:25:17.881" v="18"/>
          <ac:spMkLst>
            <pc:docMk/>
            <pc:sldMk cId="0" sldId="317"/>
            <ac:spMk id="2" creationId="{87E67DB5-C2CA-836C-D72A-F066826D38FD}"/>
          </ac:spMkLst>
        </pc:spChg>
        <pc:spChg chg="mod">
          <ac:chgData name="Higgs, Hannah" userId="b68ece08-042a-4f97-a49b-bff56da478a8" providerId="ADAL" clId="{71638BE4-CC29-40F5-8EE7-AAD8262F8FE3}" dt="2025-02-04T20:17:06.692" v="540" actId="20577"/>
          <ac:spMkLst>
            <pc:docMk/>
            <pc:sldMk cId="0" sldId="317"/>
            <ac:spMk id="3" creationId="{04A69E1C-8673-4D9F-AAB4-4DF637013F06}"/>
          </ac:spMkLst>
        </pc:spChg>
        <pc:spChg chg="add mod">
          <ac:chgData name="Higgs, Hannah" userId="b68ece08-042a-4f97-a49b-bff56da478a8" providerId="ADAL" clId="{71638BE4-CC29-40F5-8EE7-AAD8262F8FE3}" dt="2025-01-13T22:25:17.881" v="18"/>
          <ac:spMkLst>
            <pc:docMk/>
            <pc:sldMk cId="0" sldId="317"/>
            <ac:spMk id="4" creationId="{1686A954-A831-2A0D-675D-FA48D972506A}"/>
          </ac:spMkLst>
        </pc:spChg>
        <pc:spChg chg="add mod ord">
          <ac:chgData name="Higgs, Hannah" userId="b68ece08-042a-4f97-a49b-bff56da478a8" providerId="ADAL" clId="{71638BE4-CC29-40F5-8EE7-AAD8262F8FE3}" dt="2025-02-04T20:16:30.211" v="536" actId="207"/>
          <ac:spMkLst>
            <pc:docMk/>
            <pc:sldMk cId="0" sldId="317"/>
            <ac:spMk id="5" creationId="{322C4655-B615-2B50-B00C-ED4A5A1398FE}"/>
          </ac:spMkLst>
        </pc:spChg>
        <pc:spChg chg="add mod">
          <ac:chgData name="Higgs, Hannah" userId="b68ece08-042a-4f97-a49b-bff56da478a8" providerId="ADAL" clId="{71638BE4-CC29-40F5-8EE7-AAD8262F8FE3}" dt="2025-02-04T20:14:18.847" v="530" actId="1076"/>
          <ac:spMkLst>
            <pc:docMk/>
            <pc:sldMk cId="0" sldId="317"/>
            <ac:spMk id="6" creationId="{1B8ED8FC-C598-F0C8-8152-72D788294725}"/>
          </ac:spMkLst>
        </pc:spChg>
        <pc:spChg chg="add mod">
          <ac:chgData name="Higgs, Hannah" userId="b68ece08-042a-4f97-a49b-bff56da478a8" providerId="ADAL" clId="{71638BE4-CC29-40F5-8EE7-AAD8262F8FE3}" dt="2025-02-04T20:14:28.104" v="531" actId="1076"/>
          <ac:spMkLst>
            <pc:docMk/>
            <pc:sldMk cId="0" sldId="317"/>
            <ac:spMk id="7" creationId="{25DBDA7C-7340-8894-F7DC-C9B3EC3E4A89}"/>
          </ac:spMkLst>
        </pc:spChg>
        <pc:spChg chg="add mod">
          <ac:chgData name="Higgs, Hannah" userId="b68ece08-042a-4f97-a49b-bff56da478a8" providerId="ADAL" clId="{71638BE4-CC29-40F5-8EE7-AAD8262F8FE3}" dt="2025-02-04T20:14:18.847" v="530" actId="1076"/>
          <ac:spMkLst>
            <pc:docMk/>
            <pc:sldMk cId="0" sldId="317"/>
            <ac:spMk id="8" creationId="{6A5DA00A-FF26-0250-E333-6B8987646F3B}"/>
          </ac:spMkLst>
        </pc:spChg>
        <pc:spChg chg="add mod">
          <ac:chgData name="Higgs, Hannah" userId="b68ece08-042a-4f97-a49b-bff56da478a8" providerId="ADAL" clId="{71638BE4-CC29-40F5-8EE7-AAD8262F8FE3}" dt="2025-02-04T20:14:04.022" v="529"/>
          <ac:spMkLst>
            <pc:docMk/>
            <pc:sldMk cId="0" sldId="317"/>
            <ac:spMk id="9" creationId="{0832774D-5CB3-3F79-85EA-9413527B9C8B}"/>
          </ac:spMkLst>
        </pc:spChg>
        <pc:spChg chg="add mod">
          <ac:chgData name="Higgs, Hannah" userId="b68ece08-042a-4f97-a49b-bff56da478a8" providerId="ADAL" clId="{71638BE4-CC29-40F5-8EE7-AAD8262F8FE3}" dt="2025-02-04T20:14:04.022" v="529"/>
          <ac:spMkLst>
            <pc:docMk/>
            <pc:sldMk cId="0" sldId="317"/>
            <ac:spMk id="10" creationId="{CE50DE24-E0DD-8A45-810F-471B471D5543}"/>
          </ac:spMkLst>
        </pc:spChg>
        <pc:spChg chg="add mod">
          <ac:chgData name="Higgs, Hannah" userId="b68ece08-042a-4f97-a49b-bff56da478a8" providerId="ADAL" clId="{71638BE4-CC29-40F5-8EE7-AAD8262F8FE3}" dt="2025-02-04T20:14:04.022" v="529"/>
          <ac:spMkLst>
            <pc:docMk/>
            <pc:sldMk cId="0" sldId="317"/>
            <ac:spMk id="11" creationId="{BC9EBF7B-8F52-379B-28CA-6FB6F9E13653}"/>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6138FC2-2707-4386-B3D5-43450475906E}"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DAC4DA36-A606-490E-A8CC-9BFB9B766A05}">
      <dgm:prSet custT="1"/>
      <dgm:spPr/>
      <dgm:t>
        <a:bodyPr/>
        <a:lstStyle/>
        <a:p>
          <a:pPr>
            <a:lnSpc>
              <a:spcPct val="100000"/>
            </a:lnSpc>
          </a:pPr>
          <a:r>
            <a:rPr lang="en-US" sz="1800" dirty="0">
              <a:solidFill>
                <a:schemeClr val="tx1"/>
              </a:solidFill>
              <a:latin typeface="Arial" panose="020B0604020202020204" pitchFamily="34" charset="0"/>
              <a:cs typeface="Arial" panose="020B0604020202020204" pitchFamily="34" charset="0"/>
            </a:rPr>
            <a:t>Revise the question</a:t>
          </a:r>
        </a:p>
      </dgm:t>
    </dgm:pt>
    <dgm:pt modelId="{B693D019-988D-4EA7-8446-CB68E6EF3575}" type="parTrans" cxnId="{4BA92FD8-CF51-42A9-BEC0-4B886A21CC29}">
      <dgm:prSet/>
      <dgm:spPr/>
      <dgm:t>
        <a:bodyPr/>
        <a:lstStyle/>
        <a:p>
          <a:endParaRPr lang="en-US"/>
        </a:p>
      </dgm:t>
    </dgm:pt>
    <dgm:pt modelId="{8B4FB677-3271-41FD-BE83-70F8AD233F74}" type="sibTrans" cxnId="{4BA92FD8-CF51-42A9-BEC0-4B886A21CC29}">
      <dgm:prSet/>
      <dgm:spPr/>
      <dgm:t>
        <a:bodyPr/>
        <a:lstStyle/>
        <a:p>
          <a:endParaRPr lang="en-US"/>
        </a:p>
      </dgm:t>
    </dgm:pt>
    <dgm:pt modelId="{6AFEA639-20CD-413E-B4F7-E6BA64CA458C}">
      <dgm:prSet custT="1"/>
      <dgm:spPr/>
      <dgm:t>
        <a:bodyPr/>
        <a:lstStyle/>
        <a:p>
          <a:pPr>
            <a:lnSpc>
              <a:spcPct val="100000"/>
            </a:lnSpc>
          </a:pPr>
          <a:r>
            <a:rPr lang="en-US" sz="1800" dirty="0">
              <a:solidFill>
                <a:schemeClr val="tx1"/>
              </a:solidFill>
              <a:latin typeface="Arial" panose="020B0604020202020204" pitchFamily="34" charset="0"/>
              <a:cs typeface="Arial" panose="020B0604020202020204" pitchFamily="34" charset="0"/>
            </a:rPr>
            <a:t>Revise one or more option</a:t>
          </a:r>
        </a:p>
      </dgm:t>
    </dgm:pt>
    <dgm:pt modelId="{2A57F94A-A6AD-435E-8F0F-D5AED86395C4}" type="parTrans" cxnId="{45D17730-BD0E-4B29-9C16-396C196935EA}">
      <dgm:prSet/>
      <dgm:spPr/>
      <dgm:t>
        <a:bodyPr/>
        <a:lstStyle/>
        <a:p>
          <a:endParaRPr lang="en-US"/>
        </a:p>
      </dgm:t>
    </dgm:pt>
    <dgm:pt modelId="{668AFA55-D41E-4619-A1F2-DF8219AF0375}" type="sibTrans" cxnId="{45D17730-BD0E-4B29-9C16-396C196935EA}">
      <dgm:prSet/>
      <dgm:spPr/>
      <dgm:t>
        <a:bodyPr/>
        <a:lstStyle/>
        <a:p>
          <a:endParaRPr lang="en-US"/>
        </a:p>
      </dgm:t>
    </dgm:pt>
    <dgm:pt modelId="{143B8A05-1015-49A0-902A-007D7D3FE970}">
      <dgm:prSet custT="1"/>
      <dgm:spPr/>
      <dgm:t>
        <a:bodyPr/>
        <a:lstStyle/>
        <a:p>
          <a:pPr>
            <a:lnSpc>
              <a:spcPct val="100000"/>
            </a:lnSpc>
          </a:pPr>
          <a:r>
            <a:rPr lang="en-US" sz="1800" dirty="0">
              <a:solidFill>
                <a:schemeClr val="tx1"/>
              </a:solidFill>
              <a:latin typeface="Arial" panose="020B0604020202020204" pitchFamily="34" charset="0"/>
              <a:cs typeface="Arial" panose="020B0604020202020204" pitchFamily="34" charset="0"/>
            </a:rPr>
            <a:t>Decide to keep the item “as is”</a:t>
          </a:r>
        </a:p>
      </dgm:t>
    </dgm:pt>
    <dgm:pt modelId="{F84D19B2-812B-4437-8E59-729482D9FCFD}" type="parTrans" cxnId="{98C709E5-7446-4B17-B8C0-CBED44BC6139}">
      <dgm:prSet/>
      <dgm:spPr/>
      <dgm:t>
        <a:bodyPr/>
        <a:lstStyle/>
        <a:p>
          <a:endParaRPr lang="en-US"/>
        </a:p>
      </dgm:t>
    </dgm:pt>
    <dgm:pt modelId="{46FBABAF-F3DD-4D0D-AB46-CB4865BF7BBF}" type="sibTrans" cxnId="{98C709E5-7446-4B17-B8C0-CBED44BC6139}">
      <dgm:prSet/>
      <dgm:spPr/>
      <dgm:t>
        <a:bodyPr/>
        <a:lstStyle/>
        <a:p>
          <a:endParaRPr lang="en-US"/>
        </a:p>
      </dgm:t>
    </dgm:pt>
    <dgm:pt modelId="{BA6341AE-BCEA-4CE5-9296-E3E80774DBB6}">
      <dgm:prSet custT="1"/>
      <dgm:spPr/>
      <dgm:t>
        <a:bodyPr/>
        <a:lstStyle/>
        <a:p>
          <a:pPr>
            <a:lnSpc>
              <a:spcPct val="100000"/>
            </a:lnSpc>
          </a:pPr>
          <a:r>
            <a:rPr lang="en-US" sz="1800" dirty="0">
              <a:solidFill>
                <a:schemeClr val="tx1"/>
              </a:solidFill>
              <a:latin typeface="Arial" panose="020B0604020202020204" pitchFamily="34" charset="0"/>
              <a:cs typeface="Arial" panose="020B0604020202020204" pitchFamily="34" charset="0"/>
            </a:rPr>
            <a:t>Retire the item and write a new item</a:t>
          </a:r>
        </a:p>
      </dgm:t>
    </dgm:pt>
    <dgm:pt modelId="{C36D638D-0A9F-4EAE-8DA4-6DF709E2B180}" type="parTrans" cxnId="{0040E4DD-20EF-4543-B3A8-34B5E8AE7CF4}">
      <dgm:prSet/>
      <dgm:spPr/>
      <dgm:t>
        <a:bodyPr/>
        <a:lstStyle/>
        <a:p>
          <a:endParaRPr lang="en-US"/>
        </a:p>
      </dgm:t>
    </dgm:pt>
    <dgm:pt modelId="{E90F10BD-050E-461A-8973-B29A9572934D}" type="sibTrans" cxnId="{0040E4DD-20EF-4543-B3A8-34B5E8AE7CF4}">
      <dgm:prSet/>
      <dgm:spPr/>
      <dgm:t>
        <a:bodyPr/>
        <a:lstStyle/>
        <a:p>
          <a:endParaRPr lang="en-US"/>
        </a:p>
      </dgm:t>
    </dgm:pt>
    <dgm:pt modelId="{3A3DB23D-FC7F-4109-8AD3-7EB0E3D2D79C}" type="pres">
      <dgm:prSet presAssocID="{96138FC2-2707-4386-B3D5-43450475906E}" presName="root" presStyleCnt="0">
        <dgm:presLayoutVars>
          <dgm:dir/>
          <dgm:resizeHandles val="exact"/>
        </dgm:presLayoutVars>
      </dgm:prSet>
      <dgm:spPr/>
    </dgm:pt>
    <dgm:pt modelId="{853D9930-54F2-41C1-9A2F-E573108A3E3D}" type="pres">
      <dgm:prSet presAssocID="{DAC4DA36-A606-490E-A8CC-9BFB9B766A05}" presName="compNode" presStyleCnt="0"/>
      <dgm:spPr/>
    </dgm:pt>
    <dgm:pt modelId="{2B6C710D-EE3B-4064-A231-592D65EAD838}" type="pres">
      <dgm:prSet presAssocID="{DAC4DA36-A606-490E-A8CC-9BFB9B766A05}" presName="iconRect" presStyleLbl="node1" presStyleIdx="0" presStyleCnt="4" custScaleX="120188" custScaleY="120187"/>
      <dgm:spPr>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Question Mark with solid fill"/>
        </a:ext>
      </dgm:extLst>
    </dgm:pt>
    <dgm:pt modelId="{23AF7A6D-69BE-462F-BFAC-C80E0B976372}" type="pres">
      <dgm:prSet presAssocID="{DAC4DA36-A606-490E-A8CC-9BFB9B766A05}" presName="spaceRect" presStyleCnt="0"/>
      <dgm:spPr/>
    </dgm:pt>
    <dgm:pt modelId="{9673A949-4771-45FB-84EF-22A353F022A3}" type="pres">
      <dgm:prSet presAssocID="{DAC4DA36-A606-490E-A8CC-9BFB9B766A05}" presName="textRect" presStyleLbl="revTx" presStyleIdx="0" presStyleCnt="4">
        <dgm:presLayoutVars>
          <dgm:chMax val="1"/>
          <dgm:chPref val="1"/>
        </dgm:presLayoutVars>
      </dgm:prSet>
      <dgm:spPr/>
    </dgm:pt>
    <dgm:pt modelId="{258E53B1-8B8C-49BD-AA4B-0092745867F6}" type="pres">
      <dgm:prSet presAssocID="{8B4FB677-3271-41FD-BE83-70F8AD233F74}" presName="sibTrans" presStyleCnt="0"/>
      <dgm:spPr/>
    </dgm:pt>
    <dgm:pt modelId="{1126FD3B-1650-4F59-8103-BB54603CA7B0}" type="pres">
      <dgm:prSet presAssocID="{6AFEA639-20CD-413E-B4F7-E6BA64CA458C}" presName="compNode" presStyleCnt="0"/>
      <dgm:spPr/>
    </dgm:pt>
    <dgm:pt modelId="{D52BBDE0-45A8-4C3F-9086-74D2D69077D4}" type="pres">
      <dgm:prSet presAssocID="{6AFEA639-20CD-413E-B4F7-E6BA64CA458C}" presName="iconRect" presStyleLbl="node1" presStyleIdx="1" presStyleCnt="4" custScaleX="120188" custScaleY="120187"/>
      <dgm:spPr>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lipboard Mixed with solid fill"/>
        </a:ext>
      </dgm:extLst>
    </dgm:pt>
    <dgm:pt modelId="{3EF6F636-73F6-4F91-BCBF-AEE275201C97}" type="pres">
      <dgm:prSet presAssocID="{6AFEA639-20CD-413E-B4F7-E6BA64CA458C}" presName="spaceRect" presStyleCnt="0"/>
      <dgm:spPr/>
    </dgm:pt>
    <dgm:pt modelId="{C33A2562-EDA7-494B-A931-38F6B77BEBAA}" type="pres">
      <dgm:prSet presAssocID="{6AFEA639-20CD-413E-B4F7-E6BA64CA458C}" presName="textRect" presStyleLbl="revTx" presStyleIdx="1" presStyleCnt="4">
        <dgm:presLayoutVars>
          <dgm:chMax val="1"/>
          <dgm:chPref val="1"/>
        </dgm:presLayoutVars>
      </dgm:prSet>
      <dgm:spPr/>
    </dgm:pt>
    <dgm:pt modelId="{AD11EA73-513F-4B7A-A5CF-0B20F0078F0C}" type="pres">
      <dgm:prSet presAssocID="{668AFA55-D41E-4619-A1F2-DF8219AF0375}" presName="sibTrans" presStyleCnt="0"/>
      <dgm:spPr/>
    </dgm:pt>
    <dgm:pt modelId="{F13967BE-6484-4EE2-AAEC-73AC4F3FDC8A}" type="pres">
      <dgm:prSet presAssocID="{143B8A05-1015-49A0-902A-007D7D3FE970}" presName="compNode" presStyleCnt="0"/>
      <dgm:spPr/>
    </dgm:pt>
    <dgm:pt modelId="{24D53484-E4F0-4236-A18C-A13A7EB04E23}" type="pres">
      <dgm:prSet presAssocID="{143B8A05-1015-49A0-902A-007D7D3FE970}" presName="iconRect" presStyleLbl="node1" presStyleIdx="2" presStyleCnt="4" custScaleX="120188" custScaleY="120187"/>
      <dgm:spPr>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Thumbs up sign with solid fill"/>
        </a:ext>
      </dgm:extLst>
    </dgm:pt>
    <dgm:pt modelId="{60BEE8B0-7DA6-4F92-8590-59835D018C59}" type="pres">
      <dgm:prSet presAssocID="{143B8A05-1015-49A0-902A-007D7D3FE970}" presName="spaceRect" presStyleCnt="0"/>
      <dgm:spPr/>
    </dgm:pt>
    <dgm:pt modelId="{E94995A9-CF75-4C69-814F-0350D4FCB438}" type="pres">
      <dgm:prSet presAssocID="{143B8A05-1015-49A0-902A-007D7D3FE970}" presName="textRect" presStyleLbl="revTx" presStyleIdx="2" presStyleCnt="4">
        <dgm:presLayoutVars>
          <dgm:chMax val="1"/>
          <dgm:chPref val="1"/>
        </dgm:presLayoutVars>
      </dgm:prSet>
      <dgm:spPr/>
    </dgm:pt>
    <dgm:pt modelId="{294F576B-5F0B-4CE4-A79D-9B1FDC388692}" type="pres">
      <dgm:prSet presAssocID="{46FBABAF-F3DD-4D0D-AB46-CB4865BF7BBF}" presName="sibTrans" presStyleCnt="0"/>
      <dgm:spPr/>
    </dgm:pt>
    <dgm:pt modelId="{75CA8590-7597-49B2-AFBC-46CF5C87B7D0}" type="pres">
      <dgm:prSet presAssocID="{BA6341AE-BCEA-4CE5-9296-E3E80774DBB6}" presName="compNode" presStyleCnt="0"/>
      <dgm:spPr/>
    </dgm:pt>
    <dgm:pt modelId="{E23D15CA-8150-4511-ABC0-984E2D65F67C}" type="pres">
      <dgm:prSet presAssocID="{BA6341AE-BCEA-4CE5-9296-E3E80774DBB6}" presName="iconRect" presStyleLbl="node1" presStyleIdx="3" presStyleCnt="4" custScaleX="120188" custScaleY="120187"/>
      <dgm:spPr>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dgm:spPr>
      <dgm:extLst>
        <a:ext uri="{E40237B7-FDA0-4F09-8148-C483321AD2D9}">
          <dgm14:cNvPr xmlns:dgm14="http://schemas.microsoft.com/office/drawing/2010/diagram" id="0" name="" descr="Clipboard with solid fill"/>
        </a:ext>
      </dgm:extLst>
    </dgm:pt>
    <dgm:pt modelId="{CFA602F5-EF98-44AE-8063-A7BB717F5ADC}" type="pres">
      <dgm:prSet presAssocID="{BA6341AE-BCEA-4CE5-9296-E3E80774DBB6}" presName="spaceRect" presStyleCnt="0"/>
      <dgm:spPr/>
    </dgm:pt>
    <dgm:pt modelId="{01D9CFED-F826-4869-B6F9-B4689499B2F2}" type="pres">
      <dgm:prSet presAssocID="{BA6341AE-BCEA-4CE5-9296-E3E80774DBB6}" presName="textRect" presStyleLbl="revTx" presStyleIdx="3" presStyleCnt="4">
        <dgm:presLayoutVars>
          <dgm:chMax val="1"/>
          <dgm:chPref val="1"/>
        </dgm:presLayoutVars>
      </dgm:prSet>
      <dgm:spPr/>
    </dgm:pt>
  </dgm:ptLst>
  <dgm:cxnLst>
    <dgm:cxn modelId="{45D17730-BD0E-4B29-9C16-396C196935EA}" srcId="{96138FC2-2707-4386-B3D5-43450475906E}" destId="{6AFEA639-20CD-413E-B4F7-E6BA64CA458C}" srcOrd="1" destOrd="0" parTransId="{2A57F94A-A6AD-435E-8F0F-D5AED86395C4}" sibTransId="{668AFA55-D41E-4619-A1F2-DF8219AF0375}"/>
    <dgm:cxn modelId="{BB3B0D31-4D02-4557-9EB6-F4CCDAAEDB67}" type="presOf" srcId="{BA6341AE-BCEA-4CE5-9296-E3E80774DBB6}" destId="{01D9CFED-F826-4869-B6F9-B4689499B2F2}" srcOrd="0" destOrd="0" presId="urn:microsoft.com/office/officeart/2018/2/layout/IconLabelList"/>
    <dgm:cxn modelId="{F7D95A65-7DEA-419B-9CE9-5B7F722659A5}" type="presOf" srcId="{6AFEA639-20CD-413E-B4F7-E6BA64CA458C}" destId="{C33A2562-EDA7-494B-A931-38F6B77BEBAA}" srcOrd="0" destOrd="0" presId="urn:microsoft.com/office/officeart/2018/2/layout/IconLabelList"/>
    <dgm:cxn modelId="{D5C1194B-01F9-4D4C-8C91-B8CE7A1ADFEE}" type="presOf" srcId="{96138FC2-2707-4386-B3D5-43450475906E}" destId="{3A3DB23D-FC7F-4109-8AD3-7EB0E3D2D79C}" srcOrd="0" destOrd="0" presId="urn:microsoft.com/office/officeart/2018/2/layout/IconLabelList"/>
    <dgm:cxn modelId="{4BA92FD8-CF51-42A9-BEC0-4B886A21CC29}" srcId="{96138FC2-2707-4386-B3D5-43450475906E}" destId="{DAC4DA36-A606-490E-A8CC-9BFB9B766A05}" srcOrd="0" destOrd="0" parTransId="{B693D019-988D-4EA7-8446-CB68E6EF3575}" sibTransId="{8B4FB677-3271-41FD-BE83-70F8AD233F74}"/>
    <dgm:cxn modelId="{0040E4DD-20EF-4543-B3A8-34B5E8AE7CF4}" srcId="{96138FC2-2707-4386-B3D5-43450475906E}" destId="{BA6341AE-BCEA-4CE5-9296-E3E80774DBB6}" srcOrd="3" destOrd="0" parTransId="{C36D638D-0A9F-4EAE-8DA4-6DF709E2B180}" sibTransId="{E90F10BD-050E-461A-8973-B29A9572934D}"/>
    <dgm:cxn modelId="{68066FE2-DCAB-4FF8-BC92-F919A669DF99}" type="presOf" srcId="{143B8A05-1015-49A0-902A-007D7D3FE970}" destId="{E94995A9-CF75-4C69-814F-0350D4FCB438}" srcOrd="0" destOrd="0" presId="urn:microsoft.com/office/officeart/2018/2/layout/IconLabelList"/>
    <dgm:cxn modelId="{98C709E5-7446-4B17-B8C0-CBED44BC6139}" srcId="{96138FC2-2707-4386-B3D5-43450475906E}" destId="{143B8A05-1015-49A0-902A-007D7D3FE970}" srcOrd="2" destOrd="0" parTransId="{F84D19B2-812B-4437-8E59-729482D9FCFD}" sibTransId="{46FBABAF-F3DD-4D0D-AB46-CB4865BF7BBF}"/>
    <dgm:cxn modelId="{26C3B0F9-BECE-4492-A2A2-A6D7A77BBBE1}" type="presOf" srcId="{DAC4DA36-A606-490E-A8CC-9BFB9B766A05}" destId="{9673A949-4771-45FB-84EF-22A353F022A3}" srcOrd="0" destOrd="0" presId="urn:microsoft.com/office/officeart/2018/2/layout/IconLabelList"/>
    <dgm:cxn modelId="{029DCC66-6F3A-4743-B983-DC19FB7FF0B2}" type="presParOf" srcId="{3A3DB23D-FC7F-4109-8AD3-7EB0E3D2D79C}" destId="{853D9930-54F2-41C1-9A2F-E573108A3E3D}" srcOrd="0" destOrd="0" presId="urn:microsoft.com/office/officeart/2018/2/layout/IconLabelList"/>
    <dgm:cxn modelId="{A89A364E-BA78-445F-A702-68CE8E364FD3}" type="presParOf" srcId="{853D9930-54F2-41C1-9A2F-E573108A3E3D}" destId="{2B6C710D-EE3B-4064-A231-592D65EAD838}" srcOrd="0" destOrd="0" presId="urn:microsoft.com/office/officeart/2018/2/layout/IconLabelList"/>
    <dgm:cxn modelId="{54D6AA62-23B4-4533-AC93-B5F55C575B51}" type="presParOf" srcId="{853D9930-54F2-41C1-9A2F-E573108A3E3D}" destId="{23AF7A6D-69BE-462F-BFAC-C80E0B976372}" srcOrd="1" destOrd="0" presId="urn:microsoft.com/office/officeart/2018/2/layout/IconLabelList"/>
    <dgm:cxn modelId="{FE867878-622A-4CDD-825F-2BA5DB858EF7}" type="presParOf" srcId="{853D9930-54F2-41C1-9A2F-E573108A3E3D}" destId="{9673A949-4771-45FB-84EF-22A353F022A3}" srcOrd="2" destOrd="0" presId="urn:microsoft.com/office/officeart/2018/2/layout/IconLabelList"/>
    <dgm:cxn modelId="{22F4A727-A8C2-4CDC-8439-F187674E158F}" type="presParOf" srcId="{3A3DB23D-FC7F-4109-8AD3-7EB0E3D2D79C}" destId="{258E53B1-8B8C-49BD-AA4B-0092745867F6}" srcOrd="1" destOrd="0" presId="urn:microsoft.com/office/officeart/2018/2/layout/IconLabelList"/>
    <dgm:cxn modelId="{6FF83138-8BBF-4387-8D88-65C3506F665C}" type="presParOf" srcId="{3A3DB23D-FC7F-4109-8AD3-7EB0E3D2D79C}" destId="{1126FD3B-1650-4F59-8103-BB54603CA7B0}" srcOrd="2" destOrd="0" presId="urn:microsoft.com/office/officeart/2018/2/layout/IconLabelList"/>
    <dgm:cxn modelId="{BFAA1B18-B79E-48CF-A19E-5E127CB6180F}" type="presParOf" srcId="{1126FD3B-1650-4F59-8103-BB54603CA7B0}" destId="{D52BBDE0-45A8-4C3F-9086-74D2D69077D4}" srcOrd="0" destOrd="0" presId="urn:microsoft.com/office/officeart/2018/2/layout/IconLabelList"/>
    <dgm:cxn modelId="{E795B3BC-9A54-4EB7-A05F-C5F681132FA5}" type="presParOf" srcId="{1126FD3B-1650-4F59-8103-BB54603CA7B0}" destId="{3EF6F636-73F6-4F91-BCBF-AEE275201C97}" srcOrd="1" destOrd="0" presId="urn:microsoft.com/office/officeart/2018/2/layout/IconLabelList"/>
    <dgm:cxn modelId="{8D1CE4FB-334C-481A-B30D-012AB8268A1E}" type="presParOf" srcId="{1126FD3B-1650-4F59-8103-BB54603CA7B0}" destId="{C33A2562-EDA7-494B-A931-38F6B77BEBAA}" srcOrd="2" destOrd="0" presId="urn:microsoft.com/office/officeart/2018/2/layout/IconLabelList"/>
    <dgm:cxn modelId="{630A1F77-28B2-4820-B926-0C1288C017B1}" type="presParOf" srcId="{3A3DB23D-FC7F-4109-8AD3-7EB0E3D2D79C}" destId="{AD11EA73-513F-4B7A-A5CF-0B20F0078F0C}" srcOrd="3" destOrd="0" presId="urn:microsoft.com/office/officeart/2018/2/layout/IconLabelList"/>
    <dgm:cxn modelId="{4FEADDB5-7CAB-4707-9DDF-C7B25F988D9F}" type="presParOf" srcId="{3A3DB23D-FC7F-4109-8AD3-7EB0E3D2D79C}" destId="{F13967BE-6484-4EE2-AAEC-73AC4F3FDC8A}" srcOrd="4" destOrd="0" presId="urn:microsoft.com/office/officeart/2018/2/layout/IconLabelList"/>
    <dgm:cxn modelId="{4F8A9C31-D9CC-4904-8BB4-4F42CDB1D0A1}" type="presParOf" srcId="{F13967BE-6484-4EE2-AAEC-73AC4F3FDC8A}" destId="{24D53484-E4F0-4236-A18C-A13A7EB04E23}" srcOrd="0" destOrd="0" presId="urn:microsoft.com/office/officeart/2018/2/layout/IconLabelList"/>
    <dgm:cxn modelId="{972342FA-BDEF-4EAD-A56A-582E4854D8A8}" type="presParOf" srcId="{F13967BE-6484-4EE2-AAEC-73AC4F3FDC8A}" destId="{60BEE8B0-7DA6-4F92-8590-59835D018C59}" srcOrd="1" destOrd="0" presId="urn:microsoft.com/office/officeart/2018/2/layout/IconLabelList"/>
    <dgm:cxn modelId="{45DFFE9A-22D8-44BB-81D6-291F597ED052}" type="presParOf" srcId="{F13967BE-6484-4EE2-AAEC-73AC4F3FDC8A}" destId="{E94995A9-CF75-4C69-814F-0350D4FCB438}" srcOrd="2" destOrd="0" presId="urn:microsoft.com/office/officeart/2018/2/layout/IconLabelList"/>
    <dgm:cxn modelId="{C0CACE03-AECB-4F28-8AD3-00022F0AA58F}" type="presParOf" srcId="{3A3DB23D-FC7F-4109-8AD3-7EB0E3D2D79C}" destId="{294F576B-5F0B-4CE4-A79D-9B1FDC388692}" srcOrd="5" destOrd="0" presId="urn:microsoft.com/office/officeart/2018/2/layout/IconLabelList"/>
    <dgm:cxn modelId="{AFEA1D77-F09B-4335-8FDD-C3A4E623FB41}" type="presParOf" srcId="{3A3DB23D-FC7F-4109-8AD3-7EB0E3D2D79C}" destId="{75CA8590-7597-49B2-AFBC-46CF5C87B7D0}" srcOrd="6" destOrd="0" presId="urn:microsoft.com/office/officeart/2018/2/layout/IconLabelList"/>
    <dgm:cxn modelId="{BB0C5A57-2E08-4A6D-B396-96D19F36CE3A}" type="presParOf" srcId="{75CA8590-7597-49B2-AFBC-46CF5C87B7D0}" destId="{E23D15CA-8150-4511-ABC0-984E2D65F67C}" srcOrd="0" destOrd="0" presId="urn:microsoft.com/office/officeart/2018/2/layout/IconLabelList"/>
    <dgm:cxn modelId="{8322E48A-186D-4174-B1EF-67F8D60CBEA3}" type="presParOf" srcId="{75CA8590-7597-49B2-AFBC-46CF5C87B7D0}" destId="{CFA602F5-EF98-44AE-8063-A7BB717F5ADC}" srcOrd="1" destOrd="0" presId="urn:microsoft.com/office/officeart/2018/2/layout/IconLabelList"/>
    <dgm:cxn modelId="{BFA5C717-A5CD-4362-98D9-1478E804BD5F}" type="presParOf" srcId="{75CA8590-7597-49B2-AFBC-46CF5C87B7D0}" destId="{01D9CFED-F826-4869-B6F9-B4689499B2F2}" srcOrd="2" destOrd="0" presId="urn:microsoft.com/office/officeart/2018/2/layout/IconLabel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B6C710D-EE3B-4064-A231-592D65EAD838}">
      <dsp:nvSpPr>
        <dsp:cNvPr id="0" name=""/>
        <dsp:cNvSpPr/>
      </dsp:nvSpPr>
      <dsp:spPr>
        <a:xfrm>
          <a:off x="390162" y="747575"/>
          <a:ext cx="909825" cy="909817"/>
        </a:xfrm>
        <a:prstGeom prst="rect">
          <a:avLst/>
        </a:prstGeom>
        <a:blipFill>
          <a:blip xmlns:r="http://schemas.openxmlformats.org/officeDocument/2006/relationships" r:embed="rId1">
            <a:extLst>
              <a:ext uri="{96DAC541-7B7A-43D3-8B79-37D633B846F1}">
                <asvg:svgBlip xmlns:asvg="http://schemas.microsoft.com/office/drawing/2016/SVG/main" r:embed="rId2"/>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73A949-4771-45FB-84EF-22A353F022A3}">
      <dsp:nvSpPr>
        <dsp:cNvPr id="0" name=""/>
        <dsp:cNvSpPr/>
      </dsp:nvSpPr>
      <dsp:spPr>
        <a:xfrm>
          <a:off x="3961" y="1848222"/>
          <a:ext cx="1682226" cy="757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Revise the question</a:t>
          </a:r>
        </a:p>
      </dsp:txBody>
      <dsp:txXfrm>
        <a:off x="3961" y="1848222"/>
        <a:ext cx="1682226" cy="757001"/>
      </dsp:txXfrm>
    </dsp:sp>
    <dsp:sp modelId="{D52BBDE0-45A8-4C3F-9086-74D2D69077D4}">
      <dsp:nvSpPr>
        <dsp:cNvPr id="0" name=""/>
        <dsp:cNvSpPr/>
      </dsp:nvSpPr>
      <dsp:spPr>
        <a:xfrm>
          <a:off x="2366778" y="747575"/>
          <a:ext cx="909825" cy="909817"/>
        </a:xfrm>
        <a:prstGeom prst="rect">
          <a:avLst/>
        </a:prstGeom>
        <a:blipFill>
          <a:blip xmlns:r="http://schemas.openxmlformats.org/officeDocument/2006/relationships" r:embed="rId3">
            <a:extLst>
              <a:ext uri="{96DAC541-7B7A-43D3-8B79-37D633B846F1}">
                <asvg:svgBlip xmlns:asvg="http://schemas.microsoft.com/office/drawing/2016/SVG/main" r:embed="rId4"/>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3A2562-EDA7-494B-A931-38F6B77BEBAA}">
      <dsp:nvSpPr>
        <dsp:cNvPr id="0" name=""/>
        <dsp:cNvSpPr/>
      </dsp:nvSpPr>
      <dsp:spPr>
        <a:xfrm>
          <a:off x="1980578" y="1848222"/>
          <a:ext cx="1682226" cy="757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Revise one or more option</a:t>
          </a:r>
        </a:p>
      </dsp:txBody>
      <dsp:txXfrm>
        <a:off x="1980578" y="1848222"/>
        <a:ext cx="1682226" cy="757001"/>
      </dsp:txXfrm>
    </dsp:sp>
    <dsp:sp modelId="{24D53484-E4F0-4236-A18C-A13A7EB04E23}">
      <dsp:nvSpPr>
        <dsp:cNvPr id="0" name=""/>
        <dsp:cNvSpPr/>
      </dsp:nvSpPr>
      <dsp:spPr>
        <a:xfrm>
          <a:off x="4343394" y="747575"/>
          <a:ext cx="909825" cy="909817"/>
        </a:xfrm>
        <a:prstGeom prst="rect">
          <a:avLst/>
        </a:prstGeom>
        <a:blipFill>
          <a:blip xmlns:r="http://schemas.openxmlformats.org/officeDocument/2006/relationships" r:embed="rId5">
            <a:extLst>
              <a:ext uri="{96DAC541-7B7A-43D3-8B79-37D633B846F1}">
                <asvg:svgBlip xmlns:asvg="http://schemas.microsoft.com/office/drawing/2016/SVG/main" r:embed="rId6"/>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4995A9-CF75-4C69-814F-0350D4FCB438}">
      <dsp:nvSpPr>
        <dsp:cNvPr id="0" name=""/>
        <dsp:cNvSpPr/>
      </dsp:nvSpPr>
      <dsp:spPr>
        <a:xfrm>
          <a:off x="3957194" y="1848222"/>
          <a:ext cx="1682226" cy="757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Decide to keep the item “as is”</a:t>
          </a:r>
        </a:p>
      </dsp:txBody>
      <dsp:txXfrm>
        <a:off x="3957194" y="1848222"/>
        <a:ext cx="1682226" cy="757001"/>
      </dsp:txXfrm>
    </dsp:sp>
    <dsp:sp modelId="{E23D15CA-8150-4511-ABC0-984E2D65F67C}">
      <dsp:nvSpPr>
        <dsp:cNvPr id="0" name=""/>
        <dsp:cNvSpPr/>
      </dsp:nvSpPr>
      <dsp:spPr>
        <a:xfrm>
          <a:off x="6320011" y="747575"/>
          <a:ext cx="909825" cy="909817"/>
        </a:xfrm>
        <a:prstGeom prst="rect">
          <a:avLst/>
        </a:prstGeom>
        <a:blipFill>
          <a:blip xmlns:r="http://schemas.openxmlformats.org/officeDocument/2006/relationships" r:embed="rId7">
            <a:extLst>
              <a:ext uri="{96DAC541-7B7A-43D3-8B79-37D633B846F1}">
                <asvg:svgBlip xmlns:asvg="http://schemas.microsoft.com/office/drawing/2016/SVG/main" r:embed="rId8"/>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1D9CFED-F826-4869-B6F9-B4689499B2F2}">
      <dsp:nvSpPr>
        <dsp:cNvPr id="0" name=""/>
        <dsp:cNvSpPr/>
      </dsp:nvSpPr>
      <dsp:spPr>
        <a:xfrm>
          <a:off x="5933810" y="1848222"/>
          <a:ext cx="1682226" cy="757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00100">
            <a:lnSpc>
              <a:spcPct val="100000"/>
            </a:lnSpc>
            <a:spcBef>
              <a:spcPct val="0"/>
            </a:spcBef>
            <a:spcAft>
              <a:spcPct val="35000"/>
            </a:spcAft>
            <a:buNone/>
          </a:pPr>
          <a:r>
            <a:rPr lang="en-US" sz="1800" kern="1200" dirty="0">
              <a:solidFill>
                <a:schemeClr val="tx1"/>
              </a:solidFill>
              <a:latin typeface="Arial" panose="020B0604020202020204" pitchFamily="34" charset="0"/>
              <a:cs typeface="Arial" panose="020B0604020202020204" pitchFamily="34" charset="0"/>
            </a:rPr>
            <a:t>Retire the item and write a new item</a:t>
          </a:r>
        </a:p>
      </dsp:txBody>
      <dsp:txXfrm>
        <a:off x="5933810" y="1848222"/>
        <a:ext cx="1682226" cy="757001"/>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a:extLst>
              <a:ext uri="{FF2B5EF4-FFF2-40B4-BE49-F238E27FC236}">
                <a16:creationId xmlns:a16="http://schemas.microsoft.com/office/drawing/2014/main" id="{D382BBA9-9334-4168-AC8E-802C034622DD}"/>
              </a:ext>
            </a:extLst>
          </p:cNvPr>
          <p:cNvSpPr>
            <a:spLocks noGrp="1" noChangeArrowheads="1"/>
          </p:cNvSpPr>
          <p:nvPr>
            <p:ph type="hdr" sz="quarter"/>
          </p:nvPr>
        </p:nvSpPr>
        <p:spPr bwMode="auto">
          <a:xfrm>
            <a:off x="0" y="0"/>
            <a:ext cx="4027178" cy="35076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defTabSz="932330">
              <a:defRPr sz="1200">
                <a:latin typeface="Arial" charset="0"/>
                <a:cs typeface="Arial" charset="0"/>
              </a:defRPr>
            </a:lvl1pPr>
          </a:lstStyle>
          <a:p>
            <a:pPr>
              <a:defRPr/>
            </a:pPr>
            <a:endParaRPr lang="en-US"/>
          </a:p>
        </p:txBody>
      </p:sp>
      <p:sp>
        <p:nvSpPr>
          <p:cNvPr id="165891" name="Rectangle 3">
            <a:extLst>
              <a:ext uri="{FF2B5EF4-FFF2-40B4-BE49-F238E27FC236}">
                <a16:creationId xmlns:a16="http://schemas.microsoft.com/office/drawing/2014/main" id="{1ECC5167-AEA8-464D-BC7E-B0E3601F5CA9}"/>
              </a:ext>
            </a:extLst>
          </p:cNvPr>
          <p:cNvSpPr>
            <a:spLocks noGrp="1" noChangeArrowheads="1"/>
          </p:cNvSpPr>
          <p:nvPr>
            <p:ph type="dt" sz="quarter" idx="1"/>
          </p:nvPr>
        </p:nvSpPr>
        <p:spPr bwMode="auto">
          <a:xfrm>
            <a:off x="5267118" y="0"/>
            <a:ext cx="4027178" cy="35076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defTabSz="932330">
              <a:defRPr sz="1200">
                <a:latin typeface="Arial" charset="0"/>
                <a:cs typeface="Arial" charset="0"/>
              </a:defRPr>
            </a:lvl1pPr>
          </a:lstStyle>
          <a:p>
            <a:pPr>
              <a:defRPr/>
            </a:pPr>
            <a:endParaRPr lang="en-US"/>
          </a:p>
        </p:txBody>
      </p:sp>
      <p:sp>
        <p:nvSpPr>
          <p:cNvPr id="165892" name="Rectangle 4">
            <a:extLst>
              <a:ext uri="{FF2B5EF4-FFF2-40B4-BE49-F238E27FC236}">
                <a16:creationId xmlns:a16="http://schemas.microsoft.com/office/drawing/2014/main" id="{B09E65B8-4998-4AFF-946C-78C9CE5D7221}"/>
              </a:ext>
            </a:extLst>
          </p:cNvPr>
          <p:cNvSpPr>
            <a:spLocks noGrp="1" noChangeArrowheads="1"/>
          </p:cNvSpPr>
          <p:nvPr>
            <p:ph type="ftr" sz="quarter" idx="2"/>
          </p:nvPr>
        </p:nvSpPr>
        <p:spPr bwMode="auto">
          <a:xfrm>
            <a:off x="0" y="6658443"/>
            <a:ext cx="4027178" cy="35076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defTabSz="932330">
              <a:defRPr sz="1200">
                <a:latin typeface="Arial" charset="0"/>
                <a:cs typeface="Arial" charset="0"/>
              </a:defRPr>
            </a:lvl1pPr>
          </a:lstStyle>
          <a:p>
            <a:pPr>
              <a:defRPr/>
            </a:pPr>
            <a:endParaRPr lang="en-US"/>
          </a:p>
        </p:txBody>
      </p:sp>
      <p:sp>
        <p:nvSpPr>
          <p:cNvPr id="165893" name="Rectangle 5">
            <a:extLst>
              <a:ext uri="{FF2B5EF4-FFF2-40B4-BE49-F238E27FC236}">
                <a16:creationId xmlns:a16="http://schemas.microsoft.com/office/drawing/2014/main" id="{9BAB9DCF-C983-49AC-830E-FB4FB7DF12E4}"/>
              </a:ext>
            </a:extLst>
          </p:cNvPr>
          <p:cNvSpPr>
            <a:spLocks noGrp="1" noChangeArrowheads="1"/>
          </p:cNvSpPr>
          <p:nvPr>
            <p:ph type="sldNum" sz="quarter" idx="3"/>
          </p:nvPr>
        </p:nvSpPr>
        <p:spPr bwMode="auto">
          <a:xfrm>
            <a:off x="5267118" y="6658443"/>
            <a:ext cx="4027178" cy="35076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defTabSz="931863">
              <a:defRPr sz="1200"/>
            </a:lvl1pPr>
          </a:lstStyle>
          <a:p>
            <a:fld id="{2B2E4678-DD4B-4A38-8044-030B7F30F6F5}"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ECFF8E88-8637-489E-A9B4-6172F4105446}"/>
              </a:ext>
            </a:extLst>
          </p:cNvPr>
          <p:cNvSpPr>
            <a:spLocks noGrp="1" noChangeArrowheads="1"/>
          </p:cNvSpPr>
          <p:nvPr>
            <p:ph type="hdr" sz="quarter"/>
          </p:nvPr>
        </p:nvSpPr>
        <p:spPr bwMode="auto">
          <a:xfrm>
            <a:off x="0" y="0"/>
            <a:ext cx="4027178" cy="35076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defTabSz="932330">
              <a:defRPr sz="1200">
                <a:latin typeface="Arial" charset="0"/>
                <a:cs typeface="Arial" charset="0"/>
              </a:defRPr>
            </a:lvl1pPr>
          </a:lstStyle>
          <a:p>
            <a:pPr>
              <a:defRPr/>
            </a:pPr>
            <a:endParaRPr lang="en-US"/>
          </a:p>
        </p:txBody>
      </p:sp>
      <p:sp>
        <p:nvSpPr>
          <p:cNvPr id="41987" name="Rectangle 3">
            <a:extLst>
              <a:ext uri="{FF2B5EF4-FFF2-40B4-BE49-F238E27FC236}">
                <a16:creationId xmlns:a16="http://schemas.microsoft.com/office/drawing/2014/main" id="{E707494A-5B4E-462E-961C-64936E9851C3}"/>
              </a:ext>
            </a:extLst>
          </p:cNvPr>
          <p:cNvSpPr>
            <a:spLocks noGrp="1" noChangeArrowheads="1"/>
          </p:cNvSpPr>
          <p:nvPr>
            <p:ph type="dt" idx="1"/>
          </p:nvPr>
        </p:nvSpPr>
        <p:spPr bwMode="auto">
          <a:xfrm>
            <a:off x="5267118" y="0"/>
            <a:ext cx="4027178" cy="35076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lvl1pPr algn="r" defTabSz="932330">
              <a:defRPr sz="1200">
                <a:latin typeface="Arial" charset="0"/>
                <a:cs typeface="Arial" charset="0"/>
              </a:defRPr>
            </a:lvl1pPr>
          </a:lstStyle>
          <a:p>
            <a:pPr>
              <a:defRPr/>
            </a:pPr>
            <a:endParaRPr lang="en-US"/>
          </a:p>
        </p:txBody>
      </p:sp>
      <p:sp>
        <p:nvSpPr>
          <p:cNvPr id="21508" name="Rectangle 4">
            <a:extLst>
              <a:ext uri="{FF2B5EF4-FFF2-40B4-BE49-F238E27FC236}">
                <a16:creationId xmlns:a16="http://schemas.microsoft.com/office/drawing/2014/main" id="{E0B612AC-EC93-425F-90F6-ED7A0C245938}"/>
              </a:ext>
            </a:extLst>
          </p:cNvPr>
          <p:cNvSpPr>
            <a:spLocks noGrp="1" noRot="1" noChangeAspect="1" noChangeArrowheads="1" noTextEdit="1"/>
          </p:cNvSpPr>
          <p:nvPr>
            <p:ph type="sldImg" idx="2"/>
          </p:nvPr>
        </p:nvSpPr>
        <p:spPr bwMode="auto">
          <a:xfrm>
            <a:off x="2312988" y="527050"/>
            <a:ext cx="4672012" cy="262731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9" name="Rectangle 5">
            <a:extLst>
              <a:ext uri="{FF2B5EF4-FFF2-40B4-BE49-F238E27FC236}">
                <a16:creationId xmlns:a16="http://schemas.microsoft.com/office/drawing/2014/main" id="{21185972-9A9E-4895-A484-9789E4398D73}"/>
              </a:ext>
            </a:extLst>
          </p:cNvPr>
          <p:cNvSpPr>
            <a:spLocks noGrp="1" noChangeArrowheads="1"/>
          </p:cNvSpPr>
          <p:nvPr>
            <p:ph type="body" sz="quarter" idx="3"/>
          </p:nvPr>
        </p:nvSpPr>
        <p:spPr bwMode="auto">
          <a:xfrm>
            <a:off x="928378" y="3329222"/>
            <a:ext cx="7439646" cy="3154440"/>
          </a:xfrm>
          <a:prstGeom prst="rect">
            <a:avLst/>
          </a:prstGeom>
          <a:noFill/>
          <a:ln w="9525">
            <a:noFill/>
            <a:miter lim="800000"/>
            <a:headEnd/>
            <a:tailEnd/>
          </a:ln>
          <a:effectLst/>
        </p:spPr>
        <p:txBody>
          <a:bodyPr vert="horz" wrap="square" lIns="93175" tIns="46588" rIns="93175" bIns="4658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990" name="Rectangle 6">
            <a:extLst>
              <a:ext uri="{FF2B5EF4-FFF2-40B4-BE49-F238E27FC236}">
                <a16:creationId xmlns:a16="http://schemas.microsoft.com/office/drawing/2014/main" id="{A3800895-5B80-4370-9D0F-F274B9AEDAC2}"/>
              </a:ext>
            </a:extLst>
          </p:cNvPr>
          <p:cNvSpPr>
            <a:spLocks noGrp="1" noChangeArrowheads="1"/>
          </p:cNvSpPr>
          <p:nvPr>
            <p:ph type="ftr" sz="quarter" idx="4"/>
          </p:nvPr>
        </p:nvSpPr>
        <p:spPr bwMode="auto">
          <a:xfrm>
            <a:off x="0" y="6658443"/>
            <a:ext cx="4027178" cy="35076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defTabSz="932330">
              <a:defRPr sz="1200">
                <a:latin typeface="Arial" charset="0"/>
                <a:cs typeface="Arial" charset="0"/>
              </a:defRPr>
            </a:lvl1pPr>
          </a:lstStyle>
          <a:p>
            <a:pPr>
              <a:defRPr/>
            </a:pPr>
            <a:endParaRPr lang="en-US"/>
          </a:p>
        </p:txBody>
      </p:sp>
      <p:sp>
        <p:nvSpPr>
          <p:cNvPr id="41991" name="Rectangle 7">
            <a:extLst>
              <a:ext uri="{FF2B5EF4-FFF2-40B4-BE49-F238E27FC236}">
                <a16:creationId xmlns:a16="http://schemas.microsoft.com/office/drawing/2014/main" id="{54C74DB7-8A1C-4578-B438-227355D5824C}"/>
              </a:ext>
            </a:extLst>
          </p:cNvPr>
          <p:cNvSpPr>
            <a:spLocks noGrp="1" noChangeArrowheads="1"/>
          </p:cNvSpPr>
          <p:nvPr>
            <p:ph type="sldNum" sz="quarter" idx="5"/>
          </p:nvPr>
        </p:nvSpPr>
        <p:spPr bwMode="auto">
          <a:xfrm>
            <a:off x="5267118" y="6658443"/>
            <a:ext cx="4027178" cy="350760"/>
          </a:xfrm>
          <a:prstGeom prst="rect">
            <a:avLst/>
          </a:prstGeom>
          <a:noFill/>
          <a:ln w="9525">
            <a:noFill/>
            <a:miter lim="800000"/>
            <a:headEnd/>
            <a:tailEnd/>
          </a:ln>
          <a:effectLst/>
        </p:spPr>
        <p:txBody>
          <a:bodyPr vert="horz" wrap="square" lIns="93175" tIns="46588" rIns="93175" bIns="46588" numCol="1" anchor="b" anchorCtr="0" compatLnSpc="1">
            <a:prstTxWarp prst="textNoShape">
              <a:avLst/>
            </a:prstTxWarp>
          </a:bodyPr>
          <a:lstStyle>
            <a:lvl1pPr algn="r" defTabSz="931863">
              <a:defRPr sz="1200"/>
            </a:lvl1pPr>
          </a:lstStyle>
          <a:p>
            <a:fld id="{B63FBB83-87B4-4434-816E-032C230DC720}"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Arial" charset="0"/>
        <a:ea typeface="+mn-ea"/>
        <a:cs typeface="Arial" charset="0"/>
      </a:defRPr>
    </a:lvl1pPr>
    <a:lvl2pPr marL="342900" algn="l" rtl="0" eaLnBrk="0" fontAlgn="base" hangingPunct="0">
      <a:spcBef>
        <a:spcPct val="30000"/>
      </a:spcBef>
      <a:spcAft>
        <a:spcPct val="0"/>
      </a:spcAft>
      <a:defRPr sz="900" kern="1200">
        <a:solidFill>
          <a:schemeClr val="tx1"/>
        </a:solidFill>
        <a:latin typeface="Arial" charset="0"/>
        <a:ea typeface="+mn-ea"/>
        <a:cs typeface="Arial" charset="0"/>
      </a:defRPr>
    </a:lvl2pPr>
    <a:lvl3pPr marL="685800" algn="l" rtl="0" eaLnBrk="0" fontAlgn="base" hangingPunct="0">
      <a:spcBef>
        <a:spcPct val="30000"/>
      </a:spcBef>
      <a:spcAft>
        <a:spcPct val="0"/>
      </a:spcAft>
      <a:defRPr sz="900" kern="1200">
        <a:solidFill>
          <a:schemeClr val="tx1"/>
        </a:solidFill>
        <a:latin typeface="Arial" charset="0"/>
        <a:ea typeface="+mn-ea"/>
        <a:cs typeface="Arial" charset="0"/>
      </a:defRPr>
    </a:lvl3pPr>
    <a:lvl4pPr marL="1028700" algn="l" rtl="0" eaLnBrk="0" fontAlgn="base" hangingPunct="0">
      <a:spcBef>
        <a:spcPct val="30000"/>
      </a:spcBef>
      <a:spcAft>
        <a:spcPct val="0"/>
      </a:spcAft>
      <a:defRPr sz="900" kern="1200">
        <a:solidFill>
          <a:schemeClr val="tx1"/>
        </a:solidFill>
        <a:latin typeface="Arial" charset="0"/>
        <a:ea typeface="+mn-ea"/>
        <a:cs typeface="Arial" charset="0"/>
      </a:defRPr>
    </a:lvl4pPr>
    <a:lvl5pPr marL="1371600" algn="l" rtl="0" eaLnBrk="0" fontAlgn="base" hangingPunct="0">
      <a:spcBef>
        <a:spcPct val="30000"/>
      </a:spcBef>
      <a:spcAft>
        <a:spcPct val="0"/>
      </a:spcAft>
      <a:defRPr sz="900" kern="1200">
        <a:solidFill>
          <a:schemeClr val="tx1"/>
        </a:solidFill>
        <a:latin typeface="Arial" charset="0"/>
        <a:ea typeface="+mn-ea"/>
        <a:cs typeface="Arial" charset="0"/>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a:extLst>
              <a:ext uri="{FF2B5EF4-FFF2-40B4-BE49-F238E27FC236}">
                <a16:creationId xmlns:a16="http://schemas.microsoft.com/office/drawing/2014/main" id="{F0CF478F-33D9-4F33-A1A8-4B661B4A96B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C98C4274-C8D1-4ED6-90E2-FC6B673B72F7}" type="slidenum">
              <a:rPr lang="en-US" altLang="en-US"/>
              <a:pPr eaLnBrk="1" hangingPunct="1">
                <a:spcBef>
                  <a:spcPct val="0"/>
                </a:spcBef>
              </a:pPr>
              <a:t>1</a:t>
            </a:fld>
            <a:endParaRPr lang="en-US" altLang="en-US"/>
          </a:p>
        </p:txBody>
      </p:sp>
      <p:sp>
        <p:nvSpPr>
          <p:cNvPr id="22531" name="Rectangle 2">
            <a:extLst>
              <a:ext uri="{FF2B5EF4-FFF2-40B4-BE49-F238E27FC236}">
                <a16:creationId xmlns:a16="http://schemas.microsoft.com/office/drawing/2014/main" id="{48C02EF2-38D2-4172-AE0D-F7C37255B7E6}"/>
              </a:ext>
            </a:extLst>
          </p:cNvPr>
          <p:cNvSpPr>
            <a:spLocks noGrp="1" noRot="1" noChangeAspect="1" noChangeArrowheads="1" noTextEdit="1"/>
          </p:cNvSpPr>
          <p:nvPr>
            <p:ph type="sldImg"/>
          </p:nvPr>
        </p:nvSpPr>
        <p:spPr>
          <a:xfrm>
            <a:off x="2312988" y="527050"/>
            <a:ext cx="4672012" cy="2627313"/>
          </a:xfrm>
          <a:ln/>
        </p:spPr>
      </p:sp>
      <p:sp>
        <p:nvSpPr>
          <p:cNvPr id="22532" name="Rectangle 3">
            <a:extLst>
              <a:ext uri="{FF2B5EF4-FFF2-40B4-BE49-F238E27FC236}">
                <a16:creationId xmlns:a16="http://schemas.microsoft.com/office/drawing/2014/main" id="{C9EC7D43-A86B-4F43-A7B4-9667F926593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C16F1739-04A7-4646-B2ED-87C146530C5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205D93C8-26E5-4A1D-A54F-8F206E4DE886}" type="slidenum">
              <a:rPr lang="en-US" altLang="en-US"/>
              <a:pPr eaLnBrk="1" hangingPunct="1">
                <a:spcBef>
                  <a:spcPct val="0"/>
                </a:spcBef>
              </a:pPr>
              <a:t>11</a:t>
            </a:fld>
            <a:endParaRPr lang="en-US" altLang="en-US"/>
          </a:p>
        </p:txBody>
      </p:sp>
      <p:sp>
        <p:nvSpPr>
          <p:cNvPr id="31747" name="Rectangle 2">
            <a:extLst>
              <a:ext uri="{FF2B5EF4-FFF2-40B4-BE49-F238E27FC236}">
                <a16:creationId xmlns:a16="http://schemas.microsoft.com/office/drawing/2014/main" id="{0C63A018-5B2A-421E-AD84-8A14013CD917}"/>
              </a:ext>
            </a:extLst>
          </p:cNvPr>
          <p:cNvSpPr>
            <a:spLocks noGrp="1" noRot="1" noChangeAspect="1" noChangeArrowheads="1" noTextEdit="1"/>
          </p:cNvSpPr>
          <p:nvPr>
            <p:ph type="sldImg"/>
          </p:nvPr>
        </p:nvSpPr>
        <p:spPr>
          <a:xfrm>
            <a:off x="2312988" y="527050"/>
            <a:ext cx="4672012" cy="2627313"/>
          </a:xfrm>
          <a:ln/>
        </p:spPr>
      </p:sp>
      <p:sp>
        <p:nvSpPr>
          <p:cNvPr id="31748" name="Rectangle 3">
            <a:extLst>
              <a:ext uri="{FF2B5EF4-FFF2-40B4-BE49-F238E27FC236}">
                <a16:creationId xmlns:a16="http://schemas.microsoft.com/office/drawing/2014/main" id="{D6E334FB-9C89-462B-B6E3-DF3E77CA751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a:extLst>
              <a:ext uri="{FF2B5EF4-FFF2-40B4-BE49-F238E27FC236}">
                <a16:creationId xmlns:a16="http://schemas.microsoft.com/office/drawing/2014/main" id="{82329D52-7F41-4A7E-AED5-16A8F0AA014A}"/>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B893E3C8-6E72-488B-BA42-AF18E7E107BB}" type="slidenum">
              <a:rPr lang="en-US" altLang="en-US"/>
              <a:pPr eaLnBrk="1" hangingPunct="1">
                <a:spcBef>
                  <a:spcPct val="0"/>
                </a:spcBef>
              </a:pPr>
              <a:t>12</a:t>
            </a:fld>
            <a:endParaRPr lang="en-US" altLang="en-US"/>
          </a:p>
        </p:txBody>
      </p:sp>
      <p:sp>
        <p:nvSpPr>
          <p:cNvPr id="32771" name="Rectangle 2">
            <a:extLst>
              <a:ext uri="{FF2B5EF4-FFF2-40B4-BE49-F238E27FC236}">
                <a16:creationId xmlns:a16="http://schemas.microsoft.com/office/drawing/2014/main" id="{AB056C06-EFBB-40E6-A3C9-E41983BF13B3}"/>
              </a:ext>
            </a:extLst>
          </p:cNvPr>
          <p:cNvSpPr>
            <a:spLocks noGrp="1" noRot="1" noChangeAspect="1" noChangeArrowheads="1" noTextEdit="1"/>
          </p:cNvSpPr>
          <p:nvPr>
            <p:ph type="sldImg"/>
          </p:nvPr>
        </p:nvSpPr>
        <p:spPr>
          <a:xfrm>
            <a:off x="2312988" y="527050"/>
            <a:ext cx="4672012" cy="2627313"/>
          </a:xfrm>
          <a:ln/>
        </p:spPr>
      </p:sp>
      <p:sp>
        <p:nvSpPr>
          <p:cNvPr id="32772" name="Rectangle 3">
            <a:extLst>
              <a:ext uri="{FF2B5EF4-FFF2-40B4-BE49-F238E27FC236}">
                <a16:creationId xmlns:a16="http://schemas.microsoft.com/office/drawing/2014/main" id="{2F5B1856-B8F1-4E64-BDA7-C2F9EA7A247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a:extLst>
              <a:ext uri="{FF2B5EF4-FFF2-40B4-BE49-F238E27FC236}">
                <a16:creationId xmlns:a16="http://schemas.microsoft.com/office/drawing/2014/main" id="{38AE7F31-EE58-4B15-882F-2442818A661B}"/>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90723C94-40E6-477A-87D3-59D06102E4A9}" type="slidenum">
              <a:rPr lang="en-US" altLang="en-US"/>
              <a:pPr eaLnBrk="1" hangingPunct="1">
                <a:spcBef>
                  <a:spcPct val="0"/>
                </a:spcBef>
              </a:pPr>
              <a:t>13</a:t>
            </a:fld>
            <a:endParaRPr lang="en-US" altLang="en-US"/>
          </a:p>
        </p:txBody>
      </p:sp>
      <p:sp>
        <p:nvSpPr>
          <p:cNvPr id="33795" name="Rectangle 2">
            <a:extLst>
              <a:ext uri="{FF2B5EF4-FFF2-40B4-BE49-F238E27FC236}">
                <a16:creationId xmlns:a16="http://schemas.microsoft.com/office/drawing/2014/main" id="{629C6C35-110D-43D7-A3D0-F73E2E13D5AB}"/>
              </a:ext>
            </a:extLst>
          </p:cNvPr>
          <p:cNvSpPr>
            <a:spLocks noGrp="1" noRot="1" noChangeAspect="1" noChangeArrowheads="1" noTextEdit="1"/>
          </p:cNvSpPr>
          <p:nvPr>
            <p:ph type="sldImg"/>
          </p:nvPr>
        </p:nvSpPr>
        <p:spPr>
          <a:xfrm>
            <a:off x="2312988" y="527050"/>
            <a:ext cx="4672012" cy="2627313"/>
          </a:xfrm>
          <a:ln/>
        </p:spPr>
      </p:sp>
      <p:sp>
        <p:nvSpPr>
          <p:cNvPr id="33796" name="Rectangle 3">
            <a:extLst>
              <a:ext uri="{FF2B5EF4-FFF2-40B4-BE49-F238E27FC236}">
                <a16:creationId xmlns:a16="http://schemas.microsoft.com/office/drawing/2014/main" id="{03772832-4165-4984-B471-447F46ECF5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Or took the test before the end of program.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A61DF7D2-7668-489E-A0B7-41FBBD0BA640}"/>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1DEB918F-CD3B-4E27-899E-60A1D498351D}" type="slidenum">
              <a:rPr lang="en-US" altLang="en-US"/>
              <a:pPr eaLnBrk="1" hangingPunct="1">
                <a:spcBef>
                  <a:spcPct val="0"/>
                </a:spcBef>
              </a:pPr>
              <a:t>14</a:t>
            </a:fld>
            <a:endParaRPr lang="en-US" altLang="en-US"/>
          </a:p>
        </p:txBody>
      </p:sp>
      <p:sp>
        <p:nvSpPr>
          <p:cNvPr id="34819" name="Rectangle 2">
            <a:extLst>
              <a:ext uri="{FF2B5EF4-FFF2-40B4-BE49-F238E27FC236}">
                <a16:creationId xmlns:a16="http://schemas.microsoft.com/office/drawing/2014/main" id="{02D0161E-9F6E-45D5-8157-CA86DC9D2045}"/>
              </a:ext>
            </a:extLst>
          </p:cNvPr>
          <p:cNvSpPr>
            <a:spLocks noGrp="1" noRot="1" noChangeAspect="1" noChangeArrowheads="1" noTextEdit="1"/>
          </p:cNvSpPr>
          <p:nvPr>
            <p:ph type="sldImg"/>
          </p:nvPr>
        </p:nvSpPr>
        <p:spPr>
          <a:xfrm>
            <a:off x="2312988" y="527050"/>
            <a:ext cx="4672012" cy="2627313"/>
          </a:xfrm>
          <a:ln/>
        </p:spPr>
      </p:sp>
      <p:sp>
        <p:nvSpPr>
          <p:cNvPr id="34820" name="Rectangle 3">
            <a:extLst>
              <a:ext uri="{FF2B5EF4-FFF2-40B4-BE49-F238E27FC236}">
                <a16:creationId xmlns:a16="http://schemas.microsoft.com/office/drawing/2014/main" id="{2A061938-714E-457F-8023-E39C8B1094B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a:latin typeface="Arial" panose="020B0604020202020204" pitchFamily="34" charset="0"/>
                <a:cs typeface="Arial" panose="020B0604020202020204" pitchFamily="34" charset="0"/>
              </a:rPr>
              <a:t>Or took the test before the end of program.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a16="http://schemas.microsoft.com/office/drawing/2014/main" id="{305B04EE-CE82-4F6F-91E0-65E32BA1F4A9}"/>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02D07AC3-15B9-4F84-865B-DF81AC732B9F}" type="slidenum">
              <a:rPr lang="en-US" altLang="en-US"/>
              <a:pPr eaLnBrk="1" hangingPunct="1">
                <a:spcBef>
                  <a:spcPct val="0"/>
                </a:spcBef>
              </a:pPr>
              <a:t>2</a:t>
            </a:fld>
            <a:endParaRPr lang="en-US" altLang="en-US"/>
          </a:p>
        </p:txBody>
      </p:sp>
      <p:sp>
        <p:nvSpPr>
          <p:cNvPr id="23555" name="Rectangle 1026">
            <a:extLst>
              <a:ext uri="{FF2B5EF4-FFF2-40B4-BE49-F238E27FC236}">
                <a16:creationId xmlns:a16="http://schemas.microsoft.com/office/drawing/2014/main" id="{9CD16695-BCF6-46F9-958D-5C63DCBF23C6}"/>
              </a:ext>
            </a:extLst>
          </p:cNvPr>
          <p:cNvSpPr>
            <a:spLocks noGrp="1" noRot="1" noChangeAspect="1" noChangeArrowheads="1" noTextEdit="1"/>
          </p:cNvSpPr>
          <p:nvPr>
            <p:ph type="sldImg"/>
          </p:nvPr>
        </p:nvSpPr>
        <p:spPr>
          <a:xfrm>
            <a:off x="2312988" y="527050"/>
            <a:ext cx="4672012" cy="2627313"/>
          </a:xfrm>
          <a:ln/>
        </p:spPr>
      </p:sp>
      <p:sp>
        <p:nvSpPr>
          <p:cNvPr id="23556" name="Rectangle 1027">
            <a:extLst>
              <a:ext uri="{FF2B5EF4-FFF2-40B4-BE49-F238E27FC236}">
                <a16:creationId xmlns:a16="http://schemas.microsoft.com/office/drawing/2014/main" id="{1F7F22E5-1FD5-4A8C-9279-CCEEA347DAB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C0D0F114-FD47-4CD4-8A0F-5285C55E0DCC}"/>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21A764F9-13D6-451B-AC18-C6A9501D2397}" type="slidenum">
              <a:rPr lang="en-US" altLang="en-US"/>
              <a:pPr eaLnBrk="1" hangingPunct="1">
                <a:spcBef>
                  <a:spcPct val="0"/>
                </a:spcBef>
              </a:pPr>
              <a:t>3</a:t>
            </a:fld>
            <a:endParaRPr lang="en-US" altLang="en-US"/>
          </a:p>
        </p:txBody>
      </p:sp>
      <p:sp>
        <p:nvSpPr>
          <p:cNvPr id="24579" name="Rectangle 1026">
            <a:extLst>
              <a:ext uri="{FF2B5EF4-FFF2-40B4-BE49-F238E27FC236}">
                <a16:creationId xmlns:a16="http://schemas.microsoft.com/office/drawing/2014/main" id="{D8DD25E4-5A39-4C0D-B600-9C2098027442}"/>
              </a:ext>
            </a:extLst>
          </p:cNvPr>
          <p:cNvSpPr>
            <a:spLocks noGrp="1" noRot="1" noChangeAspect="1" noChangeArrowheads="1" noTextEdit="1"/>
          </p:cNvSpPr>
          <p:nvPr>
            <p:ph type="sldImg"/>
          </p:nvPr>
        </p:nvSpPr>
        <p:spPr>
          <a:xfrm>
            <a:off x="2312988" y="527050"/>
            <a:ext cx="4672012" cy="2627313"/>
          </a:xfrm>
          <a:ln/>
        </p:spPr>
      </p:sp>
      <p:sp>
        <p:nvSpPr>
          <p:cNvPr id="24580" name="Rectangle 1027">
            <a:extLst>
              <a:ext uri="{FF2B5EF4-FFF2-40B4-BE49-F238E27FC236}">
                <a16:creationId xmlns:a16="http://schemas.microsoft.com/office/drawing/2014/main" id="{AE737AF8-874F-43BE-8589-89C39998B7F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a:extLst>
              <a:ext uri="{FF2B5EF4-FFF2-40B4-BE49-F238E27FC236}">
                <a16:creationId xmlns:a16="http://schemas.microsoft.com/office/drawing/2014/main" id="{14672527-9C61-4798-827C-8FACD368BD3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86D3A484-61E4-4751-A21A-11465EB13A7E}" type="slidenum">
              <a:rPr lang="en-US" altLang="en-US"/>
              <a:pPr eaLnBrk="1" hangingPunct="1">
                <a:spcBef>
                  <a:spcPct val="0"/>
                </a:spcBef>
              </a:pPr>
              <a:t>4</a:t>
            </a:fld>
            <a:endParaRPr lang="en-US" altLang="en-US"/>
          </a:p>
        </p:txBody>
      </p:sp>
      <p:sp>
        <p:nvSpPr>
          <p:cNvPr id="25603" name="Rectangle 1026">
            <a:extLst>
              <a:ext uri="{FF2B5EF4-FFF2-40B4-BE49-F238E27FC236}">
                <a16:creationId xmlns:a16="http://schemas.microsoft.com/office/drawing/2014/main" id="{01F427A6-E3A7-47C2-B90C-FF5757F74B37}"/>
              </a:ext>
            </a:extLst>
          </p:cNvPr>
          <p:cNvSpPr>
            <a:spLocks noGrp="1" noRot="1" noChangeAspect="1" noChangeArrowheads="1" noTextEdit="1"/>
          </p:cNvSpPr>
          <p:nvPr>
            <p:ph type="sldImg"/>
          </p:nvPr>
        </p:nvSpPr>
        <p:spPr>
          <a:xfrm>
            <a:off x="2312988" y="527050"/>
            <a:ext cx="4672012" cy="2627313"/>
          </a:xfrm>
          <a:ln/>
        </p:spPr>
      </p:sp>
      <p:sp>
        <p:nvSpPr>
          <p:cNvPr id="25604" name="Rectangle 1027">
            <a:extLst>
              <a:ext uri="{FF2B5EF4-FFF2-40B4-BE49-F238E27FC236}">
                <a16:creationId xmlns:a16="http://schemas.microsoft.com/office/drawing/2014/main" id="{F90BC55E-5534-480C-9BBF-5C226B83184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a:extLst>
              <a:ext uri="{FF2B5EF4-FFF2-40B4-BE49-F238E27FC236}">
                <a16:creationId xmlns:a16="http://schemas.microsoft.com/office/drawing/2014/main" id="{B63C5891-F1B5-4BE3-B86C-2E6AEF2614F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085F8431-9578-4FC0-A8DC-221494ED9ED9}" type="slidenum">
              <a:rPr lang="en-US" altLang="en-US"/>
              <a:pPr eaLnBrk="1" hangingPunct="1">
                <a:spcBef>
                  <a:spcPct val="0"/>
                </a:spcBef>
              </a:pPr>
              <a:t>5</a:t>
            </a:fld>
            <a:endParaRPr lang="en-US" altLang="en-US"/>
          </a:p>
        </p:txBody>
      </p:sp>
      <p:sp>
        <p:nvSpPr>
          <p:cNvPr id="26627" name="Rectangle 2">
            <a:extLst>
              <a:ext uri="{FF2B5EF4-FFF2-40B4-BE49-F238E27FC236}">
                <a16:creationId xmlns:a16="http://schemas.microsoft.com/office/drawing/2014/main" id="{CB6B5663-1BF4-4463-9B93-94C2239D6D37}"/>
              </a:ext>
            </a:extLst>
          </p:cNvPr>
          <p:cNvSpPr>
            <a:spLocks noGrp="1" noRot="1" noChangeAspect="1" noChangeArrowheads="1" noTextEdit="1"/>
          </p:cNvSpPr>
          <p:nvPr>
            <p:ph type="sldImg"/>
          </p:nvPr>
        </p:nvSpPr>
        <p:spPr>
          <a:xfrm>
            <a:off x="2312988" y="527050"/>
            <a:ext cx="4672012" cy="2627313"/>
          </a:xfrm>
          <a:ln/>
        </p:spPr>
      </p:sp>
      <p:sp>
        <p:nvSpPr>
          <p:cNvPr id="26628" name="Rectangle 3">
            <a:extLst>
              <a:ext uri="{FF2B5EF4-FFF2-40B4-BE49-F238E27FC236}">
                <a16:creationId xmlns:a16="http://schemas.microsoft.com/office/drawing/2014/main" id="{B96717CE-BAFA-4EFA-BEE5-48989C326FA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a:extLst>
              <a:ext uri="{FF2B5EF4-FFF2-40B4-BE49-F238E27FC236}">
                <a16:creationId xmlns:a16="http://schemas.microsoft.com/office/drawing/2014/main" id="{A1CF0738-D375-4610-84BC-832C94E3FAB2}"/>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022FF155-6B7F-404A-BDF5-912CFD0EDF6C}" type="slidenum">
              <a:rPr lang="en-US" altLang="en-US"/>
              <a:pPr eaLnBrk="1" hangingPunct="1">
                <a:spcBef>
                  <a:spcPct val="0"/>
                </a:spcBef>
              </a:pPr>
              <a:t>6</a:t>
            </a:fld>
            <a:endParaRPr lang="en-US" altLang="en-US"/>
          </a:p>
        </p:txBody>
      </p:sp>
      <p:sp>
        <p:nvSpPr>
          <p:cNvPr id="27651" name="Rectangle 2">
            <a:extLst>
              <a:ext uri="{FF2B5EF4-FFF2-40B4-BE49-F238E27FC236}">
                <a16:creationId xmlns:a16="http://schemas.microsoft.com/office/drawing/2014/main" id="{AC26154A-7B53-4E07-B28C-FDB10D47F945}"/>
              </a:ext>
            </a:extLst>
          </p:cNvPr>
          <p:cNvSpPr>
            <a:spLocks noGrp="1" noRot="1" noChangeAspect="1" noChangeArrowheads="1" noTextEdit="1"/>
          </p:cNvSpPr>
          <p:nvPr>
            <p:ph type="sldImg"/>
          </p:nvPr>
        </p:nvSpPr>
        <p:spPr>
          <a:xfrm>
            <a:off x="2312988" y="527050"/>
            <a:ext cx="4672012" cy="2627313"/>
          </a:xfrm>
          <a:ln/>
        </p:spPr>
      </p:sp>
      <p:sp>
        <p:nvSpPr>
          <p:cNvPr id="27652" name="Rectangle 3">
            <a:extLst>
              <a:ext uri="{FF2B5EF4-FFF2-40B4-BE49-F238E27FC236}">
                <a16:creationId xmlns:a16="http://schemas.microsoft.com/office/drawing/2014/main" id="{CBE32409-47E0-437D-B8E3-EBBA45D99CAB}"/>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49416ECA-78D6-4069-B3F5-00FD24FFABB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7C23BB23-A1A6-4E40-8CA4-5719822CBB9F}" type="slidenum">
              <a:rPr lang="en-US" altLang="en-US"/>
              <a:pPr eaLnBrk="1" hangingPunct="1">
                <a:spcBef>
                  <a:spcPct val="0"/>
                </a:spcBef>
              </a:pPr>
              <a:t>7</a:t>
            </a:fld>
            <a:endParaRPr lang="en-US" altLang="en-US"/>
          </a:p>
        </p:txBody>
      </p:sp>
      <p:sp>
        <p:nvSpPr>
          <p:cNvPr id="28675" name="Rectangle 2">
            <a:extLst>
              <a:ext uri="{FF2B5EF4-FFF2-40B4-BE49-F238E27FC236}">
                <a16:creationId xmlns:a16="http://schemas.microsoft.com/office/drawing/2014/main" id="{1AE93ECF-C155-4B38-92F6-5FE3E0B96DD9}"/>
              </a:ext>
            </a:extLst>
          </p:cNvPr>
          <p:cNvSpPr>
            <a:spLocks noGrp="1" noRot="1" noChangeAspect="1" noChangeArrowheads="1" noTextEdit="1"/>
          </p:cNvSpPr>
          <p:nvPr>
            <p:ph type="sldImg"/>
          </p:nvPr>
        </p:nvSpPr>
        <p:spPr>
          <a:xfrm>
            <a:off x="2312988" y="527050"/>
            <a:ext cx="4672012" cy="2627313"/>
          </a:xfrm>
          <a:ln/>
        </p:spPr>
      </p:sp>
      <p:sp>
        <p:nvSpPr>
          <p:cNvPr id="28676" name="Rectangle 3">
            <a:extLst>
              <a:ext uri="{FF2B5EF4-FFF2-40B4-BE49-F238E27FC236}">
                <a16:creationId xmlns:a16="http://schemas.microsoft.com/office/drawing/2014/main" id="{2B0F42D2-DEC2-491D-96C8-1C229CA7B23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a:extLst>
              <a:ext uri="{FF2B5EF4-FFF2-40B4-BE49-F238E27FC236}">
                <a16:creationId xmlns:a16="http://schemas.microsoft.com/office/drawing/2014/main" id="{5EE79810-8755-4BBC-BDBE-0F554CCC000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335F603F-846E-49A6-B172-8B83884A83A2}" type="slidenum">
              <a:rPr lang="en-US" altLang="en-US"/>
              <a:pPr eaLnBrk="1" hangingPunct="1">
                <a:spcBef>
                  <a:spcPct val="0"/>
                </a:spcBef>
              </a:pPr>
              <a:t>8</a:t>
            </a:fld>
            <a:endParaRPr lang="en-US" altLang="en-US"/>
          </a:p>
        </p:txBody>
      </p:sp>
      <p:sp>
        <p:nvSpPr>
          <p:cNvPr id="29699" name="Rectangle 2">
            <a:extLst>
              <a:ext uri="{FF2B5EF4-FFF2-40B4-BE49-F238E27FC236}">
                <a16:creationId xmlns:a16="http://schemas.microsoft.com/office/drawing/2014/main" id="{BC6B6EB1-86F9-4E4E-AD11-43EAFCA79CFF}"/>
              </a:ext>
            </a:extLst>
          </p:cNvPr>
          <p:cNvSpPr>
            <a:spLocks noGrp="1" noRot="1" noChangeAspect="1" noChangeArrowheads="1" noTextEdit="1"/>
          </p:cNvSpPr>
          <p:nvPr>
            <p:ph type="sldImg"/>
          </p:nvPr>
        </p:nvSpPr>
        <p:spPr>
          <a:xfrm>
            <a:off x="2312988" y="527050"/>
            <a:ext cx="4672012" cy="2627313"/>
          </a:xfrm>
          <a:ln/>
        </p:spPr>
      </p:sp>
      <p:sp>
        <p:nvSpPr>
          <p:cNvPr id="29700" name="Rectangle 3">
            <a:extLst>
              <a:ext uri="{FF2B5EF4-FFF2-40B4-BE49-F238E27FC236}">
                <a16:creationId xmlns:a16="http://schemas.microsoft.com/office/drawing/2014/main" id="{623A807E-38A0-4A7C-8B0A-1FCA26E2CC1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6FD8D028-BC8D-497B-AC90-8864B206B526}"/>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863" eaLnBrk="0" hangingPunct="0">
              <a:spcBef>
                <a:spcPct val="30000"/>
              </a:spcBef>
              <a:defRPr sz="1200">
                <a:solidFill>
                  <a:schemeClr val="tx1"/>
                </a:solidFill>
                <a:latin typeface="Arial" panose="020B0604020202020204" pitchFamily="34" charset="0"/>
                <a:cs typeface="Arial" panose="020B0604020202020204" pitchFamily="34" charset="0"/>
              </a:defRPr>
            </a:lvl1pPr>
            <a:lvl2pPr marL="741363" indent="-284163" defTabSz="931863" eaLnBrk="0" hangingPunct="0">
              <a:spcBef>
                <a:spcPct val="30000"/>
              </a:spcBef>
              <a:defRPr sz="1200">
                <a:solidFill>
                  <a:schemeClr val="tx1"/>
                </a:solidFill>
                <a:latin typeface="Arial" panose="020B0604020202020204" pitchFamily="34" charset="0"/>
                <a:cs typeface="Arial" panose="020B0604020202020204" pitchFamily="34" charset="0"/>
              </a:defRPr>
            </a:lvl2pPr>
            <a:lvl3pPr marL="1141413"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3pPr>
            <a:lvl4pPr marL="15970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4pPr>
            <a:lvl5pPr marL="2054225" indent="-227013" defTabSz="931863" eaLnBrk="0" hangingPunct="0">
              <a:spcBef>
                <a:spcPct val="30000"/>
              </a:spcBef>
              <a:defRPr sz="1200">
                <a:solidFill>
                  <a:schemeClr val="tx1"/>
                </a:solidFill>
                <a:latin typeface="Arial" panose="020B0604020202020204" pitchFamily="34" charset="0"/>
                <a:cs typeface="Arial" panose="020B0604020202020204" pitchFamily="34" charset="0"/>
              </a:defRPr>
            </a:lvl5pPr>
            <a:lvl6pPr marL="25114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686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58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3025" indent="-227013" defTabSz="931863"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eaLnBrk="1" hangingPunct="1">
              <a:spcBef>
                <a:spcPct val="0"/>
              </a:spcBef>
            </a:pPr>
            <a:fld id="{8F47E2AF-B0F6-4FC9-BAB0-69C16866685D}" type="slidenum">
              <a:rPr lang="en-US" altLang="en-US"/>
              <a:pPr eaLnBrk="1" hangingPunct="1">
                <a:spcBef>
                  <a:spcPct val="0"/>
                </a:spcBef>
              </a:pPr>
              <a:t>10</a:t>
            </a:fld>
            <a:endParaRPr lang="en-US" altLang="en-US"/>
          </a:p>
        </p:txBody>
      </p:sp>
      <p:sp>
        <p:nvSpPr>
          <p:cNvPr id="30723" name="Rectangle 2">
            <a:extLst>
              <a:ext uri="{FF2B5EF4-FFF2-40B4-BE49-F238E27FC236}">
                <a16:creationId xmlns:a16="http://schemas.microsoft.com/office/drawing/2014/main" id="{6E438D36-A723-45C8-A04F-8113110AD288}"/>
              </a:ext>
            </a:extLst>
          </p:cNvPr>
          <p:cNvSpPr>
            <a:spLocks noGrp="1" noRot="1" noChangeAspect="1" noChangeArrowheads="1" noTextEdit="1"/>
          </p:cNvSpPr>
          <p:nvPr>
            <p:ph type="sldImg"/>
          </p:nvPr>
        </p:nvSpPr>
        <p:spPr>
          <a:xfrm>
            <a:off x="2312988" y="527050"/>
            <a:ext cx="4672012" cy="2627313"/>
          </a:xfrm>
          <a:ln/>
        </p:spPr>
      </p:sp>
      <p:sp>
        <p:nvSpPr>
          <p:cNvPr id="30724" name="Rectangle 3">
            <a:extLst>
              <a:ext uri="{FF2B5EF4-FFF2-40B4-BE49-F238E27FC236}">
                <a16:creationId xmlns:a16="http://schemas.microsoft.com/office/drawing/2014/main" id="{9829762F-C7E2-4AD9-8109-AA99AEE55A8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latin typeface="Arial" panose="020B0604020202020204" pitchFamily="34" charset="0"/>
              <a:cs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CD094-2762-6F5F-A2E7-16AACA250C6B}"/>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CD14167-0558-DB99-7962-1092E8EE72AC}"/>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A231CCD4-D3C3-1787-5854-EA7829794C1D}"/>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BC0C6A5C-D689-6A8B-BBA6-222378F7E6FB}"/>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0327B8A0-ECEB-1236-2722-850837C1FB9D}"/>
              </a:ext>
            </a:extLst>
          </p:cNvPr>
          <p:cNvSpPr>
            <a:spLocks noGrp="1"/>
          </p:cNvSpPr>
          <p:nvPr>
            <p:ph type="sldNum" sz="quarter" idx="12"/>
          </p:nvPr>
        </p:nvSpPr>
        <p:spPr/>
        <p:txBody>
          <a:bodyPr/>
          <a:lstStyle/>
          <a:p>
            <a:fld id="{64D2D169-418D-432A-8384-DBBE242AAD56}" type="slidenum">
              <a:rPr lang="en-US" altLang="en-US" smtClean="0"/>
              <a:pPr/>
              <a:t>‹#›</a:t>
            </a:fld>
            <a:endParaRPr lang="en-US" altLang="en-US"/>
          </a:p>
        </p:txBody>
      </p:sp>
    </p:spTree>
    <p:extLst>
      <p:ext uri="{BB962C8B-B14F-4D97-AF65-F5344CB8AC3E}">
        <p14:creationId xmlns:p14="http://schemas.microsoft.com/office/powerpoint/2010/main" val="207576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2983C-9042-AE96-B9A3-C29C6521A3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87470B-69B2-3BDA-2B76-B6CAE06E163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7D01335-157A-F06F-6D0B-5C2CD4EF59F2}"/>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F983F40D-0284-D333-D447-691EE64DC16A}"/>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488124DE-C1B0-01E3-9916-CB948FBB9D37}"/>
              </a:ext>
            </a:extLst>
          </p:cNvPr>
          <p:cNvSpPr>
            <a:spLocks noGrp="1"/>
          </p:cNvSpPr>
          <p:nvPr>
            <p:ph type="sldNum" sz="quarter" idx="12"/>
          </p:nvPr>
        </p:nvSpPr>
        <p:spPr/>
        <p:txBody>
          <a:bodyPr/>
          <a:lstStyle/>
          <a:p>
            <a:fld id="{6FE08274-64BC-4BAC-8C95-D90494565B3D}" type="slidenum">
              <a:rPr lang="en-US" altLang="en-US" smtClean="0"/>
              <a:pPr/>
              <a:t>‹#›</a:t>
            </a:fld>
            <a:endParaRPr lang="en-US" altLang="en-US"/>
          </a:p>
        </p:txBody>
      </p:sp>
    </p:spTree>
    <p:extLst>
      <p:ext uri="{BB962C8B-B14F-4D97-AF65-F5344CB8AC3E}">
        <p14:creationId xmlns:p14="http://schemas.microsoft.com/office/powerpoint/2010/main" val="1560930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CCC0AA-51F1-ECFE-48C5-1DBA1BA0718B}"/>
              </a:ext>
            </a:extLst>
          </p:cNvPr>
          <p:cNvSpPr>
            <a:spLocks noGrp="1"/>
          </p:cNvSpPr>
          <p:nvPr>
            <p:ph type="title" orient="vert"/>
          </p:nvPr>
        </p:nvSpPr>
        <p:spPr>
          <a:xfrm>
            <a:off x="6543675" y="273844"/>
            <a:ext cx="1971675" cy="4358879"/>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34470FF-2E4D-DB07-696B-A0B1FFE0F43F}"/>
              </a:ext>
            </a:extLst>
          </p:cNvPr>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7EC315-60F3-0FCB-4CA7-EC59215787F3}"/>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89D42980-63BA-E8C4-781C-33BE6C662E28}"/>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542C426-7E7B-2751-C39B-87B8C012B689}"/>
              </a:ext>
            </a:extLst>
          </p:cNvPr>
          <p:cNvSpPr>
            <a:spLocks noGrp="1"/>
          </p:cNvSpPr>
          <p:nvPr>
            <p:ph type="sldNum" sz="quarter" idx="12"/>
          </p:nvPr>
        </p:nvSpPr>
        <p:spPr/>
        <p:txBody>
          <a:bodyPr/>
          <a:lstStyle/>
          <a:p>
            <a:fld id="{9C373D17-9FC3-4DC4-963F-E68DD038868E}" type="slidenum">
              <a:rPr lang="en-US" altLang="en-US" smtClean="0"/>
              <a:pPr/>
              <a:t>‹#›</a:t>
            </a:fld>
            <a:endParaRPr lang="en-US" altLang="en-US"/>
          </a:p>
        </p:txBody>
      </p:sp>
    </p:spTree>
    <p:extLst>
      <p:ext uri="{BB962C8B-B14F-4D97-AF65-F5344CB8AC3E}">
        <p14:creationId xmlns:p14="http://schemas.microsoft.com/office/powerpoint/2010/main" val="2375257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9FF3B-0192-F9B4-898B-E7B9834E62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E7C021-C288-EA86-B010-8444E14634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B43890-3F05-0F0F-109B-F1DE57577F09}"/>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85FD0FEC-6439-1466-1272-8BE3B07CA353}"/>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84FA4B7E-5CDC-807C-EB71-CBFBA8943903}"/>
              </a:ext>
            </a:extLst>
          </p:cNvPr>
          <p:cNvSpPr>
            <a:spLocks noGrp="1"/>
          </p:cNvSpPr>
          <p:nvPr>
            <p:ph type="sldNum" sz="quarter" idx="12"/>
          </p:nvPr>
        </p:nvSpPr>
        <p:spPr/>
        <p:txBody>
          <a:bodyPr/>
          <a:lstStyle/>
          <a:p>
            <a:fld id="{7EB5AA83-6CE8-4494-A8C6-56E15FED1381}" type="slidenum">
              <a:rPr lang="en-US" altLang="en-US" smtClean="0"/>
              <a:pPr/>
              <a:t>‹#›</a:t>
            </a:fld>
            <a:endParaRPr lang="en-US" altLang="en-US"/>
          </a:p>
        </p:txBody>
      </p:sp>
    </p:spTree>
    <p:extLst>
      <p:ext uri="{BB962C8B-B14F-4D97-AF65-F5344CB8AC3E}">
        <p14:creationId xmlns:p14="http://schemas.microsoft.com/office/powerpoint/2010/main" val="11062779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36BE4-E304-B202-077B-12A69420C818}"/>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8370BC12-1ACD-45F8-F6ED-DF5C83CFE3DA}"/>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331867-6262-255B-9776-092B3A6B8104}"/>
              </a:ext>
            </a:extLst>
          </p:cNvPr>
          <p:cNvSpPr>
            <a:spLocks noGrp="1"/>
          </p:cNvSpPr>
          <p:nvPr>
            <p:ph type="dt" sz="half" idx="10"/>
          </p:nvPr>
        </p:nvSpPr>
        <p:spPr/>
        <p:txBody>
          <a:bodyPr/>
          <a:lstStyle/>
          <a:p>
            <a:pPr>
              <a:defRPr/>
            </a:pPr>
            <a:endParaRPr lang="en-US"/>
          </a:p>
        </p:txBody>
      </p:sp>
      <p:sp>
        <p:nvSpPr>
          <p:cNvPr id="5" name="Footer Placeholder 4">
            <a:extLst>
              <a:ext uri="{FF2B5EF4-FFF2-40B4-BE49-F238E27FC236}">
                <a16:creationId xmlns:a16="http://schemas.microsoft.com/office/drawing/2014/main" id="{2F24DE42-9A0C-191A-DAC3-590CF48F332D}"/>
              </a:ext>
            </a:extLst>
          </p:cNvPr>
          <p:cNvSpPr>
            <a:spLocks noGrp="1"/>
          </p:cNvSpPr>
          <p:nvPr>
            <p:ph type="ftr" sz="quarter" idx="11"/>
          </p:nvPr>
        </p:nvSpPr>
        <p:spPr/>
        <p:txBody>
          <a:bodyPr/>
          <a:lstStyle/>
          <a:p>
            <a:pPr>
              <a:defRPr/>
            </a:pPr>
            <a:endParaRPr lang="en-US"/>
          </a:p>
        </p:txBody>
      </p:sp>
      <p:sp>
        <p:nvSpPr>
          <p:cNvPr id="6" name="Slide Number Placeholder 5">
            <a:extLst>
              <a:ext uri="{FF2B5EF4-FFF2-40B4-BE49-F238E27FC236}">
                <a16:creationId xmlns:a16="http://schemas.microsoft.com/office/drawing/2014/main" id="{5887F5C0-503A-BD70-ABE7-7EDFEE8AC742}"/>
              </a:ext>
            </a:extLst>
          </p:cNvPr>
          <p:cNvSpPr>
            <a:spLocks noGrp="1"/>
          </p:cNvSpPr>
          <p:nvPr>
            <p:ph type="sldNum" sz="quarter" idx="12"/>
          </p:nvPr>
        </p:nvSpPr>
        <p:spPr/>
        <p:txBody>
          <a:bodyPr/>
          <a:lstStyle/>
          <a:p>
            <a:fld id="{AC914240-ADED-444D-AFB6-976BA5B6B937}" type="slidenum">
              <a:rPr lang="en-US" altLang="en-US" smtClean="0"/>
              <a:pPr/>
              <a:t>‹#›</a:t>
            </a:fld>
            <a:endParaRPr lang="en-US" altLang="en-US"/>
          </a:p>
        </p:txBody>
      </p:sp>
    </p:spTree>
    <p:extLst>
      <p:ext uri="{BB962C8B-B14F-4D97-AF65-F5344CB8AC3E}">
        <p14:creationId xmlns:p14="http://schemas.microsoft.com/office/powerpoint/2010/main" val="37728232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9023AF-6354-6954-E14E-E396D40ABB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D2CAE2-2D70-DE4A-3318-59D398908A4F}"/>
              </a:ext>
            </a:extLst>
          </p:cNvPr>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6B8E8B-DD82-35CC-4B03-015CBF027632}"/>
              </a:ext>
            </a:extLst>
          </p:cNvPr>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4A5470C-5727-3696-F50D-0D92D33023B4}"/>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8278241C-D6CC-3593-EC3F-D191CB84C9E8}"/>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4537E32F-3367-B329-600C-3FFEDDDC6AF2}"/>
              </a:ext>
            </a:extLst>
          </p:cNvPr>
          <p:cNvSpPr>
            <a:spLocks noGrp="1"/>
          </p:cNvSpPr>
          <p:nvPr>
            <p:ph type="sldNum" sz="quarter" idx="12"/>
          </p:nvPr>
        </p:nvSpPr>
        <p:spPr/>
        <p:txBody>
          <a:bodyPr/>
          <a:lstStyle/>
          <a:p>
            <a:fld id="{AFA99D57-5C6A-44FE-AFAF-24D2E33D1ED9}" type="slidenum">
              <a:rPr lang="en-US" altLang="en-US" smtClean="0"/>
              <a:pPr/>
              <a:t>‹#›</a:t>
            </a:fld>
            <a:endParaRPr lang="en-US" altLang="en-US"/>
          </a:p>
        </p:txBody>
      </p:sp>
    </p:spTree>
    <p:extLst>
      <p:ext uri="{BB962C8B-B14F-4D97-AF65-F5344CB8AC3E}">
        <p14:creationId xmlns:p14="http://schemas.microsoft.com/office/powerpoint/2010/main" val="119620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2BC10D-4DF0-2151-F883-302E39278011}"/>
              </a:ext>
            </a:extLst>
          </p:cNvPr>
          <p:cNvSpPr>
            <a:spLocks noGrp="1"/>
          </p:cNvSpPr>
          <p:nvPr>
            <p:ph type="title"/>
          </p:nvPr>
        </p:nvSpPr>
        <p:spPr>
          <a:xfrm>
            <a:off x="629841" y="273844"/>
            <a:ext cx="7886700" cy="994172"/>
          </a:xfrm>
        </p:spPr>
        <p:txBody>
          <a:bodyPr/>
          <a:lstStyle/>
          <a:p>
            <a:r>
              <a:rPr lang="en-US"/>
              <a:t>Click to edit Master title style</a:t>
            </a:r>
          </a:p>
        </p:txBody>
      </p:sp>
      <p:sp>
        <p:nvSpPr>
          <p:cNvPr id="3" name="Text Placeholder 2">
            <a:extLst>
              <a:ext uri="{FF2B5EF4-FFF2-40B4-BE49-F238E27FC236}">
                <a16:creationId xmlns:a16="http://schemas.microsoft.com/office/drawing/2014/main" id="{165B25C2-9831-8193-C89C-546B1A06CCF6}"/>
              </a:ext>
            </a:extLst>
          </p:cNvPr>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F8966D85-6059-42F8-2F2A-4DDA2DC16B95}"/>
              </a:ext>
            </a:extLst>
          </p:cNvPr>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CA4321A-C6ED-4DCE-13DB-05F6896FCEC5}"/>
              </a:ext>
            </a:extLst>
          </p:cNvPr>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EEA86B4F-2253-D3DB-9179-A212592C9BEE}"/>
              </a:ext>
            </a:extLst>
          </p:cNvPr>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795B2A7-94BB-399F-C6F9-88F9EDCB504D}"/>
              </a:ext>
            </a:extLst>
          </p:cNvPr>
          <p:cNvSpPr>
            <a:spLocks noGrp="1"/>
          </p:cNvSpPr>
          <p:nvPr>
            <p:ph type="dt" sz="half" idx="10"/>
          </p:nvPr>
        </p:nvSpPr>
        <p:spPr/>
        <p:txBody>
          <a:bodyPr/>
          <a:lstStyle/>
          <a:p>
            <a:pPr>
              <a:defRPr/>
            </a:pPr>
            <a:endParaRPr lang="en-US"/>
          </a:p>
        </p:txBody>
      </p:sp>
      <p:sp>
        <p:nvSpPr>
          <p:cNvPr id="8" name="Footer Placeholder 7">
            <a:extLst>
              <a:ext uri="{FF2B5EF4-FFF2-40B4-BE49-F238E27FC236}">
                <a16:creationId xmlns:a16="http://schemas.microsoft.com/office/drawing/2014/main" id="{9291CA18-57FA-CE4E-45C5-B6B2D5A02D43}"/>
              </a:ext>
            </a:extLst>
          </p:cNvPr>
          <p:cNvSpPr>
            <a:spLocks noGrp="1"/>
          </p:cNvSpPr>
          <p:nvPr>
            <p:ph type="ftr" sz="quarter" idx="11"/>
          </p:nvPr>
        </p:nvSpPr>
        <p:spPr/>
        <p:txBody>
          <a:bodyPr/>
          <a:lstStyle/>
          <a:p>
            <a:pPr>
              <a:defRPr/>
            </a:pPr>
            <a:endParaRPr lang="en-US"/>
          </a:p>
        </p:txBody>
      </p:sp>
      <p:sp>
        <p:nvSpPr>
          <p:cNvPr id="9" name="Slide Number Placeholder 8">
            <a:extLst>
              <a:ext uri="{FF2B5EF4-FFF2-40B4-BE49-F238E27FC236}">
                <a16:creationId xmlns:a16="http://schemas.microsoft.com/office/drawing/2014/main" id="{1565F11C-948C-272E-E2C7-0051067953F6}"/>
              </a:ext>
            </a:extLst>
          </p:cNvPr>
          <p:cNvSpPr>
            <a:spLocks noGrp="1"/>
          </p:cNvSpPr>
          <p:nvPr>
            <p:ph type="sldNum" sz="quarter" idx="12"/>
          </p:nvPr>
        </p:nvSpPr>
        <p:spPr/>
        <p:txBody>
          <a:bodyPr/>
          <a:lstStyle/>
          <a:p>
            <a:fld id="{A56E6034-D15B-4C54-8FFB-EACEE016609B}" type="slidenum">
              <a:rPr lang="en-US" altLang="en-US" smtClean="0"/>
              <a:pPr/>
              <a:t>‹#›</a:t>
            </a:fld>
            <a:endParaRPr lang="en-US" altLang="en-US"/>
          </a:p>
        </p:txBody>
      </p:sp>
    </p:spTree>
    <p:extLst>
      <p:ext uri="{BB962C8B-B14F-4D97-AF65-F5344CB8AC3E}">
        <p14:creationId xmlns:p14="http://schemas.microsoft.com/office/powerpoint/2010/main" val="37397823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32162-1106-7CF7-2408-866901A6986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D547D9-383E-AF47-2AD1-C8AD7159241D}"/>
              </a:ext>
            </a:extLst>
          </p:cNvPr>
          <p:cNvSpPr>
            <a:spLocks noGrp="1"/>
          </p:cNvSpPr>
          <p:nvPr>
            <p:ph type="dt" sz="half" idx="10"/>
          </p:nvPr>
        </p:nvSpPr>
        <p:spPr/>
        <p:txBody>
          <a:bodyPr/>
          <a:lstStyle/>
          <a:p>
            <a:pPr>
              <a:defRPr/>
            </a:pPr>
            <a:endParaRPr lang="en-US"/>
          </a:p>
        </p:txBody>
      </p:sp>
      <p:sp>
        <p:nvSpPr>
          <p:cNvPr id="4" name="Footer Placeholder 3">
            <a:extLst>
              <a:ext uri="{FF2B5EF4-FFF2-40B4-BE49-F238E27FC236}">
                <a16:creationId xmlns:a16="http://schemas.microsoft.com/office/drawing/2014/main" id="{35C035D4-8E66-E495-6259-AA4E0FFAE4A6}"/>
              </a:ext>
            </a:extLst>
          </p:cNvPr>
          <p:cNvSpPr>
            <a:spLocks noGrp="1"/>
          </p:cNvSpPr>
          <p:nvPr>
            <p:ph type="ftr" sz="quarter" idx="11"/>
          </p:nvPr>
        </p:nvSpPr>
        <p:spPr/>
        <p:txBody>
          <a:bodyPr/>
          <a:lstStyle/>
          <a:p>
            <a:pPr>
              <a:defRPr/>
            </a:pPr>
            <a:endParaRPr lang="en-US"/>
          </a:p>
        </p:txBody>
      </p:sp>
      <p:sp>
        <p:nvSpPr>
          <p:cNvPr id="5" name="Slide Number Placeholder 4">
            <a:extLst>
              <a:ext uri="{FF2B5EF4-FFF2-40B4-BE49-F238E27FC236}">
                <a16:creationId xmlns:a16="http://schemas.microsoft.com/office/drawing/2014/main" id="{84283389-91D0-84A2-731F-01B69E17881E}"/>
              </a:ext>
            </a:extLst>
          </p:cNvPr>
          <p:cNvSpPr>
            <a:spLocks noGrp="1"/>
          </p:cNvSpPr>
          <p:nvPr>
            <p:ph type="sldNum" sz="quarter" idx="12"/>
          </p:nvPr>
        </p:nvSpPr>
        <p:spPr/>
        <p:txBody>
          <a:bodyPr/>
          <a:lstStyle/>
          <a:p>
            <a:fld id="{A6C49520-862D-4BBF-A703-E21AD1578E51}" type="slidenum">
              <a:rPr lang="en-US" altLang="en-US" smtClean="0"/>
              <a:pPr/>
              <a:t>‹#›</a:t>
            </a:fld>
            <a:endParaRPr lang="en-US" altLang="en-US"/>
          </a:p>
        </p:txBody>
      </p:sp>
    </p:spTree>
    <p:extLst>
      <p:ext uri="{BB962C8B-B14F-4D97-AF65-F5344CB8AC3E}">
        <p14:creationId xmlns:p14="http://schemas.microsoft.com/office/powerpoint/2010/main" val="1278490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E928D79-4924-6CF7-8FA9-076F2AF0EFD1}"/>
              </a:ext>
            </a:extLst>
          </p:cNvPr>
          <p:cNvSpPr>
            <a:spLocks noGrp="1"/>
          </p:cNvSpPr>
          <p:nvPr>
            <p:ph type="dt" sz="half" idx="10"/>
          </p:nvPr>
        </p:nvSpPr>
        <p:spPr/>
        <p:txBody>
          <a:bodyPr/>
          <a:lstStyle/>
          <a:p>
            <a:pPr>
              <a:defRPr/>
            </a:pPr>
            <a:endParaRPr lang="en-US"/>
          </a:p>
        </p:txBody>
      </p:sp>
      <p:sp>
        <p:nvSpPr>
          <p:cNvPr id="3" name="Footer Placeholder 2">
            <a:extLst>
              <a:ext uri="{FF2B5EF4-FFF2-40B4-BE49-F238E27FC236}">
                <a16:creationId xmlns:a16="http://schemas.microsoft.com/office/drawing/2014/main" id="{23182950-7504-8C22-F42D-B1055AA6C93C}"/>
              </a:ext>
            </a:extLst>
          </p:cNvPr>
          <p:cNvSpPr>
            <a:spLocks noGrp="1"/>
          </p:cNvSpPr>
          <p:nvPr>
            <p:ph type="ftr" sz="quarter" idx="11"/>
          </p:nvPr>
        </p:nvSpPr>
        <p:spPr/>
        <p:txBody>
          <a:bodyPr/>
          <a:lstStyle/>
          <a:p>
            <a:pPr>
              <a:defRPr/>
            </a:pPr>
            <a:endParaRPr lang="en-US"/>
          </a:p>
        </p:txBody>
      </p:sp>
      <p:sp>
        <p:nvSpPr>
          <p:cNvPr id="4" name="Slide Number Placeholder 3">
            <a:extLst>
              <a:ext uri="{FF2B5EF4-FFF2-40B4-BE49-F238E27FC236}">
                <a16:creationId xmlns:a16="http://schemas.microsoft.com/office/drawing/2014/main" id="{90C942EE-2177-DE21-374A-CA6181D91452}"/>
              </a:ext>
            </a:extLst>
          </p:cNvPr>
          <p:cNvSpPr>
            <a:spLocks noGrp="1"/>
          </p:cNvSpPr>
          <p:nvPr>
            <p:ph type="sldNum" sz="quarter" idx="12"/>
          </p:nvPr>
        </p:nvSpPr>
        <p:spPr/>
        <p:txBody>
          <a:bodyPr/>
          <a:lstStyle/>
          <a:p>
            <a:fld id="{6D34FEB4-5988-4B72-A36B-5B486C89F51A}" type="slidenum">
              <a:rPr lang="en-US" altLang="en-US" smtClean="0"/>
              <a:pPr/>
              <a:t>‹#›</a:t>
            </a:fld>
            <a:endParaRPr lang="en-US" altLang="en-US"/>
          </a:p>
        </p:txBody>
      </p:sp>
    </p:spTree>
    <p:extLst>
      <p:ext uri="{BB962C8B-B14F-4D97-AF65-F5344CB8AC3E}">
        <p14:creationId xmlns:p14="http://schemas.microsoft.com/office/powerpoint/2010/main" val="2999643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14E97A-6FCC-4004-DCBB-6323FF5EBB71}"/>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2BC2CB7A-065F-61BA-FF90-B4C3FA3E30DC}"/>
              </a:ext>
            </a:extLst>
          </p:cNvPr>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58FC775-9FD5-5CE7-CF73-CB511ED02126}"/>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91F519F9-3D4A-F4CF-DADA-BB26CF3F9771}"/>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0EA9B372-50AB-E7AE-F504-1C9FDF0B64C4}"/>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F507E079-B84B-E2EA-2E81-A740FF7856B4}"/>
              </a:ext>
            </a:extLst>
          </p:cNvPr>
          <p:cNvSpPr>
            <a:spLocks noGrp="1"/>
          </p:cNvSpPr>
          <p:nvPr>
            <p:ph type="sldNum" sz="quarter" idx="12"/>
          </p:nvPr>
        </p:nvSpPr>
        <p:spPr/>
        <p:txBody>
          <a:bodyPr/>
          <a:lstStyle/>
          <a:p>
            <a:fld id="{F97A5FB2-4D71-4400-89D3-46088B7F1BF0}" type="slidenum">
              <a:rPr lang="en-US" altLang="en-US" smtClean="0"/>
              <a:pPr/>
              <a:t>‹#›</a:t>
            </a:fld>
            <a:endParaRPr lang="en-US" altLang="en-US"/>
          </a:p>
        </p:txBody>
      </p:sp>
    </p:spTree>
    <p:extLst>
      <p:ext uri="{BB962C8B-B14F-4D97-AF65-F5344CB8AC3E}">
        <p14:creationId xmlns:p14="http://schemas.microsoft.com/office/powerpoint/2010/main" val="16996298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16F547-7EED-DA4A-7584-929811A1F99F}"/>
              </a:ext>
            </a:extLst>
          </p:cNvPr>
          <p:cNvSpPr>
            <a:spLocks noGrp="1"/>
          </p:cNvSpPr>
          <p:nvPr>
            <p:ph type="title"/>
          </p:nvPr>
        </p:nvSpPr>
        <p:spPr>
          <a:xfrm>
            <a:off x="629841" y="342900"/>
            <a:ext cx="2949178" cy="120015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BD44DB5-CBFB-298E-A43F-8DFFC6E66A31}"/>
              </a:ext>
            </a:extLst>
          </p:cNvPr>
          <p:cNvSpPr>
            <a:spLocks noGrp="1"/>
          </p:cNvSpPr>
          <p:nvPr>
            <p:ph type="pic" idx="1"/>
          </p:nvPr>
        </p:nvSpPr>
        <p:spPr>
          <a:xfrm>
            <a:off x="3887391" y="740569"/>
            <a:ext cx="4629150" cy="365521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E0B1A6FE-7A1F-711E-2991-F0F8D673857A}"/>
              </a:ext>
            </a:extLst>
          </p:cNvPr>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6D5DF30-574E-7C0D-7E3A-CD67690087D8}"/>
              </a:ext>
            </a:extLst>
          </p:cNvPr>
          <p:cNvSpPr>
            <a:spLocks noGrp="1"/>
          </p:cNvSpPr>
          <p:nvPr>
            <p:ph type="dt" sz="half" idx="10"/>
          </p:nvPr>
        </p:nvSpPr>
        <p:spPr/>
        <p:txBody>
          <a:bodyPr/>
          <a:lstStyle/>
          <a:p>
            <a:pPr>
              <a:defRPr/>
            </a:pPr>
            <a:endParaRPr lang="en-US"/>
          </a:p>
        </p:txBody>
      </p:sp>
      <p:sp>
        <p:nvSpPr>
          <p:cNvPr id="6" name="Footer Placeholder 5">
            <a:extLst>
              <a:ext uri="{FF2B5EF4-FFF2-40B4-BE49-F238E27FC236}">
                <a16:creationId xmlns:a16="http://schemas.microsoft.com/office/drawing/2014/main" id="{E48F8649-2D92-C4DF-CDB3-FB40BEC6AC72}"/>
              </a:ext>
            </a:extLst>
          </p:cNvPr>
          <p:cNvSpPr>
            <a:spLocks noGrp="1"/>
          </p:cNvSpPr>
          <p:nvPr>
            <p:ph type="ftr" sz="quarter" idx="11"/>
          </p:nvPr>
        </p:nvSpPr>
        <p:spPr/>
        <p:txBody>
          <a:bodyPr/>
          <a:lstStyle/>
          <a:p>
            <a:pPr>
              <a:defRPr/>
            </a:pPr>
            <a:endParaRPr lang="en-US"/>
          </a:p>
        </p:txBody>
      </p:sp>
      <p:sp>
        <p:nvSpPr>
          <p:cNvPr id="7" name="Slide Number Placeholder 6">
            <a:extLst>
              <a:ext uri="{FF2B5EF4-FFF2-40B4-BE49-F238E27FC236}">
                <a16:creationId xmlns:a16="http://schemas.microsoft.com/office/drawing/2014/main" id="{42ECBF85-869D-56FC-535C-2429161A7FBC}"/>
              </a:ext>
            </a:extLst>
          </p:cNvPr>
          <p:cNvSpPr>
            <a:spLocks noGrp="1"/>
          </p:cNvSpPr>
          <p:nvPr>
            <p:ph type="sldNum" sz="quarter" idx="12"/>
          </p:nvPr>
        </p:nvSpPr>
        <p:spPr/>
        <p:txBody>
          <a:bodyPr/>
          <a:lstStyle/>
          <a:p>
            <a:fld id="{0E2278F9-0030-406A-8B57-330A736AAE96}" type="slidenum">
              <a:rPr lang="en-US" altLang="en-US" smtClean="0"/>
              <a:pPr/>
              <a:t>‹#›</a:t>
            </a:fld>
            <a:endParaRPr lang="en-US" altLang="en-US"/>
          </a:p>
        </p:txBody>
      </p:sp>
    </p:spTree>
    <p:extLst>
      <p:ext uri="{BB962C8B-B14F-4D97-AF65-F5344CB8AC3E}">
        <p14:creationId xmlns:p14="http://schemas.microsoft.com/office/powerpoint/2010/main" val="22239579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8B7FC5-15FD-0616-8015-32CBDEA5D6E8}"/>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FE305F-EAAD-6BA8-CAC8-3BE45AFA7259}"/>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2057AB-8C66-1F4D-1DCB-2571D1A3AFB1}"/>
              </a:ext>
            </a:extLst>
          </p:cNvPr>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82000"/>
                  </a:schemeClr>
                </a:solidFill>
              </a:defRPr>
            </a:lvl1pPr>
          </a:lstStyle>
          <a:p>
            <a:pPr>
              <a:defRPr/>
            </a:pPr>
            <a:endParaRPr lang="en-US"/>
          </a:p>
        </p:txBody>
      </p:sp>
      <p:sp>
        <p:nvSpPr>
          <p:cNvPr id="5" name="Footer Placeholder 4">
            <a:extLst>
              <a:ext uri="{FF2B5EF4-FFF2-40B4-BE49-F238E27FC236}">
                <a16:creationId xmlns:a16="http://schemas.microsoft.com/office/drawing/2014/main" id="{D725F783-D066-22C9-4901-21761E26C515}"/>
              </a:ext>
            </a:extLst>
          </p:cNvPr>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82000"/>
                  </a:schemeClr>
                </a:solidFill>
              </a:defRPr>
            </a:lvl1pPr>
          </a:lstStyle>
          <a:p>
            <a:pPr>
              <a:defRPr/>
            </a:pPr>
            <a:endParaRPr lang="en-US"/>
          </a:p>
        </p:txBody>
      </p:sp>
      <p:sp>
        <p:nvSpPr>
          <p:cNvPr id="6" name="Slide Number Placeholder 5">
            <a:extLst>
              <a:ext uri="{FF2B5EF4-FFF2-40B4-BE49-F238E27FC236}">
                <a16:creationId xmlns:a16="http://schemas.microsoft.com/office/drawing/2014/main" id="{1F67B917-D13C-3DA1-CC73-5B10F40C6FD0}"/>
              </a:ext>
            </a:extLst>
          </p:cNvPr>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82000"/>
                  </a:schemeClr>
                </a:solidFill>
              </a:defRPr>
            </a:lvl1pPr>
          </a:lstStyle>
          <a:p>
            <a:fld id="{FE7319B8-6290-4237-A43C-CBF5E0FD71FE}" type="slidenum">
              <a:rPr lang="en-US" altLang="en-US" smtClean="0"/>
              <a:pPr/>
              <a:t>‹#›</a:t>
            </a:fld>
            <a:endParaRPr lang="en-US" altLang="en-US"/>
          </a:p>
        </p:txBody>
      </p:sp>
    </p:spTree>
    <p:extLst>
      <p:ext uri="{BB962C8B-B14F-4D97-AF65-F5344CB8AC3E}">
        <p14:creationId xmlns:p14="http://schemas.microsoft.com/office/powerpoint/2010/main" val="3902098674"/>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 id="2147483901" r:id="rId6"/>
    <p:sldLayoutId id="2147483902" r:id="rId7"/>
    <p:sldLayoutId id="2147483903" r:id="rId8"/>
    <p:sldLayoutId id="2147483904" r:id="rId9"/>
    <p:sldLayoutId id="2147483905" r:id="rId10"/>
    <p:sldLayoutId id="214748390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9.xml"/><Relationship Id="rId1" Type="http://schemas.openxmlformats.org/officeDocument/2006/relationships/slideLayout" Target="../slideLayouts/slideLayout6.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2" name="object 2">
            <a:extLst>
              <a:ext uri="{FF2B5EF4-FFF2-40B4-BE49-F238E27FC236}">
                <a16:creationId xmlns:a16="http://schemas.microsoft.com/office/drawing/2014/main" id="{126F3150-7915-02F3-2D5B-C9DB7E335EF8}"/>
              </a:ext>
            </a:extLst>
          </p:cNvPr>
          <p:cNvSpPr txBox="1">
            <a:spLocks/>
          </p:cNvSpPr>
          <p:nvPr/>
        </p:nvSpPr>
        <p:spPr>
          <a:xfrm>
            <a:off x="3349417" y="437508"/>
            <a:ext cx="5337383" cy="3123615"/>
          </a:xfrm>
          <a:prstGeom prst="rect">
            <a:avLst/>
          </a:prstGeom>
        </p:spPr>
        <p:txBody>
          <a:bodyPr vert="horz" lIns="91440" tIns="45720" rIns="91440" bIns="45720" rtlCol="0" anchor="t">
            <a:normAutofit/>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marL="12700" marR="5080" indent="650240" algn="r" defTabSz="914400"/>
            <a:r>
              <a:rPr lang="en-US" sz="4000" b="1" dirty="0">
                <a:solidFill>
                  <a:srgbClr val="FFFFFF"/>
                </a:solidFill>
                <a:latin typeface="Montserrat" pitchFamily="2" charset="0"/>
              </a:rPr>
              <a:t>Career and Technical Education Assessments</a:t>
            </a:r>
          </a:p>
          <a:p>
            <a:pPr marL="12700" marR="5080" indent="650240" algn="r" defTabSz="914400"/>
            <a:r>
              <a:rPr lang="en-US" sz="4000" b="1" dirty="0">
                <a:solidFill>
                  <a:srgbClr val="FFFFFF"/>
                </a:solidFill>
                <a:latin typeface="Montserrat" pitchFamily="2" charset="0"/>
              </a:rPr>
              <a:t>Item Analysis</a:t>
            </a:r>
          </a:p>
        </p:txBody>
      </p:sp>
      <p:sp>
        <p:nvSpPr>
          <p:cNvPr id="3" name="object 3">
            <a:extLst>
              <a:ext uri="{FF2B5EF4-FFF2-40B4-BE49-F238E27FC236}">
                <a16:creationId xmlns:a16="http://schemas.microsoft.com/office/drawing/2014/main" id="{7A40C1C0-6D51-F98D-7462-905378062F2B}"/>
              </a:ext>
            </a:extLst>
          </p:cNvPr>
          <p:cNvSpPr txBox="1"/>
          <p:nvPr/>
        </p:nvSpPr>
        <p:spPr>
          <a:xfrm>
            <a:off x="906171" y="4479130"/>
            <a:ext cx="6434024" cy="378619"/>
          </a:xfrm>
          <a:prstGeom prst="rect">
            <a:avLst/>
          </a:prstGeom>
        </p:spPr>
        <p:txBody>
          <a:bodyPr vert="horz" lIns="91440" tIns="45720" rIns="91440" bIns="45720" rtlCol="0">
            <a:normAutofit/>
          </a:bodyPr>
          <a:lstStyle/>
          <a:p>
            <a:pPr>
              <a:lnSpc>
                <a:spcPct val="90000"/>
              </a:lnSpc>
              <a:spcBef>
                <a:spcPts val="1000"/>
              </a:spcBef>
            </a:pPr>
            <a:r>
              <a:rPr lang="en-US" sz="1500" kern="1200" dirty="0">
                <a:solidFill>
                  <a:srgbClr val="FFFFFF"/>
                </a:solidFill>
                <a:latin typeface="Arial" panose="020B0604020202020204" pitchFamily="34" charset="0"/>
                <a:cs typeface="Arial" panose="020B0604020202020204" pitchFamily="34" charset="0"/>
              </a:rPr>
              <a:t>Arizona</a:t>
            </a:r>
            <a:r>
              <a:rPr lang="en-US" sz="1500" kern="1200" spc="16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Department</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of</a:t>
            </a:r>
            <a:r>
              <a:rPr lang="en-US" sz="1500" kern="1200" spc="2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r>
              <a:rPr lang="en-US" sz="1500" kern="1200" spc="114"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Career</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and</a:t>
            </a:r>
            <a:r>
              <a:rPr lang="en-US" sz="1500" kern="1200" spc="95"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Technical</a:t>
            </a:r>
            <a:r>
              <a:rPr lang="en-US" sz="1500" kern="1200" spc="150" dirty="0">
                <a:solidFill>
                  <a:srgbClr val="FFFFFF"/>
                </a:solidFill>
                <a:latin typeface="Arial" panose="020B0604020202020204" pitchFamily="34" charset="0"/>
                <a:cs typeface="Arial" panose="020B0604020202020204" pitchFamily="34" charset="0"/>
              </a:rPr>
              <a:t> </a:t>
            </a:r>
            <a:r>
              <a:rPr lang="en-US" sz="1500" kern="1200" dirty="0">
                <a:solidFill>
                  <a:srgbClr val="FFFFFF"/>
                </a:solidFill>
                <a:latin typeface="Arial" panose="020B0604020202020204" pitchFamily="34" charset="0"/>
                <a:cs typeface="Arial" panose="020B0604020202020204" pitchFamily="34" charset="0"/>
              </a:rPr>
              <a:t>Education</a:t>
            </a:r>
          </a:p>
        </p:txBody>
      </p:sp>
      <p:pic>
        <p:nvPicPr>
          <p:cNvPr id="4" name="Picture 3" descr="A logo with a star and a flame&#10;&#10;Description automatically generated">
            <a:extLst>
              <a:ext uri="{FF2B5EF4-FFF2-40B4-BE49-F238E27FC236}">
                <a16:creationId xmlns:a16="http://schemas.microsoft.com/office/drawing/2014/main" id="{93F3123A-BB82-9CC2-630E-16E672E13DC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28692" y="1370076"/>
            <a:ext cx="2509567" cy="2509567"/>
          </a:xfrm>
          <a:prstGeom prst="rect">
            <a:avLst/>
          </a:prstGeom>
        </p:spPr>
      </p:pic>
      <p:cxnSp>
        <p:nvCxnSpPr>
          <p:cNvPr id="5" name="Straight Connector 4">
            <a:extLst>
              <a:ext uri="{FF2B5EF4-FFF2-40B4-BE49-F238E27FC236}">
                <a16:creationId xmlns:a16="http://schemas.microsoft.com/office/drawing/2014/main" id="{7B757EB4-4032-BD4C-2E4E-A8385C03158A}"/>
              </a:ext>
            </a:extLst>
          </p:cNvPr>
          <p:cNvCxnSpPr/>
          <p:nvPr/>
        </p:nvCxnSpPr>
        <p:spPr>
          <a:xfrm>
            <a:off x="642085" y="2627274"/>
            <a:ext cx="0" cy="2516226"/>
          </a:xfrm>
          <a:prstGeom prst="line">
            <a:avLst/>
          </a:prstGeom>
          <a:ln w="28575">
            <a:solidFill>
              <a:schemeClr val="bg1"/>
            </a:solidFill>
          </a:ln>
        </p:spPr>
        <p:style>
          <a:lnRef idx="2">
            <a:schemeClr val="accent1"/>
          </a:lnRef>
          <a:fillRef idx="0">
            <a:schemeClr val="accent1"/>
          </a:fillRef>
          <a:effectRef idx="1">
            <a:schemeClr val="accent1"/>
          </a:effectRef>
          <a:fontRef idx="minor">
            <a:schemeClr val="tx1"/>
          </a:fontRef>
        </p:style>
      </p:cxnSp>
      <p:sp>
        <p:nvSpPr>
          <p:cNvPr id="6" name="Oval 5">
            <a:extLst>
              <a:ext uri="{FF2B5EF4-FFF2-40B4-BE49-F238E27FC236}">
                <a16:creationId xmlns:a16="http://schemas.microsoft.com/office/drawing/2014/main" id="{AA321A86-17E4-44DE-E7D8-40C42511EA78}"/>
              </a:ext>
            </a:extLst>
          </p:cNvPr>
          <p:cNvSpPr/>
          <p:nvPr/>
        </p:nvSpPr>
        <p:spPr>
          <a:xfrm>
            <a:off x="1087196" y="870554"/>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07494837-6CDE-D803-0B98-430FFF378A53}"/>
              </a:ext>
            </a:extLst>
          </p:cNvPr>
          <p:cNvSpPr/>
          <p:nvPr/>
        </p:nvSpPr>
        <p:spPr>
          <a:xfrm>
            <a:off x="1371600" y="702236"/>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441216E-B45F-E593-0ED0-6B8F000721BC}"/>
              </a:ext>
            </a:extLst>
          </p:cNvPr>
          <p:cNvSpPr txBox="1"/>
          <p:nvPr/>
        </p:nvSpPr>
        <p:spPr>
          <a:xfrm>
            <a:off x="1028262" y="401535"/>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9" name="TextBox 8">
            <a:extLst>
              <a:ext uri="{FF2B5EF4-FFF2-40B4-BE49-F238E27FC236}">
                <a16:creationId xmlns:a16="http://schemas.microsoft.com/office/drawing/2014/main" id="{B80AD94C-89A9-AAFA-F90E-875D5C0B7883}"/>
              </a:ext>
            </a:extLst>
          </p:cNvPr>
          <p:cNvSpPr txBox="1"/>
          <p:nvPr/>
        </p:nvSpPr>
        <p:spPr>
          <a:xfrm>
            <a:off x="8068210" y="411505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0" name="Oval 9">
            <a:extLst>
              <a:ext uri="{FF2B5EF4-FFF2-40B4-BE49-F238E27FC236}">
                <a16:creationId xmlns:a16="http://schemas.microsoft.com/office/drawing/2014/main" id="{92EBA63C-36F0-CDE1-2B84-A538BC2ADC0B}"/>
              </a:ext>
            </a:extLst>
          </p:cNvPr>
          <p:cNvSpPr/>
          <p:nvPr/>
        </p:nvSpPr>
        <p:spPr>
          <a:xfrm>
            <a:off x="7915716" y="4678521"/>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FB95A344-D794-BD69-4FC1-215B47D8D47A}"/>
              </a:ext>
            </a:extLst>
          </p:cNvPr>
          <p:cNvSpPr/>
          <p:nvPr/>
        </p:nvSpPr>
        <p:spPr>
          <a:xfrm>
            <a:off x="8433881" y="4568202"/>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1">
            <a:extLst>
              <a:ext uri="{FF2B5EF4-FFF2-40B4-BE49-F238E27FC236}">
                <a16:creationId xmlns:a16="http://schemas.microsoft.com/office/drawing/2014/main" id="{05D5B575-8B3B-FB98-59FD-60233976AA7A}"/>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10</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C92E5F70-EB48-D3D9-3ED7-C83FD4B56C87}"/>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598491DD-4268-48E3-2126-4B2D90741190}"/>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The Role of Teachers as Content Experts</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5" name="Picture 4">
            <a:extLst>
              <a:ext uri="{FF2B5EF4-FFF2-40B4-BE49-F238E27FC236}">
                <a16:creationId xmlns:a16="http://schemas.microsoft.com/office/drawing/2014/main" id="{C3FE2B46-27FA-E658-4177-1E5325878A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graphicFrame>
        <p:nvGraphicFramePr>
          <p:cNvPr id="17416" name="Rectangle 3">
            <a:extLst>
              <a:ext uri="{FF2B5EF4-FFF2-40B4-BE49-F238E27FC236}">
                <a16:creationId xmlns:a16="http://schemas.microsoft.com/office/drawing/2014/main" id="{37B7E8BD-F60E-0470-74CD-EE27DB191C46}"/>
              </a:ext>
            </a:extLst>
          </p:cNvPr>
          <p:cNvGraphicFramePr/>
          <p:nvPr>
            <p:extLst>
              <p:ext uri="{D42A27DB-BD31-4B8C-83A1-F6EECF244321}">
                <p14:modId xmlns:p14="http://schemas.microsoft.com/office/powerpoint/2010/main" val="1144279111"/>
              </p:ext>
            </p:extLst>
          </p:nvPr>
        </p:nvGraphicFramePr>
        <p:xfrm>
          <a:off x="761999" y="1183898"/>
          <a:ext cx="7619999" cy="3352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a:extLst>
              <a:ext uri="{FF2B5EF4-FFF2-40B4-BE49-F238E27FC236}">
                <a16:creationId xmlns:a16="http://schemas.microsoft.com/office/drawing/2014/main" id="{A78C4238-E320-4B2E-AEE4-E552E03F9D0B}"/>
              </a:ext>
            </a:extLst>
          </p:cNvPr>
          <p:cNvSpPr>
            <a:spLocks noGrp="1" noChangeArrowheads="1"/>
          </p:cNvSpPr>
          <p:nvPr>
            <p:ph type="body" idx="4294967295"/>
          </p:nvPr>
        </p:nvSpPr>
        <p:spPr>
          <a:xfrm>
            <a:off x="952499" y="1428750"/>
            <a:ext cx="7238999" cy="2800350"/>
          </a:xfrm>
        </p:spPr>
        <p:txBody>
          <a:bodyPr>
            <a:noAutofit/>
          </a:bodyPr>
          <a:lstStyle/>
          <a:p>
            <a:pPr>
              <a:tabLst>
                <a:tab pos="303610" algn="l"/>
                <a:tab pos="597694" algn="l"/>
              </a:tabLst>
              <a:defRPr/>
            </a:pPr>
            <a:r>
              <a:rPr lang="en-US" altLang="en-US" sz="2000" dirty="0">
                <a:latin typeface="Arial" charset="0"/>
                <a:cs typeface="Arial" charset="0"/>
              </a:rPr>
              <a:t>The question being asked does not match measurement criterion.</a:t>
            </a:r>
          </a:p>
          <a:p>
            <a:pPr>
              <a:tabLst>
                <a:tab pos="303610" algn="l"/>
                <a:tab pos="597694" algn="l"/>
              </a:tabLst>
              <a:defRPr/>
            </a:pPr>
            <a:endParaRPr lang="en-US" altLang="en-US" sz="2000" dirty="0">
              <a:latin typeface="Arial" charset="0"/>
              <a:cs typeface="Arial" charset="0"/>
            </a:endParaRPr>
          </a:p>
          <a:p>
            <a:pPr>
              <a:lnSpc>
                <a:spcPct val="100000"/>
              </a:lnSpc>
              <a:tabLst>
                <a:tab pos="303610" algn="l"/>
                <a:tab pos="597694" algn="l"/>
              </a:tabLst>
              <a:defRPr/>
            </a:pPr>
            <a:r>
              <a:rPr lang="en-US" altLang="en-US" sz="2000" dirty="0">
                <a:latin typeface="Arial" charset="0"/>
                <a:cs typeface="Arial" charset="0"/>
              </a:rPr>
              <a:t>The wording in the stem and/or the options is confusing, i.e.,  </a:t>
            </a:r>
          </a:p>
          <a:p>
            <a:pPr marL="802481" lvl="3" indent="-285750">
              <a:lnSpc>
                <a:spcPct val="100000"/>
              </a:lnSpc>
              <a:tabLst>
                <a:tab pos="303610" algn="l"/>
                <a:tab pos="597694" algn="l"/>
              </a:tabLst>
              <a:defRPr/>
            </a:pPr>
            <a:r>
              <a:rPr lang="en-US" altLang="en-US" sz="2000" dirty="0">
                <a:latin typeface="Arial" charset="0"/>
                <a:cs typeface="Arial" charset="0"/>
              </a:rPr>
              <a:t>The stem is not in question format.</a:t>
            </a:r>
          </a:p>
          <a:p>
            <a:pPr marL="802481" lvl="3" indent="-285750">
              <a:lnSpc>
                <a:spcPct val="100000"/>
              </a:lnSpc>
              <a:tabLst>
                <a:tab pos="303610" algn="l"/>
                <a:tab pos="597694" algn="l"/>
              </a:tabLst>
              <a:defRPr/>
            </a:pPr>
            <a:r>
              <a:rPr lang="en-US" altLang="en-US" sz="2000" dirty="0">
                <a:latin typeface="Arial" charset="0"/>
                <a:cs typeface="Arial" charset="0"/>
              </a:rPr>
              <a:t>There is too much information.</a:t>
            </a:r>
          </a:p>
          <a:p>
            <a:pPr marL="802481" lvl="3" indent="-285750">
              <a:lnSpc>
                <a:spcPct val="100000"/>
              </a:lnSpc>
              <a:tabLst>
                <a:tab pos="303610" algn="l"/>
                <a:tab pos="597694" algn="l"/>
              </a:tabLst>
              <a:defRPr/>
            </a:pPr>
            <a:r>
              <a:rPr lang="en-US" altLang="en-US" sz="2000" dirty="0">
                <a:latin typeface="Arial" charset="0"/>
                <a:cs typeface="Arial" charset="0"/>
              </a:rPr>
              <a:t>A double negative is used.</a:t>
            </a:r>
          </a:p>
          <a:p>
            <a:pPr marL="802481" lvl="3" indent="-285750">
              <a:lnSpc>
                <a:spcPct val="100000"/>
              </a:lnSpc>
              <a:tabLst>
                <a:tab pos="303610" algn="l"/>
                <a:tab pos="597694" algn="l"/>
              </a:tabLst>
              <a:defRPr/>
            </a:pPr>
            <a:r>
              <a:rPr lang="en-US" altLang="en-US" sz="2000" dirty="0">
                <a:latin typeface="Arial" charset="0"/>
                <a:cs typeface="Arial" charset="0"/>
              </a:rPr>
              <a:t>There are unnecessary words.</a:t>
            </a:r>
          </a:p>
        </p:txBody>
      </p:sp>
      <p:sp>
        <p:nvSpPr>
          <p:cNvPr id="2" name="object 21">
            <a:extLst>
              <a:ext uri="{FF2B5EF4-FFF2-40B4-BE49-F238E27FC236}">
                <a16:creationId xmlns:a16="http://schemas.microsoft.com/office/drawing/2014/main" id="{7C1380F2-B239-F8AB-4E9D-336E1C86ED70}"/>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11</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61F65826-196E-BADB-5C6E-0F0C8E3FC9F9}"/>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9EBE6337-22C6-FC3F-79BB-D0BAB41D819C}"/>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Reasons to Revise the Stem</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5" name="Picture 4">
            <a:extLst>
              <a:ext uri="{FF2B5EF4-FFF2-40B4-BE49-F238E27FC236}">
                <a16:creationId xmlns:a16="http://schemas.microsoft.com/office/drawing/2014/main" id="{63D3F445-C550-850F-7050-2FFFDFBAA2F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BF52BAF4-D74B-43B3-86FC-1E120E45027F}"/>
              </a:ext>
            </a:extLst>
          </p:cNvPr>
          <p:cNvSpPr>
            <a:spLocks noGrp="1" noChangeArrowheads="1"/>
          </p:cNvSpPr>
          <p:nvPr>
            <p:ph type="body" idx="4294967295"/>
          </p:nvPr>
        </p:nvSpPr>
        <p:spPr>
          <a:xfrm>
            <a:off x="1544383" y="1352550"/>
            <a:ext cx="6497194" cy="2895600"/>
          </a:xfrm>
        </p:spPr>
        <p:txBody>
          <a:bodyPr>
            <a:normAutofit fontScale="92500" lnSpcReduction="20000"/>
          </a:bodyPr>
          <a:lstStyle/>
          <a:p>
            <a:pPr eaLnBrk="1" hangingPunct="1">
              <a:buFont typeface="Wingdings" pitchFamily="1" charset="2"/>
              <a:buNone/>
              <a:defRPr/>
            </a:pPr>
            <a:endParaRPr lang="en-US" altLang="en-US" sz="2200" dirty="0"/>
          </a:p>
          <a:p>
            <a:pPr>
              <a:defRPr/>
            </a:pPr>
            <a:r>
              <a:rPr lang="en-US" altLang="en-US" sz="2200" dirty="0">
                <a:latin typeface="Arial" panose="020B0604020202020204" pitchFamily="34" charset="0"/>
                <a:cs typeface="Arial" panose="020B0604020202020204" pitchFamily="34" charset="0"/>
              </a:rPr>
              <a:t>One or more option is </a:t>
            </a:r>
            <a:r>
              <a:rPr lang="en-US" altLang="en-US" sz="2200" u="sng" dirty="0">
                <a:latin typeface="Arial" panose="020B0604020202020204" pitchFamily="34" charset="0"/>
                <a:cs typeface="Arial" panose="020B0604020202020204" pitchFamily="34" charset="0"/>
              </a:rPr>
              <a:t>too close</a:t>
            </a:r>
            <a:r>
              <a:rPr lang="en-US" altLang="en-US" sz="2200" dirty="0">
                <a:latin typeface="Arial" panose="020B0604020202020204" pitchFamily="34" charset="0"/>
                <a:cs typeface="Arial" panose="020B0604020202020204" pitchFamily="34" charset="0"/>
              </a:rPr>
              <a:t> to the correct answer.</a:t>
            </a:r>
          </a:p>
          <a:p>
            <a:pPr>
              <a:defRPr/>
            </a:pPr>
            <a:endParaRPr lang="en-US" altLang="en-US" sz="2200" dirty="0">
              <a:latin typeface="Arial" panose="020B0604020202020204" pitchFamily="34" charset="0"/>
              <a:cs typeface="Arial" panose="020B0604020202020204" pitchFamily="34" charset="0"/>
            </a:endParaRPr>
          </a:p>
          <a:p>
            <a:pPr>
              <a:defRPr/>
            </a:pPr>
            <a:r>
              <a:rPr lang="en-US" altLang="en-US" sz="2200" dirty="0">
                <a:latin typeface="Arial" panose="020B0604020202020204" pitchFamily="34" charset="0"/>
                <a:cs typeface="Arial" panose="020B0604020202020204" pitchFamily="34" charset="0"/>
              </a:rPr>
              <a:t>One or more option is a </a:t>
            </a:r>
            <a:r>
              <a:rPr lang="en-US" altLang="en-US" sz="2200" u="sng" dirty="0">
                <a:latin typeface="Arial" panose="020B0604020202020204" pitchFamily="34" charset="0"/>
                <a:cs typeface="Arial" panose="020B0604020202020204" pitchFamily="34" charset="0"/>
              </a:rPr>
              <a:t>giveaway</a:t>
            </a:r>
            <a:r>
              <a:rPr lang="en-US" altLang="en-US" sz="2200" dirty="0">
                <a:latin typeface="Arial" panose="020B0604020202020204" pitchFamily="34" charset="0"/>
                <a:cs typeface="Arial" panose="020B0604020202020204" pitchFamily="34" charset="0"/>
              </a:rPr>
              <a:t> answer.</a:t>
            </a:r>
          </a:p>
          <a:p>
            <a:pPr>
              <a:defRPr/>
            </a:pPr>
            <a:endParaRPr lang="en-US" altLang="en-US" sz="2200" dirty="0">
              <a:latin typeface="Arial" panose="020B0604020202020204" pitchFamily="34" charset="0"/>
              <a:cs typeface="Arial" panose="020B0604020202020204" pitchFamily="34" charset="0"/>
            </a:endParaRPr>
          </a:p>
          <a:p>
            <a:pPr>
              <a:defRPr/>
            </a:pPr>
            <a:r>
              <a:rPr lang="en-US" altLang="en-US" sz="2200" dirty="0">
                <a:latin typeface="Arial" panose="020B0604020202020204" pitchFamily="34" charset="0"/>
                <a:cs typeface="Arial" panose="020B0604020202020204" pitchFamily="34" charset="0"/>
              </a:rPr>
              <a:t>One or more option is poorly constructed.</a:t>
            </a:r>
          </a:p>
          <a:p>
            <a:pPr>
              <a:defRPr/>
            </a:pPr>
            <a:endParaRPr lang="en-US" altLang="en-US" sz="2200" dirty="0">
              <a:latin typeface="Arial" panose="020B0604020202020204" pitchFamily="34" charset="0"/>
              <a:cs typeface="Arial" panose="020B0604020202020204" pitchFamily="34" charset="0"/>
            </a:endParaRPr>
          </a:p>
          <a:p>
            <a:pPr>
              <a:defRPr/>
            </a:pPr>
            <a:r>
              <a:rPr lang="en-US" altLang="en-US" sz="2200" dirty="0">
                <a:latin typeface="Arial" panose="020B0604020202020204" pitchFamily="34" charset="0"/>
                <a:cs typeface="Arial" panose="020B0604020202020204" pitchFamily="34" charset="0"/>
              </a:rPr>
              <a:t>Percentage of students choosing each option is unevenly distributed.</a:t>
            </a:r>
          </a:p>
          <a:p>
            <a:pPr eaLnBrk="1" hangingPunct="1">
              <a:buFont typeface="Wingdings" pitchFamily="1" charset="2"/>
              <a:buNone/>
              <a:defRPr/>
            </a:pPr>
            <a:endParaRPr lang="en-US" altLang="en-US" dirty="0"/>
          </a:p>
        </p:txBody>
      </p:sp>
      <p:sp>
        <p:nvSpPr>
          <p:cNvPr id="2" name="object 21">
            <a:extLst>
              <a:ext uri="{FF2B5EF4-FFF2-40B4-BE49-F238E27FC236}">
                <a16:creationId xmlns:a16="http://schemas.microsoft.com/office/drawing/2014/main" id="{E845E476-60B8-405D-0DC2-57655B6462DB}"/>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12</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A2914445-3886-3D2D-8DB1-D049C00605AA}"/>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A44AFD81-E73C-8DD6-FBF2-1436878A1408}"/>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Reasons to Revise Options</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5" name="Picture 4">
            <a:extLst>
              <a:ext uri="{FF2B5EF4-FFF2-40B4-BE49-F238E27FC236}">
                <a16:creationId xmlns:a16="http://schemas.microsoft.com/office/drawing/2014/main" id="{5F9E29FB-75B1-4B67-03C5-77CA6D79AE0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a:extLst>
              <a:ext uri="{FF2B5EF4-FFF2-40B4-BE49-F238E27FC236}">
                <a16:creationId xmlns:a16="http://schemas.microsoft.com/office/drawing/2014/main" id="{E9B415C7-FAB8-4900-BB47-96DAEB93D877}"/>
              </a:ext>
            </a:extLst>
          </p:cNvPr>
          <p:cNvSpPr>
            <a:spLocks noGrp="1" noChangeArrowheads="1"/>
          </p:cNvSpPr>
          <p:nvPr>
            <p:ph type="body" idx="4294967295"/>
          </p:nvPr>
        </p:nvSpPr>
        <p:spPr>
          <a:xfrm>
            <a:off x="1588388" y="1497405"/>
            <a:ext cx="6000750" cy="3028950"/>
          </a:xfrm>
        </p:spPr>
        <p:txBody>
          <a:bodyPr>
            <a:normAutofit/>
          </a:bodyPr>
          <a:lstStyle/>
          <a:p>
            <a:pPr marL="36910" indent="3572" eaLnBrk="1" fontAlgn="auto" hangingPunct="1">
              <a:lnSpc>
                <a:spcPct val="90000"/>
              </a:lnSpc>
              <a:spcAft>
                <a:spcPts val="0"/>
              </a:spcAft>
              <a:buNone/>
              <a:defRPr/>
            </a:pPr>
            <a:r>
              <a:rPr lang="en-US" altLang="en-US" sz="1800" dirty="0">
                <a:latin typeface="Arial" panose="020B0604020202020204" pitchFamily="34" charset="0"/>
                <a:cs typeface="Arial" panose="020B0604020202020204" pitchFamily="34" charset="0"/>
              </a:rPr>
              <a:t>Because most test-takers learned the concept well</a:t>
            </a:r>
          </a:p>
          <a:p>
            <a:pPr marL="36910" indent="3572" eaLnBrk="1" fontAlgn="auto" hangingPunct="1">
              <a:lnSpc>
                <a:spcPct val="90000"/>
              </a:lnSpc>
              <a:spcAft>
                <a:spcPts val="0"/>
              </a:spcAft>
              <a:buNone/>
              <a:defRPr/>
            </a:pPr>
            <a:endParaRPr lang="en-US" altLang="en-US" sz="600" u="sng" dirty="0">
              <a:latin typeface="Arial" panose="020B0604020202020204" pitchFamily="34" charset="0"/>
              <a:cs typeface="Arial" panose="020B0604020202020204" pitchFamily="34" charset="0"/>
            </a:endParaRPr>
          </a:p>
          <a:p>
            <a:pPr marL="36910" indent="3572" eaLnBrk="1" fontAlgn="auto" hangingPunct="1">
              <a:lnSpc>
                <a:spcPct val="90000"/>
              </a:lnSpc>
              <a:spcAft>
                <a:spcPts val="0"/>
              </a:spcAft>
              <a:buNone/>
              <a:defRPr/>
            </a:pPr>
            <a:r>
              <a:rPr lang="en-US" altLang="en-US" sz="1600" dirty="0">
                <a:solidFill>
                  <a:srgbClr val="CB6015"/>
                </a:solidFill>
                <a:latin typeface="Arial" panose="020B0604020202020204" pitchFamily="34" charset="0"/>
                <a:cs typeface="Arial" panose="020B0604020202020204" pitchFamily="34" charset="0"/>
              </a:rPr>
              <a:t>An item may have a </a:t>
            </a:r>
            <a:r>
              <a:rPr lang="en-US" altLang="en-US" sz="1600" u="sng" dirty="0">
                <a:solidFill>
                  <a:srgbClr val="CB6015"/>
                </a:solidFill>
                <a:latin typeface="Arial" panose="020B0604020202020204" pitchFamily="34" charset="0"/>
                <a:cs typeface="Arial" panose="020B0604020202020204" pitchFamily="34" charset="0"/>
              </a:rPr>
              <a:t>high p value</a:t>
            </a:r>
            <a:r>
              <a:rPr lang="en-US" altLang="en-US" sz="1600" dirty="0">
                <a:solidFill>
                  <a:srgbClr val="CB6015"/>
                </a:solidFill>
                <a:latin typeface="Arial" panose="020B0604020202020204" pitchFamily="34" charset="0"/>
                <a:cs typeface="Arial" panose="020B0604020202020204" pitchFamily="34" charset="0"/>
              </a:rPr>
              <a:t> (most students had the right answer) </a:t>
            </a:r>
            <a:r>
              <a:rPr lang="en-US" altLang="en-US" sz="1600" u="sng" dirty="0">
                <a:solidFill>
                  <a:srgbClr val="CB6015"/>
                </a:solidFill>
                <a:latin typeface="Arial" panose="020B0604020202020204" pitchFamily="34" charset="0"/>
                <a:cs typeface="Arial" panose="020B0604020202020204" pitchFamily="34" charset="0"/>
              </a:rPr>
              <a:t>but a low discrimination index</a:t>
            </a:r>
            <a:r>
              <a:rPr lang="en-US" altLang="en-US" sz="1600" dirty="0">
                <a:solidFill>
                  <a:srgbClr val="CB6015"/>
                </a:solidFill>
                <a:latin typeface="Arial" panose="020B0604020202020204" pitchFamily="34" charset="0"/>
                <a:cs typeface="Arial" panose="020B0604020202020204" pitchFamily="34" charset="0"/>
              </a:rPr>
              <a:t> (high and low groups both answered item correctly).</a:t>
            </a:r>
          </a:p>
          <a:p>
            <a:pPr marL="36910" indent="3572" eaLnBrk="1" fontAlgn="auto" hangingPunct="1">
              <a:lnSpc>
                <a:spcPct val="80000"/>
              </a:lnSpc>
              <a:spcAft>
                <a:spcPts val="0"/>
              </a:spcAft>
              <a:buNone/>
              <a:defRPr/>
            </a:pPr>
            <a:endParaRPr lang="en-US" altLang="en-US" sz="600" dirty="0">
              <a:latin typeface="Arial" panose="020B0604020202020204" pitchFamily="34" charset="0"/>
              <a:cs typeface="Arial" panose="020B0604020202020204" pitchFamily="34" charset="0"/>
            </a:endParaRPr>
          </a:p>
          <a:p>
            <a:pPr marL="960120" lvl="4" indent="-137160" eaLnBrk="1" fontAlgn="auto" hangingPunct="1">
              <a:lnSpc>
                <a:spcPct val="80000"/>
              </a:lnSpc>
              <a:spcAft>
                <a:spcPts val="0"/>
              </a:spcAft>
              <a:buClr>
                <a:schemeClr val="accent3">
                  <a:tint val="85000"/>
                  <a:satMod val="275000"/>
                </a:schemeClr>
              </a:buClr>
              <a:buNone/>
              <a:defRPr/>
            </a:pPr>
            <a:r>
              <a:rPr lang="en-US" altLang="en-US" sz="1200" dirty="0">
                <a:latin typeface="Arial" panose="020B0604020202020204" pitchFamily="34" charset="0"/>
                <a:cs typeface="Arial" panose="020B0604020202020204" pitchFamily="34" charset="0"/>
              </a:rPr>
              <a:t>		                             </a:t>
            </a:r>
            <a:r>
              <a:rPr lang="en-US" altLang="en-US" b="1" dirty="0">
                <a:latin typeface="Arial" panose="020B0604020202020204" pitchFamily="34" charset="0"/>
                <a:cs typeface="Arial" panose="020B0604020202020204" pitchFamily="34" charset="0"/>
              </a:rPr>
              <a:t>OR</a:t>
            </a:r>
          </a:p>
          <a:p>
            <a:pPr marL="960120" lvl="4" indent="-137160" eaLnBrk="1" fontAlgn="auto" hangingPunct="1">
              <a:lnSpc>
                <a:spcPct val="80000"/>
              </a:lnSpc>
              <a:spcAft>
                <a:spcPts val="0"/>
              </a:spcAft>
              <a:buClr>
                <a:schemeClr val="accent3">
                  <a:tint val="85000"/>
                  <a:satMod val="275000"/>
                </a:schemeClr>
              </a:buClr>
              <a:buNone/>
              <a:defRPr/>
            </a:pPr>
            <a:endParaRPr lang="en-US" altLang="en-US" sz="600" b="1" dirty="0">
              <a:latin typeface="Arial" panose="020B0604020202020204" pitchFamily="34" charset="0"/>
              <a:cs typeface="Arial" panose="020B0604020202020204" pitchFamily="34" charset="0"/>
            </a:endParaRPr>
          </a:p>
          <a:p>
            <a:pPr marL="36910" indent="3572" eaLnBrk="1" fontAlgn="auto" hangingPunct="1">
              <a:lnSpc>
                <a:spcPct val="90000"/>
              </a:lnSpc>
              <a:spcAft>
                <a:spcPts val="0"/>
              </a:spcAft>
              <a:buNone/>
              <a:defRPr/>
            </a:pPr>
            <a:r>
              <a:rPr lang="en-US" altLang="en-US" sz="1800" dirty="0">
                <a:latin typeface="Arial" panose="020B0604020202020204" pitchFamily="34" charset="0"/>
                <a:cs typeface="Arial" panose="020B0604020202020204" pitchFamily="34" charset="0"/>
              </a:rPr>
              <a:t>Because students were not instructed on the concept</a:t>
            </a:r>
          </a:p>
          <a:p>
            <a:pPr marL="36910" indent="3572" eaLnBrk="1" fontAlgn="auto" hangingPunct="1">
              <a:lnSpc>
                <a:spcPct val="90000"/>
              </a:lnSpc>
              <a:spcAft>
                <a:spcPts val="0"/>
              </a:spcAft>
              <a:buNone/>
              <a:defRPr/>
            </a:pPr>
            <a:endParaRPr lang="en-US" altLang="en-US" sz="600" u="sng" dirty="0">
              <a:latin typeface="Arial" panose="020B0604020202020204" pitchFamily="34" charset="0"/>
              <a:cs typeface="Arial" panose="020B0604020202020204" pitchFamily="34" charset="0"/>
            </a:endParaRPr>
          </a:p>
          <a:p>
            <a:pPr marL="36910" indent="3572" eaLnBrk="1" fontAlgn="auto" hangingPunct="1">
              <a:lnSpc>
                <a:spcPct val="90000"/>
              </a:lnSpc>
              <a:spcAft>
                <a:spcPts val="0"/>
              </a:spcAft>
              <a:buNone/>
              <a:defRPr/>
            </a:pPr>
            <a:r>
              <a:rPr lang="en-US" altLang="en-US" sz="1600" dirty="0">
                <a:solidFill>
                  <a:srgbClr val="CB6015"/>
                </a:solidFill>
                <a:latin typeface="Arial" panose="020B0604020202020204" pitchFamily="34" charset="0"/>
                <a:cs typeface="Arial" panose="020B0604020202020204" pitchFamily="34" charset="0"/>
              </a:rPr>
              <a:t>An item may have a </a:t>
            </a:r>
            <a:r>
              <a:rPr lang="en-US" altLang="en-US" sz="1600" u="sng" dirty="0">
                <a:solidFill>
                  <a:srgbClr val="CB6015"/>
                </a:solidFill>
                <a:latin typeface="Arial" panose="020B0604020202020204" pitchFamily="34" charset="0"/>
                <a:cs typeface="Arial" panose="020B0604020202020204" pitchFamily="34" charset="0"/>
              </a:rPr>
              <a:t>low p value</a:t>
            </a:r>
            <a:r>
              <a:rPr lang="en-US" altLang="en-US" sz="1600" dirty="0">
                <a:solidFill>
                  <a:srgbClr val="CB6015"/>
                </a:solidFill>
                <a:latin typeface="Arial" panose="020B0604020202020204" pitchFamily="34" charset="0"/>
                <a:cs typeface="Arial" panose="020B0604020202020204" pitchFamily="34" charset="0"/>
              </a:rPr>
              <a:t> (item was difficult) but is an important concept to the field.</a:t>
            </a:r>
          </a:p>
        </p:txBody>
      </p:sp>
      <p:sp>
        <p:nvSpPr>
          <p:cNvPr id="2" name="object 21">
            <a:extLst>
              <a:ext uri="{FF2B5EF4-FFF2-40B4-BE49-F238E27FC236}">
                <a16:creationId xmlns:a16="http://schemas.microsoft.com/office/drawing/2014/main" id="{F6ED09E1-9686-5C38-0B5D-68EA39D73984}"/>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13</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7C23734-1484-6251-8EED-927A6E77CB6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B207589F-A6A6-ADDA-A4BB-57FDB6330376}"/>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Reasons to Keep the Item “As Is”</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5" name="Picture 4">
            <a:extLst>
              <a:ext uri="{FF2B5EF4-FFF2-40B4-BE49-F238E27FC236}">
                <a16:creationId xmlns:a16="http://schemas.microsoft.com/office/drawing/2014/main" id="{3BFC1728-F880-08F0-015B-0B22D7B9981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a:extLst>
              <a:ext uri="{FF2B5EF4-FFF2-40B4-BE49-F238E27FC236}">
                <a16:creationId xmlns:a16="http://schemas.microsoft.com/office/drawing/2014/main" id="{E30DF50A-D821-42EB-A7BD-8D07EC845CF0}"/>
              </a:ext>
            </a:extLst>
          </p:cNvPr>
          <p:cNvSpPr>
            <a:spLocks noGrp="1" noChangeArrowheads="1"/>
          </p:cNvSpPr>
          <p:nvPr>
            <p:ph type="body" idx="4294967295"/>
          </p:nvPr>
        </p:nvSpPr>
        <p:spPr>
          <a:xfrm>
            <a:off x="1440180" y="1412627"/>
            <a:ext cx="6705600" cy="3124200"/>
          </a:xfrm>
        </p:spPr>
        <p:txBody>
          <a:bodyPr>
            <a:noAutofit/>
          </a:bodyPr>
          <a:lstStyle/>
          <a:p>
            <a:r>
              <a:rPr lang="en-US" altLang="en-US" sz="2000" dirty="0">
                <a:latin typeface="Arial" panose="020B0604020202020204" pitchFamily="34" charset="0"/>
                <a:cs typeface="Arial" panose="020B0604020202020204" pitchFamily="34" charset="0"/>
              </a:rPr>
              <a:t>Item does not match measurement criterion.</a:t>
            </a:r>
          </a:p>
          <a:p>
            <a:endParaRPr lang="en-US" altLang="en-US" sz="2000" dirty="0">
              <a:latin typeface="Arial" panose="020B0604020202020204" pitchFamily="34" charset="0"/>
              <a:cs typeface="Arial" panose="020B0604020202020204" pitchFamily="34" charset="0"/>
            </a:endParaRPr>
          </a:p>
          <a:p>
            <a:r>
              <a:rPr lang="en-US" altLang="en-US" sz="2000" dirty="0">
                <a:latin typeface="Arial" panose="020B0604020202020204" pitchFamily="34" charset="0"/>
                <a:cs typeface="Arial" panose="020B0604020202020204" pitchFamily="34" charset="0"/>
              </a:rPr>
              <a:t>Item is poorly constructed and cannot be fixed.</a:t>
            </a:r>
          </a:p>
          <a:p>
            <a:endParaRPr lang="en-US" altLang="en-US" sz="2000" dirty="0">
              <a:latin typeface="Arial" panose="020B0604020202020204" pitchFamily="34" charset="0"/>
              <a:cs typeface="Arial" panose="020B0604020202020204" pitchFamily="34" charset="0"/>
            </a:endParaRPr>
          </a:p>
          <a:p>
            <a:r>
              <a:rPr lang="en-US" altLang="en-US" sz="2000" dirty="0">
                <a:latin typeface="Arial" panose="020B0604020202020204" pitchFamily="34" charset="0"/>
                <a:cs typeface="Arial" panose="020B0604020202020204" pitchFamily="34" charset="0"/>
              </a:rPr>
              <a:t>A new item is recommended based on the professional judgment of content experts.</a:t>
            </a:r>
          </a:p>
          <a:p>
            <a:endParaRPr lang="en-US" altLang="en-US" sz="2000" dirty="0">
              <a:latin typeface="Arial" panose="020B0604020202020204" pitchFamily="34" charset="0"/>
              <a:cs typeface="Arial" panose="020B0604020202020204" pitchFamily="34" charset="0"/>
            </a:endParaRPr>
          </a:p>
          <a:p>
            <a:r>
              <a:rPr lang="en-US" altLang="en-US" sz="2000" dirty="0">
                <a:latin typeface="Arial" panose="020B0604020202020204" pitchFamily="34" charset="0"/>
                <a:cs typeface="Arial" panose="020B0604020202020204" pitchFamily="34" charset="0"/>
              </a:rPr>
              <a:t>Additional items for the measurement criterion are needed to build the test bank.</a:t>
            </a:r>
          </a:p>
        </p:txBody>
      </p:sp>
      <p:sp>
        <p:nvSpPr>
          <p:cNvPr id="2" name="object 21">
            <a:extLst>
              <a:ext uri="{FF2B5EF4-FFF2-40B4-BE49-F238E27FC236}">
                <a16:creationId xmlns:a16="http://schemas.microsoft.com/office/drawing/2014/main" id="{9C5C2CA0-728C-29DE-650C-DC485556304F}"/>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14</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0239F61C-D5F1-BF1F-2803-1E98F4A6466D}"/>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5EC2FD59-7E15-DDAE-D352-427A211E6068}"/>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Reasons to Write a New Item</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5" name="Picture 4">
            <a:extLst>
              <a:ext uri="{FF2B5EF4-FFF2-40B4-BE49-F238E27FC236}">
                <a16:creationId xmlns:a16="http://schemas.microsoft.com/office/drawing/2014/main" id="{74E6A937-BE2C-5F1A-3B7D-DDC4CF6A64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Arrow: Pentagon 4">
            <a:extLst>
              <a:ext uri="{FF2B5EF4-FFF2-40B4-BE49-F238E27FC236}">
                <a16:creationId xmlns:a16="http://schemas.microsoft.com/office/drawing/2014/main" id="{322C4655-B615-2B50-B00C-ED4A5A1398FE}"/>
              </a:ext>
            </a:extLst>
          </p:cNvPr>
          <p:cNvSpPr/>
          <p:nvPr/>
        </p:nvSpPr>
        <p:spPr>
          <a:xfrm>
            <a:off x="1828800" y="742950"/>
            <a:ext cx="6248400" cy="3352800"/>
          </a:xfrm>
          <a:prstGeom prst="homePlate">
            <a:avLst>
              <a:gd name="adj" fmla="val 23913"/>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3">
            <a:extLst>
              <a:ext uri="{FF2B5EF4-FFF2-40B4-BE49-F238E27FC236}">
                <a16:creationId xmlns:a16="http://schemas.microsoft.com/office/drawing/2014/main" id="{04A69E1C-8673-4D9F-AAB4-4DF637013F06}"/>
              </a:ext>
            </a:extLst>
          </p:cNvPr>
          <p:cNvSpPr txBox="1">
            <a:spLocks/>
          </p:cNvSpPr>
          <p:nvPr/>
        </p:nvSpPr>
        <p:spPr>
          <a:xfrm>
            <a:off x="1771650" y="1657350"/>
            <a:ext cx="5600700" cy="2343150"/>
          </a:xfrm>
          <a:prstGeom prst="rect">
            <a:avLst/>
          </a:prstGeom>
        </p:spPr>
        <p:txBody>
          <a:bodyPr anchor="b">
            <a:noAutofit/>
          </a:bodyPr>
          <a:lstStyle>
            <a:lvl1pPr algn="l" rtl="0" eaLnBrk="0" fontAlgn="base" hangingPunct="0">
              <a:spcBef>
                <a:spcPct val="0"/>
              </a:spcBef>
              <a:spcAft>
                <a:spcPct val="0"/>
              </a:spcAft>
              <a:defRPr sz="3600" b="1" kern="1200">
                <a:solidFill>
                  <a:srgbClr val="6EADEC"/>
                </a:solidFill>
                <a:effectLst>
                  <a:outerShdw blurRad="53975" dist="22860" dir="5400000" algn="tl" rotWithShape="0">
                    <a:srgbClr val="000000">
                      <a:alpha val="55000"/>
                    </a:srgbClr>
                  </a:outerShdw>
                </a:effectLst>
                <a:latin typeface="+mj-lt"/>
                <a:ea typeface="+mj-ea"/>
                <a:cs typeface="+mj-cs"/>
              </a:defRPr>
            </a:lvl1pPr>
            <a:lvl2pPr algn="l" rtl="0" eaLnBrk="0" fontAlgn="base" hangingPunct="0">
              <a:spcBef>
                <a:spcPct val="0"/>
              </a:spcBef>
              <a:spcAft>
                <a:spcPct val="0"/>
              </a:spcAft>
              <a:defRPr sz="3600" b="1">
                <a:solidFill>
                  <a:srgbClr val="6EADEC"/>
                </a:solidFill>
                <a:latin typeface="Verdana" pitchFamily="34" charset="0"/>
              </a:defRPr>
            </a:lvl2pPr>
            <a:lvl3pPr algn="l" rtl="0" eaLnBrk="0" fontAlgn="base" hangingPunct="0">
              <a:spcBef>
                <a:spcPct val="0"/>
              </a:spcBef>
              <a:spcAft>
                <a:spcPct val="0"/>
              </a:spcAft>
              <a:defRPr sz="3600" b="1">
                <a:solidFill>
                  <a:srgbClr val="6EADEC"/>
                </a:solidFill>
                <a:latin typeface="Verdana" pitchFamily="34" charset="0"/>
              </a:defRPr>
            </a:lvl3pPr>
            <a:lvl4pPr algn="l" rtl="0" eaLnBrk="0" fontAlgn="base" hangingPunct="0">
              <a:spcBef>
                <a:spcPct val="0"/>
              </a:spcBef>
              <a:spcAft>
                <a:spcPct val="0"/>
              </a:spcAft>
              <a:defRPr sz="3600" b="1">
                <a:solidFill>
                  <a:srgbClr val="6EADEC"/>
                </a:solidFill>
                <a:latin typeface="Verdana" pitchFamily="34" charset="0"/>
              </a:defRPr>
            </a:lvl4pPr>
            <a:lvl5pPr algn="l" rtl="0" eaLnBrk="0" fontAlgn="base" hangingPunct="0">
              <a:spcBef>
                <a:spcPct val="0"/>
              </a:spcBef>
              <a:spcAft>
                <a:spcPct val="0"/>
              </a:spcAft>
              <a:defRPr sz="3600" b="1">
                <a:solidFill>
                  <a:srgbClr val="6EADEC"/>
                </a:solidFill>
                <a:latin typeface="Verdana" pitchFamily="34" charset="0"/>
              </a:defRPr>
            </a:lvl5pPr>
            <a:lvl6pPr marL="457200" algn="l" rtl="0" fontAlgn="base">
              <a:spcBef>
                <a:spcPct val="0"/>
              </a:spcBef>
              <a:spcAft>
                <a:spcPct val="0"/>
              </a:spcAft>
              <a:defRPr sz="3600" b="1">
                <a:solidFill>
                  <a:srgbClr val="6EADEC"/>
                </a:solidFill>
                <a:latin typeface="Verdana" pitchFamily="34" charset="0"/>
              </a:defRPr>
            </a:lvl6pPr>
            <a:lvl7pPr marL="914400" algn="l" rtl="0" fontAlgn="base">
              <a:spcBef>
                <a:spcPct val="0"/>
              </a:spcBef>
              <a:spcAft>
                <a:spcPct val="0"/>
              </a:spcAft>
              <a:defRPr sz="3600" b="1">
                <a:solidFill>
                  <a:srgbClr val="6EADEC"/>
                </a:solidFill>
                <a:latin typeface="Verdana" pitchFamily="34" charset="0"/>
              </a:defRPr>
            </a:lvl7pPr>
            <a:lvl8pPr marL="1371600" algn="l" rtl="0" fontAlgn="base">
              <a:spcBef>
                <a:spcPct val="0"/>
              </a:spcBef>
              <a:spcAft>
                <a:spcPct val="0"/>
              </a:spcAft>
              <a:defRPr sz="3600" b="1">
                <a:solidFill>
                  <a:srgbClr val="6EADEC"/>
                </a:solidFill>
                <a:latin typeface="Verdana" pitchFamily="34" charset="0"/>
              </a:defRPr>
            </a:lvl8pPr>
            <a:lvl9pPr marL="1828800" algn="l" rtl="0" fontAlgn="base">
              <a:spcBef>
                <a:spcPct val="0"/>
              </a:spcBef>
              <a:spcAft>
                <a:spcPct val="0"/>
              </a:spcAft>
              <a:defRPr sz="3600" b="1">
                <a:solidFill>
                  <a:srgbClr val="6EADEC"/>
                </a:solidFill>
                <a:latin typeface="Verdana" pitchFamily="34" charset="0"/>
              </a:defRPr>
            </a:lvl9pPr>
            <a:extLst/>
          </a:lstStyle>
          <a:p>
            <a:pPr marL="260747" indent="-216694" algn="ctr">
              <a:defRPr/>
            </a:pPr>
            <a:r>
              <a:rPr lang="en-US" sz="2800" dirty="0">
                <a:solidFill>
                  <a:schemeClr val="tx1"/>
                </a:solidFill>
                <a:effectLst/>
                <a:latin typeface="Arial" panose="020B0604020202020204" pitchFamily="34" charset="0"/>
                <a:cs typeface="Arial" panose="020B0604020202020204" pitchFamily="34" charset="0"/>
              </a:rPr>
              <a:t>The expertise of teachers </a:t>
            </a:r>
            <a:r>
              <a:rPr lang="en-US" sz="2800" b="0" dirty="0">
                <a:solidFill>
                  <a:schemeClr val="tx1"/>
                </a:solidFill>
                <a:effectLst/>
                <a:latin typeface="Arial" panose="020B0604020202020204" pitchFamily="34" charset="0"/>
                <a:cs typeface="Arial" panose="020B0604020202020204" pitchFamily="34" charset="0"/>
              </a:rPr>
              <a:t>and their engagement in making connections between curriculum, instruction, and assessment has contributed greatly to the advancement of student achievement.</a:t>
            </a:r>
          </a:p>
        </p:txBody>
      </p:sp>
      <p:sp>
        <p:nvSpPr>
          <p:cNvPr id="2" name="object 21">
            <a:extLst>
              <a:ext uri="{FF2B5EF4-FFF2-40B4-BE49-F238E27FC236}">
                <a16:creationId xmlns:a16="http://schemas.microsoft.com/office/drawing/2014/main" id="{87E67DB5-C2CA-836C-D72A-F066826D38FD}"/>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15</a:t>
            </a:fld>
            <a:endParaRPr sz="800" spc="-25" dirty="0">
              <a:latin typeface="Arial" panose="020B0604020202020204" pitchFamily="34" charset="0"/>
              <a:cs typeface="Arial" panose="020B0604020202020204" pitchFamily="34" charset="0"/>
            </a:endParaRPr>
          </a:p>
        </p:txBody>
      </p:sp>
      <p:sp>
        <p:nvSpPr>
          <p:cNvPr id="4" name="object 3">
            <a:extLst>
              <a:ext uri="{FF2B5EF4-FFF2-40B4-BE49-F238E27FC236}">
                <a16:creationId xmlns:a16="http://schemas.microsoft.com/office/drawing/2014/main" id="{1686A954-A831-2A0D-675D-FA48D972506A}"/>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6" name="Oval 5">
            <a:extLst>
              <a:ext uri="{FF2B5EF4-FFF2-40B4-BE49-F238E27FC236}">
                <a16:creationId xmlns:a16="http://schemas.microsoft.com/office/drawing/2014/main" id="{1B8ED8FC-C598-F0C8-8152-72D788294725}"/>
              </a:ext>
            </a:extLst>
          </p:cNvPr>
          <p:cNvSpPr/>
          <p:nvPr/>
        </p:nvSpPr>
        <p:spPr>
          <a:xfrm>
            <a:off x="362447" y="1056468"/>
            <a:ext cx="95785" cy="95787"/>
          </a:xfrm>
          <a:prstGeom prst="ellipse">
            <a:avLst/>
          </a:prstGeom>
          <a:noFill/>
          <a:ln w="15875">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Oval 6">
            <a:extLst>
              <a:ext uri="{FF2B5EF4-FFF2-40B4-BE49-F238E27FC236}">
                <a16:creationId xmlns:a16="http://schemas.microsoft.com/office/drawing/2014/main" id="{25DBDA7C-7340-8894-F7DC-C9B3EC3E4A89}"/>
              </a:ext>
            </a:extLst>
          </p:cNvPr>
          <p:cNvSpPr/>
          <p:nvPr/>
        </p:nvSpPr>
        <p:spPr>
          <a:xfrm>
            <a:off x="1295400" y="742950"/>
            <a:ext cx="68351" cy="68353"/>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6A5DA00A-FF26-0250-E333-6B8987646F3B}"/>
              </a:ext>
            </a:extLst>
          </p:cNvPr>
          <p:cNvSpPr txBox="1"/>
          <p:nvPr/>
        </p:nvSpPr>
        <p:spPr>
          <a:xfrm>
            <a:off x="821741" y="289849"/>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9" name="TextBox 8">
            <a:extLst>
              <a:ext uri="{FF2B5EF4-FFF2-40B4-BE49-F238E27FC236}">
                <a16:creationId xmlns:a16="http://schemas.microsoft.com/office/drawing/2014/main" id="{0832774D-5CB3-3F79-85EA-9413527B9C8B}"/>
              </a:ext>
            </a:extLst>
          </p:cNvPr>
          <p:cNvSpPr txBox="1"/>
          <p:nvPr/>
        </p:nvSpPr>
        <p:spPr>
          <a:xfrm>
            <a:off x="7651891" y="4402256"/>
            <a:ext cx="115934" cy="338554"/>
          </a:xfrm>
          <a:prstGeom prst="rect">
            <a:avLst/>
          </a:prstGeom>
          <a:noFill/>
        </p:spPr>
        <p:txBody>
          <a:bodyPr wrap="square" rtlCol="0">
            <a:spAutoFit/>
          </a:bodyPr>
          <a:lstStyle/>
          <a:p>
            <a:r>
              <a:rPr lang="en-US" sz="1600" dirty="0">
                <a:solidFill>
                  <a:schemeClr val="bg1"/>
                </a:solidFill>
                <a:latin typeface="Cavolini" panose="03000502040302020204" pitchFamily="66" charset="0"/>
                <a:cs typeface="Cavolini" panose="03000502040302020204" pitchFamily="66" charset="0"/>
              </a:rPr>
              <a:t>+</a:t>
            </a:r>
          </a:p>
        </p:txBody>
      </p:sp>
      <p:sp>
        <p:nvSpPr>
          <p:cNvPr id="10" name="Oval 9">
            <a:extLst>
              <a:ext uri="{FF2B5EF4-FFF2-40B4-BE49-F238E27FC236}">
                <a16:creationId xmlns:a16="http://schemas.microsoft.com/office/drawing/2014/main" id="{CE50DE24-E0DD-8A45-810F-471B471D5543}"/>
              </a:ext>
            </a:extLst>
          </p:cNvPr>
          <p:cNvSpPr/>
          <p:nvPr/>
        </p:nvSpPr>
        <p:spPr>
          <a:xfrm>
            <a:off x="8269890" y="3285437"/>
            <a:ext cx="71819" cy="7182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Oval 10">
            <a:extLst>
              <a:ext uri="{FF2B5EF4-FFF2-40B4-BE49-F238E27FC236}">
                <a16:creationId xmlns:a16="http://schemas.microsoft.com/office/drawing/2014/main" id="{BC9EBF7B-8F52-379B-28CA-6FB6F9E13653}"/>
              </a:ext>
            </a:extLst>
          </p:cNvPr>
          <p:cNvSpPr/>
          <p:nvPr/>
        </p:nvSpPr>
        <p:spPr>
          <a:xfrm>
            <a:off x="8796525" y="4033590"/>
            <a:ext cx="81469" cy="81469"/>
          </a:xfrm>
          <a:prstGeom prst="ellipse">
            <a:avLst/>
          </a:prstGeom>
          <a:noFill/>
          <a:ln w="127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a:extLst>
              <a:ext uri="{FF2B5EF4-FFF2-40B4-BE49-F238E27FC236}">
                <a16:creationId xmlns:a16="http://schemas.microsoft.com/office/drawing/2014/main" id="{327BAB1D-06A8-43F0-BB7E-7B1AF87F15BF}"/>
              </a:ext>
            </a:extLst>
          </p:cNvPr>
          <p:cNvSpPr>
            <a:spLocks noGrp="1" noChangeArrowheads="1"/>
          </p:cNvSpPr>
          <p:nvPr>
            <p:ph type="body" idx="4294967295"/>
          </p:nvPr>
        </p:nvSpPr>
        <p:spPr>
          <a:xfrm>
            <a:off x="1137762" y="1428750"/>
            <a:ext cx="6710838" cy="3124200"/>
          </a:xfrm>
        </p:spPr>
        <p:txBody>
          <a:bodyPr>
            <a:normAutofit fontScale="92500" lnSpcReduction="20000"/>
          </a:bodyPr>
          <a:lstStyle/>
          <a:p>
            <a:pPr marL="0" lvl="2" indent="0" defTabSz="342900" eaLnBrk="1" fontAlgn="auto" hangingPunct="1">
              <a:lnSpc>
                <a:spcPct val="110000"/>
              </a:lnSpc>
              <a:spcBef>
                <a:spcPct val="0"/>
              </a:spcBef>
              <a:spcAft>
                <a:spcPts val="0"/>
              </a:spcAft>
              <a:buClr>
                <a:schemeClr val="accent2">
                  <a:tint val="85000"/>
                  <a:satMod val="285000"/>
                </a:schemeClr>
              </a:buClr>
              <a:buNone/>
              <a:defRPr/>
            </a:pPr>
            <a:r>
              <a:rPr lang="en-US" sz="1900" dirty="0">
                <a:latin typeface="Arial" panose="020B0604020202020204" pitchFamily="34" charset="0"/>
                <a:cs typeface="Arial" panose="020B0604020202020204" pitchFamily="34" charset="0"/>
              </a:rPr>
              <a:t>Item Analysis is the process of examining the performance of test items. The aim is to obtain—</a:t>
            </a:r>
          </a:p>
          <a:p>
            <a:pPr marL="0" lvl="2" indent="0" defTabSz="342900" eaLnBrk="1" fontAlgn="auto" hangingPunct="1">
              <a:spcBef>
                <a:spcPct val="0"/>
              </a:spcBef>
              <a:spcAft>
                <a:spcPts val="0"/>
              </a:spcAft>
              <a:buClr>
                <a:schemeClr val="accent2">
                  <a:tint val="85000"/>
                  <a:satMod val="285000"/>
                </a:schemeClr>
              </a:buClr>
              <a:buNone/>
              <a:defRPr/>
            </a:pPr>
            <a:endParaRPr lang="en-US" sz="1900" i="1" dirty="0">
              <a:latin typeface="Arial" panose="020B0604020202020204" pitchFamily="34" charset="0"/>
              <a:cs typeface="Arial" panose="020B0604020202020204" pitchFamily="34" charset="0"/>
            </a:endParaRPr>
          </a:p>
          <a:p>
            <a:pPr marL="342900" lvl="2" indent="0" defTabSz="342900" eaLnBrk="1" fontAlgn="auto" hangingPunct="1">
              <a:lnSpc>
                <a:spcPct val="110000"/>
              </a:lnSpc>
              <a:spcBef>
                <a:spcPct val="0"/>
              </a:spcBef>
              <a:spcAft>
                <a:spcPts val="0"/>
              </a:spcAft>
              <a:buClr>
                <a:schemeClr val="accent2">
                  <a:tint val="85000"/>
                  <a:satMod val="285000"/>
                </a:schemeClr>
              </a:buClr>
              <a:buNone/>
              <a:defRPr/>
            </a:pPr>
            <a:r>
              <a:rPr lang="en-US" sz="1900" b="1" i="1" dirty="0">
                <a:solidFill>
                  <a:srgbClr val="CB6015"/>
                </a:solidFill>
                <a:latin typeface="Arial" panose="020B0604020202020204" pitchFamily="34" charset="0"/>
                <a:cs typeface="Arial" panose="020B0604020202020204" pitchFamily="34" charset="0"/>
              </a:rPr>
              <a:t>Reliability</a:t>
            </a:r>
            <a:r>
              <a:rPr lang="en-US" sz="1900" dirty="0">
                <a:solidFill>
                  <a:srgbClr val="CB6015"/>
                </a:solidFill>
                <a:latin typeface="Arial" panose="020B0604020202020204" pitchFamily="34" charset="0"/>
                <a:cs typeface="Arial" panose="020B0604020202020204" pitchFamily="34" charset="0"/>
              </a:rPr>
              <a:t> - the consistency of test scores over time</a:t>
            </a:r>
          </a:p>
          <a:p>
            <a:pPr marL="342900" lvl="2" indent="0" defTabSz="342900" eaLnBrk="1" fontAlgn="auto" hangingPunct="1">
              <a:lnSpc>
                <a:spcPct val="110000"/>
              </a:lnSpc>
              <a:spcBef>
                <a:spcPct val="0"/>
              </a:spcBef>
              <a:spcAft>
                <a:spcPts val="0"/>
              </a:spcAft>
              <a:buClr>
                <a:schemeClr val="accent2">
                  <a:tint val="85000"/>
                  <a:satMod val="285000"/>
                </a:schemeClr>
              </a:buClr>
              <a:buNone/>
              <a:defRPr/>
            </a:pPr>
            <a:endParaRPr lang="en-US" sz="1900" dirty="0">
              <a:solidFill>
                <a:srgbClr val="CB6015"/>
              </a:solidFill>
              <a:latin typeface="Arial" panose="020B0604020202020204" pitchFamily="34" charset="0"/>
              <a:cs typeface="Arial" panose="020B0604020202020204" pitchFamily="34" charset="0"/>
            </a:endParaRPr>
          </a:p>
          <a:p>
            <a:pPr marL="342900" lvl="2" indent="0" defTabSz="342900" eaLnBrk="1" fontAlgn="auto" hangingPunct="1">
              <a:lnSpc>
                <a:spcPct val="110000"/>
              </a:lnSpc>
              <a:spcBef>
                <a:spcPct val="0"/>
              </a:spcBef>
              <a:spcAft>
                <a:spcPts val="0"/>
              </a:spcAft>
              <a:buClr>
                <a:schemeClr val="accent2">
                  <a:tint val="85000"/>
                  <a:satMod val="285000"/>
                </a:schemeClr>
              </a:buClr>
              <a:buNone/>
              <a:defRPr/>
            </a:pPr>
            <a:r>
              <a:rPr lang="en-US" sz="1900" b="1" i="1" dirty="0">
                <a:solidFill>
                  <a:srgbClr val="CB6015"/>
                </a:solidFill>
                <a:latin typeface="Arial" panose="020B0604020202020204" pitchFamily="34" charset="0"/>
                <a:cs typeface="Arial" panose="020B0604020202020204" pitchFamily="34" charset="0"/>
              </a:rPr>
              <a:t>Validity</a:t>
            </a:r>
            <a:r>
              <a:rPr lang="en-US" sz="1900" dirty="0">
                <a:solidFill>
                  <a:srgbClr val="CB6015"/>
                </a:solidFill>
                <a:latin typeface="Arial" panose="020B0604020202020204" pitchFamily="34" charset="0"/>
                <a:cs typeface="Arial" panose="020B0604020202020204" pitchFamily="34" charset="0"/>
              </a:rPr>
              <a:t> - whether or not the test measures what it is </a:t>
            </a:r>
          </a:p>
          <a:p>
            <a:pPr marL="342900" lvl="2" indent="0" defTabSz="342900" eaLnBrk="1" fontAlgn="auto" hangingPunct="1">
              <a:lnSpc>
                <a:spcPct val="110000"/>
              </a:lnSpc>
              <a:spcBef>
                <a:spcPct val="0"/>
              </a:spcBef>
              <a:spcAft>
                <a:spcPts val="0"/>
              </a:spcAft>
              <a:buClr>
                <a:schemeClr val="accent2">
                  <a:tint val="85000"/>
                  <a:satMod val="285000"/>
                </a:schemeClr>
              </a:buClr>
              <a:buNone/>
              <a:defRPr/>
            </a:pPr>
            <a:r>
              <a:rPr lang="en-US" sz="1900" dirty="0">
                <a:solidFill>
                  <a:srgbClr val="CB6015"/>
                </a:solidFill>
                <a:latin typeface="Arial" panose="020B0604020202020204" pitchFamily="34" charset="0"/>
                <a:cs typeface="Arial" panose="020B0604020202020204" pitchFamily="34" charset="0"/>
              </a:rPr>
              <a:t>supposed to measure</a:t>
            </a:r>
          </a:p>
          <a:p>
            <a:pPr marL="216694" lvl="2" indent="-216694" defTabSz="342900" eaLnBrk="1" fontAlgn="auto" hangingPunct="1">
              <a:spcBef>
                <a:spcPct val="0"/>
              </a:spcBef>
              <a:spcAft>
                <a:spcPts val="0"/>
              </a:spcAft>
              <a:buClr>
                <a:schemeClr val="accent2">
                  <a:tint val="85000"/>
                  <a:satMod val="285000"/>
                </a:schemeClr>
              </a:buClr>
              <a:buNone/>
              <a:defRPr/>
            </a:pPr>
            <a:endParaRPr lang="en-US" sz="1900" dirty="0">
              <a:latin typeface="Arial" panose="020B0604020202020204" pitchFamily="34" charset="0"/>
              <a:cs typeface="Arial" panose="020B0604020202020204" pitchFamily="34" charset="0"/>
            </a:endParaRPr>
          </a:p>
          <a:p>
            <a:pPr marL="0" lvl="2" indent="0" defTabSz="342900" eaLnBrk="1" fontAlgn="auto" hangingPunct="1">
              <a:spcBef>
                <a:spcPct val="0"/>
              </a:spcBef>
              <a:spcAft>
                <a:spcPts val="0"/>
              </a:spcAft>
              <a:buClr>
                <a:schemeClr val="accent2">
                  <a:tint val="85000"/>
                  <a:satMod val="285000"/>
                </a:schemeClr>
              </a:buClr>
              <a:buNone/>
              <a:defRPr/>
            </a:pPr>
            <a:endParaRPr lang="en-US" sz="1900" dirty="0">
              <a:solidFill>
                <a:schemeClr val="accent2">
                  <a:lumMod val="75000"/>
                </a:schemeClr>
              </a:solidFill>
              <a:latin typeface="Arial" panose="020B0604020202020204" pitchFamily="34" charset="0"/>
              <a:cs typeface="Arial" panose="020B0604020202020204" pitchFamily="34" charset="0"/>
            </a:endParaRPr>
          </a:p>
          <a:p>
            <a:pPr marL="285750" lvl="2" indent="-285750" defTabSz="342900" eaLnBrk="1" fontAlgn="auto" hangingPunct="1">
              <a:lnSpc>
                <a:spcPct val="110000"/>
              </a:lnSpc>
              <a:spcBef>
                <a:spcPct val="0"/>
              </a:spcBef>
              <a:spcAft>
                <a:spcPts val="0"/>
              </a:spcAft>
              <a:buClrTx/>
              <a:defRPr/>
            </a:pPr>
            <a:r>
              <a:rPr lang="en-US" sz="1900" dirty="0">
                <a:latin typeface="Arial" panose="020B0604020202020204" pitchFamily="34" charset="0"/>
                <a:cs typeface="Arial" panose="020B0604020202020204" pitchFamily="34" charset="0"/>
              </a:rPr>
              <a:t>A test item has </a:t>
            </a:r>
            <a:r>
              <a:rPr lang="en-US" sz="1900" u="sng" dirty="0">
                <a:latin typeface="Arial" panose="020B0604020202020204" pitchFamily="34" charset="0"/>
                <a:cs typeface="Arial" panose="020B0604020202020204" pitchFamily="34" charset="0"/>
              </a:rPr>
              <a:t>content validity</a:t>
            </a:r>
            <a:r>
              <a:rPr lang="en-US" sz="1900" dirty="0">
                <a:latin typeface="Arial" panose="020B0604020202020204" pitchFamily="34" charset="0"/>
                <a:cs typeface="Arial" panose="020B0604020202020204" pitchFamily="34" charset="0"/>
              </a:rPr>
              <a:t> when content experts (teachers) verify that the test item measures what it is supposed to measure.</a:t>
            </a:r>
            <a:endParaRPr lang="en-US" sz="1950" dirty="0">
              <a:effectLst>
                <a:outerShdw blurRad="38100" dist="38100" dir="2700000" algn="tl">
                  <a:srgbClr val="C0C0C0"/>
                </a:outerShdw>
              </a:effectLst>
            </a:endParaRPr>
          </a:p>
          <a:p>
            <a:pPr marL="339329" lvl="2" indent="-167879" defTabSz="342900" eaLnBrk="1" fontAlgn="auto" hangingPunct="1">
              <a:spcAft>
                <a:spcPts val="0"/>
              </a:spcAft>
              <a:buClr>
                <a:schemeClr val="accent2">
                  <a:tint val="85000"/>
                  <a:satMod val="285000"/>
                </a:schemeClr>
              </a:buClr>
              <a:buNone/>
              <a:defRPr/>
            </a:pPr>
            <a:endParaRPr lang="en-US" sz="2100" dirty="0">
              <a:effectLst>
                <a:outerShdw blurRad="38100" dist="38100" dir="2700000" algn="tl">
                  <a:srgbClr val="C0C0C0"/>
                </a:outerShdw>
              </a:effectLst>
            </a:endParaRPr>
          </a:p>
        </p:txBody>
      </p:sp>
      <p:sp>
        <p:nvSpPr>
          <p:cNvPr id="2" name="object 21">
            <a:extLst>
              <a:ext uri="{FF2B5EF4-FFF2-40B4-BE49-F238E27FC236}">
                <a16:creationId xmlns:a16="http://schemas.microsoft.com/office/drawing/2014/main" id="{91659D48-7466-C32F-C2CC-80713449B163}"/>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2</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18B73EEE-E763-B480-15EA-1928EFBDA01E}"/>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DECA8D66-5FFE-A8EC-F9DC-A9C2D3CB65FD}"/>
              </a:ext>
            </a:extLst>
          </p:cNvPr>
          <p:cNvSpPr txBox="1">
            <a:spLocks noChangeArrowheads="1"/>
          </p:cNvSpPr>
          <p:nvPr/>
        </p:nvSpPr>
        <p:spPr>
          <a:xfrm>
            <a:off x="1295400" y="297286"/>
            <a:ext cx="6553200" cy="1075765"/>
          </a:xfrm>
          <a:prstGeom prst="rect">
            <a:avLst/>
          </a:prstGeom>
        </p:spPr>
        <p:txBody>
          <a:bodyPr vert="horz" lIns="91440" tIns="45720" rIns="91440" bIns="45720" rtlCol="0" anchor="ctr">
            <a:normAutofit fontScale="37500" lnSpcReduction="20000"/>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3100" b="1" dirty="0">
                <a:solidFill>
                  <a:srgbClr val="002D72"/>
                </a:solidFill>
                <a:latin typeface="Montserrat" pitchFamily="2" charset="0"/>
              </a:rPr>
            </a:br>
            <a:r>
              <a:rPr lang="en-US" sz="7500" b="1" dirty="0">
                <a:solidFill>
                  <a:srgbClr val="002D72"/>
                </a:solidFill>
                <a:latin typeface="Montserrat" pitchFamily="2" charset="0"/>
              </a:rPr>
              <a:t>What makes a good assessment?</a:t>
            </a: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endParaRPr lang="en-US" dirty="0">
              <a:solidFill>
                <a:schemeClr val="accent1">
                  <a:tint val="88000"/>
                  <a:satMod val="150000"/>
                </a:schemeClr>
              </a:solidFill>
              <a:effectLst>
                <a:outerShdw blurRad="38100" dist="38100" dir="2700000" algn="tl">
                  <a:srgbClr val="000000">
                    <a:alpha val="43137"/>
                  </a:srgbClr>
                </a:outerShdw>
              </a:effectLst>
            </a:endParaRPr>
          </a:p>
        </p:txBody>
      </p:sp>
      <p:pic>
        <p:nvPicPr>
          <p:cNvPr id="5" name="Picture 4">
            <a:extLst>
              <a:ext uri="{FF2B5EF4-FFF2-40B4-BE49-F238E27FC236}">
                <a16:creationId xmlns:a16="http://schemas.microsoft.com/office/drawing/2014/main" id="{012C1F80-B48C-56AD-88C8-B70811C94B4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a:extLst>
              <a:ext uri="{FF2B5EF4-FFF2-40B4-BE49-F238E27FC236}">
                <a16:creationId xmlns:a16="http://schemas.microsoft.com/office/drawing/2014/main" id="{5E6B3F6E-8B05-4A84-A48B-30C4E0B1456B}"/>
              </a:ext>
            </a:extLst>
          </p:cNvPr>
          <p:cNvSpPr>
            <a:spLocks noGrp="1" noChangeArrowheads="1"/>
          </p:cNvSpPr>
          <p:nvPr>
            <p:ph type="title"/>
          </p:nvPr>
        </p:nvSpPr>
        <p:spPr>
          <a:xfrm>
            <a:off x="1295400" y="297286"/>
            <a:ext cx="6553200" cy="1075765"/>
          </a:xfrm>
        </p:spPr>
        <p:txBody>
          <a:bodyPr>
            <a:normAutofit fontScale="90000"/>
          </a:bodyPr>
          <a:lstStyle/>
          <a:p>
            <a:pPr eaLnBrk="1" fontAlgn="auto" hangingPunct="1">
              <a:spcAft>
                <a:spcPts val="0"/>
              </a:spcAft>
              <a:defRPr/>
            </a:pPr>
            <a:br>
              <a:rPr lang="en-US" sz="1500" b="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3100" b="1" dirty="0">
                <a:solidFill>
                  <a:srgbClr val="002D72"/>
                </a:solidFill>
                <a:latin typeface="Montserrat" pitchFamily="2" charset="0"/>
              </a:rPr>
            </a:br>
            <a:r>
              <a:rPr lang="en-US" sz="3100" b="1" dirty="0">
                <a:solidFill>
                  <a:srgbClr val="002D72"/>
                </a:solidFill>
                <a:latin typeface="Montserrat" pitchFamily="2" charset="0"/>
              </a:rPr>
              <a:t>What </a:t>
            </a:r>
            <a:r>
              <a:rPr lang="en-US" b="1" dirty="0">
                <a:solidFill>
                  <a:srgbClr val="002D72"/>
                </a:solidFill>
                <a:latin typeface="Montserrat" pitchFamily="2" charset="0"/>
              </a:rPr>
              <a:t>does</a:t>
            </a:r>
            <a:r>
              <a:rPr lang="en-US" sz="3100" b="1" dirty="0">
                <a:solidFill>
                  <a:srgbClr val="002D72"/>
                </a:solidFill>
                <a:latin typeface="Montserrat" pitchFamily="2" charset="0"/>
              </a:rPr>
              <a:t> item analysis tell us?</a:t>
            </a: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br>
              <a:rPr lang="en-US" sz="1500" dirty="0">
                <a:solidFill>
                  <a:schemeClr val="accent1">
                    <a:tint val="88000"/>
                    <a:satMod val="150000"/>
                  </a:schemeClr>
                </a:solidFill>
                <a:effectLst>
                  <a:outerShdw blurRad="38100" dist="38100" dir="2700000" algn="tl">
                    <a:srgbClr val="C0C0C0"/>
                  </a:outerShdw>
                </a:effectLst>
              </a:rPr>
            </a:br>
            <a:endParaRPr lang="en-US" b="0" dirty="0">
              <a:solidFill>
                <a:schemeClr val="accent1">
                  <a:tint val="88000"/>
                  <a:satMod val="150000"/>
                </a:schemeClr>
              </a:solidFill>
              <a:effectLst>
                <a:outerShdw blurRad="38100" dist="38100" dir="2700000" algn="tl">
                  <a:srgbClr val="000000">
                    <a:alpha val="43137"/>
                  </a:srgbClr>
                </a:outerShdw>
              </a:effectLst>
            </a:endParaRPr>
          </a:p>
        </p:txBody>
      </p:sp>
      <p:sp>
        <p:nvSpPr>
          <p:cNvPr id="4" name="TextBox 3">
            <a:extLst>
              <a:ext uri="{FF2B5EF4-FFF2-40B4-BE49-F238E27FC236}">
                <a16:creationId xmlns:a16="http://schemas.microsoft.com/office/drawing/2014/main" id="{209EDFB2-CE55-431D-9571-B6F8C0305348}"/>
              </a:ext>
            </a:extLst>
          </p:cNvPr>
          <p:cNvSpPr txBox="1"/>
          <p:nvPr/>
        </p:nvSpPr>
        <p:spPr>
          <a:xfrm>
            <a:off x="1420346" y="1373051"/>
            <a:ext cx="6410325" cy="3739485"/>
          </a:xfrm>
          <a:prstGeom prst="rect">
            <a:avLst/>
          </a:prstGeom>
          <a:noFill/>
        </p:spPr>
        <p:txBody>
          <a:bodyPr wrap="square">
            <a:spAutoFit/>
          </a:bodyPr>
          <a:lstStyle/>
          <a:p>
            <a:pPr>
              <a:defRPr/>
            </a:pPr>
            <a:r>
              <a:rPr lang="en-US" dirty="0">
                <a:latin typeface="Arial" charset="0"/>
                <a:cs typeface="Arial" charset="0"/>
              </a:rPr>
              <a:t>Item analysis consists of three types of statistical information </a:t>
            </a:r>
          </a:p>
          <a:p>
            <a:pPr>
              <a:defRPr/>
            </a:pPr>
            <a:r>
              <a:rPr lang="en-US" dirty="0">
                <a:latin typeface="Arial" charset="0"/>
                <a:cs typeface="Arial" charset="0"/>
              </a:rPr>
              <a:t>that can be used to improve the item.</a:t>
            </a:r>
          </a:p>
          <a:p>
            <a:pPr>
              <a:defRPr/>
            </a:pPr>
            <a:endParaRPr lang="en-US" b="1" i="1" dirty="0">
              <a:latin typeface="Arial" charset="0"/>
              <a:cs typeface="Arial" charset="0"/>
            </a:endParaRPr>
          </a:p>
          <a:p>
            <a:pPr marL="435769" indent="-257175">
              <a:buFont typeface="+mj-lt"/>
              <a:buAutoNum type="arabicPeriod"/>
              <a:defRPr/>
            </a:pPr>
            <a:r>
              <a:rPr lang="en-US" b="1" i="1" dirty="0">
                <a:latin typeface="Arial" charset="0"/>
                <a:cs typeface="Arial" charset="0"/>
              </a:rPr>
              <a:t>Difficulty Index</a:t>
            </a:r>
            <a:r>
              <a:rPr lang="en-US" dirty="0">
                <a:latin typeface="Arial" charset="0"/>
                <a:cs typeface="Arial" charset="0"/>
              </a:rPr>
              <a:t>. Percentage of students who answered </a:t>
            </a:r>
          </a:p>
          <a:p>
            <a:pPr marL="178594">
              <a:defRPr/>
            </a:pPr>
            <a:r>
              <a:rPr lang="en-US" dirty="0">
                <a:latin typeface="Arial" charset="0"/>
                <a:cs typeface="Arial" charset="0"/>
              </a:rPr>
              <a:t>     the item correctly.</a:t>
            </a:r>
          </a:p>
          <a:p>
            <a:pPr marL="435769" indent="-257175">
              <a:defRPr/>
            </a:pPr>
            <a:endParaRPr lang="en-US" dirty="0">
              <a:latin typeface="Arial" charset="0"/>
              <a:cs typeface="Arial" charset="0"/>
            </a:endParaRPr>
          </a:p>
          <a:p>
            <a:pPr marL="435769" indent="-257175">
              <a:buFontTx/>
              <a:buAutoNum type="arabicPeriod" startAt="2"/>
              <a:defRPr/>
            </a:pPr>
            <a:r>
              <a:rPr lang="en-US" b="1" i="1" dirty="0">
                <a:latin typeface="Arial" charset="0"/>
                <a:cs typeface="Arial" charset="0"/>
              </a:rPr>
              <a:t>Discrimination Index</a:t>
            </a:r>
            <a:r>
              <a:rPr lang="en-US" b="1" dirty="0">
                <a:latin typeface="Arial" charset="0"/>
                <a:cs typeface="Arial" charset="0"/>
              </a:rPr>
              <a:t>. </a:t>
            </a:r>
            <a:r>
              <a:rPr lang="en-US" dirty="0">
                <a:latin typeface="Arial" charset="0"/>
                <a:cs typeface="Arial" charset="0"/>
              </a:rPr>
              <a:t>Difference between students who know the content and those who do not.</a:t>
            </a:r>
          </a:p>
          <a:p>
            <a:pPr marL="178594">
              <a:defRPr/>
            </a:pPr>
            <a:endParaRPr lang="en-US" dirty="0">
              <a:latin typeface="Arial" charset="0"/>
              <a:cs typeface="Arial" charset="0"/>
            </a:endParaRPr>
          </a:p>
          <a:p>
            <a:pPr marL="435769" indent="-257175">
              <a:defRPr/>
            </a:pPr>
            <a:r>
              <a:rPr lang="en-US" b="1" i="1" dirty="0">
                <a:latin typeface="Arial" charset="0"/>
                <a:cs typeface="Arial" charset="0"/>
              </a:rPr>
              <a:t>3.	Distractor Analysis. </a:t>
            </a:r>
            <a:r>
              <a:rPr lang="en-US" dirty="0">
                <a:latin typeface="Arial" charset="0"/>
                <a:cs typeface="Arial" charset="0"/>
              </a:rPr>
              <a:t>Percentage of students who chose each option.</a:t>
            </a:r>
          </a:p>
          <a:p>
            <a:pPr>
              <a:defRPr/>
            </a:pPr>
            <a:endParaRPr lang="en-US" sz="2100" dirty="0">
              <a:latin typeface="Arial" charset="0"/>
              <a:cs typeface="Arial" charset="0"/>
            </a:endParaRPr>
          </a:p>
          <a:p>
            <a:pPr>
              <a:tabLst>
                <a:tab pos="432197" algn="l"/>
              </a:tabLst>
              <a:defRPr/>
            </a:pPr>
            <a:r>
              <a:rPr lang="en-US" b="1" dirty="0">
                <a:latin typeface="Arial" charset="0"/>
                <a:cs typeface="Arial" charset="0"/>
              </a:rPr>
              <a:t>	</a:t>
            </a:r>
            <a:endParaRPr lang="en-US" sz="1200" dirty="0">
              <a:latin typeface="Arial" charset="0"/>
              <a:cs typeface="Arial" charset="0"/>
            </a:endParaRPr>
          </a:p>
        </p:txBody>
      </p:sp>
      <p:sp>
        <p:nvSpPr>
          <p:cNvPr id="2" name="object 21">
            <a:extLst>
              <a:ext uri="{FF2B5EF4-FFF2-40B4-BE49-F238E27FC236}">
                <a16:creationId xmlns:a16="http://schemas.microsoft.com/office/drawing/2014/main" id="{3CFA1E6C-8963-2699-9E7D-7AE33B317B07}"/>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3</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77F82051-0B11-44A1-8215-20725F17E96A}"/>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pic>
        <p:nvPicPr>
          <p:cNvPr id="5" name="Picture 4">
            <a:extLst>
              <a:ext uri="{FF2B5EF4-FFF2-40B4-BE49-F238E27FC236}">
                <a16:creationId xmlns:a16="http://schemas.microsoft.com/office/drawing/2014/main" id="{3CA7BC24-8232-63C2-4FDA-71917B7A08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
        <p:nvSpPr>
          <p:cNvPr id="6" name="TextBox 5">
            <a:extLst>
              <a:ext uri="{FF2B5EF4-FFF2-40B4-BE49-F238E27FC236}">
                <a16:creationId xmlns:a16="http://schemas.microsoft.com/office/drawing/2014/main" id="{0BE2388E-3F87-7000-06CC-64395CDC8F04}"/>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36FEEC60-66FA-4024-8659-E4CAF1AA722F}"/>
              </a:ext>
            </a:extLst>
          </p:cNvPr>
          <p:cNvSpPr>
            <a:spLocks noGrp="1" noChangeArrowheads="1"/>
          </p:cNvSpPr>
          <p:nvPr>
            <p:ph type="title"/>
          </p:nvPr>
        </p:nvSpPr>
        <p:spPr>
          <a:xfrm>
            <a:off x="1857374" y="395704"/>
            <a:ext cx="5429250" cy="788194"/>
          </a:xfrm>
        </p:spPr>
        <p:txBody>
          <a:bodyPr>
            <a:normAutofit/>
          </a:bodyPr>
          <a:lstStyle/>
          <a:p>
            <a:pPr algn="ctr" eaLnBrk="1" fontAlgn="auto" hangingPunct="1">
              <a:spcAft>
                <a:spcPts val="0"/>
              </a:spcAft>
              <a:defRPr/>
            </a:pPr>
            <a:r>
              <a:rPr lang="en-US" sz="2800" b="1" dirty="0">
                <a:solidFill>
                  <a:srgbClr val="002D72"/>
                </a:solidFill>
                <a:latin typeface="Montserrat" pitchFamily="2" charset="0"/>
              </a:rPr>
              <a:t>Item Difficulty</a:t>
            </a:r>
            <a:endParaRPr lang="en-US" sz="2800" b="1" dirty="0">
              <a:solidFill>
                <a:srgbClr val="002D72"/>
              </a:solidFill>
              <a:effectLst>
                <a:outerShdw blurRad="38100" dist="38100" dir="2700000" algn="tl">
                  <a:srgbClr val="C0C0C0"/>
                </a:outerShdw>
              </a:effectLst>
              <a:latin typeface="Montserrat" pitchFamily="2" charset="0"/>
            </a:endParaRPr>
          </a:p>
        </p:txBody>
      </p:sp>
      <p:sp>
        <p:nvSpPr>
          <p:cNvPr id="104451" name="Rectangle 3">
            <a:extLst>
              <a:ext uri="{FF2B5EF4-FFF2-40B4-BE49-F238E27FC236}">
                <a16:creationId xmlns:a16="http://schemas.microsoft.com/office/drawing/2014/main" id="{0B8A472C-0A34-47E2-A719-575CFDCDB4B0}"/>
              </a:ext>
            </a:extLst>
          </p:cNvPr>
          <p:cNvSpPr>
            <a:spLocks noGrp="1" noChangeArrowheads="1"/>
          </p:cNvSpPr>
          <p:nvPr>
            <p:ph type="body" idx="4294967295"/>
          </p:nvPr>
        </p:nvSpPr>
        <p:spPr>
          <a:xfrm>
            <a:off x="1621536" y="1433101"/>
            <a:ext cx="5900925" cy="914400"/>
          </a:xfrm>
          <a:prstGeom prst="roundRect">
            <a:avLst/>
          </a:prstGeom>
          <a:solidFill>
            <a:srgbClr val="002D72"/>
          </a:solidFill>
          <a:ln>
            <a:noFill/>
          </a:ln>
        </p:spPr>
        <p:style>
          <a:lnRef idx="2">
            <a:schemeClr val="dk1"/>
          </a:lnRef>
          <a:fillRef idx="1">
            <a:schemeClr val="lt1"/>
          </a:fillRef>
          <a:effectRef idx="0">
            <a:schemeClr val="dk1"/>
          </a:effectRef>
          <a:fontRef idx="minor">
            <a:schemeClr val="dk1"/>
          </a:fontRef>
        </p:style>
        <p:txBody>
          <a:bodyPr anchor="ctr">
            <a:normAutofit fontScale="25000" lnSpcReduction="20000"/>
          </a:bodyPr>
          <a:lstStyle/>
          <a:p>
            <a:pPr marL="198882" indent="-198882" eaLnBrk="1" fontAlgn="auto" hangingPunct="1">
              <a:spcAft>
                <a:spcPts val="0"/>
              </a:spcAft>
              <a:buNone/>
              <a:defRPr/>
            </a:pPr>
            <a:endParaRPr lang="en-US" sz="150" dirty="0">
              <a:effectLst>
                <a:outerShdw blurRad="38100" dist="38100" dir="2700000" algn="tl">
                  <a:srgbClr val="C0C0C0"/>
                </a:outerShdw>
              </a:effectLst>
            </a:endParaRPr>
          </a:p>
          <a:p>
            <a:pPr marL="198882" indent="-198882" algn="ctr" eaLnBrk="1" fontAlgn="auto" hangingPunct="1">
              <a:lnSpc>
                <a:spcPct val="120000"/>
              </a:lnSpc>
              <a:spcAft>
                <a:spcPts val="0"/>
              </a:spcAft>
              <a:buNone/>
              <a:defRPr/>
            </a:pPr>
            <a:r>
              <a:rPr lang="en-US" sz="7200" dirty="0">
                <a:solidFill>
                  <a:schemeClr val="bg1"/>
                </a:solidFill>
                <a:latin typeface="Arial" panose="020B0604020202020204" pitchFamily="34" charset="0"/>
                <a:cs typeface="Arial" panose="020B0604020202020204" pitchFamily="34" charset="0"/>
              </a:rPr>
              <a:t>Item difficulty is determined by the percentage of students answering the item correctly (</a:t>
            </a:r>
            <a:r>
              <a:rPr lang="en-US" sz="7200" i="1" dirty="0">
                <a:solidFill>
                  <a:schemeClr val="bg1"/>
                </a:solidFill>
                <a:latin typeface="Arial" panose="020B0604020202020204" pitchFamily="34" charset="0"/>
                <a:cs typeface="Arial" panose="020B0604020202020204" pitchFamily="34" charset="0"/>
              </a:rPr>
              <a:t>p</a:t>
            </a:r>
            <a:r>
              <a:rPr lang="en-US" sz="7200" dirty="0">
                <a:solidFill>
                  <a:schemeClr val="bg1"/>
                </a:solidFill>
                <a:latin typeface="Arial" panose="020B0604020202020204" pitchFamily="34" charset="0"/>
                <a:cs typeface="Arial" panose="020B0604020202020204" pitchFamily="34" charset="0"/>
              </a:rPr>
              <a:t> value).</a:t>
            </a:r>
          </a:p>
          <a:p>
            <a:pPr marL="198882" indent="-198882" eaLnBrk="1" fontAlgn="auto" hangingPunct="1">
              <a:spcAft>
                <a:spcPts val="0"/>
              </a:spcAft>
              <a:buNone/>
              <a:defRPr/>
            </a:pPr>
            <a:endParaRPr lang="en-US" sz="1800" dirty="0">
              <a:latin typeface="Arial" panose="020B0604020202020204" pitchFamily="34" charset="0"/>
              <a:cs typeface="Arial" panose="020B0604020202020204" pitchFamily="34" charset="0"/>
            </a:endParaRPr>
          </a:p>
        </p:txBody>
      </p:sp>
      <p:sp>
        <p:nvSpPr>
          <p:cNvPr id="2" name="object 21">
            <a:extLst>
              <a:ext uri="{FF2B5EF4-FFF2-40B4-BE49-F238E27FC236}">
                <a16:creationId xmlns:a16="http://schemas.microsoft.com/office/drawing/2014/main" id="{973C8778-3B1E-F828-6577-FD610A146BBF}"/>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4</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4D5B2661-1B88-A6EC-0AC6-8D76ED43D9CB}"/>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TextBox 3">
            <a:extLst>
              <a:ext uri="{FF2B5EF4-FFF2-40B4-BE49-F238E27FC236}">
                <a16:creationId xmlns:a16="http://schemas.microsoft.com/office/drawing/2014/main" id="{7E5D1446-D6FB-4C62-366D-89178D379536}"/>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pic>
        <p:nvPicPr>
          <p:cNvPr id="6" name="Picture 5">
            <a:extLst>
              <a:ext uri="{FF2B5EF4-FFF2-40B4-BE49-F238E27FC236}">
                <a16:creationId xmlns:a16="http://schemas.microsoft.com/office/drawing/2014/main" id="{8809C4E9-9545-754C-23E9-9963B7B3B9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grpSp>
        <p:nvGrpSpPr>
          <p:cNvPr id="7" name="Group 6">
            <a:extLst>
              <a:ext uri="{FF2B5EF4-FFF2-40B4-BE49-F238E27FC236}">
                <a16:creationId xmlns:a16="http://schemas.microsoft.com/office/drawing/2014/main" id="{F1C0D50F-D230-9ED9-9FF1-2E8D8CB3FD4F}"/>
              </a:ext>
            </a:extLst>
          </p:cNvPr>
          <p:cNvGrpSpPr/>
          <p:nvPr/>
        </p:nvGrpSpPr>
        <p:grpSpPr>
          <a:xfrm>
            <a:off x="1143000" y="2647950"/>
            <a:ext cx="6705600" cy="1885950"/>
            <a:chOff x="1143000" y="2647950"/>
            <a:chExt cx="6705600" cy="1885950"/>
          </a:xfrm>
        </p:grpSpPr>
        <p:sp>
          <p:nvSpPr>
            <p:cNvPr id="5" name="Rectangle 4">
              <a:extLst>
                <a:ext uri="{FF2B5EF4-FFF2-40B4-BE49-F238E27FC236}">
                  <a16:creationId xmlns:a16="http://schemas.microsoft.com/office/drawing/2014/main" id="{D0CA3103-42B4-8AA9-0ED3-C3AB69C61FC3}"/>
                </a:ext>
              </a:extLst>
            </p:cNvPr>
            <p:cNvSpPr/>
            <p:nvPr/>
          </p:nvSpPr>
          <p:spPr>
            <a:xfrm>
              <a:off x="4038600" y="2647950"/>
              <a:ext cx="914400" cy="1881974"/>
            </a:xfrm>
            <a:prstGeom prst="rect">
              <a:avLst/>
            </a:prstGeom>
            <a:gradFill flip="none" rotWithShape="1">
              <a:gsLst>
                <a:gs pos="0">
                  <a:srgbClr val="C00000"/>
                </a:gs>
                <a:gs pos="100000">
                  <a:srgbClr val="3B7D23"/>
                </a:gs>
              </a:gsLst>
              <a:lin ang="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Pentagon 8">
              <a:extLst>
                <a:ext uri="{FF2B5EF4-FFF2-40B4-BE49-F238E27FC236}">
                  <a16:creationId xmlns:a16="http://schemas.microsoft.com/office/drawing/2014/main" id="{F130E032-F5DF-5FD8-B372-F68DC0D6CEA3}"/>
                </a:ext>
              </a:extLst>
            </p:cNvPr>
            <p:cNvSpPr/>
            <p:nvPr/>
          </p:nvSpPr>
          <p:spPr>
            <a:xfrm flipH="1">
              <a:off x="1143000" y="2647950"/>
              <a:ext cx="2895600" cy="1885950"/>
            </a:xfrm>
            <a:prstGeom prst="homePlate">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31006" lvl="1" indent="0" algn="ctr" eaLnBrk="1" fontAlgn="auto" hangingPunct="1">
                <a:spcAft>
                  <a:spcPts val="0"/>
                </a:spcAft>
                <a:buNone/>
                <a:defRPr/>
              </a:pPr>
              <a:r>
                <a:rPr lang="en-US" dirty="0">
                  <a:latin typeface="Arial" panose="020B0604020202020204" pitchFamily="34" charset="0"/>
                  <a:cs typeface="Arial" panose="020B0604020202020204" pitchFamily="34" charset="0"/>
                </a:rPr>
                <a:t>When </a:t>
              </a:r>
              <a:r>
                <a:rPr lang="en-US" u="sng" dirty="0">
                  <a:latin typeface="Arial" panose="020B0604020202020204" pitchFamily="34" charset="0"/>
                  <a:cs typeface="Arial" panose="020B0604020202020204" pitchFamily="34" charset="0"/>
                </a:rPr>
                <a:t>none of the students</a:t>
              </a:r>
              <a:r>
                <a:rPr lang="en-US" dirty="0">
                  <a:latin typeface="Arial" panose="020B0604020202020204" pitchFamily="34" charset="0"/>
                  <a:cs typeface="Arial" panose="020B0604020202020204" pitchFamily="34" charset="0"/>
                </a:rPr>
                <a:t> choose the correct answer, the </a:t>
              </a:r>
              <a:r>
                <a:rPr lang="en-US" i="1" dirty="0">
                  <a:latin typeface="Arial" panose="020B0604020202020204" pitchFamily="34" charset="0"/>
                  <a:cs typeface="Arial" panose="020B0604020202020204" pitchFamily="34" charset="0"/>
                </a:rPr>
                <a:t>p</a:t>
              </a:r>
              <a:r>
                <a:rPr lang="en-US" dirty="0">
                  <a:latin typeface="Arial" panose="020B0604020202020204" pitchFamily="34" charset="0"/>
                  <a:cs typeface="Arial" panose="020B0604020202020204" pitchFamily="34" charset="0"/>
                </a:rPr>
                <a:t> value is 0.</a:t>
              </a:r>
            </a:p>
          </p:txBody>
        </p:sp>
        <p:sp>
          <p:nvSpPr>
            <p:cNvPr id="10" name="Arrow: Pentagon 9">
              <a:extLst>
                <a:ext uri="{FF2B5EF4-FFF2-40B4-BE49-F238E27FC236}">
                  <a16:creationId xmlns:a16="http://schemas.microsoft.com/office/drawing/2014/main" id="{6D6014DE-3A8A-DE5A-D1F5-03025E0D3501}"/>
                </a:ext>
              </a:extLst>
            </p:cNvPr>
            <p:cNvSpPr/>
            <p:nvPr/>
          </p:nvSpPr>
          <p:spPr>
            <a:xfrm>
              <a:off x="4953000" y="2647950"/>
              <a:ext cx="2895600" cy="1885950"/>
            </a:xfrm>
            <a:prstGeom prst="homePlate">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431006" lvl="1" indent="0" eaLnBrk="1" fontAlgn="auto" hangingPunct="1">
                <a:spcAft>
                  <a:spcPts val="0"/>
                </a:spcAft>
                <a:buNone/>
                <a:defRPr/>
              </a:pPr>
              <a:endParaRPr lang="en-US" dirty="0">
                <a:latin typeface="Arial" panose="020B0604020202020204" pitchFamily="34" charset="0"/>
                <a:cs typeface="Arial" panose="020B0604020202020204" pitchFamily="34" charset="0"/>
              </a:endParaRPr>
            </a:p>
          </p:txBody>
        </p:sp>
      </p:grpSp>
      <p:sp>
        <p:nvSpPr>
          <p:cNvPr id="11" name="TextBox 10">
            <a:extLst>
              <a:ext uri="{FF2B5EF4-FFF2-40B4-BE49-F238E27FC236}">
                <a16:creationId xmlns:a16="http://schemas.microsoft.com/office/drawing/2014/main" id="{7C872724-901A-CC0A-76F1-1794584B21BF}"/>
              </a:ext>
            </a:extLst>
          </p:cNvPr>
          <p:cNvSpPr txBox="1"/>
          <p:nvPr/>
        </p:nvSpPr>
        <p:spPr>
          <a:xfrm>
            <a:off x="4724400" y="2597825"/>
            <a:ext cx="2624324" cy="2031325"/>
          </a:xfrm>
          <a:prstGeom prst="rect">
            <a:avLst/>
          </a:prstGeom>
          <a:noFill/>
        </p:spPr>
        <p:txBody>
          <a:bodyPr wrap="square" rtlCol="0">
            <a:spAutoFit/>
          </a:bodyPr>
          <a:lstStyle/>
          <a:p>
            <a:pPr marL="431006" lvl="1" indent="0" eaLnBrk="1" fontAlgn="auto" hangingPunct="1">
              <a:spcAft>
                <a:spcPts val="0"/>
              </a:spcAft>
              <a:buNone/>
              <a:defRPr/>
            </a:pPr>
            <a:endParaRPr lang="en-US" dirty="0">
              <a:latin typeface="Arial" panose="020B0604020202020204" pitchFamily="34" charset="0"/>
              <a:cs typeface="Arial" panose="020B0604020202020204" pitchFamily="34" charset="0"/>
            </a:endParaRPr>
          </a:p>
          <a:p>
            <a:pPr marL="431006" lvl="1" indent="0" eaLnBrk="1" fontAlgn="auto" hangingPunct="1">
              <a:spcAft>
                <a:spcPts val="0"/>
              </a:spcAft>
              <a:buNone/>
              <a:defRPr/>
            </a:pPr>
            <a:r>
              <a:rPr lang="en-US" dirty="0">
                <a:solidFill>
                  <a:schemeClr val="bg1"/>
                </a:solidFill>
                <a:latin typeface="Arial" panose="020B0604020202020204" pitchFamily="34" charset="0"/>
                <a:cs typeface="Arial" panose="020B0604020202020204" pitchFamily="34" charset="0"/>
              </a:rPr>
              <a:t>When </a:t>
            </a:r>
            <a:r>
              <a:rPr lang="en-US" u="sng" dirty="0">
                <a:solidFill>
                  <a:schemeClr val="bg1"/>
                </a:solidFill>
                <a:latin typeface="Arial" panose="020B0604020202020204" pitchFamily="34" charset="0"/>
                <a:cs typeface="Arial" panose="020B0604020202020204" pitchFamily="34" charset="0"/>
              </a:rPr>
              <a:t>all of the students</a:t>
            </a:r>
            <a:r>
              <a:rPr lang="en-US" dirty="0">
                <a:solidFill>
                  <a:schemeClr val="bg1"/>
                </a:solidFill>
                <a:latin typeface="Arial" panose="020B0604020202020204" pitchFamily="34" charset="0"/>
                <a:cs typeface="Arial" panose="020B0604020202020204" pitchFamily="34" charset="0"/>
              </a:rPr>
              <a:t> choose the correct response, the </a:t>
            </a:r>
            <a:r>
              <a:rPr lang="en-US" i="1" dirty="0">
                <a:solidFill>
                  <a:schemeClr val="bg1"/>
                </a:solidFill>
                <a:latin typeface="Arial" panose="020B0604020202020204" pitchFamily="34" charset="0"/>
                <a:cs typeface="Arial" panose="020B0604020202020204" pitchFamily="34" charset="0"/>
              </a:rPr>
              <a:t>p</a:t>
            </a:r>
            <a:r>
              <a:rPr lang="en-US" dirty="0">
                <a:solidFill>
                  <a:schemeClr val="bg1"/>
                </a:solidFill>
                <a:latin typeface="Arial" panose="020B0604020202020204" pitchFamily="34" charset="0"/>
                <a:cs typeface="Arial" panose="020B0604020202020204" pitchFamily="34" charset="0"/>
              </a:rPr>
              <a:t> value is 1.0.</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a:extLst>
              <a:ext uri="{FF2B5EF4-FFF2-40B4-BE49-F238E27FC236}">
                <a16:creationId xmlns:a16="http://schemas.microsoft.com/office/drawing/2014/main" id="{DCFB8A91-AFE0-42BB-B8BE-07EA718454B6}"/>
              </a:ext>
            </a:extLst>
          </p:cNvPr>
          <p:cNvSpPr>
            <a:spLocks noGrp="1" noChangeArrowheads="1"/>
          </p:cNvSpPr>
          <p:nvPr>
            <p:ph type="body" idx="4294967295"/>
          </p:nvPr>
        </p:nvSpPr>
        <p:spPr>
          <a:xfrm>
            <a:off x="1502568" y="1522452"/>
            <a:ext cx="6138861" cy="2743200"/>
          </a:xfrm>
        </p:spPr>
        <p:txBody>
          <a:bodyPr>
            <a:normAutofit/>
          </a:bodyPr>
          <a:lstStyle/>
          <a:p>
            <a:pPr marL="94060" lvl="1" indent="-5954">
              <a:lnSpc>
                <a:spcPct val="100000"/>
              </a:lnSpc>
              <a:spcBef>
                <a:spcPct val="30000"/>
              </a:spcBef>
              <a:buNone/>
              <a:defRPr/>
            </a:pPr>
            <a:r>
              <a:rPr lang="en-US" sz="2000" dirty="0">
                <a:latin typeface="Arial" panose="020B0604020202020204" pitchFamily="34" charset="0"/>
                <a:cs typeface="Arial" panose="020B0604020202020204" pitchFamily="34" charset="0"/>
              </a:rPr>
              <a:t>	A good item discriminates between those </a:t>
            </a:r>
            <a:r>
              <a:rPr lang="en-US" sz="2000" u="sng" dirty="0">
                <a:latin typeface="Arial" panose="020B0604020202020204" pitchFamily="34" charset="0"/>
                <a:cs typeface="Arial" panose="020B0604020202020204" pitchFamily="34" charset="0"/>
              </a:rPr>
              <a:t>who know</a:t>
            </a:r>
            <a:r>
              <a:rPr lang="en-US" sz="2000" dirty="0">
                <a:latin typeface="Arial" panose="020B0604020202020204" pitchFamily="34" charset="0"/>
                <a:cs typeface="Arial" panose="020B0604020202020204" pitchFamily="34" charset="0"/>
              </a:rPr>
              <a:t> the content and those </a:t>
            </a:r>
            <a:r>
              <a:rPr lang="en-US" sz="2000" u="sng" dirty="0">
                <a:latin typeface="Arial" panose="020B0604020202020204" pitchFamily="34" charset="0"/>
                <a:cs typeface="Arial" panose="020B0604020202020204" pitchFamily="34" charset="0"/>
              </a:rPr>
              <a:t>who don’t know</a:t>
            </a:r>
            <a:r>
              <a:rPr lang="en-US" sz="2000" dirty="0">
                <a:latin typeface="Arial" panose="020B0604020202020204" pitchFamily="34" charset="0"/>
                <a:cs typeface="Arial" panose="020B0604020202020204" pitchFamily="34" charset="0"/>
              </a:rPr>
              <a:t> the content.</a:t>
            </a:r>
          </a:p>
          <a:p>
            <a:pPr marL="0" indent="0" algn="ctr">
              <a:lnSpc>
                <a:spcPct val="100000"/>
              </a:lnSpc>
              <a:buNone/>
              <a:defRPr/>
            </a:pPr>
            <a:r>
              <a:rPr lang="en-US" sz="2000" dirty="0">
                <a:latin typeface="Arial" panose="020B0604020202020204" pitchFamily="34" charset="0"/>
                <a:cs typeface="Arial" panose="020B0604020202020204" pitchFamily="34" charset="0"/>
              </a:rPr>
              <a:t> </a:t>
            </a:r>
          </a:p>
          <a:p>
            <a:pPr marL="0" indent="0" algn="ctr">
              <a:lnSpc>
                <a:spcPct val="100000"/>
              </a:lnSpc>
              <a:buNone/>
              <a:defRPr/>
            </a:pPr>
            <a:r>
              <a:rPr lang="en-US" sz="2000" dirty="0">
                <a:latin typeface="Arial" panose="020B0604020202020204" pitchFamily="34" charset="0"/>
                <a:cs typeface="Arial" panose="020B0604020202020204" pitchFamily="34" charset="0"/>
              </a:rPr>
              <a:t>An item discrimination</a:t>
            </a:r>
            <a:r>
              <a:rPr lang="en-US" sz="2000" i="1"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value of .3 and above indicates that the item accurately discriminates between those </a:t>
            </a:r>
            <a:r>
              <a:rPr lang="en-US" sz="2000" u="sng" dirty="0">
                <a:latin typeface="Arial" panose="020B0604020202020204" pitchFamily="34" charset="0"/>
                <a:cs typeface="Arial" panose="020B0604020202020204" pitchFamily="34" charset="0"/>
              </a:rPr>
              <a:t>who know</a:t>
            </a:r>
            <a:r>
              <a:rPr lang="en-US" sz="2000" dirty="0">
                <a:latin typeface="Arial" panose="020B0604020202020204" pitchFamily="34" charset="0"/>
                <a:cs typeface="Arial" panose="020B0604020202020204" pitchFamily="34" charset="0"/>
              </a:rPr>
              <a:t> and those </a:t>
            </a:r>
            <a:r>
              <a:rPr lang="en-US" sz="2000" u="sng" dirty="0">
                <a:latin typeface="Arial" panose="020B0604020202020204" pitchFamily="34" charset="0"/>
                <a:cs typeface="Arial" panose="020B0604020202020204" pitchFamily="34" charset="0"/>
              </a:rPr>
              <a:t>who don’t know</a:t>
            </a:r>
            <a:r>
              <a:rPr lang="en-US" sz="2000" dirty="0">
                <a:latin typeface="Arial" panose="020B0604020202020204" pitchFamily="34" charset="0"/>
                <a:cs typeface="Arial" panose="020B0604020202020204" pitchFamily="34" charset="0"/>
              </a:rPr>
              <a:t> the content.</a:t>
            </a:r>
          </a:p>
          <a:p>
            <a:pPr marL="903685" lvl="2" indent="-2381" eaLnBrk="1" fontAlgn="auto" hangingPunct="1">
              <a:lnSpc>
                <a:spcPct val="90000"/>
              </a:lnSpc>
              <a:spcAft>
                <a:spcPts val="0"/>
              </a:spcAft>
              <a:buClr>
                <a:schemeClr val="accent2">
                  <a:tint val="85000"/>
                  <a:satMod val="285000"/>
                </a:schemeClr>
              </a:buClr>
              <a:buNone/>
              <a:defRPr/>
            </a:pPr>
            <a:endParaRPr lang="en-US" sz="1500" dirty="0">
              <a:effectLst>
                <a:outerShdw blurRad="38100" dist="38100" dir="2700000" algn="tl">
                  <a:srgbClr val="C0C0C0"/>
                </a:outerShdw>
              </a:effectLst>
            </a:endParaRPr>
          </a:p>
          <a:p>
            <a:pPr marL="2381" indent="-2381" eaLnBrk="1" fontAlgn="auto" hangingPunct="1">
              <a:lnSpc>
                <a:spcPct val="90000"/>
              </a:lnSpc>
              <a:spcAft>
                <a:spcPts val="0"/>
              </a:spcAft>
              <a:buFont typeface="Wingdings 2"/>
              <a:buChar char=""/>
              <a:defRPr/>
            </a:pPr>
            <a:endParaRPr lang="en-US" dirty="0"/>
          </a:p>
        </p:txBody>
      </p:sp>
      <p:sp>
        <p:nvSpPr>
          <p:cNvPr id="2" name="object 21">
            <a:extLst>
              <a:ext uri="{FF2B5EF4-FFF2-40B4-BE49-F238E27FC236}">
                <a16:creationId xmlns:a16="http://schemas.microsoft.com/office/drawing/2014/main" id="{4B2D1783-1F99-AC10-8505-27B2BB8AFC8C}"/>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5</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F0F68BD9-1747-A3E7-35CA-EFFE577D233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85AFE3FA-CE05-5A94-A433-A25A0ECA8CE9}"/>
              </a:ext>
            </a:extLst>
          </p:cNvPr>
          <p:cNvSpPr txBox="1">
            <a:spLocks noChangeArrowheads="1"/>
          </p:cNvSpPr>
          <p:nvPr/>
        </p:nvSpPr>
        <p:spPr>
          <a:xfrm>
            <a:off x="1857374" y="395704"/>
            <a:ext cx="5429250"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Item Discrimination</a:t>
            </a:r>
            <a:endParaRPr lang="en-US" sz="2800" b="1" dirty="0">
              <a:solidFill>
                <a:srgbClr val="002D72"/>
              </a:solidFill>
              <a:effectLst>
                <a:outerShdw blurRad="38100" dist="38100" dir="2700000" algn="tl">
                  <a:srgbClr val="C0C0C0"/>
                </a:outerShdw>
              </a:effectLst>
              <a:latin typeface="Montserrat" pitchFamily="2" charset="0"/>
            </a:endParaRPr>
          </a:p>
        </p:txBody>
      </p:sp>
      <p:sp>
        <p:nvSpPr>
          <p:cNvPr id="5" name="TextBox 4">
            <a:extLst>
              <a:ext uri="{FF2B5EF4-FFF2-40B4-BE49-F238E27FC236}">
                <a16:creationId xmlns:a16="http://schemas.microsoft.com/office/drawing/2014/main" id="{DBDDA9C4-1F9F-790D-2567-7F6DF33D439F}"/>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pic>
        <p:nvPicPr>
          <p:cNvPr id="6" name="Picture 5">
            <a:extLst>
              <a:ext uri="{FF2B5EF4-FFF2-40B4-BE49-F238E27FC236}">
                <a16:creationId xmlns:a16="http://schemas.microsoft.com/office/drawing/2014/main" id="{7A163A4F-04B2-E1BE-EAB1-820B7E719A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F71800EF-3C1F-4534-BD28-C2B729C351FD}"/>
              </a:ext>
            </a:extLst>
          </p:cNvPr>
          <p:cNvSpPr>
            <a:spLocks noGrp="1" noChangeArrowheads="1"/>
          </p:cNvSpPr>
          <p:nvPr>
            <p:ph type="body" idx="4294967295"/>
          </p:nvPr>
        </p:nvSpPr>
        <p:spPr>
          <a:xfrm>
            <a:off x="1066801" y="1446169"/>
            <a:ext cx="6754176" cy="3371850"/>
          </a:xfrm>
        </p:spPr>
        <p:txBody>
          <a:bodyPr>
            <a:normAutofit fontScale="92500" lnSpcReduction="20000"/>
          </a:bodyPr>
          <a:lstStyle/>
          <a:p>
            <a:pPr marL="0" indent="0" algn="ctr">
              <a:buNone/>
              <a:defRPr/>
            </a:pPr>
            <a:r>
              <a:rPr lang="en-US" altLang="en-US" b="1" dirty="0">
                <a:latin typeface="Arial" panose="020B0604020202020204" pitchFamily="34" charset="0"/>
                <a:cs typeface="Arial" panose="020B0604020202020204" pitchFamily="34" charset="0"/>
              </a:rPr>
              <a:t>An item is flagged when it falls below these parameters:</a:t>
            </a:r>
          </a:p>
          <a:p>
            <a:pPr marL="0" indent="0" algn="ctr">
              <a:buNone/>
              <a:defRPr/>
            </a:pPr>
            <a:r>
              <a:rPr lang="en-US" altLang="en-US" sz="200" b="1" dirty="0">
                <a:latin typeface="Arial" panose="020B0604020202020204" pitchFamily="34" charset="0"/>
                <a:cs typeface="Arial" panose="020B0604020202020204" pitchFamily="34" charset="0"/>
              </a:rPr>
              <a:t> </a:t>
            </a:r>
            <a:endParaRPr lang="en-US" altLang="en-US" sz="200" dirty="0">
              <a:latin typeface="Arial" panose="020B0604020202020204" pitchFamily="34" charset="0"/>
              <a:cs typeface="Arial" panose="020B0604020202020204" pitchFamily="34" charset="0"/>
            </a:endParaRPr>
          </a:p>
          <a:p>
            <a:pPr marL="260747" indent="0" algn="ctr">
              <a:buNone/>
              <a:defRPr/>
            </a:pPr>
            <a:r>
              <a:rPr lang="en-US" altLang="en-US" sz="1900" dirty="0">
                <a:latin typeface="Arial" panose="020B0604020202020204" pitchFamily="34" charset="0"/>
                <a:cs typeface="Arial" panose="020B0604020202020204" pitchFamily="34" charset="0"/>
              </a:rPr>
              <a:t>Difficulty Index of .45 with Discrimination Index of .3</a:t>
            </a:r>
          </a:p>
          <a:p>
            <a:pPr marL="260747" indent="0" algn="ctr">
              <a:buNone/>
              <a:defRPr/>
            </a:pPr>
            <a:r>
              <a:rPr lang="en-US" altLang="en-US" sz="1900" dirty="0">
                <a:latin typeface="Arial" panose="020B0604020202020204" pitchFamily="34" charset="0"/>
                <a:cs typeface="Arial" panose="020B0604020202020204" pitchFamily="34" charset="0"/>
              </a:rPr>
              <a:t>      OR	     </a:t>
            </a:r>
          </a:p>
          <a:p>
            <a:pPr marL="260747" indent="0" algn="ctr">
              <a:buNone/>
              <a:defRPr/>
            </a:pPr>
            <a:r>
              <a:rPr lang="en-US" altLang="en-US" sz="1900" dirty="0">
                <a:latin typeface="Arial" panose="020B0604020202020204" pitchFamily="34" charset="0"/>
                <a:cs typeface="Arial" panose="020B0604020202020204" pitchFamily="34" charset="0"/>
              </a:rPr>
              <a:t>Difficulty Index of .5 with Discrimination Index of .25</a:t>
            </a:r>
          </a:p>
          <a:p>
            <a:pPr marL="85725" lvl="1" indent="0" eaLnBrk="1" hangingPunct="1">
              <a:buNone/>
              <a:defRPr/>
            </a:pPr>
            <a:endParaRPr lang="en-US" altLang="en-US" sz="1200" dirty="0">
              <a:latin typeface="Arial" panose="020B0604020202020204" pitchFamily="34" charset="0"/>
              <a:cs typeface="Arial" panose="020B0604020202020204" pitchFamily="34" charset="0"/>
            </a:endParaRPr>
          </a:p>
          <a:p>
            <a:pPr marL="264319" lvl="1" indent="-178594" eaLnBrk="1" hangingPunct="1">
              <a:defRPr/>
            </a:pPr>
            <a:endParaRPr lang="en-US" altLang="en-US" sz="900" dirty="0">
              <a:latin typeface="Arial" panose="020B0604020202020204" pitchFamily="34" charset="0"/>
              <a:cs typeface="Arial" panose="020B0604020202020204" pitchFamily="34" charset="0"/>
            </a:endParaRPr>
          </a:p>
          <a:p>
            <a:pPr marL="264319" lvl="1" indent="-178594" eaLnBrk="1" hangingPunct="1">
              <a:buNone/>
              <a:defRPr/>
            </a:pPr>
            <a:r>
              <a:rPr lang="en-US" altLang="en-US" sz="2100" b="1" dirty="0">
                <a:latin typeface="Arial" panose="020B0604020202020204" pitchFamily="34" charset="0"/>
                <a:cs typeface="Arial" panose="020B0604020202020204" pitchFamily="34" charset="0"/>
              </a:rPr>
              <a:t>Items may also be flagged if—</a:t>
            </a:r>
          </a:p>
          <a:p>
            <a:pPr marL="264319" lvl="1" indent="-178594" algn="ctr" eaLnBrk="1" hangingPunct="1">
              <a:buNone/>
              <a:defRPr/>
            </a:pPr>
            <a:endParaRPr lang="en-US" altLang="en-US" sz="1350" b="1" dirty="0">
              <a:latin typeface="Arial" panose="020B0604020202020204" pitchFamily="34" charset="0"/>
              <a:cs typeface="Arial" panose="020B0604020202020204" pitchFamily="34" charset="0"/>
            </a:endParaRPr>
          </a:p>
          <a:p>
            <a:pPr marL="1117854" lvl="3">
              <a:spcBef>
                <a:spcPts val="0"/>
              </a:spcBef>
              <a:defRPr/>
            </a:pPr>
            <a:r>
              <a:rPr lang="en-US" sz="1900" dirty="0">
                <a:latin typeface="Arial" panose="020B0604020202020204" pitchFamily="34" charset="0"/>
                <a:cs typeface="Arial" panose="020B0604020202020204" pitchFamily="34" charset="0"/>
              </a:rPr>
              <a:t>They are very easy items </a:t>
            </a:r>
            <a:r>
              <a:rPr lang="en-US" sz="1900" u="sng" dirty="0">
                <a:latin typeface="Arial" panose="020B0604020202020204" pitchFamily="34" charset="0"/>
                <a:cs typeface="Arial" panose="020B0604020202020204" pitchFamily="34" charset="0"/>
              </a:rPr>
              <a:t>or</a:t>
            </a:r>
            <a:r>
              <a:rPr lang="en-US" sz="1900" dirty="0">
                <a:latin typeface="Arial" panose="020B0604020202020204" pitchFamily="34" charset="0"/>
                <a:cs typeface="Arial" panose="020B0604020202020204" pitchFamily="34" charset="0"/>
              </a:rPr>
              <a:t> very hard items</a:t>
            </a:r>
          </a:p>
          <a:p>
            <a:pPr marL="1117854" lvl="3">
              <a:spcBef>
                <a:spcPts val="0"/>
              </a:spcBef>
              <a:defRPr/>
            </a:pPr>
            <a:endParaRPr lang="en-US" sz="1900" dirty="0">
              <a:latin typeface="Arial" panose="020B0604020202020204" pitchFamily="34" charset="0"/>
              <a:cs typeface="Arial" panose="020B0604020202020204" pitchFamily="34" charset="0"/>
            </a:endParaRPr>
          </a:p>
          <a:p>
            <a:pPr marL="1117854" lvl="3">
              <a:spcBef>
                <a:spcPts val="0"/>
              </a:spcBef>
              <a:defRPr/>
            </a:pPr>
            <a:r>
              <a:rPr lang="en-US" sz="1900" dirty="0">
                <a:latin typeface="Arial" panose="020B0604020202020204" pitchFamily="34" charset="0"/>
                <a:cs typeface="Arial" panose="020B0604020202020204" pitchFamily="34" charset="0"/>
              </a:rPr>
              <a:t>Have low discrimination</a:t>
            </a:r>
          </a:p>
          <a:p>
            <a:pPr marL="1117854" lvl="3">
              <a:spcBef>
                <a:spcPts val="0"/>
              </a:spcBef>
              <a:defRPr/>
            </a:pPr>
            <a:endParaRPr lang="en-US" sz="1900" dirty="0">
              <a:latin typeface="Arial" panose="020B0604020202020204" pitchFamily="34" charset="0"/>
              <a:cs typeface="Arial" panose="020B0604020202020204" pitchFamily="34" charset="0"/>
            </a:endParaRPr>
          </a:p>
          <a:p>
            <a:pPr marL="1117854" lvl="3">
              <a:spcBef>
                <a:spcPts val="0"/>
              </a:spcBef>
              <a:defRPr/>
            </a:pPr>
            <a:r>
              <a:rPr lang="en-US" sz="1900" dirty="0">
                <a:latin typeface="Arial" panose="020B0604020202020204" pitchFamily="34" charset="0"/>
                <a:cs typeface="Arial" panose="020B0604020202020204" pitchFamily="34" charset="0"/>
              </a:rPr>
              <a:t>Have incorrect options with a high response percentage</a:t>
            </a:r>
          </a:p>
          <a:p>
            <a:pPr marL="264319" lvl="1" indent="-178594" eaLnBrk="1" hangingPunct="1">
              <a:buNone/>
              <a:defRPr/>
            </a:pPr>
            <a:endParaRPr lang="en-US" altLang="en-US" sz="1575" dirty="0"/>
          </a:p>
        </p:txBody>
      </p:sp>
      <p:sp>
        <p:nvSpPr>
          <p:cNvPr id="2" name="object 21">
            <a:extLst>
              <a:ext uri="{FF2B5EF4-FFF2-40B4-BE49-F238E27FC236}">
                <a16:creationId xmlns:a16="http://schemas.microsoft.com/office/drawing/2014/main" id="{F733A910-6B6B-9BBB-A650-FA9F74E67D9E}"/>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6</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08EB4BD9-3C93-A27F-627E-C0A92664CB1F}"/>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ACC53607-F818-E815-8D57-DA322774DE83}"/>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When is an item flagged for review?</a:t>
            </a:r>
            <a:endParaRPr lang="en-US" sz="2800" b="1" dirty="0">
              <a:solidFill>
                <a:srgbClr val="002D72"/>
              </a:solidFill>
              <a:effectLst>
                <a:outerShdw blurRad="38100" dist="38100" dir="2700000" algn="tl">
                  <a:srgbClr val="C0C0C0"/>
                </a:outerShdw>
              </a:effectLst>
              <a:latin typeface="Montserrat" pitchFamily="2" charset="0"/>
            </a:endParaRPr>
          </a:p>
        </p:txBody>
      </p:sp>
      <p:sp>
        <p:nvSpPr>
          <p:cNvPr id="5" name="TextBox 4">
            <a:extLst>
              <a:ext uri="{FF2B5EF4-FFF2-40B4-BE49-F238E27FC236}">
                <a16:creationId xmlns:a16="http://schemas.microsoft.com/office/drawing/2014/main" id="{D1BDCE8F-38E2-B787-1BEF-E544A79D077F}"/>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pic>
        <p:nvPicPr>
          <p:cNvPr id="6" name="Picture 5">
            <a:extLst>
              <a:ext uri="{FF2B5EF4-FFF2-40B4-BE49-F238E27FC236}">
                <a16:creationId xmlns:a16="http://schemas.microsoft.com/office/drawing/2014/main" id="{0948643F-2091-3DC8-EDDB-D5F7B659D93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a:extLst>
              <a:ext uri="{FF2B5EF4-FFF2-40B4-BE49-F238E27FC236}">
                <a16:creationId xmlns:a16="http://schemas.microsoft.com/office/drawing/2014/main" id="{5076DDDE-199B-4808-85C0-7AEA86542E62}"/>
              </a:ext>
            </a:extLst>
          </p:cNvPr>
          <p:cNvSpPr>
            <a:spLocks noGrp="1" noChangeArrowheads="1"/>
          </p:cNvSpPr>
          <p:nvPr>
            <p:ph type="body" idx="4294967295"/>
          </p:nvPr>
        </p:nvSpPr>
        <p:spPr>
          <a:xfrm>
            <a:off x="1421606" y="1306327"/>
            <a:ext cx="6742748" cy="3314700"/>
          </a:xfrm>
        </p:spPr>
        <p:txBody>
          <a:bodyPr>
            <a:noAutofit/>
          </a:bodyPr>
          <a:lstStyle/>
          <a:p>
            <a:pPr eaLnBrk="1" hangingPunct="1">
              <a:lnSpc>
                <a:spcPct val="90000"/>
              </a:lnSpc>
              <a:buFont typeface="Wingdings" pitchFamily="1" charset="2"/>
              <a:buNone/>
              <a:defRPr/>
            </a:pPr>
            <a:r>
              <a:rPr lang="en-US" altLang="en-US" sz="1800" dirty="0">
                <a:latin typeface="Arial" panose="020B0604020202020204" pitchFamily="34" charset="0"/>
                <a:cs typeface="Arial" panose="020B0604020202020204" pitchFamily="34" charset="0"/>
              </a:rPr>
              <a:t>   Difficulty Index: 0.78</a:t>
            </a:r>
          </a:p>
          <a:p>
            <a:pPr eaLnBrk="1" hangingPunct="1">
              <a:lnSpc>
                <a:spcPct val="90000"/>
              </a:lnSpc>
              <a:buFont typeface="Wingdings" pitchFamily="1" charset="2"/>
              <a:buNone/>
              <a:defRPr/>
            </a:pPr>
            <a:r>
              <a:rPr lang="en-US" altLang="en-US" sz="1800" dirty="0">
                <a:latin typeface="Arial" panose="020B0604020202020204" pitchFamily="34" charset="0"/>
                <a:cs typeface="Arial" panose="020B0604020202020204" pitchFamily="34" charset="0"/>
              </a:rPr>
              <a:t>   Discrimination Index: 0.26</a:t>
            </a:r>
          </a:p>
          <a:p>
            <a:pPr eaLnBrk="1" hangingPunct="1">
              <a:lnSpc>
                <a:spcPct val="90000"/>
              </a:lnSpc>
              <a:buFont typeface="Wingdings" pitchFamily="1" charset="2"/>
              <a:buNone/>
              <a:defRPr/>
            </a:pPr>
            <a:r>
              <a:rPr lang="en-US" altLang="en-US" sz="1000" dirty="0">
                <a:latin typeface="Arial" panose="020B0604020202020204" pitchFamily="34" charset="0"/>
                <a:cs typeface="Arial" panose="020B0604020202020204" pitchFamily="34" charset="0"/>
              </a:rPr>
              <a:t>      </a:t>
            </a:r>
          </a:p>
          <a:p>
            <a:pPr eaLnBrk="1" hangingPunct="1">
              <a:lnSpc>
                <a:spcPct val="90000"/>
              </a:lnSpc>
              <a:buFont typeface="Wingdings" pitchFamily="1" charset="2"/>
              <a:buNone/>
              <a:defRPr/>
            </a:pPr>
            <a:r>
              <a:rPr lang="en-US" altLang="en-US" sz="1800" dirty="0">
                <a:latin typeface="Arial" panose="020B0604020202020204" pitchFamily="34" charset="0"/>
                <a:cs typeface="Arial" panose="020B0604020202020204" pitchFamily="34" charset="0"/>
              </a:rPr>
              <a:t>	Which teaching method accommodates the auditory learner?</a:t>
            </a:r>
          </a:p>
          <a:p>
            <a:pPr eaLnBrk="1" hangingPunct="1">
              <a:lnSpc>
                <a:spcPct val="90000"/>
              </a:lnSpc>
              <a:buFont typeface="Wingdings" pitchFamily="1" charset="2"/>
              <a:buNone/>
              <a:defRPr/>
            </a:pPr>
            <a:endParaRPr lang="en-US" altLang="en-US" sz="1000" dirty="0">
              <a:latin typeface="Arial" panose="020B0604020202020204" pitchFamily="34" charset="0"/>
              <a:cs typeface="Arial" panose="020B0604020202020204" pitchFamily="34" charset="0"/>
            </a:endParaRPr>
          </a:p>
          <a:p>
            <a:pPr marL="559593" indent="-342900">
              <a:spcBef>
                <a:spcPts val="600"/>
              </a:spcBef>
              <a:buFont typeface="+mj-lt"/>
              <a:buAutoNum type="alphaUcPeriod"/>
              <a:defRPr/>
            </a:pPr>
            <a:r>
              <a:rPr lang="en-US" altLang="en-US" sz="1800" dirty="0">
                <a:latin typeface="Arial" panose="020B0604020202020204" pitchFamily="34" charset="0"/>
                <a:cs typeface="Arial" panose="020B0604020202020204" pitchFamily="34" charset="0"/>
              </a:rPr>
              <a:t>156 (77.61%) – Singing the alphabet</a:t>
            </a:r>
          </a:p>
          <a:p>
            <a:pPr marL="559593" indent="-342900">
              <a:spcBef>
                <a:spcPts val="600"/>
              </a:spcBef>
              <a:buFont typeface="+mj-lt"/>
              <a:buAutoNum type="alphaUcPeriod"/>
              <a:defRPr/>
            </a:pPr>
            <a:r>
              <a:rPr lang="en-US" altLang="en-US" sz="1800" dirty="0">
                <a:latin typeface="Arial" panose="020B0604020202020204" pitchFamily="34" charset="0"/>
                <a:cs typeface="Arial" panose="020B0604020202020204" pitchFamily="34" charset="0"/>
              </a:rPr>
              <a:t>29 (14.43%) – Writing the alphabet</a:t>
            </a:r>
          </a:p>
          <a:p>
            <a:pPr marL="559593" indent="-342900">
              <a:spcBef>
                <a:spcPts val="600"/>
              </a:spcBef>
              <a:buFont typeface="+mj-lt"/>
              <a:buAutoNum type="alphaUcPeriod"/>
              <a:defRPr/>
            </a:pPr>
            <a:r>
              <a:rPr lang="en-US" altLang="en-US" sz="1800" dirty="0">
                <a:latin typeface="Arial" panose="020B0604020202020204" pitchFamily="34" charset="0"/>
                <a:cs typeface="Arial" panose="020B0604020202020204" pitchFamily="34" charset="0"/>
              </a:rPr>
              <a:t>9 (4.48%) – Coloring the letters of the alphabet</a:t>
            </a:r>
          </a:p>
          <a:p>
            <a:pPr marL="559593" indent="-342900">
              <a:spcBef>
                <a:spcPts val="600"/>
              </a:spcBef>
              <a:buFont typeface="+mj-lt"/>
              <a:buAutoNum type="alphaUcPeriod"/>
              <a:defRPr/>
            </a:pPr>
            <a:r>
              <a:rPr lang="en-US" altLang="en-US" sz="1800" dirty="0">
                <a:latin typeface="Arial" panose="020B0604020202020204" pitchFamily="34" charset="0"/>
                <a:cs typeface="Arial" panose="020B0604020202020204" pitchFamily="34" charset="0"/>
              </a:rPr>
              <a:t>8 (3.98%) – Arranging magnetic letters of the alphabet</a:t>
            </a:r>
            <a:endParaRPr lang="en-US" altLang="en-US" sz="1800" dirty="0"/>
          </a:p>
          <a:p>
            <a:pPr marL="216694" indent="0" eaLnBrk="1" hangingPunct="1">
              <a:lnSpc>
                <a:spcPct val="90000"/>
              </a:lnSpc>
              <a:buNone/>
              <a:defRPr/>
            </a:pPr>
            <a:endParaRPr lang="en-US" altLang="en-US" sz="1000" dirty="0">
              <a:solidFill>
                <a:srgbClr val="CB6015"/>
              </a:solidFill>
              <a:latin typeface="Arial" panose="020B0604020202020204" pitchFamily="34" charset="0"/>
              <a:cs typeface="Arial" panose="020B0604020202020204" pitchFamily="34" charset="0"/>
            </a:endParaRPr>
          </a:p>
          <a:p>
            <a:pPr marL="216694" indent="0" eaLnBrk="1" hangingPunct="1">
              <a:lnSpc>
                <a:spcPct val="90000"/>
              </a:lnSpc>
              <a:buNone/>
              <a:defRPr/>
            </a:pPr>
            <a:r>
              <a:rPr lang="en-US" altLang="en-US" sz="1200" dirty="0">
                <a:solidFill>
                  <a:srgbClr val="CB6015"/>
                </a:solidFill>
                <a:latin typeface="Arial" panose="020B0604020202020204" pitchFamily="34" charset="0"/>
                <a:cs typeface="Arial" panose="020B0604020202020204" pitchFamily="34" charset="0"/>
              </a:rPr>
              <a:t>Note: Option A is the correct answer.</a:t>
            </a:r>
          </a:p>
        </p:txBody>
      </p:sp>
      <p:sp>
        <p:nvSpPr>
          <p:cNvPr id="2" name="object 21">
            <a:extLst>
              <a:ext uri="{FF2B5EF4-FFF2-40B4-BE49-F238E27FC236}">
                <a16:creationId xmlns:a16="http://schemas.microsoft.com/office/drawing/2014/main" id="{8CDBC692-36CF-0A9F-8662-C0FF39877F82}"/>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7</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0B9FF3A4-D61F-7F79-5E90-BF2DD562AAF2}"/>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00882857-097E-39E8-40BD-087D95A81695}"/>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When is an item acceptable?</a:t>
            </a:r>
            <a:endParaRPr lang="en-US" sz="2800" b="1" dirty="0">
              <a:solidFill>
                <a:srgbClr val="002D72"/>
              </a:solidFill>
              <a:effectLst>
                <a:outerShdw blurRad="38100" dist="38100" dir="2700000" algn="tl">
                  <a:srgbClr val="C0C0C0"/>
                </a:outerShdw>
              </a:effectLst>
              <a:latin typeface="Montserrat" pitchFamily="2" charset="0"/>
            </a:endParaRPr>
          </a:p>
        </p:txBody>
      </p:sp>
      <p:sp>
        <p:nvSpPr>
          <p:cNvPr id="5" name="TextBox 4">
            <a:extLst>
              <a:ext uri="{FF2B5EF4-FFF2-40B4-BE49-F238E27FC236}">
                <a16:creationId xmlns:a16="http://schemas.microsoft.com/office/drawing/2014/main" id="{5D9AB926-29B4-7D50-A68E-07E5F020CD91}"/>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pic>
        <p:nvPicPr>
          <p:cNvPr id="6" name="Picture 5">
            <a:extLst>
              <a:ext uri="{FF2B5EF4-FFF2-40B4-BE49-F238E27FC236}">
                <a16:creationId xmlns:a16="http://schemas.microsoft.com/office/drawing/2014/main" id="{C09BD95E-22ED-194D-E0B8-63EB82DBDDE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a:extLst>
              <a:ext uri="{FF2B5EF4-FFF2-40B4-BE49-F238E27FC236}">
                <a16:creationId xmlns:a16="http://schemas.microsoft.com/office/drawing/2014/main" id="{CF32FAB4-718C-4678-9702-48F06BA55D0D}"/>
              </a:ext>
            </a:extLst>
          </p:cNvPr>
          <p:cNvSpPr>
            <a:spLocks noGrp="1" noChangeArrowheads="1"/>
          </p:cNvSpPr>
          <p:nvPr>
            <p:ph type="body" idx="4294967295"/>
          </p:nvPr>
        </p:nvSpPr>
        <p:spPr>
          <a:xfrm>
            <a:off x="1249680" y="1352550"/>
            <a:ext cx="6979920" cy="3143250"/>
          </a:xfrm>
        </p:spPr>
        <p:txBody>
          <a:bodyPr>
            <a:normAutofit fontScale="25000" lnSpcReduction="20000"/>
          </a:bodyPr>
          <a:lstStyle/>
          <a:p>
            <a:pPr marL="432197" indent="-171450" eaLnBrk="1" hangingPunct="1">
              <a:lnSpc>
                <a:spcPct val="90000"/>
              </a:lnSpc>
              <a:buNone/>
              <a:defRPr/>
            </a:pPr>
            <a:r>
              <a:rPr lang="en-US" altLang="en-US" sz="7200" dirty="0">
                <a:latin typeface="Arial" panose="020B0604020202020204" pitchFamily="34" charset="0"/>
                <a:cs typeface="Arial" panose="020B0604020202020204" pitchFamily="34" charset="0"/>
              </a:rPr>
              <a:t>Difficulty Index: 0.30</a:t>
            </a:r>
          </a:p>
          <a:p>
            <a:pPr marL="432197" indent="-171450" eaLnBrk="1" hangingPunct="1">
              <a:lnSpc>
                <a:spcPct val="90000"/>
              </a:lnSpc>
              <a:buNone/>
              <a:defRPr/>
            </a:pPr>
            <a:r>
              <a:rPr lang="en-US" altLang="en-US" sz="7200" dirty="0">
                <a:latin typeface="Arial" panose="020B0604020202020204" pitchFamily="34" charset="0"/>
                <a:cs typeface="Arial" panose="020B0604020202020204" pitchFamily="34" charset="0"/>
              </a:rPr>
              <a:t>Discrimination Index: 0.16</a:t>
            </a:r>
          </a:p>
          <a:p>
            <a:pPr marL="432197" indent="-171450" eaLnBrk="1" hangingPunct="1">
              <a:lnSpc>
                <a:spcPct val="90000"/>
              </a:lnSpc>
              <a:buNone/>
              <a:defRPr/>
            </a:pPr>
            <a:endParaRPr lang="en-US" altLang="en-US" sz="4000" dirty="0">
              <a:latin typeface="Arial" panose="020B0604020202020204" pitchFamily="34" charset="0"/>
              <a:cs typeface="Arial" panose="020B0604020202020204" pitchFamily="34" charset="0"/>
            </a:endParaRPr>
          </a:p>
          <a:p>
            <a:pPr marL="260747" indent="0" eaLnBrk="1" hangingPunct="1">
              <a:lnSpc>
                <a:spcPct val="120000"/>
              </a:lnSpc>
              <a:buNone/>
              <a:defRPr/>
            </a:pPr>
            <a:r>
              <a:rPr lang="en-US" altLang="en-US" sz="7200" dirty="0">
                <a:latin typeface="Arial" panose="020B0604020202020204" pitchFamily="34" charset="0"/>
                <a:cs typeface="Arial" panose="020B0604020202020204" pitchFamily="34" charset="0"/>
              </a:rPr>
              <a:t>What is the BEST exercise for preventing bone density loss in an ELDERLY person?</a:t>
            </a:r>
          </a:p>
          <a:p>
            <a:pPr marL="432197" indent="-171450" eaLnBrk="1" hangingPunct="1">
              <a:lnSpc>
                <a:spcPct val="90000"/>
              </a:lnSpc>
              <a:buNone/>
              <a:defRPr/>
            </a:pPr>
            <a:endParaRPr lang="en-US" altLang="en-US" sz="4000" dirty="0">
              <a:latin typeface="Arial" panose="020B0604020202020204" pitchFamily="34" charset="0"/>
              <a:cs typeface="Arial" panose="020B0604020202020204" pitchFamily="34" charset="0"/>
            </a:endParaRPr>
          </a:p>
          <a:p>
            <a:pPr marL="603647" indent="-342900" eaLnBrk="1" hangingPunct="1">
              <a:lnSpc>
                <a:spcPct val="90000"/>
              </a:lnSpc>
              <a:buClrTx/>
              <a:buFont typeface="+mj-lt"/>
              <a:buAutoNum type="alphaUcPeriod"/>
              <a:defRPr/>
            </a:pPr>
            <a:r>
              <a:rPr lang="en-US" altLang="en-US" sz="7200" dirty="0">
                <a:latin typeface="Arial" panose="020B0604020202020204" pitchFamily="34" charset="0"/>
                <a:cs typeface="Arial" panose="020B0604020202020204" pitchFamily="34" charset="0"/>
              </a:rPr>
              <a:t>	69 (30.53%) – Weight and resistance training</a:t>
            </a:r>
          </a:p>
          <a:p>
            <a:pPr marL="603647" indent="-342900" eaLnBrk="1" hangingPunct="1">
              <a:lnSpc>
                <a:spcPct val="90000"/>
              </a:lnSpc>
              <a:buClrTx/>
              <a:buFont typeface="+mj-lt"/>
              <a:buAutoNum type="alphaUcPeriod"/>
              <a:defRPr/>
            </a:pPr>
            <a:r>
              <a:rPr lang="en-US" altLang="en-US" sz="7200" dirty="0">
                <a:latin typeface="Arial" panose="020B0604020202020204" pitchFamily="34" charset="0"/>
                <a:cs typeface="Arial" panose="020B0604020202020204" pitchFamily="34" charset="0"/>
              </a:rPr>
              <a:t>	80 (35.4%) – Aerobic exercise</a:t>
            </a:r>
          </a:p>
          <a:p>
            <a:pPr marL="603647" indent="-342900" eaLnBrk="1" hangingPunct="1">
              <a:lnSpc>
                <a:spcPct val="90000"/>
              </a:lnSpc>
              <a:buClrTx/>
              <a:buFont typeface="+mj-lt"/>
              <a:buAutoNum type="alphaUcPeriod"/>
              <a:defRPr/>
            </a:pPr>
            <a:r>
              <a:rPr lang="en-US" altLang="en-US" sz="7200" dirty="0">
                <a:latin typeface="Arial" panose="020B0604020202020204" pitchFamily="34" charset="0"/>
                <a:cs typeface="Arial" panose="020B0604020202020204" pitchFamily="34" charset="0"/>
              </a:rPr>
              <a:t>	49 (21.68%) – Range of motion exercises</a:t>
            </a:r>
          </a:p>
          <a:p>
            <a:pPr marL="603647" indent="-342900" eaLnBrk="1" hangingPunct="1">
              <a:lnSpc>
                <a:spcPct val="90000"/>
              </a:lnSpc>
              <a:buClrTx/>
              <a:buFont typeface="+mj-lt"/>
              <a:buAutoNum type="alphaUcPeriod"/>
              <a:defRPr/>
            </a:pPr>
            <a:r>
              <a:rPr lang="en-US" altLang="en-US" sz="7200" dirty="0">
                <a:latin typeface="Arial" panose="020B0604020202020204" pitchFamily="34" charset="0"/>
                <a:cs typeface="Arial" panose="020B0604020202020204" pitchFamily="34" charset="0"/>
              </a:rPr>
              <a:t>	30 (13.27%) – PHF exercises</a:t>
            </a:r>
          </a:p>
          <a:p>
            <a:pPr marL="603647" indent="-342900" eaLnBrk="1" hangingPunct="1">
              <a:lnSpc>
                <a:spcPct val="90000"/>
              </a:lnSpc>
              <a:buClrTx/>
              <a:buFont typeface="+mj-lt"/>
              <a:buAutoNum type="alphaUcPeriod"/>
              <a:defRPr/>
            </a:pPr>
            <a:endParaRPr lang="en-US" altLang="en-US" sz="1575" dirty="0">
              <a:latin typeface="Arial" panose="020B0604020202020204" pitchFamily="34" charset="0"/>
              <a:cs typeface="Arial" panose="020B0604020202020204" pitchFamily="34" charset="0"/>
            </a:endParaRPr>
          </a:p>
          <a:p>
            <a:pPr marL="260747" indent="0" eaLnBrk="1" hangingPunct="1">
              <a:lnSpc>
                <a:spcPct val="90000"/>
              </a:lnSpc>
              <a:buClrTx/>
              <a:buNone/>
              <a:defRPr/>
            </a:pPr>
            <a:r>
              <a:rPr lang="en-US" altLang="en-US" sz="4800" dirty="0">
                <a:solidFill>
                  <a:schemeClr val="accent2">
                    <a:lumMod val="75000"/>
                  </a:schemeClr>
                </a:solidFill>
                <a:latin typeface="Arial" panose="020B0604020202020204" pitchFamily="34" charset="0"/>
                <a:cs typeface="Arial" panose="020B0604020202020204" pitchFamily="34" charset="0"/>
              </a:rPr>
              <a:t>Note:  Option A is the correct answer.</a:t>
            </a:r>
          </a:p>
          <a:p>
            <a:pPr marL="260747" indent="0" eaLnBrk="1" hangingPunct="1">
              <a:lnSpc>
                <a:spcPct val="90000"/>
              </a:lnSpc>
              <a:buClrTx/>
              <a:buNone/>
              <a:defRPr/>
            </a:pPr>
            <a:endParaRPr lang="en-US" altLang="en-US" sz="1575" dirty="0"/>
          </a:p>
        </p:txBody>
      </p:sp>
      <p:sp>
        <p:nvSpPr>
          <p:cNvPr id="2" name="object 21">
            <a:extLst>
              <a:ext uri="{FF2B5EF4-FFF2-40B4-BE49-F238E27FC236}">
                <a16:creationId xmlns:a16="http://schemas.microsoft.com/office/drawing/2014/main" id="{F3C61D24-7D9B-6996-8ACA-F8FED7DF22D9}"/>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8</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269E3F20-D02F-339A-BA69-FBB3CFF536A4}"/>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BFAAC3AD-F874-7149-5EC8-F148E992D4C6}"/>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When does an item need attention?</a:t>
            </a:r>
            <a:endParaRPr lang="en-US" sz="2800" b="1" dirty="0">
              <a:solidFill>
                <a:srgbClr val="002D72"/>
              </a:solidFill>
              <a:effectLst>
                <a:outerShdw blurRad="38100" dist="38100" dir="2700000" algn="tl">
                  <a:srgbClr val="C0C0C0"/>
                </a:outerShdw>
              </a:effectLst>
              <a:latin typeface="Montserrat" pitchFamily="2" charset="0"/>
            </a:endParaRPr>
          </a:p>
        </p:txBody>
      </p:sp>
      <p:sp>
        <p:nvSpPr>
          <p:cNvPr id="5" name="TextBox 4">
            <a:extLst>
              <a:ext uri="{FF2B5EF4-FFF2-40B4-BE49-F238E27FC236}">
                <a16:creationId xmlns:a16="http://schemas.microsoft.com/office/drawing/2014/main" id="{082E4175-80BD-BF6A-C7C3-4C530BD35E8B}"/>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pic>
        <p:nvPicPr>
          <p:cNvPr id="6" name="Picture 5">
            <a:extLst>
              <a:ext uri="{FF2B5EF4-FFF2-40B4-BE49-F238E27FC236}">
                <a16:creationId xmlns:a16="http://schemas.microsoft.com/office/drawing/2014/main" id="{39B45A19-576F-A55B-0FA3-A80B079BD69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a:extLst>
              <a:ext uri="{FF2B5EF4-FFF2-40B4-BE49-F238E27FC236}">
                <a16:creationId xmlns:a16="http://schemas.microsoft.com/office/drawing/2014/main" id="{BD0B53FC-1D16-4FAA-943E-CFA4A27AD474}"/>
              </a:ext>
            </a:extLst>
          </p:cNvPr>
          <p:cNvSpPr txBox="1">
            <a:spLocks noChangeArrowheads="1"/>
          </p:cNvSpPr>
          <p:nvPr/>
        </p:nvSpPr>
        <p:spPr bwMode="auto">
          <a:xfrm>
            <a:off x="457200" y="1143002"/>
            <a:ext cx="8415524" cy="3543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0" tIns="68580"/>
          <a:lstStyle>
            <a:lvl1pPr marL="265113" indent="-265113" algn="l" rtl="0" eaLnBrk="0" fontAlgn="base" hangingPunct="0">
              <a:spcBef>
                <a:spcPts val="250"/>
              </a:spcBef>
              <a:spcAft>
                <a:spcPct val="0"/>
              </a:spcAft>
              <a:buClr>
                <a:schemeClr val="accent1"/>
              </a:buClr>
              <a:buSzPct val="80000"/>
              <a:buFont typeface="Wingdings 2" pitchFamily="18" charset="2"/>
              <a:buChar char=""/>
              <a:defRPr sz="2800" kern="1200">
                <a:solidFill>
                  <a:schemeClr val="tx1"/>
                </a:solidFill>
                <a:latin typeface="+mn-lt"/>
                <a:ea typeface="+mn-ea"/>
                <a:cs typeface="+mn-cs"/>
              </a:defRPr>
            </a:lvl1pPr>
            <a:lvl2pPr marL="547688" indent="-200025" algn="l" rtl="0" eaLnBrk="0" fontAlgn="base" hangingPunct="0">
              <a:spcBef>
                <a:spcPts val="250"/>
              </a:spcBef>
              <a:spcAft>
                <a:spcPct val="0"/>
              </a:spcAft>
              <a:buClr>
                <a:schemeClr val="accent1"/>
              </a:buClr>
              <a:buSzPct val="100000"/>
              <a:buFont typeface="Verdana" pitchFamily="34" charset="0"/>
              <a:buChar char="◦"/>
              <a:defRPr sz="2400" kern="1200">
                <a:solidFill>
                  <a:schemeClr val="tx1"/>
                </a:solidFill>
                <a:latin typeface="+mn-lt"/>
                <a:ea typeface="+mn-ea"/>
                <a:cs typeface="+mn-cs"/>
              </a:defRPr>
            </a:lvl2pPr>
            <a:lvl3pPr marL="785813" indent="-182563" algn="l" rtl="0" eaLnBrk="0" fontAlgn="base" hangingPunct="0">
              <a:spcBef>
                <a:spcPts val="250"/>
              </a:spcBef>
              <a:spcAft>
                <a:spcPct val="0"/>
              </a:spcAft>
              <a:buClr>
                <a:srgbClr val="1086FF"/>
              </a:buClr>
              <a:buSzPct val="100000"/>
              <a:buFont typeface="Wingdings 2" pitchFamily="18" charset="2"/>
              <a:buChar char=""/>
              <a:defRPr sz="2200" kern="1200">
                <a:solidFill>
                  <a:schemeClr val="tx1"/>
                </a:solidFill>
                <a:latin typeface="+mn-lt"/>
                <a:ea typeface="+mn-ea"/>
                <a:cs typeface="+mn-cs"/>
              </a:defRPr>
            </a:lvl3pPr>
            <a:lvl4pPr marL="1023938" indent="-182563" algn="l" rtl="0" eaLnBrk="0" fontAlgn="base" hangingPunct="0">
              <a:spcBef>
                <a:spcPts val="225"/>
              </a:spcBef>
              <a:spcAft>
                <a:spcPct val="0"/>
              </a:spcAft>
              <a:buClr>
                <a:srgbClr val="1086FF"/>
              </a:buClr>
              <a:buSzPct val="112000"/>
              <a:buFont typeface="Verdana" pitchFamily="34" charset="0"/>
              <a:buChar char="◦"/>
              <a:defRPr sz="1900" kern="1200">
                <a:solidFill>
                  <a:schemeClr val="tx1"/>
                </a:solidFill>
                <a:latin typeface="+mn-lt"/>
                <a:ea typeface="+mn-ea"/>
                <a:cs typeface="+mn-cs"/>
              </a:defRPr>
            </a:lvl4pPr>
            <a:lvl5pPr marL="1279525" indent="-182563" algn="l" rtl="0" eaLnBrk="0" fontAlgn="base" hangingPunct="0">
              <a:spcBef>
                <a:spcPts val="250"/>
              </a:spcBef>
              <a:spcAft>
                <a:spcPct val="0"/>
              </a:spcAft>
              <a:buClr>
                <a:srgbClr val="819FD3"/>
              </a:buClr>
              <a:buSzPct val="100000"/>
              <a:buFont typeface="Wingdings 2" pitchFamily="18" charset="2"/>
              <a:buChar char=""/>
              <a:defRPr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a:lstStyle>
          <a:p>
            <a:pPr marL="0" indent="0" eaLnBrk="1" hangingPunct="1">
              <a:buNone/>
              <a:defRPr/>
            </a:pPr>
            <a:r>
              <a:rPr lang="en-US" sz="1600" dirty="0">
                <a:latin typeface="Arial" panose="020B0604020202020204" pitchFamily="34" charset="0"/>
                <a:cs typeface="Arial" panose="020B0604020202020204" pitchFamily="34" charset="0"/>
              </a:rPr>
              <a:t>If an item is very easy and nearly all students answered it correctly, the discrimination will be near zero. Extremely easy questions cannot distinguish among students in terms of their performance. Of course, this could mean that students answered the question correctly because they knew the answer.</a:t>
            </a:r>
          </a:p>
          <a:p>
            <a:pPr marL="0" indent="0" eaLnBrk="1" hangingPunct="1">
              <a:buNone/>
              <a:defRPr/>
            </a:pPr>
            <a:endParaRPr lang="en-US" altLang="en-US" sz="400" dirty="0">
              <a:latin typeface="Arial" panose="020B0604020202020204" pitchFamily="34" charset="0"/>
              <a:cs typeface="Arial" panose="020B0604020202020204" pitchFamily="34" charset="0"/>
            </a:endParaRPr>
          </a:p>
          <a:p>
            <a:pPr marL="0" indent="0">
              <a:buNone/>
              <a:defRPr/>
            </a:pPr>
            <a:r>
              <a:rPr lang="en-US" sz="1600" dirty="0">
                <a:latin typeface="Arial" panose="020B0604020202020204" pitchFamily="34" charset="0"/>
                <a:cs typeface="Arial" panose="020B0604020202020204" pitchFamily="34" charset="0"/>
              </a:rPr>
              <a:t>If an item is extremely difficult so that nearly all students answered it incorrectly, the discrimination will be near zero. This could also mean that the content has not been taught.</a:t>
            </a:r>
          </a:p>
          <a:p>
            <a:pPr marL="0" indent="0" eaLnBrk="1" hangingPunct="1">
              <a:buNone/>
              <a:defRPr/>
            </a:pPr>
            <a:endParaRPr lang="en-US" altLang="en-US" sz="400" dirty="0">
              <a:latin typeface="Arial" panose="020B0604020202020204" pitchFamily="34" charset="0"/>
              <a:cs typeface="Arial" panose="020B0604020202020204" pitchFamily="34" charset="0"/>
            </a:endParaRPr>
          </a:p>
          <a:p>
            <a:pPr marL="0" indent="0">
              <a:buNone/>
              <a:defRPr/>
            </a:pPr>
            <a:r>
              <a:rPr lang="en-US" sz="1600" dirty="0">
                <a:latin typeface="Arial" panose="020B0604020202020204" pitchFamily="34" charset="0"/>
                <a:cs typeface="Arial" panose="020B0604020202020204" pitchFamily="34" charset="0"/>
              </a:rPr>
              <a:t>The most effective items will have moderate difficulty and high discrimination values. The higher the value of discrimination, the more likely it will be to distinguish between those students who perform well on the test and those who do not.</a:t>
            </a:r>
          </a:p>
          <a:p>
            <a:pPr marL="0" indent="0" eaLnBrk="1" hangingPunct="1">
              <a:buNone/>
              <a:defRPr/>
            </a:pPr>
            <a:endParaRPr lang="en-US" altLang="en-US" sz="400" dirty="0">
              <a:latin typeface="Arial" panose="020B0604020202020204" pitchFamily="34" charset="0"/>
              <a:cs typeface="Arial" panose="020B0604020202020204" pitchFamily="34" charset="0"/>
            </a:endParaRPr>
          </a:p>
          <a:p>
            <a:pPr marL="0" indent="0">
              <a:buNone/>
              <a:defRPr/>
            </a:pPr>
            <a:r>
              <a:rPr lang="en-US" sz="1600" dirty="0">
                <a:latin typeface="Arial" panose="020B0604020202020204" pitchFamily="34" charset="0"/>
                <a:cs typeface="Arial" panose="020B0604020202020204" pitchFamily="34" charset="0"/>
              </a:rPr>
              <a:t>Items with low or negative values of discrimination need to be reviewed for confusing language or an incorrect indicator.</a:t>
            </a:r>
          </a:p>
          <a:p>
            <a:pPr marL="0" indent="0">
              <a:buNone/>
              <a:defRPr/>
            </a:pPr>
            <a:endParaRPr lang="en-US" sz="400" dirty="0">
              <a:latin typeface="Arial" panose="020B0604020202020204" pitchFamily="34" charset="0"/>
              <a:cs typeface="Arial" panose="020B0604020202020204" pitchFamily="34" charset="0"/>
            </a:endParaRPr>
          </a:p>
          <a:p>
            <a:pPr marL="0" indent="0">
              <a:buNone/>
              <a:defRPr/>
            </a:pPr>
            <a:r>
              <a:rPr lang="en-US" sz="1600" dirty="0">
                <a:latin typeface="Arial" panose="020B0604020202020204" pitchFamily="34" charset="0"/>
                <a:cs typeface="Arial" panose="020B0604020202020204" pitchFamily="34" charset="0"/>
              </a:rPr>
              <a:t>A high level of student guessing will result in a discrimination value near zero.</a:t>
            </a:r>
          </a:p>
          <a:p>
            <a:pPr marL="0" indent="0">
              <a:defRPr/>
            </a:pPr>
            <a:endParaRPr lang="en-US" sz="1050" dirty="0"/>
          </a:p>
          <a:p>
            <a:pPr marL="303610" indent="-303610" eaLnBrk="1" hangingPunct="1">
              <a:buNone/>
              <a:defRPr/>
            </a:pPr>
            <a:endParaRPr lang="en-US" altLang="en-US" sz="750" dirty="0"/>
          </a:p>
        </p:txBody>
      </p:sp>
      <p:sp>
        <p:nvSpPr>
          <p:cNvPr id="2" name="object 21">
            <a:extLst>
              <a:ext uri="{FF2B5EF4-FFF2-40B4-BE49-F238E27FC236}">
                <a16:creationId xmlns:a16="http://schemas.microsoft.com/office/drawing/2014/main" id="{9BDD0C82-C0FB-E60F-1FBC-0860F1596565}"/>
              </a:ext>
            </a:extLst>
          </p:cNvPr>
          <p:cNvSpPr txBox="1">
            <a:spLocks/>
          </p:cNvSpPr>
          <p:nvPr/>
        </p:nvSpPr>
        <p:spPr>
          <a:xfrm>
            <a:off x="6739125" y="4839862"/>
            <a:ext cx="2057400" cy="130164"/>
          </a:xfrm>
          <a:prstGeom prst="rect">
            <a:avLst/>
          </a:prstGeom>
        </p:spPr>
        <p:txBody>
          <a:bodyPr vert="horz" wrap="square" lIns="0" tIns="6985"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gn="r">
              <a:spcBef>
                <a:spcPts val="55"/>
              </a:spcBef>
            </a:pPr>
            <a:r>
              <a:rPr lang="en-US" sz="800" spc="-10" dirty="0">
                <a:latin typeface="Arial" panose="020B0604020202020204" pitchFamily="34" charset="0"/>
                <a:cs typeface="Arial" panose="020B0604020202020204" pitchFamily="34" charset="0"/>
              </a:rPr>
              <a:t>Page</a:t>
            </a:r>
            <a:r>
              <a:rPr lang="en-US" sz="800" spc="-50" dirty="0">
                <a:latin typeface="Arial" panose="020B0604020202020204" pitchFamily="34" charset="0"/>
                <a:cs typeface="Arial" panose="020B0604020202020204" pitchFamily="34" charset="0"/>
              </a:rPr>
              <a:t> </a:t>
            </a:r>
            <a:fld id="{81D60167-4931-47E6-BA6A-407CBD079E47}" type="slidenum">
              <a:rPr sz="800" smtClean="0">
                <a:latin typeface="Arial" panose="020B0604020202020204" pitchFamily="34" charset="0"/>
                <a:cs typeface="Arial" panose="020B0604020202020204" pitchFamily="34" charset="0"/>
              </a:rPr>
              <a:pPr marL="12700" algn="r">
                <a:spcBef>
                  <a:spcPts val="55"/>
                </a:spcBef>
              </a:pPr>
              <a:t>9</a:t>
            </a:fld>
            <a:endParaRPr sz="800" spc="-25" dirty="0">
              <a:latin typeface="Arial" panose="020B0604020202020204" pitchFamily="34" charset="0"/>
              <a:cs typeface="Arial" panose="020B0604020202020204" pitchFamily="34" charset="0"/>
            </a:endParaRPr>
          </a:p>
        </p:txBody>
      </p:sp>
      <p:sp>
        <p:nvSpPr>
          <p:cNvPr id="3" name="object 3">
            <a:extLst>
              <a:ext uri="{FF2B5EF4-FFF2-40B4-BE49-F238E27FC236}">
                <a16:creationId xmlns:a16="http://schemas.microsoft.com/office/drawing/2014/main" id="{FD43355E-1BD5-77BB-7B9B-6587B9BE6C3D}"/>
              </a:ext>
            </a:extLst>
          </p:cNvPr>
          <p:cNvSpPr txBox="1"/>
          <p:nvPr/>
        </p:nvSpPr>
        <p:spPr>
          <a:xfrm>
            <a:off x="381000" y="4826397"/>
            <a:ext cx="4411980" cy="135935"/>
          </a:xfrm>
          <a:prstGeom prst="rect">
            <a:avLst/>
          </a:prstGeom>
        </p:spPr>
        <p:txBody>
          <a:bodyPr vert="horz" wrap="square" lIns="0" tIns="12700" rIns="0" bIns="0" rtlCol="0">
            <a:spAutoFit/>
          </a:bodyPr>
          <a:lstStyle/>
          <a:p>
            <a:pPr marL="12700">
              <a:lnSpc>
                <a:spcPct val="100000"/>
              </a:lnSpc>
              <a:spcBef>
                <a:spcPts val="100"/>
              </a:spcBef>
            </a:pPr>
            <a:r>
              <a:rPr sz="800" dirty="0">
                <a:latin typeface="Arial" panose="020B0604020202020204" pitchFamily="34" charset="0"/>
                <a:cs typeface="Arial" panose="020B0604020202020204" pitchFamily="34" charset="0"/>
              </a:rPr>
              <a:t>Arizona Department of Education, Career and Technical Education</a:t>
            </a:r>
          </a:p>
        </p:txBody>
      </p:sp>
      <p:sp>
        <p:nvSpPr>
          <p:cNvPr id="4" name="Rectangle 2">
            <a:extLst>
              <a:ext uri="{FF2B5EF4-FFF2-40B4-BE49-F238E27FC236}">
                <a16:creationId xmlns:a16="http://schemas.microsoft.com/office/drawing/2014/main" id="{3816CFEA-DEFA-D07F-08B9-EEFF6E5B6512}"/>
              </a:ext>
            </a:extLst>
          </p:cNvPr>
          <p:cNvSpPr txBox="1">
            <a:spLocks noChangeArrowheads="1"/>
          </p:cNvSpPr>
          <p:nvPr/>
        </p:nvSpPr>
        <p:spPr>
          <a:xfrm>
            <a:off x="381001" y="395704"/>
            <a:ext cx="8415524" cy="788194"/>
          </a:xfrm>
          <a:prstGeom prst="rect">
            <a:avLst/>
          </a:prstGeom>
        </p:spPr>
        <p:txBody>
          <a:bodyPr vert="horz" lIns="91440" tIns="45720" rIns="91440" bIns="45720" rtlCol="0" anchor="ctr">
            <a:norm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defRPr/>
            </a:pPr>
            <a:r>
              <a:rPr lang="en-US" sz="2800" b="1" dirty="0">
                <a:solidFill>
                  <a:srgbClr val="002D72"/>
                </a:solidFill>
                <a:latin typeface="Montserrat" pitchFamily="2" charset="0"/>
              </a:rPr>
              <a:t>Understanding Item Analysis</a:t>
            </a:r>
            <a:endParaRPr lang="en-US" sz="2800" b="1" dirty="0">
              <a:solidFill>
                <a:srgbClr val="002D72"/>
              </a:solidFill>
              <a:effectLst>
                <a:outerShdw blurRad="38100" dist="38100" dir="2700000" algn="tl">
                  <a:srgbClr val="C0C0C0"/>
                </a:outerShdw>
              </a:effectLst>
              <a:latin typeface="Montserrat" pitchFamily="2" charset="0"/>
            </a:endParaRPr>
          </a:p>
        </p:txBody>
      </p:sp>
      <p:pic>
        <p:nvPicPr>
          <p:cNvPr id="7" name="Picture 6">
            <a:extLst>
              <a:ext uri="{FF2B5EF4-FFF2-40B4-BE49-F238E27FC236}">
                <a16:creationId xmlns:a16="http://schemas.microsoft.com/office/drawing/2014/main" id="{667B5591-F0D8-5589-FA7D-D9AB2C83BC6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4552947" y="-1133790"/>
            <a:ext cx="38105" cy="4553585"/>
          </a:xfrm>
          <a:prstGeom prst="rect">
            <a:avLst/>
          </a:prstGeom>
        </p:spPr>
      </p:pic>
      <p:sp>
        <p:nvSpPr>
          <p:cNvPr id="10" name="TextBox 9">
            <a:extLst>
              <a:ext uri="{FF2B5EF4-FFF2-40B4-BE49-F238E27FC236}">
                <a16:creationId xmlns:a16="http://schemas.microsoft.com/office/drawing/2014/main" id="{3020D7BA-AD0D-91F9-3379-FE93F4843400}"/>
              </a:ext>
            </a:extLst>
          </p:cNvPr>
          <p:cNvSpPr txBox="1"/>
          <p:nvPr/>
        </p:nvSpPr>
        <p:spPr>
          <a:xfrm>
            <a:off x="76200" y="57150"/>
            <a:ext cx="4553585" cy="338554"/>
          </a:xfrm>
          <a:prstGeom prst="rect">
            <a:avLst/>
          </a:prstGeom>
          <a:noFill/>
        </p:spPr>
        <p:txBody>
          <a:bodyPr wrap="square" rtlCol="0">
            <a:spAutoFit/>
          </a:bodyPr>
          <a:lstStyle/>
          <a:p>
            <a:r>
              <a:rPr lang="en-US" sz="1600" b="1" dirty="0">
                <a:solidFill>
                  <a:srgbClr val="910048"/>
                </a:solidFill>
                <a:latin typeface="Montserrat" pitchFamily="2" charset="0"/>
              </a:rPr>
              <a:t>Statistical Review of Items</a:t>
            </a:r>
            <a:endParaRPr lang="en-US" sz="1600" dirty="0">
              <a:solidFill>
                <a:srgbClr val="910048"/>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   &amp;#x0D;&amp;#x0A;     ARIZONA SKILLS &amp;#x0D;&amp;#x0A;&amp;#x0D;&amp;#x0A;                          ASSESSMENT SYSTEM&amp;#x0D;&amp;#x0A;&amp;#x0D;&amp;#x0A;&amp;quot;&quot;/&gt;&lt;property id=&quot;20307&quot; value=&quot;287&quot;/&gt;&lt;/object&gt;&lt;object type=&quot;3&quot; unique_id=&quot;10005&quot;&gt;&lt;property id=&quot;20148&quot; value=&quot;5&quot;/&gt;&lt;property id=&quot;20300&quot; value=&quot;Slide 2 - &amp;quot;    OVERVIEW&amp;quot;&quot;/&gt;&lt;property id=&quot;20307&quot; value=&quot;288&quot;/&gt;&lt;/object&gt;&lt;object type=&quot;3&quot; unique_id=&quot;10006&quot;&gt;&lt;property id=&quot;20148&quot; value=&quot;5&quot;/&gt;&lt;property id=&quot;20300&quot; value=&quot;Slide 3 - &amp;quot;ITEM DEVELOPMENT&amp;quot;&quot;/&gt;&lt;property id=&quot;20307&quot; value=&quot;256&quot;/&gt;&lt;/object&gt;&lt;object type=&quot;3&quot; unique_id=&quot;10007&quot;&gt;&lt;property id=&quot;20148&quot; value=&quot;5&quot;/&gt;&lt;property id=&quot;20300&quot; value=&quot;Slide 4 - &amp;quot;Norm-Referenced vs. Criterion-Referenced Assessments&amp;quot;&quot;/&gt;&lt;property id=&quot;20307&quot; value=&quot;257&quot;/&gt;&lt;/object&gt;&lt;object type=&quot;3&quot; unique_id=&quot;10008&quot;&gt;&lt;property id=&quot;20148&quot; value=&quot;5&quot;/&gt;&lt;property id=&quot;20300&quot; value=&quot;Slide 5 - &amp;quot;Arizona CTE Assessments &amp;#x0D;&amp;#x0A;Criterion-Referenced&amp;quot;&quot;/&gt;&lt;property id=&quot;20307&quot; value=&quot;258&quot;/&gt;&lt;/object&gt;&lt;object type=&quot;3&quot; unique_id=&quot;10009&quot;&gt;&lt;property id=&quot;20148&quot; value=&quot;5&quot;/&gt;&lt;property id=&quot;20300&quot; value=&quot;Slide 6 - &amp;quot;Arizona CTE Assessments &amp;#x0D;&amp;#x0A;Standards and Measurement Criteria&amp;quot;&quot;/&gt;&lt;property id=&quot;20307&quot; value=&quot;259&quot;/&gt;&lt;/object&gt;&lt;object type=&quot;3&quot; unique_id=&quot;10010&quot;&gt;&lt;property id=&quot;20148&quot; value=&quot;5&quot;/&gt;&lt;property id=&quot;20300&quot; value=&quot;Slide 7 - &amp;quot;Arizona CTE Assessments &amp;#x0D;&amp;#x0A;Your Task Today&amp;quot;&quot;/&gt;&lt;property id=&quot;20307&quot; value=&quot;316&quot;/&gt;&lt;/object&gt;&lt;object type=&quot;3&quot; unique_id=&quot;10011&quot;&gt;&lt;property id=&quot;20148&quot; value=&quot;5&quot;/&gt;&lt;property id=&quot;20300&quot; value=&quot;Slide 8 - &amp;quot;Arizona CTE Assessments &amp;#x0D;&amp;#x0A;Why Multiple-Choice Items?&amp;quot;&quot;/&gt;&lt;property id=&quot;20307&quot; value=&quot;261&quot;/&gt;&lt;/object&gt;&lt;object type=&quot;3&quot; unique_id=&quot;10012&quot;&gt;&lt;property id=&quot;20148&quot; value=&quot;5&quot;/&gt;&lt;property id=&quot;20300&quot; value=&quot;Slide 9 - &amp;quot;Writing Multiple-Choice Items&amp;#x0D;&amp;#x0A;Item Stem&amp;quot;&quot;/&gt;&lt;property id=&quot;20307&quot; value=&quot;262&quot;/&gt;&lt;/object&gt;&lt;object type=&quot;3&quot; unique_id=&quot;10013&quot;&gt;&lt;property id=&quot;20148&quot; value=&quot;5&quot;/&gt;&lt;property id=&quot;20300&quot; value=&quot;Slide 10&quot;/&gt;&lt;property id=&quot;20307&quot; value=&quot;274&quot;/&gt;&lt;/object&gt;&lt;object type=&quot;3&quot; unique_id=&quot;10014&quot;&gt;&lt;property id=&quot;20148&quot; value=&quot;5&quot;/&gt;&lt;property id=&quot;20300&quot; value=&quot;Slide 11 - &amp;quot;Writing Multiple-Choice Items&amp;#x0D;&amp;#x0A;General Rules&amp;quot;&quot;/&gt;&lt;property id=&quot;20307&quot; value=&quot;268&quot;/&gt;&lt;/object&gt;&lt;object type=&quot;3&quot; unique_id=&quot;10015&quot;&gt;&lt;property id=&quot;20148&quot; value=&quot;5&quot;/&gt;&lt;property id=&quot;20300&quot; value=&quot;Slide 12 - &amp;quot;ITEM ANALYSIS&amp;quot;&quot;/&gt;&lt;property id=&quot;20307&quot; value=&quot;291&quot;/&gt;&lt;/object&gt;&lt;object type=&quot;3&quot; unique_id=&quot;10016&quot;&gt;&lt;property id=&quot;20148&quot; value=&quot;5&quot;/&gt;&lt;property id=&quot;20300&quot; value=&quot;Slide 13 - &amp;quot; What makes a good assessment?&amp;quot;&quot;/&gt;&lt;property id=&quot;20307&quot; value=&quot;293&quot;/&gt;&lt;/object&gt;&lt;object type=&quot;3&quot; unique_id=&quot;10017&quot;&gt;&lt;property id=&quot;20148&quot; value=&quot;5&quot;/&gt;&lt;property id=&quot;20300&quot; value=&quot;Slide 14 - &amp;quot;Statistical Review of Items &amp;#x0D;&amp;#x0A;What does item analysis tell us?&amp;quot;&quot;/&gt;&lt;property id=&quot;20307&quot; value=&quot;296&quot;/&gt;&lt;/object&gt;&lt;object type=&quot;3&quot; unique_id=&quot;10018&quot;&gt;&lt;property id=&quot;20148&quot; value=&quot;5&quot;/&gt;&lt;property id=&quot;20300&quot; value=&quot;Slide 15 - &amp;quot;&amp;#x0D;&amp;#x0A;Statistical Review of Items &amp;#x0D;&amp;#x0A;Item Difficulty&amp;quot;&quot;/&gt;&lt;property id=&quot;20307&quot; value=&quot;297&quot;/&gt;&lt;/object&gt;&lt;object type=&quot;3&quot; unique_id=&quot;10019&quot;&gt;&lt;property id=&quot;20148&quot; value=&quot;5&quot;/&gt;&lt;property id=&quot;20300&quot; value=&quot;Slide 16 - &amp;quot;Statistical Review of Items &amp;#x0D;&amp;#x0A;Item Discrimination&amp;quot;&quot;/&gt;&lt;property id=&quot;20307&quot; value=&quot;301&quot;/&gt;&lt;/object&gt;&lt;object type=&quot;3&quot; unique_id=&quot;10020&quot;&gt;&lt;property id=&quot;20148&quot; value=&quot;5&quot;/&gt;&lt;property id=&quot;20300&quot; value=&quot;Slide 17 - &amp;quot;Statistical Review of Items &amp;#x0D;&amp;#x0A;Item Discrimination&amp;quot;&quot;/&gt;&lt;property id=&quot;20307&quot; value=&quot;302&quot;/&gt;&lt;/object&gt;&lt;object type=&quot;3&quot; unique_id=&quot;10021&quot;&gt;&lt;property id=&quot;20148&quot; value=&quot;5&quot;/&gt;&lt;property id=&quot;20300&quot; value=&quot;Slide 18&quot;/&gt;&lt;property id=&quot;20307&quot; value=&quot;317&quot;/&gt;&lt;/object&gt;&lt;object type=&quot;3&quot; unique_id=&quot;10022&quot;&gt;&lt;property id=&quot;20148&quot; value=&quot;5&quot;/&gt;&lt;property id=&quot;20300&quot; value=&quot;Slide 19 - &amp;quot;Statistical Review of Items &amp;#x0D;&amp;#x0A;When is an item flagged? &amp;quot;&quot;/&gt;&lt;property id=&quot;20307&quot; value=&quot;313&quot;/&gt;&lt;/object&gt;&lt;object type=&quot;3&quot; unique_id=&quot;10023&quot;&gt;&lt;property id=&quot;20148&quot; value=&quot;5&quot;/&gt;&lt;property id=&quot;20300&quot; value=&quot;Slide 20 - &amp;quot;Additional Red Flags&amp;quot;&quot;/&gt;&lt;property id=&quot;20307&quot; value=&quot;305&quot;/&gt;&lt;/object&gt;&lt;object type=&quot;3&quot; unique_id=&quot;10024&quot;&gt;&lt;property id=&quot;20148&quot; value=&quot;5&quot;/&gt;&lt;property id=&quot;20300&quot; value=&quot;Slide 21 - &amp;quot;When is an item acceptable?&amp;quot;&quot;/&gt;&lt;property id=&quot;20307&quot; value=&quot;307&quot;/&gt;&lt;/object&gt;&lt;object type=&quot;3&quot; unique_id=&quot;10025&quot;&gt;&lt;property id=&quot;20148&quot; value=&quot;5&quot;/&gt;&lt;property id=&quot;20300&quot; value=&quot;Slide 22 - &amp;quot;When does an item need attention?&amp;quot;&quot;/&gt;&lt;property id=&quot;20307&quot; value=&quot;308&quot;/&gt;&lt;/object&gt;&lt;object type=&quot;3&quot; unique_id=&quot;10026&quot;&gt;&lt;property id=&quot;20148&quot; value=&quot;5&quot;/&gt;&lt;property id=&quot;20300&quot; value=&quot;Slide 23 - &amp;quot;&amp;#x0D;&amp;#x0A;&amp;#x0D;&amp;#x0A;&amp;#x0D;&amp;#x0A;&amp;#x0D;&amp;#x0A;The Task of the Content Experts&amp;quot;&quot;/&gt;&lt;property id=&quot;20307&quot; value=&quot;309&quot;/&gt;&lt;/object&gt;&lt;object type=&quot;3&quot; unique_id=&quot;10027&quot;&gt;&lt;property id=&quot;20148&quot; value=&quot;5&quot;/&gt;&lt;property id=&quot;20300&quot; value=&quot;Slide 24 - &amp;quot;Reasons to Revise the Stem&amp;quot;&quot;/&gt;&lt;property id=&quot;20307&quot; value=&quot;310&quot;/&gt;&lt;/object&gt;&lt;object type=&quot;3&quot; unique_id=&quot;10028&quot;&gt;&lt;property id=&quot;20148&quot; value=&quot;5&quot;/&gt;&lt;property id=&quot;20300&quot; value=&quot;Slide 25 - &amp;quot;Reasons to Revise Distractors&amp;quot;&quot;/&gt;&lt;property id=&quot;20307&quot; value=&quot;311&quot;/&gt;&lt;/object&gt;&lt;object type=&quot;3&quot; unique_id=&quot;10029&quot;&gt;&lt;property id=&quot;20148&quot; value=&quot;5&quot;/&gt;&lt;property id=&quot;20300&quot; value=&quot;Slide 26 - &amp;quot;Reasons to Keep the Item “As Is”&amp;quot;&quot;/&gt;&lt;property id=&quot;20307&quot; value=&quot;312&quot;/&gt;&lt;/object&gt;&lt;object type=&quot;3&quot; unique_id=&quot;10030&quot;&gt;&lt;property id=&quot;20148&quot; value=&quot;5&quot;/&gt;&lt;property id=&quot;20300&quot; value=&quot;Slide 27 - &amp;quot;Reasons to Write a New Item&amp;quot;&quot;/&gt;&lt;property id=&quot;20307&quot; value=&quot;315&quot;/&gt;&lt;/object&gt;&lt;object type=&quot;3&quot; unique_id=&quot;10031&quot;&gt;&lt;property id=&quot;20148&quot; value=&quot;5&quot;/&gt;&lt;property id=&quot;20300&quot; value=&quot;Slide 28&quot;/&gt;&lt;property id=&quot;20307&quot; value=&quot;314&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28F55A438CAA749BFA79916C5F1DD64" ma:contentTypeVersion="15" ma:contentTypeDescription="Create a new document." ma:contentTypeScope="" ma:versionID="bbcab9e9c612b68e97ad9b450c70a900">
  <xsd:schema xmlns:xsd="http://www.w3.org/2001/XMLSchema" xmlns:xs="http://www.w3.org/2001/XMLSchema" xmlns:p="http://schemas.microsoft.com/office/2006/metadata/properties" xmlns:ns1="http://schemas.microsoft.com/sharepoint/v3" xmlns:ns3="20e454f4-3b14-414b-9f0b-a1f1e5573b61" xmlns:ns4="ac5d5c29-9739-4184-85c5-69484fc575aa" targetNamespace="http://schemas.microsoft.com/office/2006/metadata/properties" ma:root="true" ma:fieldsID="a538460b2ddc9b00fc5f8a5e03d8f17c" ns1:_="" ns3:_="" ns4:_="">
    <xsd:import namespace="http://schemas.microsoft.com/sharepoint/v3"/>
    <xsd:import namespace="20e454f4-3b14-414b-9f0b-a1f1e5573b61"/>
    <xsd:import namespace="ac5d5c29-9739-4184-85c5-69484fc575a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0e454f4-3b14-414b-9f0b-a1f1e5573b6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Location" ma:index="12" nillable="true" ma:displayName="Location" ma:internalName="MediaServiceLocatio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5d5c29-9739-4184-85c5-69484fc575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E08E645-D7BD-4524-8A62-4F9566C4AC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20e454f4-3b14-414b-9f0b-a1f1e5573b61"/>
    <ds:schemaRef ds:uri="ac5d5c29-9739-4184-85c5-69484fc575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7E705BD-D7F8-408F-BC75-6E44DC14B6B7}">
  <ds:schemaRefs>
    <ds:schemaRef ds:uri="http://schemas.microsoft.com/office/2006/metadata/properties"/>
    <ds:schemaRef ds:uri="http://schemas.microsoft.com/office/infopath/2007/PartnerControls"/>
    <ds:schemaRef ds:uri="http://schemas.microsoft.com/sharepoint/v3"/>
  </ds:schemaRefs>
</ds:datastoreItem>
</file>

<file path=customXml/itemProps3.xml><?xml version="1.0" encoding="utf-8"?>
<ds:datastoreItem xmlns:ds="http://schemas.openxmlformats.org/officeDocument/2006/customXml" ds:itemID="{5BB5C447-CCD5-49A4-8C48-DCFB113C98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13933</TotalTime>
  <Words>1171</Words>
  <Application>Microsoft Office PowerPoint</Application>
  <PresentationFormat>On-screen Show (16:9)</PresentationFormat>
  <Paragraphs>179</Paragraphs>
  <Slides>15</Slides>
  <Notes>13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15</vt:i4>
      </vt:variant>
    </vt:vector>
  </HeadingPairs>
  <TitlesOfParts>
    <vt:vector size="24" baseType="lpstr">
      <vt:lpstr>Aptos</vt:lpstr>
      <vt:lpstr>Aptos Display</vt:lpstr>
      <vt:lpstr>Arial</vt:lpstr>
      <vt:lpstr>Calibri</vt:lpstr>
      <vt:lpstr>Cavolini</vt:lpstr>
      <vt:lpstr>Montserrat</vt:lpstr>
      <vt:lpstr>Wingdings</vt:lpstr>
      <vt:lpstr>Wingdings 2</vt:lpstr>
      <vt:lpstr>Office Theme</vt:lpstr>
      <vt:lpstr>PowerPoint Presentation</vt:lpstr>
      <vt:lpstr>PowerPoint Presentation</vt:lpstr>
      <vt:lpstr>    What does item analysis tell us?    </vt:lpstr>
      <vt:lpstr>Item Difficulty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ITEM DEVELOPMENT WORKSHOP</dc:title>
  <dc:creator>Patricia</dc:creator>
  <cp:lastModifiedBy>Higgs, Hannah</cp:lastModifiedBy>
  <cp:revision>178</cp:revision>
  <cp:lastPrinted>2017-07-26T17:39:06Z</cp:lastPrinted>
  <dcterms:created xsi:type="dcterms:W3CDTF">2009-07-14T17:44:23Z</dcterms:created>
  <dcterms:modified xsi:type="dcterms:W3CDTF">2025-02-12T21:53:24Z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0x010100228F55A438CAA749BFA79916C5F1DD64</vt:lpwstr>
  </property>
</Properties>
</file>