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9"/>
  </p:notesMasterIdLst>
  <p:sldIdLst>
    <p:sldId id="270" r:id="rId5"/>
    <p:sldId id="257" r:id="rId6"/>
    <p:sldId id="258" r:id="rId7"/>
    <p:sldId id="259" r:id="rId8"/>
    <p:sldId id="260" r:id="rId9"/>
    <p:sldId id="261" r:id="rId10"/>
    <p:sldId id="272" r:id="rId11"/>
    <p:sldId id="273" r:id="rId12"/>
    <p:sldId id="274" r:id="rId13"/>
    <p:sldId id="265" r:id="rId14"/>
    <p:sldId id="266" r:id="rId15"/>
    <p:sldId id="267" r:id="rId16"/>
    <p:sldId id="268" r:id="rId17"/>
    <p:sldId id="271" r:id="rId18"/>
  </p:sldIdLst>
  <p:sldSz cx="9144000" cy="5143500" type="screen16x9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48"/>
    <a:srgbClr val="002D72"/>
    <a:srgbClr val="CB6015"/>
    <a:srgbClr val="A7C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DE164-CFA2-4CF1-85F1-29D736D05E1F}" v="101" dt="2025-01-29T23:35:25.6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138" y="138"/>
      </p:cViewPr>
      <p:guideLst>
        <p:guide orient="horz" pos="216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s, Hannah" userId="b68ece08-042a-4f97-a49b-bff56da478a8" providerId="ADAL" clId="{2B2DE164-CFA2-4CF1-85F1-29D736D05E1F}"/>
    <pc:docChg chg="undo redo custSel addSld delSld modSld sldOrd">
      <pc:chgData name="Higgs, Hannah" userId="b68ece08-042a-4f97-a49b-bff56da478a8" providerId="ADAL" clId="{2B2DE164-CFA2-4CF1-85F1-29D736D05E1F}" dt="2025-02-04T17:32:57.425" v="538" actId="1076"/>
      <pc:docMkLst>
        <pc:docMk/>
      </pc:docMkLst>
      <pc:sldChg chg="addSp delSp modSp mod">
        <pc:chgData name="Higgs, Hannah" userId="b68ece08-042a-4f97-a49b-bff56da478a8" providerId="ADAL" clId="{2B2DE164-CFA2-4CF1-85F1-29D736D05E1F}" dt="2025-01-29T23:14:58.790" v="402" actId="20577"/>
        <pc:sldMkLst>
          <pc:docMk/>
          <pc:sldMk cId="0" sldId="257"/>
        </pc:sldMkLst>
        <pc:spChg chg="mod">
          <ac:chgData name="Higgs, Hannah" userId="b68ece08-042a-4f97-a49b-bff56da478a8" providerId="ADAL" clId="{2B2DE164-CFA2-4CF1-85F1-29D736D05E1F}" dt="2025-01-29T23:03:01.621" v="323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Higgs, Hannah" userId="b68ece08-042a-4f97-a49b-bff56da478a8" providerId="ADAL" clId="{2B2DE164-CFA2-4CF1-85F1-29D736D05E1F}" dt="2025-01-29T23:14:58.790" v="402" actId="20577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Higgs, Hannah" userId="b68ece08-042a-4f97-a49b-bff56da478a8" providerId="ADAL" clId="{2B2DE164-CFA2-4CF1-85F1-29D736D05E1F}" dt="2025-01-29T22:36:43.039" v="106"/>
          <ac:spMkLst>
            <pc:docMk/>
            <pc:sldMk cId="0" sldId="257"/>
            <ac:spMk id="4" creationId="{96791EA0-092F-D8E4-3517-3D37C78AEA44}"/>
          </ac:spMkLst>
        </pc:spChg>
        <pc:spChg chg="add mod">
          <ac:chgData name="Higgs, Hannah" userId="b68ece08-042a-4f97-a49b-bff56da478a8" providerId="ADAL" clId="{2B2DE164-CFA2-4CF1-85F1-29D736D05E1F}" dt="2025-01-29T22:36:43.039" v="106"/>
          <ac:spMkLst>
            <pc:docMk/>
            <pc:sldMk cId="0" sldId="257"/>
            <ac:spMk id="6" creationId="{3693E21E-8B2D-DCAD-0292-789ACA5F080A}"/>
          </ac:spMkLst>
        </pc:spChg>
        <pc:picChg chg="add mod">
          <ac:chgData name="Higgs, Hannah" userId="b68ece08-042a-4f97-a49b-bff56da478a8" providerId="ADAL" clId="{2B2DE164-CFA2-4CF1-85F1-29D736D05E1F}" dt="2025-01-29T23:03:20.376" v="325" actId="1076"/>
          <ac:picMkLst>
            <pc:docMk/>
            <pc:sldMk cId="0" sldId="257"/>
            <ac:picMk id="7" creationId="{EDCB9A0C-C99A-8101-4CE0-D3542288E6B5}"/>
          </ac:picMkLst>
        </pc:picChg>
      </pc:sldChg>
      <pc:sldChg chg="addSp delSp modSp mod">
        <pc:chgData name="Higgs, Hannah" userId="b68ece08-042a-4f97-a49b-bff56da478a8" providerId="ADAL" clId="{2B2DE164-CFA2-4CF1-85F1-29D736D05E1F}" dt="2025-01-29T23:40:29.504" v="533" actId="207"/>
        <pc:sldMkLst>
          <pc:docMk/>
          <pc:sldMk cId="0" sldId="258"/>
        </pc:sldMkLst>
        <pc:spChg chg="mod">
          <ac:chgData name="Higgs, Hannah" userId="b68ece08-042a-4f97-a49b-bff56da478a8" providerId="ADAL" clId="{2B2DE164-CFA2-4CF1-85F1-29D736D05E1F}" dt="2025-01-29T23:10:27.416" v="361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Higgs, Hannah" userId="b68ece08-042a-4f97-a49b-bff56da478a8" providerId="ADAL" clId="{2B2DE164-CFA2-4CF1-85F1-29D736D05E1F}" dt="2025-01-29T23:40:29.504" v="533" actId="207"/>
          <ac:spMkLst>
            <pc:docMk/>
            <pc:sldMk cId="0" sldId="258"/>
            <ac:spMk id="6" creationId="{00000000-0000-0000-0000-000000000000}"/>
          </ac:spMkLst>
        </pc:spChg>
        <pc:spChg chg="add mod">
          <ac:chgData name="Higgs, Hannah" userId="b68ece08-042a-4f97-a49b-bff56da478a8" providerId="ADAL" clId="{2B2DE164-CFA2-4CF1-85F1-29D736D05E1F}" dt="2025-01-29T22:36:41.171" v="105"/>
          <ac:spMkLst>
            <pc:docMk/>
            <pc:sldMk cId="0" sldId="258"/>
            <ac:spMk id="7" creationId="{7E923844-AF0E-75C6-008A-2EA0A19652CC}"/>
          </ac:spMkLst>
        </pc:spChg>
        <pc:spChg chg="add mod">
          <ac:chgData name="Higgs, Hannah" userId="b68ece08-042a-4f97-a49b-bff56da478a8" providerId="ADAL" clId="{2B2DE164-CFA2-4CF1-85F1-29D736D05E1F}" dt="2025-01-29T22:36:41.171" v="105"/>
          <ac:spMkLst>
            <pc:docMk/>
            <pc:sldMk cId="0" sldId="258"/>
            <ac:spMk id="8" creationId="{6B2FAB04-033B-00D6-5A3A-84B176F28ED8}"/>
          </ac:spMkLst>
        </pc:spChg>
        <pc:picChg chg="add mod">
          <ac:chgData name="Higgs, Hannah" userId="b68ece08-042a-4f97-a49b-bff56da478a8" providerId="ADAL" clId="{2B2DE164-CFA2-4CF1-85F1-29D736D05E1F}" dt="2025-01-29T23:12:38.239" v="375" actId="1076"/>
          <ac:picMkLst>
            <pc:docMk/>
            <pc:sldMk cId="0" sldId="258"/>
            <ac:picMk id="9" creationId="{63B8A6F3-58C5-EC73-9A64-1D100D81FEBB}"/>
          </ac:picMkLst>
        </pc:picChg>
      </pc:sldChg>
      <pc:sldChg chg="addSp modSp mod">
        <pc:chgData name="Higgs, Hannah" userId="b68ece08-042a-4f97-a49b-bff56da478a8" providerId="ADAL" clId="{2B2DE164-CFA2-4CF1-85F1-29D736D05E1F}" dt="2025-01-29T23:47:38.612" v="537" actId="20577"/>
        <pc:sldMkLst>
          <pc:docMk/>
          <pc:sldMk cId="0" sldId="259"/>
        </pc:sldMkLst>
        <pc:spChg chg="mod">
          <ac:chgData name="Higgs, Hannah" userId="b68ece08-042a-4f97-a49b-bff56da478a8" providerId="ADAL" clId="{2B2DE164-CFA2-4CF1-85F1-29D736D05E1F}" dt="2025-01-29T23:47:38.612" v="537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Higgs, Hannah" userId="b68ece08-042a-4f97-a49b-bff56da478a8" providerId="ADAL" clId="{2B2DE164-CFA2-4CF1-85F1-29D736D05E1F}" dt="2025-01-29T23:16:23.352" v="403" actId="20577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Higgs, Hannah" userId="b68ece08-042a-4f97-a49b-bff56da478a8" providerId="ADAL" clId="{2B2DE164-CFA2-4CF1-85F1-29D736D05E1F}" dt="2025-01-29T22:36:38.225" v="104"/>
          <ac:spMkLst>
            <pc:docMk/>
            <pc:sldMk cId="0" sldId="259"/>
            <ac:spMk id="4" creationId="{0A5BB74D-BA85-9446-0589-CF5EB7B6BCD8}"/>
          </ac:spMkLst>
        </pc:spChg>
        <pc:spChg chg="add mod">
          <ac:chgData name="Higgs, Hannah" userId="b68ece08-042a-4f97-a49b-bff56da478a8" providerId="ADAL" clId="{2B2DE164-CFA2-4CF1-85F1-29D736D05E1F}" dt="2025-01-29T22:36:38.225" v="104"/>
          <ac:spMkLst>
            <pc:docMk/>
            <pc:sldMk cId="0" sldId="259"/>
            <ac:spMk id="5" creationId="{82B47B5D-205A-64F8-D17F-D1A923C63921}"/>
          </ac:spMkLst>
        </pc:spChg>
        <pc:picChg chg="add mod">
          <ac:chgData name="Higgs, Hannah" userId="b68ece08-042a-4f97-a49b-bff56da478a8" providerId="ADAL" clId="{2B2DE164-CFA2-4CF1-85F1-29D736D05E1F}" dt="2025-01-29T23:11:36.474" v="371"/>
          <ac:picMkLst>
            <pc:docMk/>
            <pc:sldMk cId="0" sldId="259"/>
            <ac:picMk id="6" creationId="{E7356D25-E2DC-1921-2D3D-3F0437D5097D}"/>
          </ac:picMkLst>
        </pc:picChg>
      </pc:sldChg>
      <pc:sldChg chg="addSp modSp mod">
        <pc:chgData name="Higgs, Hannah" userId="b68ece08-042a-4f97-a49b-bff56da478a8" providerId="ADAL" clId="{2B2DE164-CFA2-4CF1-85F1-29D736D05E1F}" dt="2025-01-29T23:19:30.787" v="413" actId="1076"/>
        <pc:sldMkLst>
          <pc:docMk/>
          <pc:sldMk cId="0" sldId="260"/>
        </pc:sldMkLst>
        <pc:spChg chg="mod">
          <ac:chgData name="Higgs, Hannah" userId="b68ece08-042a-4f97-a49b-bff56da478a8" providerId="ADAL" clId="{2B2DE164-CFA2-4CF1-85F1-29D736D05E1F}" dt="2025-01-29T23:18:53.915" v="409" actId="1076"/>
          <ac:spMkLst>
            <pc:docMk/>
            <pc:sldMk cId="0" sldId="260"/>
            <ac:spMk id="2" creationId="{00000000-0000-0000-0000-000000000000}"/>
          </ac:spMkLst>
        </pc:spChg>
        <pc:spChg chg="add mod">
          <ac:chgData name="Higgs, Hannah" userId="b68ece08-042a-4f97-a49b-bff56da478a8" providerId="ADAL" clId="{2B2DE164-CFA2-4CF1-85F1-29D736D05E1F}" dt="2025-01-29T22:36:36.225" v="103"/>
          <ac:spMkLst>
            <pc:docMk/>
            <pc:sldMk cId="0" sldId="260"/>
            <ac:spMk id="3" creationId="{0EB17823-E5C0-9701-C658-FC4C34E34908}"/>
          </ac:spMkLst>
        </pc:spChg>
        <pc:spChg chg="add mod">
          <ac:chgData name="Higgs, Hannah" userId="b68ece08-042a-4f97-a49b-bff56da478a8" providerId="ADAL" clId="{2B2DE164-CFA2-4CF1-85F1-29D736D05E1F}" dt="2025-01-29T22:36:36.225" v="103"/>
          <ac:spMkLst>
            <pc:docMk/>
            <pc:sldMk cId="0" sldId="260"/>
            <ac:spMk id="4" creationId="{49E76EDC-C3FD-B06B-EDB1-33E03047E12A}"/>
          </ac:spMkLst>
        </pc:spChg>
        <pc:picChg chg="add mod">
          <ac:chgData name="Higgs, Hannah" userId="b68ece08-042a-4f97-a49b-bff56da478a8" providerId="ADAL" clId="{2B2DE164-CFA2-4CF1-85F1-29D736D05E1F}" dt="2025-01-29T23:19:20.165" v="411" actId="1076"/>
          <ac:picMkLst>
            <pc:docMk/>
            <pc:sldMk cId="0" sldId="260"/>
            <ac:picMk id="5" creationId="{0EF10084-63F3-4199-95D0-4A31A988571A}"/>
          </ac:picMkLst>
        </pc:picChg>
        <pc:picChg chg="add mod">
          <ac:chgData name="Higgs, Hannah" userId="b68ece08-042a-4f97-a49b-bff56da478a8" providerId="ADAL" clId="{2B2DE164-CFA2-4CF1-85F1-29D736D05E1F}" dt="2025-01-29T23:19:30.787" v="413" actId="1076"/>
          <ac:picMkLst>
            <pc:docMk/>
            <pc:sldMk cId="0" sldId="260"/>
            <ac:picMk id="6" creationId="{6CF2858D-E11B-1395-946E-D0E71BDF326E}"/>
          </ac:picMkLst>
        </pc:picChg>
      </pc:sldChg>
      <pc:sldChg chg="addSp modSp mod setBg">
        <pc:chgData name="Higgs, Hannah" userId="b68ece08-042a-4f97-a49b-bff56da478a8" providerId="ADAL" clId="{2B2DE164-CFA2-4CF1-85F1-29D736D05E1F}" dt="2025-01-29T22:37:47.463" v="111"/>
        <pc:sldMkLst>
          <pc:docMk/>
          <pc:sldMk cId="0" sldId="261"/>
        </pc:sldMkLst>
        <pc:spChg chg="mod">
          <ac:chgData name="Higgs, Hannah" userId="b68ece08-042a-4f97-a49b-bff56da478a8" providerId="ADAL" clId="{2B2DE164-CFA2-4CF1-85F1-29D736D05E1F}" dt="2025-01-29T22:36:56.633" v="110" actId="1035"/>
          <ac:spMkLst>
            <pc:docMk/>
            <pc:sldMk cId="0" sldId="261"/>
            <ac:spMk id="2" creationId="{00000000-0000-0000-0000-000000000000}"/>
          </ac:spMkLst>
        </pc:spChg>
        <pc:spChg chg="mod">
          <ac:chgData name="Higgs, Hannah" userId="b68ece08-042a-4f97-a49b-bff56da478a8" providerId="ADAL" clId="{2B2DE164-CFA2-4CF1-85F1-29D736D05E1F}" dt="2025-01-29T22:36:56.633" v="110" actId="1035"/>
          <ac:spMkLst>
            <pc:docMk/>
            <pc:sldMk cId="0" sldId="261"/>
            <ac:spMk id="3" creationId="{00000000-0000-0000-0000-000000000000}"/>
          </ac:spMkLst>
        </pc:spChg>
        <pc:spChg chg="mod">
          <ac:chgData name="Higgs, Hannah" userId="b68ece08-042a-4f97-a49b-bff56da478a8" providerId="ADAL" clId="{2B2DE164-CFA2-4CF1-85F1-29D736D05E1F}" dt="2025-01-29T22:36:56.633" v="110" actId="1035"/>
          <ac:spMkLst>
            <pc:docMk/>
            <pc:sldMk cId="0" sldId="261"/>
            <ac:spMk id="4" creationId="{00000000-0000-0000-0000-000000000000}"/>
          </ac:spMkLst>
        </pc:spChg>
        <pc:spChg chg="mod">
          <ac:chgData name="Higgs, Hannah" userId="b68ece08-042a-4f97-a49b-bff56da478a8" providerId="ADAL" clId="{2B2DE164-CFA2-4CF1-85F1-29D736D05E1F}" dt="2025-01-29T22:36:56.633" v="110" actId="1035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Higgs, Hannah" userId="b68ece08-042a-4f97-a49b-bff56da478a8" providerId="ADAL" clId="{2B2DE164-CFA2-4CF1-85F1-29D736D05E1F}" dt="2025-01-29T22:36:32.150" v="102"/>
          <ac:spMkLst>
            <pc:docMk/>
            <pc:sldMk cId="0" sldId="261"/>
            <ac:spMk id="6" creationId="{AF6B3262-3F86-8F3D-BEDB-8E71F3E28B27}"/>
          </ac:spMkLst>
        </pc:spChg>
        <pc:spChg chg="add mod">
          <ac:chgData name="Higgs, Hannah" userId="b68ece08-042a-4f97-a49b-bff56da478a8" providerId="ADAL" clId="{2B2DE164-CFA2-4CF1-85F1-29D736D05E1F}" dt="2025-01-29T22:36:32.150" v="102"/>
          <ac:spMkLst>
            <pc:docMk/>
            <pc:sldMk cId="0" sldId="261"/>
            <ac:spMk id="7" creationId="{4E6817F1-8A41-397D-325C-02FE426B5ADA}"/>
          </ac:spMkLst>
        </pc:spChg>
        <pc:spChg chg="add mod">
          <ac:chgData name="Higgs, Hannah" userId="b68ece08-042a-4f97-a49b-bff56da478a8" providerId="ADAL" clId="{2B2DE164-CFA2-4CF1-85F1-29D736D05E1F}" dt="2025-01-29T22:37:47.463" v="111"/>
          <ac:spMkLst>
            <pc:docMk/>
            <pc:sldMk cId="0" sldId="261"/>
            <ac:spMk id="8" creationId="{E10771B5-1648-0478-828E-FD2B8669970A}"/>
          </ac:spMkLst>
        </pc:spChg>
        <pc:spChg chg="add mod">
          <ac:chgData name="Higgs, Hannah" userId="b68ece08-042a-4f97-a49b-bff56da478a8" providerId="ADAL" clId="{2B2DE164-CFA2-4CF1-85F1-29D736D05E1F}" dt="2025-01-29T22:37:47.463" v="111"/>
          <ac:spMkLst>
            <pc:docMk/>
            <pc:sldMk cId="0" sldId="261"/>
            <ac:spMk id="9" creationId="{89D64D5C-56E0-F940-5D95-D311FF0961DC}"/>
          </ac:spMkLst>
        </pc:spChg>
        <pc:spChg chg="add mod">
          <ac:chgData name="Higgs, Hannah" userId="b68ece08-042a-4f97-a49b-bff56da478a8" providerId="ADAL" clId="{2B2DE164-CFA2-4CF1-85F1-29D736D05E1F}" dt="2025-01-29T22:37:47.463" v="111"/>
          <ac:spMkLst>
            <pc:docMk/>
            <pc:sldMk cId="0" sldId="261"/>
            <ac:spMk id="10" creationId="{7580AF3D-9402-D6D0-E505-9606E5B1BBC4}"/>
          </ac:spMkLst>
        </pc:spChg>
        <pc:spChg chg="add mod">
          <ac:chgData name="Higgs, Hannah" userId="b68ece08-042a-4f97-a49b-bff56da478a8" providerId="ADAL" clId="{2B2DE164-CFA2-4CF1-85F1-29D736D05E1F}" dt="2025-01-29T22:37:47.463" v="111"/>
          <ac:spMkLst>
            <pc:docMk/>
            <pc:sldMk cId="0" sldId="261"/>
            <ac:spMk id="11" creationId="{CD44E8AF-359D-23B2-70B9-EF751E0C32D9}"/>
          </ac:spMkLst>
        </pc:spChg>
        <pc:spChg chg="add mod">
          <ac:chgData name="Higgs, Hannah" userId="b68ece08-042a-4f97-a49b-bff56da478a8" providerId="ADAL" clId="{2B2DE164-CFA2-4CF1-85F1-29D736D05E1F}" dt="2025-01-29T22:37:47.463" v="111"/>
          <ac:spMkLst>
            <pc:docMk/>
            <pc:sldMk cId="0" sldId="261"/>
            <ac:spMk id="12" creationId="{A6308649-ACF4-9442-49E5-9F2B55EFD9F2}"/>
          </ac:spMkLst>
        </pc:spChg>
        <pc:spChg chg="add mod">
          <ac:chgData name="Higgs, Hannah" userId="b68ece08-042a-4f97-a49b-bff56da478a8" providerId="ADAL" clId="{2B2DE164-CFA2-4CF1-85F1-29D736D05E1F}" dt="2025-01-29T22:37:47.463" v="111"/>
          <ac:spMkLst>
            <pc:docMk/>
            <pc:sldMk cId="0" sldId="261"/>
            <ac:spMk id="13" creationId="{9AB8F70B-2446-F0C9-5363-77FC0609027E}"/>
          </ac:spMkLst>
        </pc:spChg>
      </pc:sldChg>
      <pc:sldChg chg="addSp modSp del">
        <pc:chgData name="Higgs, Hannah" userId="b68ece08-042a-4f97-a49b-bff56da478a8" providerId="ADAL" clId="{2B2DE164-CFA2-4CF1-85F1-29D736D05E1F}" dt="2025-01-29T22:42:08.059" v="136" actId="2696"/>
        <pc:sldMkLst>
          <pc:docMk/>
          <pc:sldMk cId="0" sldId="262"/>
        </pc:sldMkLst>
      </pc:sldChg>
      <pc:sldChg chg="addSp modSp del">
        <pc:chgData name="Higgs, Hannah" userId="b68ece08-042a-4f97-a49b-bff56da478a8" providerId="ADAL" clId="{2B2DE164-CFA2-4CF1-85F1-29D736D05E1F}" dt="2025-01-29T22:44:08.758" v="162" actId="2696"/>
        <pc:sldMkLst>
          <pc:docMk/>
          <pc:sldMk cId="0" sldId="263"/>
        </pc:sldMkLst>
      </pc:sldChg>
      <pc:sldChg chg="addSp delSp modSp del mod">
        <pc:chgData name="Higgs, Hannah" userId="b68ece08-042a-4f97-a49b-bff56da478a8" providerId="ADAL" clId="{2B2DE164-CFA2-4CF1-85F1-29D736D05E1F}" dt="2025-01-29T22:52:11.796" v="235" actId="2696"/>
        <pc:sldMkLst>
          <pc:docMk/>
          <pc:sldMk cId="0" sldId="264"/>
        </pc:sldMkLst>
      </pc:sldChg>
      <pc:sldChg chg="addSp delSp modSp mod">
        <pc:chgData name="Higgs, Hannah" userId="b68ece08-042a-4f97-a49b-bff56da478a8" providerId="ADAL" clId="{2B2DE164-CFA2-4CF1-85F1-29D736D05E1F}" dt="2025-01-29T23:28:14.456" v="465" actId="20577"/>
        <pc:sldMkLst>
          <pc:docMk/>
          <pc:sldMk cId="0" sldId="265"/>
        </pc:sldMkLst>
        <pc:spChg chg="mod">
          <ac:chgData name="Higgs, Hannah" userId="b68ece08-042a-4f97-a49b-bff56da478a8" providerId="ADAL" clId="{2B2DE164-CFA2-4CF1-85F1-29D736D05E1F}" dt="2025-01-29T23:28:14.456" v="465" actId="20577"/>
          <ac:spMkLst>
            <pc:docMk/>
            <pc:sldMk cId="0" sldId="265"/>
            <ac:spMk id="2" creationId="{00000000-0000-0000-0000-000000000000}"/>
          </ac:spMkLst>
        </pc:spChg>
        <pc:spChg chg="add mod">
          <ac:chgData name="Higgs, Hannah" userId="b68ece08-042a-4f97-a49b-bff56da478a8" providerId="ADAL" clId="{2B2DE164-CFA2-4CF1-85F1-29D736D05E1F}" dt="2025-01-29T22:36:18.871" v="98"/>
          <ac:spMkLst>
            <pc:docMk/>
            <pc:sldMk cId="0" sldId="265"/>
            <ac:spMk id="4" creationId="{F6E23CB6-BE24-1222-7080-29C7C477FD67}"/>
          </ac:spMkLst>
        </pc:spChg>
        <pc:spChg chg="add mod">
          <ac:chgData name="Higgs, Hannah" userId="b68ece08-042a-4f97-a49b-bff56da478a8" providerId="ADAL" clId="{2B2DE164-CFA2-4CF1-85F1-29D736D05E1F}" dt="2025-01-29T22:36:18.871" v="98"/>
          <ac:spMkLst>
            <pc:docMk/>
            <pc:sldMk cId="0" sldId="265"/>
            <ac:spMk id="5" creationId="{FF6358DD-8716-8621-A175-C8E26669E55F}"/>
          </ac:spMkLst>
        </pc:spChg>
        <pc:graphicFrameChg chg="add mod">
          <ac:chgData name="Higgs, Hannah" userId="b68ece08-042a-4f97-a49b-bff56da478a8" providerId="ADAL" clId="{2B2DE164-CFA2-4CF1-85F1-29D736D05E1F}" dt="2025-01-29T23:27:18.964" v="462" actId="171"/>
          <ac:graphicFrameMkLst>
            <pc:docMk/>
            <pc:sldMk cId="0" sldId="265"/>
            <ac:graphicFrameMk id="14" creationId="{87DD6D37-1C8A-62C5-492F-E6C28BA122AE}"/>
          </ac:graphicFrameMkLst>
        </pc:graphicFrameChg>
        <pc:picChg chg="add mod">
          <ac:chgData name="Higgs, Hannah" userId="b68ece08-042a-4f97-a49b-bff56da478a8" providerId="ADAL" clId="{2B2DE164-CFA2-4CF1-85F1-29D736D05E1F}" dt="2025-01-29T23:27:44.474" v="464" actId="1076"/>
          <ac:picMkLst>
            <pc:docMk/>
            <pc:sldMk cId="0" sldId="265"/>
            <ac:picMk id="6" creationId="{1AE0E001-8481-4E64-E816-5512A69B41FB}"/>
          </ac:picMkLst>
        </pc:picChg>
      </pc:sldChg>
      <pc:sldChg chg="addSp delSp modSp mod">
        <pc:chgData name="Higgs, Hannah" userId="b68ece08-042a-4f97-a49b-bff56da478a8" providerId="ADAL" clId="{2B2DE164-CFA2-4CF1-85F1-29D736D05E1F}" dt="2025-01-29T23:31:35.901" v="488" actId="14100"/>
        <pc:sldMkLst>
          <pc:docMk/>
          <pc:sldMk cId="0" sldId="266"/>
        </pc:sldMkLst>
        <pc:spChg chg="mod">
          <ac:chgData name="Higgs, Hannah" userId="b68ece08-042a-4f97-a49b-bff56da478a8" providerId="ADAL" clId="{2B2DE164-CFA2-4CF1-85F1-29D736D05E1F}" dt="2025-01-29T23:28:31.908" v="466" actId="1076"/>
          <ac:spMkLst>
            <pc:docMk/>
            <pc:sldMk cId="0" sldId="266"/>
            <ac:spMk id="3" creationId="{00000000-0000-0000-0000-000000000000}"/>
          </ac:spMkLst>
        </pc:spChg>
        <pc:spChg chg="mod">
          <ac:chgData name="Higgs, Hannah" userId="b68ece08-042a-4f97-a49b-bff56da478a8" providerId="ADAL" clId="{2B2DE164-CFA2-4CF1-85F1-29D736D05E1F}" dt="2025-01-29T23:31:35.901" v="488" actId="14100"/>
          <ac:spMkLst>
            <pc:docMk/>
            <pc:sldMk cId="0" sldId="266"/>
            <ac:spMk id="5" creationId="{00000000-0000-0000-0000-000000000000}"/>
          </ac:spMkLst>
        </pc:spChg>
        <pc:spChg chg="mod">
          <ac:chgData name="Higgs, Hannah" userId="b68ece08-042a-4f97-a49b-bff56da478a8" providerId="ADAL" clId="{2B2DE164-CFA2-4CF1-85F1-29D736D05E1F}" dt="2025-01-29T23:31:05.011" v="485" actId="1076"/>
          <ac:spMkLst>
            <pc:docMk/>
            <pc:sldMk cId="0" sldId="266"/>
            <ac:spMk id="6" creationId="{00000000-0000-0000-0000-000000000000}"/>
          </ac:spMkLst>
        </pc:spChg>
        <pc:spChg chg="add mod">
          <ac:chgData name="Higgs, Hannah" userId="b68ece08-042a-4f97-a49b-bff56da478a8" providerId="ADAL" clId="{2B2DE164-CFA2-4CF1-85F1-29D736D05E1F}" dt="2025-01-29T22:36:16.602" v="97"/>
          <ac:spMkLst>
            <pc:docMk/>
            <pc:sldMk cId="0" sldId="266"/>
            <ac:spMk id="7" creationId="{73E4E06B-060C-4F1F-854B-35AD83D07122}"/>
          </ac:spMkLst>
        </pc:spChg>
        <pc:spChg chg="add mod">
          <ac:chgData name="Higgs, Hannah" userId="b68ece08-042a-4f97-a49b-bff56da478a8" providerId="ADAL" clId="{2B2DE164-CFA2-4CF1-85F1-29D736D05E1F}" dt="2025-01-29T22:36:16.602" v="97"/>
          <ac:spMkLst>
            <pc:docMk/>
            <pc:sldMk cId="0" sldId="266"/>
            <ac:spMk id="8" creationId="{F00A8CBA-90FB-AA72-7F7B-8930ADCCBEDD}"/>
          </ac:spMkLst>
        </pc:spChg>
        <pc:picChg chg="add mod">
          <ac:chgData name="Higgs, Hannah" userId="b68ece08-042a-4f97-a49b-bff56da478a8" providerId="ADAL" clId="{2B2DE164-CFA2-4CF1-85F1-29D736D05E1F}" dt="2025-01-29T23:31:01.040" v="484" actId="1076"/>
          <ac:picMkLst>
            <pc:docMk/>
            <pc:sldMk cId="0" sldId="266"/>
            <ac:picMk id="9" creationId="{E3FDC076-B6C6-EE5A-3511-567E38708771}"/>
          </ac:picMkLst>
        </pc:picChg>
      </pc:sldChg>
      <pc:sldChg chg="addSp modSp mod">
        <pc:chgData name="Higgs, Hannah" userId="b68ece08-042a-4f97-a49b-bff56da478a8" providerId="ADAL" clId="{2B2DE164-CFA2-4CF1-85F1-29D736D05E1F}" dt="2025-01-29T23:34:05.803" v="508" actId="2710"/>
        <pc:sldMkLst>
          <pc:docMk/>
          <pc:sldMk cId="0" sldId="267"/>
        </pc:sldMkLst>
        <pc:spChg chg="mod">
          <ac:chgData name="Higgs, Hannah" userId="b68ece08-042a-4f97-a49b-bff56da478a8" providerId="ADAL" clId="{2B2DE164-CFA2-4CF1-85F1-29D736D05E1F}" dt="2025-01-29T23:32:30.243" v="495" actId="1076"/>
          <ac:spMkLst>
            <pc:docMk/>
            <pc:sldMk cId="0" sldId="267"/>
            <ac:spMk id="2" creationId="{00000000-0000-0000-0000-000000000000}"/>
          </ac:spMkLst>
        </pc:spChg>
        <pc:spChg chg="mod">
          <ac:chgData name="Higgs, Hannah" userId="b68ece08-042a-4f97-a49b-bff56da478a8" providerId="ADAL" clId="{2B2DE164-CFA2-4CF1-85F1-29D736D05E1F}" dt="2025-01-29T23:34:05.803" v="508" actId="2710"/>
          <ac:spMkLst>
            <pc:docMk/>
            <pc:sldMk cId="0" sldId="267"/>
            <ac:spMk id="3" creationId="{00000000-0000-0000-0000-000000000000}"/>
          </ac:spMkLst>
        </pc:spChg>
        <pc:spChg chg="add mod">
          <ac:chgData name="Higgs, Hannah" userId="b68ece08-042a-4f97-a49b-bff56da478a8" providerId="ADAL" clId="{2B2DE164-CFA2-4CF1-85F1-29D736D05E1F}" dt="2025-01-29T22:36:14.154" v="96"/>
          <ac:spMkLst>
            <pc:docMk/>
            <pc:sldMk cId="0" sldId="267"/>
            <ac:spMk id="4" creationId="{01DB37DD-2519-8B24-99EF-BAB9742D1C87}"/>
          </ac:spMkLst>
        </pc:spChg>
        <pc:spChg chg="add mod">
          <ac:chgData name="Higgs, Hannah" userId="b68ece08-042a-4f97-a49b-bff56da478a8" providerId="ADAL" clId="{2B2DE164-CFA2-4CF1-85F1-29D736D05E1F}" dt="2025-01-29T22:36:14.154" v="96"/>
          <ac:spMkLst>
            <pc:docMk/>
            <pc:sldMk cId="0" sldId="267"/>
            <ac:spMk id="5" creationId="{32975C85-C595-7BCD-F01B-1104F2113C4D}"/>
          </ac:spMkLst>
        </pc:spChg>
        <pc:picChg chg="add mod">
          <ac:chgData name="Higgs, Hannah" userId="b68ece08-042a-4f97-a49b-bff56da478a8" providerId="ADAL" clId="{2B2DE164-CFA2-4CF1-85F1-29D736D05E1F}" dt="2025-01-29T23:32:49.902" v="497" actId="1076"/>
          <ac:picMkLst>
            <pc:docMk/>
            <pc:sldMk cId="0" sldId="267"/>
            <ac:picMk id="6" creationId="{11390F27-E96A-5E10-03E1-B40EDB6082B7}"/>
          </ac:picMkLst>
        </pc:picChg>
      </pc:sldChg>
      <pc:sldChg chg="addSp modSp mod">
        <pc:chgData name="Higgs, Hannah" userId="b68ece08-042a-4f97-a49b-bff56da478a8" providerId="ADAL" clId="{2B2DE164-CFA2-4CF1-85F1-29D736D05E1F}" dt="2025-01-29T23:37:33.876" v="528" actId="20577"/>
        <pc:sldMkLst>
          <pc:docMk/>
          <pc:sldMk cId="0" sldId="268"/>
        </pc:sldMkLst>
        <pc:spChg chg="mod">
          <ac:chgData name="Higgs, Hannah" userId="b68ece08-042a-4f97-a49b-bff56da478a8" providerId="ADAL" clId="{2B2DE164-CFA2-4CF1-85F1-29D736D05E1F}" dt="2025-01-29T23:35:44.257" v="517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Higgs, Hannah" userId="b68ece08-042a-4f97-a49b-bff56da478a8" providerId="ADAL" clId="{2B2DE164-CFA2-4CF1-85F1-29D736D05E1F}" dt="2025-01-29T23:37:33.876" v="528" actId="20577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Higgs, Hannah" userId="b68ece08-042a-4f97-a49b-bff56da478a8" providerId="ADAL" clId="{2B2DE164-CFA2-4CF1-85F1-29D736D05E1F}" dt="2025-01-29T22:36:11.250" v="95"/>
          <ac:spMkLst>
            <pc:docMk/>
            <pc:sldMk cId="0" sldId="268"/>
            <ac:spMk id="4" creationId="{F768A706-9781-E395-FA98-E0DF31EEBA37}"/>
          </ac:spMkLst>
        </pc:spChg>
        <pc:spChg chg="add mod">
          <ac:chgData name="Higgs, Hannah" userId="b68ece08-042a-4f97-a49b-bff56da478a8" providerId="ADAL" clId="{2B2DE164-CFA2-4CF1-85F1-29D736D05E1F}" dt="2025-01-29T22:36:11.250" v="95"/>
          <ac:spMkLst>
            <pc:docMk/>
            <pc:sldMk cId="0" sldId="268"/>
            <ac:spMk id="5" creationId="{F185F3CF-C1C4-DF39-32D5-2F59158808E0}"/>
          </ac:spMkLst>
        </pc:spChg>
        <pc:picChg chg="add mod">
          <ac:chgData name="Higgs, Hannah" userId="b68ece08-042a-4f97-a49b-bff56da478a8" providerId="ADAL" clId="{2B2DE164-CFA2-4CF1-85F1-29D736D05E1F}" dt="2025-01-29T23:35:25.685" v="515"/>
          <ac:picMkLst>
            <pc:docMk/>
            <pc:sldMk cId="0" sldId="268"/>
            <ac:picMk id="6" creationId="{3E73A479-241B-4458-05C5-EE84B282E169}"/>
          </ac:picMkLst>
        </pc:picChg>
      </pc:sldChg>
      <pc:sldChg chg="delSp del mod">
        <pc:chgData name="Higgs, Hannah" userId="b68ece08-042a-4f97-a49b-bff56da478a8" providerId="ADAL" clId="{2B2DE164-CFA2-4CF1-85F1-29D736D05E1F}" dt="2025-01-29T22:36:01.287" v="94" actId="2696"/>
        <pc:sldMkLst>
          <pc:docMk/>
          <pc:sldMk cId="0" sldId="269"/>
        </pc:sldMkLst>
      </pc:sldChg>
      <pc:sldChg chg="addSp delSp modSp mod setBg">
        <pc:chgData name="Higgs, Hannah" userId="b68ece08-042a-4f97-a49b-bff56da478a8" providerId="ADAL" clId="{2B2DE164-CFA2-4CF1-85F1-29D736D05E1F}" dt="2025-01-22T16:19:13.600" v="15" actId="27636"/>
        <pc:sldMkLst>
          <pc:docMk/>
          <pc:sldMk cId="2921471544" sldId="270"/>
        </pc:sldMkLst>
        <pc:spChg chg="add mod">
          <ac:chgData name="Higgs, Hannah" userId="b68ece08-042a-4f97-a49b-bff56da478a8" providerId="ADAL" clId="{2B2DE164-CFA2-4CF1-85F1-29D736D05E1F}" dt="2025-01-22T16:19:13.600" v="15" actId="27636"/>
          <ac:spMkLst>
            <pc:docMk/>
            <pc:sldMk cId="2921471544" sldId="270"/>
            <ac:spMk id="2" creationId="{A6185D36-364F-C74B-25E0-C1CF6C2C67CF}"/>
          </ac:spMkLst>
        </pc:spChg>
        <pc:spChg chg="add mod">
          <ac:chgData name="Higgs, Hannah" userId="b68ece08-042a-4f97-a49b-bff56da478a8" providerId="ADAL" clId="{2B2DE164-CFA2-4CF1-85F1-29D736D05E1F}" dt="2025-01-22T16:17:39.579" v="6"/>
          <ac:spMkLst>
            <pc:docMk/>
            <pc:sldMk cId="2921471544" sldId="270"/>
            <ac:spMk id="5" creationId="{D369CB59-11EA-3C61-D465-75977960634A}"/>
          </ac:spMkLst>
        </pc:spChg>
        <pc:spChg chg="add mod">
          <ac:chgData name="Higgs, Hannah" userId="b68ece08-042a-4f97-a49b-bff56da478a8" providerId="ADAL" clId="{2B2DE164-CFA2-4CF1-85F1-29D736D05E1F}" dt="2025-01-22T16:17:39.579" v="6"/>
          <ac:spMkLst>
            <pc:docMk/>
            <pc:sldMk cId="2921471544" sldId="270"/>
            <ac:spMk id="11" creationId="{AADF1C09-4FB5-68B9-E826-19E22C551864}"/>
          </ac:spMkLst>
        </pc:spChg>
        <pc:spChg chg="add mod">
          <ac:chgData name="Higgs, Hannah" userId="b68ece08-042a-4f97-a49b-bff56da478a8" providerId="ADAL" clId="{2B2DE164-CFA2-4CF1-85F1-29D736D05E1F}" dt="2025-01-22T16:17:39.579" v="6"/>
          <ac:spMkLst>
            <pc:docMk/>
            <pc:sldMk cId="2921471544" sldId="270"/>
            <ac:spMk id="12" creationId="{8C34355E-FE5E-5A64-954E-090DEBDA1E2D}"/>
          </ac:spMkLst>
        </pc:spChg>
        <pc:spChg chg="add mod">
          <ac:chgData name="Higgs, Hannah" userId="b68ece08-042a-4f97-a49b-bff56da478a8" providerId="ADAL" clId="{2B2DE164-CFA2-4CF1-85F1-29D736D05E1F}" dt="2025-01-22T16:17:39.579" v="6"/>
          <ac:spMkLst>
            <pc:docMk/>
            <pc:sldMk cId="2921471544" sldId="270"/>
            <ac:spMk id="13" creationId="{AC4405DC-D453-A53A-58B4-16ECEF77BDD7}"/>
          </ac:spMkLst>
        </pc:spChg>
        <pc:spChg chg="add mod">
          <ac:chgData name="Higgs, Hannah" userId="b68ece08-042a-4f97-a49b-bff56da478a8" providerId="ADAL" clId="{2B2DE164-CFA2-4CF1-85F1-29D736D05E1F}" dt="2025-01-22T16:17:39.579" v="6"/>
          <ac:spMkLst>
            <pc:docMk/>
            <pc:sldMk cId="2921471544" sldId="270"/>
            <ac:spMk id="14" creationId="{3B4AB5EA-F050-800A-4F34-0FFB09752EB6}"/>
          </ac:spMkLst>
        </pc:spChg>
        <pc:spChg chg="add mod">
          <ac:chgData name="Higgs, Hannah" userId="b68ece08-042a-4f97-a49b-bff56da478a8" providerId="ADAL" clId="{2B2DE164-CFA2-4CF1-85F1-29D736D05E1F}" dt="2025-01-22T16:17:39.579" v="6"/>
          <ac:spMkLst>
            <pc:docMk/>
            <pc:sldMk cId="2921471544" sldId="270"/>
            <ac:spMk id="15" creationId="{EB18F3EC-7E1D-5826-F0EA-7BD5F0135189}"/>
          </ac:spMkLst>
        </pc:spChg>
        <pc:spChg chg="add mod">
          <ac:chgData name="Higgs, Hannah" userId="b68ece08-042a-4f97-a49b-bff56da478a8" providerId="ADAL" clId="{2B2DE164-CFA2-4CF1-85F1-29D736D05E1F}" dt="2025-01-22T16:17:39.579" v="6"/>
          <ac:spMkLst>
            <pc:docMk/>
            <pc:sldMk cId="2921471544" sldId="270"/>
            <ac:spMk id="16" creationId="{D2D4CC56-E6A7-1AE5-EA9D-CFA7C7F96599}"/>
          </ac:spMkLst>
        </pc:spChg>
        <pc:picChg chg="add mod">
          <ac:chgData name="Higgs, Hannah" userId="b68ece08-042a-4f97-a49b-bff56da478a8" providerId="ADAL" clId="{2B2DE164-CFA2-4CF1-85F1-29D736D05E1F}" dt="2025-01-22T16:17:39.579" v="6"/>
          <ac:picMkLst>
            <pc:docMk/>
            <pc:sldMk cId="2921471544" sldId="270"/>
            <ac:picMk id="3" creationId="{31F27FD5-ACD1-12D2-FEC3-FE0DFE66CD9D}"/>
          </ac:picMkLst>
        </pc:picChg>
        <pc:cxnChg chg="add mod">
          <ac:chgData name="Higgs, Hannah" userId="b68ece08-042a-4f97-a49b-bff56da478a8" providerId="ADAL" clId="{2B2DE164-CFA2-4CF1-85F1-29D736D05E1F}" dt="2025-01-22T16:17:39.579" v="6"/>
          <ac:cxnSpMkLst>
            <pc:docMk/>
            <pc:sldMk cId="2921471544" sldId="270"/>
            <ac:cxnSpMk id="6" creationId="{F1FFA79C-9C93-16B2-53AD-5CEF1F30A719}"/>
          </ac:cxnSpMkLst>
        </pc:cxnChg>
      </pc:sldChg>
      <pc:sldChg chg="addSp delSp modSp new mod ord setBg">
        <pc:chgData name="Higgs, Hannah" userId="b68ece08-042a-4f97-a49b-bff56da478a8" providerId="ADAL" clId="{2B2DE164-CFA2-4CF1-85F1-29D736D05E1F}" dt="2025-02-04T17:32:57.425" v="538" actId="1076"/>
        <pc:sldMkLst>
          <pc:docMk/>
          <pc:sldMk cId="2168073276" sldId="271"/>
        </pc:sldMkLst>
        <pc:spChg chg="add mod">
          <ac:chgData name="Higgs, Hannah" userId="b68ece08-042a-4f97-a49b-bff56da478a8" providerId="ADAL" clId="{2B2DE164-CFA2-4CF1-85F1-29D736D05E1F}" dt="2025-01-29T23:46:05.394" v="535" actId="5793"/>
          <ac:spMkLst>
            <pc:docMk/>
            <pc:sldMk cId="2168073276" sldId="271"/>
            <ac:spMk id="5" creationId="{B3453F42-0D41-923D-0674-DBC33ECE03D4}"/>
          </ac:spMkLst>
        </pc:spChg>
        <pc:spChg chg="add mod">
          <ac:chgData name="Higgs, Hannah" userId="b68ece08-042a-4f97-a49b-bff56da478a8" providerId="ADAL" clId="{2B2DE164-CFA2-4CF1-85F1-29D736D05E1F}" dt="2025-01-29T22:35:51.151" v="93"/>
          <ac:spMkLst>
            <pc:docMk/>
            <pc:sldMk cId="2168073276" sldId="271"/>
            <ac:spMk id="6" creationId="{77EF8680-2E63-F4B1-B2ED-0491F86DA6CF}"/>
          </ac:spMkLst>
        </pc:spChg>
        <pc:spChg chg="add mod">
          <ac:chgData name="Higgs, Hannah" userId="b68ece08-042a-4f97-a49b-bff56da478a8" providerId="ADAL" clId="{2B2DE164-CFA2-4CF1-85F1-29D736D05E1F}" dt="2025-01-29T22:35:51.151" v="93"/>
          <ac:spMkLst>
            <pc:docMk/>
            <pc:sldMk cId="2168073276" sldId="271"/>
            <ac:spMk id="7" creationId="{44C24CD9-9038-A496-45CB-7A297A84B468}"/>
          </ac:spMkLst>
        </pc:spChg>
        <pc:spChg chg="add mod">
          <ac:chgData name="Higgs, Hannah" userId="b68ece08-042a-4f97-a49b-bff56da478a8" providerId="ADAL" clId="{2B2DE164-CFA2-4CF1-85F1-29D736D05E1F}" dt="2025-01-29T23:47:18.098" v="536" actId="1076"/>
          <ac:spMkLst>
            <pc:docMk/>
            <pc:sldMk cId="2168073276" sldId="271"/>
            <ac:spMk id="8" creationId="{C4DA71C0-AFBF-8AB2-A920-A6D072902665}"/>
          </ac:spMkLst>
        </pc:spChg>
        <pc:spChg chg="add mod">
          <ac:chgData name="Higgs, Hannah" userId="b68ece08-042a-4f97-a49b-bff56da478a8" providerId="ADAL" clId="{2B2DE164-CFA2-4CF1-85F1-29D736D05E1F}" dt="2025-02-04T17:32:57.425" v="538" actId="1076"/>
          <ac:spMkLst>
            <pc:docMk/>
            <pc:sldMk cId="2168073276" sldId="271"/>
            <ac:spMk id="9" creationId="{17D3D684-25AC-D44D-4425-0EEB0E250913}"/>
          </ac:spMkLst>
        </pc:spChg>
        <pc:spChg chg="add mod">
          <ac:chgData name="Higgs, Hannah" userId="b68ece08-042a-4f97-a49b-bff56da478a8" providerId="ADAL" clId="{2B2DE164-CFA2-4CF1-85F1-29D736D05E1F}" dt="2025-01-29T22:35:51.151" v="93"/>
          <ac:spMkLst>
            <pc:docMk/>
            <pc:sldMk cId="2168073276" sldId="271"/>
            <ac:spMk id="10" creationId="{14FA724E-DEF5-18C4-07B2-CEE2660C0571}"/>
          </ac:spMkLst>
        </pc:spChg>
        <pc:spChg chg="add mod">
          <ac:chgData name="Higgs, Hannah" userId="b68ece08-042a-4f97-a49b-bff56da478a8" providerId="ADAL" clId="{2B2DE164-CFA2-4CF1-85F1-29D736D05E1F}" dt="2025-01-29T22:35:51.151" v="93"/>
          <ac:spMkLst>
            <pc:docMk/>
            <pc:sldMk cId="2168073276" sldId="271"/>
            <ac:spMk id="11" creationId="{107602FC-D952-9816-8DC9-724E78580684}"/>
          </ac:spMkLst>
        </pc:spChg>
        <pc:spChg chg="add mod">
          <ac:chgData name="Higgs, Hannah" userId="b68ece08-042a-4f97-a49b-bff56da478a8" providerId="ADAL" clId="{2B2DE164-CFA2-4CF1-85F1-29D736D05E1F}" dt="2025-01-29T22:35:51.151" v="93"/>
          <ac:spMkLst>
            <pc:docMk/>
            <pc:sldMk cId="2168073276" sldId="271"/>
            <ac:spMk id="12" creationId="{E15DE015-F9AF-FF72-F324-33CAD0842E9B}"/>
          </ac:spMkLst>
        </pc:spChg>
        <pc:spChg chg="add mod">
          <ac:chgData name="Higgs, Hannah" userId="b68ece08-042a-4f97-a49b-bff56da478a8" providerId="ADAL" clId="{2B2DE164-CFA2-4CF1-85F1-29D736D05E1F}" dt="2025-01-29T22:35:51.151" v="93"/>
          <ac:spMkLst>
            <pc:docMk/>
            <pc:sldMk cId="2168073276" sldId="271"/>
            <ac:spMk id="13" creationId="{AFDE1B93-9502-DB25-C88F-B22674A04B3E}"/>
          </ac:spMkLst>
        </pc:spChg>
        <pc:spChg chg="add mod">
          <ac:chgData name="Higgs, Hannah" userId="b68ece08-042a-4f97-a49b-bff56da478a8" providerId="ADAL" clId="{2B2DE164-CFA2-4CF1-85F1-29D736D05E1F}" dt="2025-01-29T22:35:51.151" v="93"/>
          <ac:spMkLst>
            <pc:docMk/>
            <pc:sldMk cId="2168073276" sldId="271"/>
            <ac:spMk id="14" creationId="{63B66764-7937-6076-3437-ACC9246A9685}"/>
          </ac:spMkLst>
        </pc:spChg>
      </pc:sldChg>
      <pc:sldChg chg="addSp delSp modSp add mod">
        <pc:chgData name="Higgs, Hannah" userId="b68ece08-042a-4f97-a49b-bff56da478a8" providerId="ADAL" clId="{2B2DE164-CFA2-4CF1-85F1-29D736D05E1F}" dt="2025-01-29T22:59:51.494" v="295"/>
        <pc:sldMkLst>
          <pc:docMk/>
          <pc:sldMk cId="2156702662" sldId="272"/>
        </pc:sldMkLst>
        <pc:spChg chg="add mod">
          <ac:chgData name="Higgs, Hannah" userId="b68ece08-042a-4f97-a49b-bff56da478a8" providerId="ADAL" clId="{2B2DE164-CFA2-4CF1-85F1-29D736D05E1F}" dt="2025-01-29T22:39:35.666" v="124" actId="1076"/>
          <ac:spMkLst>
            <pc:docMk/>
            <pc:sldMk cId="2156702662" sldId="272"/>
            <ac:spMk id="16" creationId="{FA28B50F-DEA4-EA68-C21C-31C907ACB1CA}"/>
          </ac:spMkLst>
        </pc:spChg>
        <pc:spChg chg="add mod">
          <ac:chgData name="Higgs, Hannah" userId="b68ece08-042a-4f97-a49b-bff56da478a8" providerId="ADAL" clId="{2B2DE164-CFA2-4CF1-85F1-29D736D05E1F}" dt="2025-01-29T22:41:50.110" v="135" actId="1076"/>
          <ac:spMkLst>
            <pc:docMk/>
            <pc:sldMk cId="2156702662" sldId="272"/>
            <ac:spMk id="17" creationId="{5065DCB0-9F9E-0142-6019-9CC0AA4E9FA8}"/>
          </ac:spMkLst>
        </pc:spChg>
        <pc:spChg chg="add mod">
          <ac:chgData name="Higgs, Hannah" userId="b68ece08-042a-4f97-a49b-bff56da478a8" providerId="ADAL" clId="{2B2DE164-CFA2-4CF1-85F1-29D736D05E1F}" dt="2025-01-29T22:41:26.217" v="133" actId="1076"/>
          <ac:spMkLst>
            <pc:docMk/>
            <pc:sldMk cId="2156702662" sldId="272"/>
            <ac:spMk id="18" creationId="{3ADEB72F-9D34-E2DD-1A0C-BF2276B67532}"/>
          </ac:spMkLst>
        </pc:spChg>
        <pc:spChg chg="add mod">
          <ac:chgData name="Higgs, Hannah" userId="b68ece08-042a-4f97-a49b-bff56da478a8" providerId="ADAL" clId="{2B2DE164-CFA2-4CF1-85F1-29D736D05E1F}" dt="2025-01-29T22:41:39.890" v="134" actId="1076"/>
          <ac:spMkLst>
            <pc:docMk/>
            <pc:sldMk cId="2156702662" sldId="272"/>
            <ac:spMk id="19" creationId="{C2DA53CE-A924-A63B-F058-084CD6484EFD}"/>
          </ac:spMkLst>
        </pc:spChg>
        <pc:spChg chg="add mod">
          <ac:chgData name="Higgs, Hannah" userId="b68ece08-042a-4f97-a49b-bff56da478a8" providerId="ADAL" clId="{2B2DE164-CFA2-4CF1-85F1-29D736D05E1F}" dt="2025-01-29T22:59:51.494" v="295"/>
          <ac:spMkLst>
            <pc:docMk/>
            <pc:sldMk cId="2156702662" sldId="272"/>
            <ac:spMk id="20" creationId="{7CCDDC47-2AA0-BB34-1003-1B320FA3C97A}"/>
          </ac:spMkLst>
        </pc:spChg>
        <pc:spChg chg="add mod">
          <ac:chgData name="Higgs, Hannah" userId="b68ece08-042a-4f97-a49b-bff56da478a8" providerId="ADAL" clId="{2B2DE164-CFA2-4CF1-85F1-29D736D05E1F}" dt="2025-01-29T22:59:51.494" v="295"/>
          <ac:spMkLst>
            <pc:docMk/>
            <pc:sldMk cId="2156702662" sldId="272"/>
            <ac:spMk id="21" creationId="{F7915505-B6B6-511C-D88A-0BD55690E3D2}"/>
          </ac:spMkLst>
        </pc:spChg>
        <pc:spChg chg="add mod">
          <ac:chgData name="Higgs, Hannah" userId="b68ece08-042a-4f97-a49b-bff56da478a8" providerId="ADAL" clId="{2B2DE164-CFA2-4CF1-85F1-29D736D05E1F}" dt="2025-01-29T22:59:51.494" v="295"/>
          <ac:spMkLst>
            <pc:docMk/>
            <pc:sldMk cId="2156702662" sldId="272"/>
            <ac:spMk id="22" creationId="{B2E66CBF-9E65-2CA1-31FB-024D61E25A96}"/>
          </ac:spMkLst>
        </pc:spChg>
        <pc:spChg chg="add mod">
          <ac:chgData name="Higgs, Hannah" userId="b68ece08-042a-4f97-a49b-bff56da478a8" providerId="ADAL" clId="{2B2DE164-CFA2-4CF1-85F1-29D736D05E1F}" dt="2025-01-29T22:59:51.494" v="295"/>
          <ac:spMkLst>
            <pc:docMk/>
            <pc:sldMk cId="2156702662" sldId="272"/>
            <ac:spMk id="23" creationId="{056C3C62-3260-253A-4290-627A123B7284}"/>
          </ac:spMkLst>
        </pc:spChg>
        <pc:spChg chg="add mod">
          <ac:chgData name="Higgs, Hannah" userId="b68ece08-042a-4f97-a49b-bff56da478a8" providerId="ADAL" clId="{2B2DE164-CFA2-4CF1-85F1-29D736D05E1F}" dt="2025-01-29T22:59:51.494" v="295"/>
          <ac:spMkLst>
            <pc:docMk/>
            <pc:sldMk cId="2156702662" sldId="272"/>
            <ac:spMk id="24" creationId="{3A9AE432-7E0A-9B58-CE85-829CFD612C0C}"/>
          </ac:spMkLst>
        </pc:spChg>
        <pc:spChg chg="add mod">
          <ac:chgData name="Higgs, Hannah" userId="b68ece08-042a-4f97-a49b-bff56da478a8" providerId="ADAL" clId="{2B2DE164-CFA2-4CF1-85F1-29D736D05E1F}" dt="2025-01-29T22:59:51.494" v="295"/>
          <ac:spMkLst>
            <pc:docMk/>
            <pc:sldMk cId="2156702662" sldId="272"/>
            <ac:spMk id="25" creationId="{C4D324E2-5BEF-1281-6504-AEA8DB675408}"/>
          </ac:spMkLst>
        </pc:spChg>
      </pc:sldChg>
      <pc:sldChg chg="addSp delSp modSp add mod">
        <pc:chgData name="Higgs, Hannah" userId="b68ece08-042a-4f97-a49b-bff56da478a8" providerId="ADAL" clId="{2B2DE164-CFA2-4CF1-85F1-29D736D05E1F}" dt="2025-01-29T23:00:24.421" v="305"/>
        <pc:sldMkLst>
          <pc:docMk/>
          <pc:sldMk cId="4221126648" sldId="273"/>
        </pc:sldMkLst>
        <pc:spChg chg="add mod">
          <ac:chgData name="Higgs, Hannah" userId="b68ece08-042a-4f97-a49b-bff56da478a8" providerId="ADAL" clId="{2B2DE164-CFA2-4CF1-85F1-29D736D05E1F}" dt="2025-01-29T22:43:24.142" v="147" actId="1076"/>
          <ac:spMkLst>
            <pc:docMk/>
            <pc:sldMk cId="4221126648" sldId="273"/>
            <ac:spMk id="5" creationId="{A62BA21C-9D2E-076C-E757-16E5A3BD171C}"/>
          </ac:spMkLst>
        </pc:spChg>
        <pc:spChg chg="add mod">
          <ac:chgData name="Higgs, Hannah" userId="b68ece08-042a-4f97-a49b-bff56da478a8" providerId="ADAL" clId="{2B2DE164-CFA2-4CF1-85F1-29D736D05E1F}" dt="2025-01-29T23:00:24.421" v="305"/>
          <ac:spMkLst>
            <pc:docMk/>
            <pc:sldMk cId="4221126648" sldId="273"/>
            <ac:spMk id="14" creationId="{F951FF1E-110F-9077-586B-2643AFA812CC}"/>
          </ac:spMkLst>
        </pc:spChg>
        <pc:spChg chg="add mod">
          <ac:chgData name="Higgs, Hannah" userId="b68ece08-042a-4f97-a49b-bff56da478a8" providerId="ADAL" clId="{2B2DE164-CFA2-4CF1-85F1-29D736D05E1F}" dt="2025-01-29T23:00:24.421" v="305"/>
          <ac:spMkLst>
            <pc:docMk/>
            <pc:sldMk cId="4221126648" sldId="273"/>
            <ac:spMk id="15" creationId="{D4188250-2DE1-FAD4-0CBC-C42848C615A6}"/>
          </ac:spMkLst>
        </pc:spChg>
        <pc:spChg chg="mod">
          <ac:chgData name="Higgs, Hannah" userId="b68ece08-042a-4f97-a49b-bff56da478a8" providerId="ADAL" clId="{2B2DE164-CFA2-4CF1-85F1-29D736D05E1F}" dt="2025-01-29T22:43:56.441" v="161" actId="20577"/>
          <ac:spMkLst>
            <pc:docMk/>
            <pc:sldMk cId="4221126648" sldId="273"/>
            <ac:spMk id="16" creationId="{42F6F9F7-9F19-EC11-42CB-3CAD45745891}"/>
          </ac:spMkLst>
        </pc:spChg>
        <pc:spChg chg="add mod">
          <ac:chgData name="Higgs, Hannah" userId="b68ece08-042a-4f97-a49b-bff56da478a8" providerId="ADAL" clId="{2B2DE164-CFA2-4CF1-85F1-29D736D05E1F}" dt="2025-01-29T23:00:24.421" v="305"/>
          <ac:spMkLst>
            <pc:docMk/>
            <pc:sldMk cId="4221126648" sldId="273"/>
            <ac:spMk id="20" creationId="{F0D5C236-2D4A-77CC-2AD2-E90004A2F69A}"/>
          </ac:spMkLst>
        </pc:spChg>
        <pc:spChg chg="add mod">
          <ac:chgData name="Higgs, Hannah" userId="b68ece08-042a-4f97-a49b-bff56da478a8" providerId="ADAL" clId="{2B2DE164-CFA2-4CF1-85F1-29D736D05E1F}" dt="2025-01-29T23:00:24.421" v="305"/>
          <ac:spMkLst>
            <pc:docMk/>
            <pc:sldMk cId="4221126648" sldId="273"/>
            <ac:spMk id="21" creationId="{71E15458-8285-47CF-478F-DE227C81F02F}"/>
          </ac:spMkLst>
        </pc:spChg>
        <pc:spChg chg="add mod">
          <ac:chgData name="Higgs, Hannah" userId="b68ece08-042a-4f97-a49b-bff56da478a8" providerId="ADAL" clId="{2B2DE164-CFA2-4CF1-85F1-29D736D05E1F}" dt="2025-01-29T23:00:24.421" v="305"/>
          <ac:spMkLst>
            <pc:docMk/>
            <pc:sldMk cId="4221126648" sldId="273"/>
            <ac:spMk id="22" creationId="{86A9493A-439C-9798-F55B-44657722DE1A}"/>
          </ac:spMkLst>
        </pc:spChg>
        <pc:spChg chg="add mod">
          <ac:chgData name="Higgs, Hannah" userId="b68ece08-042a-4f97-a49b-bff56da478a8" providerId="ADAL" clId="{2B2DE164-CFA2-4CF1-85F1-29D736D05E1F}" dt="2025-01-29T23:00:24.421" v="305"/>
          <ac:spMkLst>
            <pc:docMk/>
            <pc:sldMk cId="4221126648" sldId="273"/>
            <ac:spMk id="23" creationId="{73967C43-6503-2CB4-5F33-B7208976620C}"/>
          </ac:spMkLst>
        </pc:spChg>
      </pc:sldChg>
      <pc:sldChg chg="addSp delSp modSp add mod ord">
        <pc:chgData name="Higgs, Hannah" userId="b68ece08-042a-4f97-a49b-bff56da478a8" providerId="ADAL" clId="{2B2DE164-CFA2-4CF1-85F1-29D736D05E1F}" dt="2025-01-29T23:00:55.077" v="316"/>
        <pc:sldMkLst>
          <pc:docMk/>
          <pc:sldMk cId="4007950297" sldId="274"/>
        </pc:sldMkLst>
        <pc:spChg chg="mod">
          <ac:chgData name="Higgs, Hannah" userId="b68ece08-042a-4f97-a49b-bff56da478a8" providerId="ADAL" clId="{2B2DE164-CFA2-4CF1-85F1-29D736D05E1F}" dt="2025-01-29T22:44:58.858" v="167"/>
          <ac:spMkLst>
            <pc:docMk/>
            <pc:sldMk cId="4007950297" sldId="274"/>
            <ac:spMk id="16" creationId="{B008110D-03BE-64E9-C764-B72934E98347}"/>
          </ac:spMkLst>
        </pc:spChg>
        <pc:spChg chg="add mod">
          <ac:chgData name="Higgs, Hannah" userId="b68ece08-042a-4f97-a49b-bff56da478a8" providerId="ADAL" clId="{2B2DE164-CFA2-4CF1-85F1-29D736D05E1F}" dt="2025-01-29T22:58:27.044" v="286" actId="15"/>
          <ac:spMkLst>
            <pc:docMk/>
            <pc:sldMk cId="4007950297" sldId="274"/>
            <ac:spMk id="21" creationId="{A5A2C43D-5C07-051A-A754-E99D75E0FE09}"/>
          </ac:spMkLst>
        </pc:spChg>
        <pc:spChg chg="add mod">
          <ac:chgData name="Higgs, Hannah" userId="b68ece08-042a-4f97-a49b-bff56da478a8" providerId="ADAL" clId="{2B2DE164-CFA2-4CF1-85F1-29D736D05E1F}" dt="2025-01-29T23:00:55.077" v="316"/>
          <ac:spMkLst>
            <pc:docMk/>
            <pc:sldMk cId="4007950297" sldId="274"/>
            <ac:spMk id="22" creationId="{25C2923E-3A41-280C-9B83-4E7B92BB70BC}"/>
          </ac:spMkLst>
        </pc:spChg>
        <pc:spChg chg="add mod">
          <ac:chgData name="Higgs, Hannah" userId="b68ece08-042a-4f97-a49b-bff56da478a8" providerId="ADAL" clId="{2B2DE164-CFA2-4CF1-85F1-29D736D05E1F}" dt="2025-01-29T23:00:55.077" v="316"/>
          <ac:spMkLst>
            <pc:docMk/>
            <pc:sldMk cId="4007950297" sldId="274"/>
            <ac:spMk id="23" creationId="{27D1C464-5915-37D1-746B-2FFE61D03DA4}"/>
          </ac:spMkLst>
        </pc:spChg>
        <pc:spChg chg="add mod">
          <ac:chgData name="Higgs, Hannah" userId="b68ece08-042a-4f97-a49b-bff56da478a8" providerId="ADAL" clId="{2B2DE164-CFA2-4CF1-85F1-29D736D05E1F}" dt="2025-01-29T23:00:55.077" v="316"/>
          <ac:spMkLst>
            <pc:docMk/>
            <pc:sldMk cId="4007950297" sldId="274"/>
            <ac:spMk id="24" creationId="{D8978FDA-5D4D-7B34-C681-4BDF0CA1F441}"/>
          </ac:spMkLst>
        </pc:spChg>
        <pc:spChg chg="add mod">
          <ac:chgData name="Higgs, Hannah" userId="b68ece08-042a-4f97-a49b-bff56da478a8" providerId="ADAL" clId="{2B2DE164-CFA2-4CF1-85F1-29D736D05E1F}" dt="2025-01-29T23:00:55.077" v="316"/>
          <ac:spMkLst>
            <pc:docMk/>
            <pc:sldMk cId="4007950297" sldId="274"/>
            <ac:spMk id="25" creationId="{C0671D6E-CB88-CFFE-7671-B106DA251C0E}"/>
          </ac:spMkLst>
        </pc:spChg>
        <pc:spChg chg="add mod">
          <ac:chgData name="Higgs, Hannah" userId="b68ece08-042a-4f97-a49b-bff56da478a8" providerId="ADAL" clId="{2B2DE164-CFA2-4CF1-85F1-29D736D05E1F}" dt="2025-01-29T23:00:55.077" v="316"/>
          <ac:spMkLst>
            <pc:docMk/>
            <pc:sldMk cId="4007950297" sldId="274"/>
            <ac:spMk id="26" creationId="{5AE96C56-D002-6B14-E442-C3EC4328BAE5}"/>
          </ac:spMkLst>
        </pc:spChg>
        <pc:spChg chg="add mod">
          <ac:chgData name="Higgs, Hannah" userId="b68ece08-042a-4f97-a49b-bff56da478a8" providerId="ADAL" clId="{2B2DE164-CFA2-4CF1-85F1-29D736D05E1F}" dt="2025-01-29T23:00:55.077" v="316"/>
          <ac:spMkLst>
            <pc:docMk/>
            <pc:sldMk cId="4007950297" sldId="274"/>
            <ac:spMk id="27" creationId="{5F38A602-E0C7-7298-3D42-9DF91E7DA8D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7A445-832B-4686-A541-5808CF4A9A0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1CF1B9-B2B3-45F0-BA9D-F63B5E6897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Practice reading and interpreting multiple-choice questions.</a:t>
          </a:r>
        </a:p>
      </dgm:t>
    </dgm:pt>
    <dgm:pt modelId="{7CEDFC4A-59C0-4629-8646-FD13D22BE016}" type="parTrans" cxnId="{4F3705CD-2A13-4F9E-8F25-AE1A1934570E}">
      <dgm:prSet/>
      <dgm:spPr/>
      <dgm:t>
        <a:bodyPr/>
        <a:lstStyle/>
        <a:p>
          <a:endParaRPr lang="en-US"/>
        </a:p>
      </dgm:t>
    </dgm:pt>
    <dgm:pt modelId="{2F36CB9E-8F1A-4E3A-B798-26F8D477A817}" type="sibTrans" cxnId="{4F3705CD-2A13-4F9E-8F25-AE1A1934570E}">
      <dgm:prSet/>
      <dgm:spPr/>
      <dgm:t>
        <a:bodyPr/>
        <a:lstStyle/>
        <a:p>
          <a:endParaRPr lang="en-US"/>
        </a:p>
      </dgm:t>
    </dgm:pt>
    <dgm:pt modelId="{1DF65346-122C-43D2-BD4C-F0046E69F7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tests generated for classroom and lab activities.</a:t>
          </a:r>
        </a:p>
      </dgm:t>
    </dgm:pt>
    <dgm:pt modelId="{F91CD1A8-7076-4CC5-B947-5FD992C0C0FE}" type="parTrans" cxnId="{6A5ADACC-F6C8-4976-837B-67754A106046}">
      <dgm:prSet/>
      <dgm:spPr/>
      <dgm:t>
        <a:bodyPr/>
        <a:lstStyle/>
        <a:p>
          <a:endParaRPr lang="en-US"/>
        </a:p>
      </dgm:t>
    </dgm:pt>
    <dgm:pt modelId="{D8A79091-413A-48C9-B177-36C093672C47}" type="sibTrans" cxnId="{6A5ADACC-F6C8-4976-837B-67754A106046}">
      <dgm:prSet/>
      <dgm:spPr/>
      <dgm:t>
        <a:bodyPr/>
        <a:lstStyle/>
        <a:p>
          <a:endParaRPr lang="en-US"/>
        </a:p>
      </dgm:t>
    </dgm:pt>
    <dgm:pt modelId="{0516CC09-ABD9-4EC4-BB9B-0BBD379E7B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Have students develop multiple-choice items for a practice test.</a:t>
          </a:r>
        </a:p>
      </dgm:t>
    </dgm:pt>
    <dgm:pt modelId="{DD40D461-C38B-4143-8383-2FEB434568F6}" type="parTrans" cxnId="{09A3040A-ED2C-43A6-96B6-BECDDEAB073F}">
      <dgm:prSet/>
      <dgm:spPr/>
      <dgm:t>
        <a:bodyPr/>
        <a:lstStyle/>
        <a:p>
          <a:endParaRPr lang="en-US"/>
        </a:p>
      </dgm:t>
    </dgm:pt>
    <dgm:pt modelId="{07F05B38-C103-4225-B804-EB81851492F4}" type="sibTrans" cxnId="{09A3040A-ED2C-43A6-96B6-BECDDEAB073F}">
      <dgm:prSet/>
      <dgm:spPr/>
      <dgm:t>
        <a:bodyPr/>
        <a:lstStyle/>
        <a:p>
          <a:endParaRPr lang="en-US"/>
        </a:p>
      </dgm:t>
    </dgm:pt>
    <dgm:pt modelId="{CBF1BDCA-97EE-43F8-8DA9-5040B13E3E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Post one review question/problem each day; instruct students to record  questions and correct answers.</a:t>
          </a:r>
        </a:p>
      </dgm:t>
    </dgm:pt>
    <dgm:pt modelId="{43C8DE0B-07FF-4AEB-B760-8BAB7E0D125C}" type="parTrans" cxnId="{FDFE60CD-CD96-4A7F-87EC-CD0E0F0EA5D1}">
      <dgm:prSet/>
      <dgm:spPr/>
      <dgm:t>
        <a:bodyPr/>
        <a:lstStyle/>
        <a:p>
          <a:endParaRPr lang="en-US"/>
        </a:p>
      </dgm:t>
    </dgm:pt>
    <dgm:pt modelId="{76699BCE-F695-4FCF-8E78-28BB65269CEB}" type="sibTrans" cxnId="{FDFE60CD-CD96-4A7F-87EC-CD0E0F0EA5D1}">
      <dgm:prSet/>
      <dgm:spPr/>
      <dgm:t>
        <a:bodyPr/>
        <a:lstStyle/>
        <a:p>
          <a:endParaRPr lang="en-US"/>
        </a:p>
      </dgm:t>
    </dgm:pt>
    <dgm:pt modelId="{6D1FD621-A1CE-429F-8940-35B79BAF4B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flashcards or word walls to practice vocabulary/terminology.</a:t>
          </a:r>
        </a:p>
      </dgm:t>
    </dgm:pt>
    <dgm:pt modelId="{A7A3DC41-2A11-4163-97B1-9A24C742075F}" type="parTrans" cxnId="{8D8B2249-60FB-4676-A5F4-39B97225C7CC}">
      <dgm:prSet/>
      <dgm:spPr/>
      <dgm:t>
        <a:bodyPr/>
        <a:lstStyle/>
        <a:p>
          <a:endParaRPr lang="en-US"/>
        </a:p>
      </dgm:t>
    </dgm:pt>
    <dgm:pt modelId="{08976335-F94B-48E4-A4CE-4F84BE0A233F}" type="sibTrans" cxnId="{8D8B2249-60FB-4676-A5F4-39B97225C7CC}">
      <dgm:prSet/>
      <dgm:spPr/>
      <dgm:t>
        <a:bodyPr/>
        <a:lstStyle/>
        <a:p>
          <a:endParaRPr lang="en-US"/>
        </a:p>
      </dgm:t>
    </dgm:pt>
    <dgm:pt modelId="{56762663-FAB5-4D68-AF4C-3C38DF6522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an incentive such as extra points for passing the test.</a:t>
          </a:r>
        </a:p>
      </dgm:t>
    </dgm:pt>
    <dgm:pt modelId="{094837B2-87F7-4C71-AC90-12DA143F98FE}" type="parTrans" cxnId="{2C357903-7CC0-4833-B8CA-07AD23FCA829}">
      <dgm:prSet/>
      <dgm:spPr/>
      <dgm:t>
        <a:bodyPr/>
        <a:lstStyle/>
        <a:p>
          <a:endParaRPr lang="en-US"/>
        </a:p>
      </dgm:t>
    </dgm:pt>
    <dgm:pt modelId="{A591EC42-EEE2-44D0-AD36-32C6DB41DAE7}" type="sibTrans" cxnId="{2C357903-7CC0-4833-B8CA-07AD23FCA829}">
      <dgm:prSet/>
      <dgm:spPr/>
      <dgm:t>
        <a:bodyPr/>
        <a:lstStyle/>
        <a:p>
          <a:endParaRPr lang="en-US"/>
        </a:p>
      </dgm:t>
    </dgm:pt>
    <dgm:pt modelId="{9E6ECC46-9D14-4EA4-A3EA-60DFFE5595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Talk up the certificate students receive for passing the test.</a:t>
          </a:r>
        </a:p>
      </dgm:t>
    </dgm:pt>
    <dgm:pt modelId="{961E1F54-23C4-42AC-A30A-E29529DA9217}" type="parTrans" cxnId="{50A2F4A0-7C6D-4578-AA05-F61CE8CFC073}">
      <dgm:prSet/>
      <dgm:spPr/>
      <dgm:t>
        <a:bodyPr/>
        <a:lstStyle/>
        <a:p>
          <a:endParaRPr lang="en-US"/>
        </a:p>
      </dgm:t>
    </dgm:pt>
    <dgm:pt modelId="{865A3210-9C06-4EAD-85E9-AE3EBE6E0AAB}" type="sibTrans" cxnId="{50A2F4A0-7C6D-4578-AA05-F61CE8CFC073}">
      <dgm:prSet/>
      <dgm:spPr/>
      <dgm:t>
        <a:bodyPr/>
        <a:lstStyle/>
        <a:p>
          <a:endParaRPr lang="en-US"/>
        </a:p>
      </dgm:t>
    </dgm:pt>
    <dgm:pt modelId="{8F09F95A-70B1-42A3-93C2-7E98B1A80EAB}" type="pres">
      <dgm:prSet presAssocID="{E5E7A445-832B-4686-A541-5808CF4A9A0F}" presName="root" presStyleCnt="0">
        <dgm:presLayoutVars>
          <dgm:dir/>
          <dgm:resizeHandles val="exact"/>
        </dgm:presLayoutVars>
      </dgm:prSet>
      <dgm:spPr/>
    </dgm:pt>
    <dgm:pt modelId="{72AD4C04-2361-45D4-B942-B9B431598C2A}" type="pres">
      <dgm:prSet presAssocID="{261CF1B9-B2B3-45F0-BA9D-F63B5E6897AC}" presName="compNode" presStyleCnt="0"/>
      <dgm:spPr/>
    </dgm:pt>
    <dgm:pt modelId="{140DEEC6-94B2-4D6E-BD39-10D1956C8F86}" type="pres">
      <dgm:prSet presAssocID="{261CF1B9-B2B3-45F0-BA9D-F63B5E6897A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0286B28B-B44C-4B06-9C44-1ED313A624E0}" type="pres">
      <dgm:prSet presAssocID="{261CF1B9-B2B3-45F0-BA9D-F63B5E6897AC}" presName="spaceRect" presStyleCnt="0"/>
      <dgm:spPr/>
    </dgm:pt>
    <dgm:pt modelId="{8699D485-D368-4882-9536-E2D68C6AE1F4}" type="pres">
      <dgm:prSet presAssocID="{261CF1B9-B2B3-45F0-BA9D-F63B5E6897AC}" presName="textRect" presStyleLbl="revTx" presStyleIdx="0" presStyleCnt="7">
        <dgm:presLayoutVars>
          <dgm:chMax val="1"/>
          <dgm:chPref val="1"/>
        </dgm:presLayoutVars>
      </dgm:prSet>
      <dgm:spPr/>
    </dgm:pt>
    <dgm:pt modelId="{C05DB63D-8D37-41FF-9CE3-981C8393ED0A}" type="pres">
      <dgm:prSet presAssocID="{2F36CB9E-8F1A-4E3A-B798-26F8D477A817}" presName="sibTrans" presStyleCnt="0"/>
      <dgm:spPr/>
    </dgm:pt>
    <dgm:pt modelId="{B2D8379E-BCEF-46CA-AC87-2956DA79FFBD}" type="pres">
      <dgm:prSet presAssocID="{1DF65346-122C-43D2-BD4C-F0046E69F790}" presName="compNode" presStyleCnt="0"/>
      <dgm:spPr/>
    </dgm:pt>
    <dgm:pt modelId="{FC7EC172-D5B1-47EE-A011-CF7A6E3F85AE}" type="pres">
      <dgm:prSet presAssocID="{1DF65346-122C-43D2-BD4C-F0046E69F79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76ED4671-27E3-4ADE-A900-09A6DA23605A}" type="pres">
      <dgm:prSet presAssocID="{1DF65346-122C-43D2-BD4C-F0046E69F790}" presName="spaceRect" presStyleCnt="0"/>
      <dgm:spPr/>
    </dgm:pt>
    <dgm:pt modelId="{C019623A-D600-4B56-B134-D74D2293151D}" type="pres">
      <dgm:prSet presAssocID="{1DF65346-122C-43D2-BD4C-F0046E69F790}" presName="textRect" presStyleLbl="revTx" presStyleIdx="1" presStyleCnt="7">
        <dgm:presLayoutVars>
          <dgm:chMax val="1"/>
          <dgm:chPref val="1"/>
        </dgm:presLayoutVars>
      </dgm:prSet>
      <dgm:spPr/>
    </dgm:pt>
    <dgm:pt modelId="{A3F7E0FD-8D67-4D33-9649-69EFC81D83A9}" type="pres">
      <dgm:prSet presAssocID="{D8A79091-413A-48C9-B177-36C093672C47}" presName="sibTrans" presStyleCnt="0"/>
      <dgm:spPr/>
    </dgm:pt>
    <dgm:pt modelId="{70A3C6D7-08AA-4ED7-9437-A37F502D9D77}" type="pres">
      <dgm:prSet presAssocID="{0516CC09-ABD9-4EC4-BB9B-0BBD379E7B1C}" presName="compNode" presStyleCnt="0"/>
      <dgm:spPr/>
    </dgm:pt>
    <dgm:pt modelId="{17193E19-AFA8-42CA-9DA8-1895F5C3BEFD}" type="pres">
      <dgm:prSet presAssocID="{0516CC09-ABD9-4EC4-BB9B-0BBD379E7B1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071007B3-2318-4013-B90E-103B59B5A24D}" type="pres">
      <dgm:prSet presAssocID="{0516CC09-ABD9-4EC4-BB9B-0BBD379E7B1C}" presName="spaceRect" presStyleCnt="0"/>
      <dgm:spPr/>
    </dgm:pt>
    <dgm:pt modelId="{FDF934F1-C10B-4F0B-AA62-07F9A44DF5D0}" type="pres">
      <dgm:prSet presAssocID="{0516CC09-ABD9-4EC4-BB9B-0BBD379E7B1C}" presName="textRect" presStyleLbl="revTx" presStyleIdx="2" presStyleCnt="7">
        <dgm:presLayoutVars>
          <dgm:chMax val="1"/>
          <dgm:chPref val="1"/>
        </dgm:presLayoutVars>
      </dgm:prSet>
      <dgm:spPr/>
    </dgm:pt>
    <dgm:pt modelId="{A3C4A7AD-A958-4A3E-9DAC-6185767ECB56}" type="pres">
      <dgm:prSet presAssocID="{07F05B38-C103-4225-B804-EB81851492F4}" presName="sibTrans" presStyleCnt="0"/>
      <dgm:spPr/>
    </dgm:pt>
    <dgm:pt modelId="{FB4E0425-809E-4883-9073-1C9B95D806D3}" type="pres">
      <dgm:prSet presAssocID="{CBF1BDCA-97EE-43F8-8DA9-5040B13E3E9A}" presName="compNode" presStyleCnt="0"/>
      <dgm:spPr/>
    </dgm:pt>
    <dgm:pt modelId="{BC320400-ACD8-42DC-B02C-D7AF5E7174AA}" type="pres">
      <dgm:prSet presAssocID="{CBF1BDCA-97EE-43F8-8DA9-5040B13E3E9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3477FFFD-CA21-4C61-AC7A-44AB087D2FB7}" type="pres">
      <dgm:prSet presAssocID="{CBF1BDCA-97EE-43F8-8DA9-5040B13E3E9A}" presName="spaceRect" presStyleCnt="0"/>
      <dgm:spPr/>
    </dgm:pt>
    <dgm:pt modelId="{20760692-F624-42C3-BDB0-9F324A816FD1}" type="pres">
      <dgm:prSet presAssocID="{CBF1BDCA-97EE-43F8-8DA9-5040B13E3E9A}" presName="textRect" presStyleLbl="revTx" presStyleIdx="3" presStyleCnt="7" custScaleX="113067">
        <dgm:presLayoutVars>
          <dgm:chMax val="1"/>
          <dgm:chPref val="1"/>
        </dgm:presLayoutVars>
      </dgm:prSet>
      <dgm:spPr/>
    </dgm:pt>
    <dgm:pt modelId="{ED229F4F-2536-45F0-94FC-2E35DEAB3596}" type="pres">
      <dgm:prSet presAssocID="{76699BCE-F695-4FCF-8E78-28BB65269CEB}" presName="sibTrans" presStyleCnt="0"/>
      <dgm:spPr/>
    </dgm:pt>
    <dgm:pt modelId="{3E6D4269-E47C-4AE1-981C-2B4CC298BB08}" type="pres">
      <dgm:prSet presAssocID="{6D1FD621-A1CE-429F-8940-35B79BAF4BE0}" presName="compNode" presStyleCnt="0"/>
      <dgm:spPr/>
    </dgm:pt>
    <dgm:pt modelId="{39497A76-1E5C-49C9-B409-91EE7463C311}" type="pres">
      <dgm:prSet presAssocID="{6D1FD621-A1CE-429F-8940-35B79BAF4BE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EB8129-EF6E-4050-A7B0-35D9A6EF6DBA}" type="pres">
      <dgm:prSet presAssocID="{6D1FD621-A1CE-429F-8940-35B79BAF4BE0}" presName="spaceRect" presStyleCnt="0"/>
      <dgm:spPr/>
    </dgm:pt>
    <dgm:pt modelId="{11A53008-80CA-40AD-B378-A497D474DA2D}" type="pres">
      <dgm:prSet presAssocID="{6D1FD621-A1CE-429F-8940-35B79BAF4BE0}" presName="textRect" presStyleLbl="revTx" presStyleIdx="4" presStyleCnt="7">
        <dgm:presLayoutVars>
          <dgm:chMax val="1"/>
          <dgm:chPref val="1"/>
        </dgm:presLayoutVars>
      </dgm:prSet>
      <dgm:spPr/>
    </dgm:pt>
    <dgm:pt modelId="{ED744ED3-5A31-4274-861E-3E8F27735CDB}" type="pres">
      <dgm:prSet presAssocID="{08976335-F94B-48E4-A4CE-4F84BE0A233F}" presName="sibTrans" presStyleCnt="0"/>
      <dgm:spPr/>
    </dgm:pt>
    <dgm:pt modelId="{70BFE4D3-A6B6-4000-9BD9-942683A38CBD}" type="pres">
      <dgm:prSet presAssocID="{56762663-FAB5-4D68-AF4C-3C38DF65221E}" presName="compNode" presStyleCnt="0"/>
      <dgm:spPr/>
    </dgm:pt>
    <dgm:pt modelId="{7452A82C-3199-46FB-8BA8-1DB477FBBA52}" type="pres">
      <dgm:prSet presAssocID="{56762663-FAB5-4D68-AF4C-3C38DF65221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0A942B6D-FFE0-4F3E-A994-1E92E6032754}" type="pres">
      <dgm:prSet presAssocID="{56762663-FAB5-4D68-AF4C-3C38DF65221E}" presName="spaceRect" presStyleCnt="0"/>
      <dgm:spPr/>
    </dgm:pt>
    <dgm:pt modelId="{336E7438-8E52-403C-8502-24F0B1B0FB5D}" type="pres">
      <dgm:prSet presAssocID="{56762663-FAB5-4D68-AF4C-3C38DF65221E}" presName="textRect" presStyleLbl="revTx" presStyleIdx="5" presStyleCnt="7">
        <dgm:presLayoutVars>
          <dgm:chMax val="1"/>
          <dgm:chPref val="1"/>
        </dgm:presLayoutVars>
      </dgm:prSet>
      <dgm:spPr/>
    </dgm:pt>
    <dgm:pt modelId="{8A554CD1-2CFD-40E8-900A-774A95F42D15}" type="pres">
      <dgm:prSet presAssocID="{A591EC42-EEE2-44D0-AD36-32C6DB41DAE7}" presName="sibTrans" presStyleCnt="0"/>
      <dgm:spPr/>
    </dgm:pt>
    <dgm:pt modelId="{21C86ABB-FA55-4665-96B1-68030952BF14}" type="pres">
      <dgm:prSet presAssocID="{9E6ECC46-9D14-4EA4-A3EA-60DFFE5595FB}" presName="compNode" presStyleCnt="0"/>
      <dgm:spPr/>
    </dgm:pt>
    <dgm:pt modelId="{C0F42DF0-4627-4504-B42B-3F04597B3D0E}" type="pres">
      <dgm:prSet presAssocID="{9E6ECC46-9D14-4EA4-A3EA-60DFFE5595F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0D3EB9B-95B0-4382-B802-C66DF981D787}" type="pres">
      <dgm:prSet presAssocID="{9E6ECC46-9D14-4EA4-A3EA-60DFFE5595FB}" presName="spaceRect" presStyleCnt="0"/>
      <dgm:spPr/>
    </dgm:pt>
    <dgm:pt modelId="{344F6245-2AF7-4E02-8700-15604EC09013}" type="pres">
      <dgm:prSet presAssocID="{9E6ECC46-9D14-4EA4-A3EA-60DFFE5595F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2C357903-7CC0-4833-B8CA-07AD23FCA829}" srcId="{E5E7A445-832B-4686-A541-5808CF4A9A0F}" destId="{56762663-FAB5-4D68-AF4C-3C38DF65221E}" srcOrd="5" destOrd="0" parTransId="{094837B2-87F7-4C71-AC90-12DA143F98FE}" sibTransId="{A591EC42-EEE2-44D0-AD36-32C6DB41DAE7}"/>
    <dgm:cxn modelId="{09A3040A-ED2C-43A6-96B6-BECDDEAB073F}" srcId="{E5E7A445-832B-4686-A541-5808CF4A9A0F}" destId="{0516CC09-ABD9-4EC4-BB9B-0BBD379E7B1C}" srcOrd="2" destOrd="0" parTransId="{DD40D461-C38B-4143-8383-2FEB434568F6}" sibTransId="{07F05B38-C103-4225-B804-EB81851492F4}"/>
    <dgm:cxn modelId="{DE1BD318-D41E-4E0F-82BD-C2EE9A458FBC}" type="presOf" srcId="{56762663-FAB5-4D68-AF4C-3C38DF65221E}" destId="{336E7438-8E52-403C-8502-24F0B1B0FB5D}" srcOrd="0" destOrd="0" presId="urn:microsoft.com/office/officeart/2018/2/layout/IconLabelList"/>
    <dgm:cxn modelId="{6F6DE623-53E9-45F6-B932-1C7E117858D7}" type="presOf" srcId="{9E6ECC46-9D14-4EA4-A3EA-60DFFE5595FB}" destId="{344F6245-2AF7-4E02-8700-15604EC09013}" srcOrd="0" destOrd="0" presId="urn:microsoft.com/office/officeart/2018/2/layout/IconLabelList"/>
    <dgm:cxn modelId="{8D8B2249-60FB-4676-A5F4-39B97225C7CC}" srcId="{E5E7A445-832B-4686-A541-5808CF4A9A0F}" destId="{6D1FD621-A1CE-429F-8940-35B79BAF4BE0}" srcOrd="4" destOrd="0" parTransId="{A7A3DC41-2A11-4163-97B1-9A24C742075F}" sibTransId="{08976335-F94B-48E4-A4CE-4F84BE0A233F}"/>
    <dgm:cxn modelId="{49CA6D95-4C68-4504-BDD9-E9356A0842D6}" type="presOf" srcId="{CBF1BDCA-97EE-43F8-8DA9-5040B13E3E9A}" destId="{20760692-F624-42C3-BDB0-9F324A816FD1}" srcOrd="0" destOrd="0" presId="urn:microsoft.com/office/officeart/2018/2/layout/IconLabelList"/>
    <dgm:cxn modelId="{50A2F4A0-7C6D-4578-AA05-F61CE8CFC073}" srcId="{E5E7A445-832B-4686-A541-5808CF4A9A0F}" destId="{9E6ECC46-9D14-4EA4-A3EA-60DFFE5595FB}" srcOrd="6" destOrd="0" parTransId="{961E1F54-23C4-42AC-A30A-E29529DA9217}" sibTransId="{865A3210-9C06-4EAD-85E9-AE3EBE6E0AAB}"/>
    <dgm:cxn modelId="{902886AB-BC96-40CA-A318-58A056D77CAE}" type="presOf" srcId="{0516CC09-ABD9-4EC4-BB9B-0BBD379E7B1C}" destId="{FDF934F1-C10B-4F0B-AA62-07F9A44DF5D0}" srcOrd="0" destOrd="0" presId="urn:microsoft.com/office/officeart/2018/2/layout/IconLabelList"/>
    <dgm:cxn modelId="{CB6A4CC9-E4D6-4568-837E-FCB4AFC95872}" type="presOf" srcId="{6D1FD621-A1CE-429F-8940-35B79BAF4BE0}" destId="{11A53008-80CA-40AD-B378-A497D474DA2D}" srcOrd="0" destOrd="0" presId="urn:microsoft.com/office/officeart/2018/2/layout/IconLabelList"/>
    <dgm:cxn modelId="{6A5ADACC-F6C8-4976-837B-67754A106046}" srcId="{E5E7A445-832B-4686-A541-5808CF4A9A0F}" destId="{1DF65346-122C-43D2-BD4C-F0046E69F790}" srcOrd="1" destOrd="0" parTransId="{F91CD1A8-7076-4CC5-B947-5FD992C0C0FE}" sibTransId="{D8A79091-413A-48C9-B177-36C093672C47}"/>
    <dgm:cxn modelId="{4F3705CD-2A13-4F9E-8F25-AE1A1934570E}" srcId="{E5E7A445-832B-4686-A541-5808CF4A9A0F}" destId="{261CF1B9-B2B3-45F0-BA9D-F63B5E6897AC}" srcOrd="0" destOrd="0" parTransId="{7CEDFC4A-59C0-4629-8646-FD13D22BE016}" sibTransId="{2F36CB9E-8F1A-4E3A-B798-26F8D477A817}"/>
    <dgm:cxn modelId="{FDFE60CD-CD96-4A7F-87EC-CD0E0F0EA5D1}" srcId="{E5E7A445-832B-4686-A541-5808CF4A9A0F}" destId="{CBF1BDCA-97EE-43F8-8DA9-5040B13E3E9A}" srcOrd="3" destOrd="0" parTransId="{43C8DE0B-07FF-4AEB-B760-8BAB7E0D125C}" sibTransId="{76699BCE-F695-4FCF-8E78-28BB65269CEB}"/>
    <dgm:cxn modelId="{43AF7CCE-EDDD-4580-B81E-8176631F1278}" type="presOf" srcId="{E5E7A445-832B-4686-A541-5808CF4A9A0F}" destId="{8F09F95A-70B1-42A3-93C2-7E98B1A80EAB}" srcOrd="0" destOrd="0" presId="urn:microsoft.com/office/officeart/2018/2/layout/IconLabelList"/>
    <dgm:cxn modelId="{F1B90EE2-29D3-4C04-8047-092AE8EFDDB3}" type="presOf" srcId="{261CF1B9-B2B3-45F0-BA9D-F63B5E6897AC}" destId="{8699D485-D368-4882-9536-E2D68C6AE1F4}" srcOrd="0" destOrd="0" presId="urn:microsoft.com/office/officeart/2018/2/layout/IconLabelList"/>
    <dgm:cxn modelId="{80DF66FC-97C3-4FBE-BD2F-87726E43C015}" type="presOf" srcId="{1DF65346-122C-43D2-BD4C-F0046E69F790}" destId="{C019623A-D600-4B56-B134-D74D2293151D}" srcOrd="0" destOrd="0" presId="urn:microsoft.com/office/officeart/2018/2/layout/IconLabelList"/>
    <dgm:cxn modelId="{44BBAE51-0F96-4298-BFC8-ED4BAAFE7154}" type="presParOf" srcId="{8F09F95A-70B1-42A3-93C2-7E98B1A80EAB}" destId="{72AD4C04-2361-45D4-B942-B9B431598C2A}" srcOrd="0" destOrd="0" presId="urn:microsoft.com/office/officeart/2018/2/layout/IconLabelList"/>
    <dgm:cxn modelId="{BF37C81F-DBE0-4FAD-80F4-81DD8B33FD08}" type="presParOf" srcId="{72AD4C04-2361-45D4-B942-B9B431598C2A}" destId="{140DEEC6-94B2-4D6E-BD39-10D1956C8F86}" srcOrd="0" destOrd="0" presId="urn:microsoft.com/office/officeart/2018/2/layout/IconLabelList"/>
    <dgm:cxn modelId="{4C9A9F12-9C64-4335-8A5E-D8C9D6089FE2}" type="presParOf" srcId="{72AD4C04-2361-45D4-B942-B9B431598C2A}" destId="{0286B28B-B44C-4B06-9C44-1ED313A624E0}" srcOrd="1" destOrd="0" presId="urn:microsoft.com/office/officeart/2018/2/layout/IconLabelList"/>
    <dgm:cxn modelId="{A3393CA2-AF85-4596-8C90-866B64AACD48}" type="presParOf" srcId="{72AD4C04-2361-45D4-B942-B9B431598C2A}" destId="{8699D485-D368-4882-9536-E2D68C6AE1F4}" srcOrd="2" destOrd="0" presId="urn:microsoft.com/office/officeart/2018/2/layout/IconLabelList"/>
    <dgm:cxn modelId="{2E69ED42-1BE3-4E31-B6E1-A9576AC0A04F}" type="presParOf" srcId="{8F09F95A-70B1-42A3-93C2-7E98B1A80EAB}" destId="{C05DB63D-8D37-41FF-9CE3-981C8393ED0A}" srcOrd="1" destOrd="0" presId="urn:microsoft.com/office/officeart/2018/2/layout/IconLabelList"/>
    <dgm:cxn modelId="{4FE71BE5-5600-40E3-A320-600ED50C6ED2}" type="presParOf" srcId="{8F09F95A-70B1-42A3-93C2-7E98B1A80EAB}" destId="{B2D8379E-BCEF-46CA-AC87-2956DA79FFBD}" srcOrd="2" destOrd="0" presId="urn:microsoft.com/office/officeart/2018/2/layout/IconLabelList"/>
    <dgm:cxn modelId="{550DFFDA-0DC7-4B72-BAB1-144E314F7A9F}" type="presParOf" srcId="{B2D8379E-BCEF-46CA-AC87-2956DA79FFBD}" destId="{FC7EC172-D5B1-47EE-A011-CF7A6E3F85AE}" srcOrd="0" destOrd="0" presId="urn:microsoft.com/office/officeart/2018/2/layout/IconLabelList"/>
    <dgm:cxn modelId="{91C73570-9FEB-43C4-B3AA-C06EE3A00F2F}" type="presParOf" srcId="{B2D8379E-BCEF-46CA-AC87-2956DA79FFBD}" destId="{76ED4671-27E3-4ADE-A900-09A6DA23605A}" srcOrd="1" destOrd="0" presId="urn:microsoft.com/office/officeart/2018/2/layout/IconLabelList"/>
    <dgm:cxn modelId="{77B49334-2A4F-4972-9AF5-665B2DE73930}" type="presParOf" srcId="{B2D8379E-BCEF-46CA-AC87-2956DA79FFBD}" destId="{C019623A-D600-4B56-B134-D74D2293151D}" srcOrd="2" destOrd="0" presId="urn:microsoft.com/office/officeart/2018/2/layout/IconLabelList"/>
    <dgm:cxn modelId="{1046842D-E849-40D3-85FF-9EE6CA214D0E}" type="presParOf" srcId="{8F09F95A-70B1-42A3-93C2-7E98B1A80EAB}" destId="{A3F7E0FD-8D67-4D33-9649-69EFC81D83A9}" srcOrd="3" destOrd="0" presId="urn:microsoft.com/office/officeart/2018/2/layout/IconLabelList"/>
    <dgm:cxn modelId="{1DED3879-BB15-4F5C-985D-B662226930C1}" type="presParOf" srcId="{8F09F95A-70B1-42A3-93C2-7E98B1A80EAB}" destId="{70A3C6D7-08AA-4ED7-9437-A37F502D9D77}" srcOrd="4" destOrd="0" presId="urn:microsoft.com/office/officeart/2018/2/layout/IconLabelList"/>
    <dgm:cxn modelId="{108294D4-B673-409D-A2D3-3AD4CA6C233D}" type="presParOf" srcId="{70A3C6D7-08AA-4ED7-9437-A37F502D9D77}" destId="{17193E19-AFA8-42CA-9DA8-1895F5C3BEFD}" srcOrd="0" destOrd="0" presId="urn:microsoft.com/office/officeart/2018/2/layout/IconLabelList"/>
    <dgm:cxn modelId="{A4A8DF38-4434-426B-A1FE-A6B734BC1AFD}" type="presParOf" srcId="{70A3C6D7-08AA-4ED7-9437-A37F502D9D77}" destId="{071007B3-2318-4013-B90E-103B59B5A24D}" srcOrd="1" destOrd="0" presId="urn:microsoft.com/office/officeart/2018/2/layout/IconLabelList"/>
    <dgm:cxn modelId="{4E9FDF18-8488-4DF1-8470-33DCB2C4012D}" type="presParOf" srcId="{70A3C6D7-08AA-4ED7-9437-A37F502D9D77}" destId="{FDF934F1-C10B-4F0B-AA62-07F9A44DF5D0}" srcOrd="2" destOrd="0" presId="urn:microsoft.com/office/officeart/2018/2/layout/IconLabelList"/>
    <dgm:cxn modelId="{941A5CDE-0EC0-4F2F-BC7D-D6059ABB01FF}" type="presParOf" srcId="{8F09F95A-70B1-42A3-93C2-7E98B1A80EAB}" destId="{A3C4A7AD-A958-4A3E-9DAC-6185767ECB56}" srcOrd="5" destOrd="0" presId="urn:microsoft.com/office/officeart/2018/2/layout/IconLabelList"/>
    <dgm:cxn modelId="{B1C948DE-FACE-4CA3-8F77-958DA2D4BED9}" type="presParOf" srcId="{8F09F95A-70B1-42A3-93C2-7E98B1A80EAB}" destId="{FB4E0425-809E-4883-9073-1C9B95D806D3}" srcOrd="6" destOrd="0" presId="urn:microsoft.com/office/officeart/2018/2/layout/IconLabelList"/>
    <dgm:cxn modelId="{5CAABBBE-88A4-4F09-B472-89BE747DC68C}" type="presParOf" srcId="{FB4E0425-809E-4883-9073-1C9B95D806D3}" destId="{BC320400-ACD8-42DC-B02C-D7AF5E7174AA}" srcOrd="0" destOrd="0" presId="urn:microsoft.com/office/officeart/2018/2/layout/IconLabelList"/>
    <dgm:cxn modelId="{9D0E7F60-79BF-4454-B068-0C8FC9796BE7}" type="presParOf" srcId="{FB4E0425-809E-4883-9073-1C9B95D806D3}" destId="{3477FFFD-CA21-4C61-AC7A-44AB087D2FB7}" srcOrd="1" destOrd="0" presId="urn:microsoft.com/office/officeart/2018/2/layout/IconLabelList"/>
    <dgm:cxn modelId="{D40AD89B-98FB-4C3B-8C73-14445B779AAA}" type="presParOf" srcId="{FB4E0425-809E-4883-9073-1C9B95D806D3}" destId="{20760692-F624-42C3-BDB0-9F324A816FD1}" srcOrd="2" destOrd="0" presId="urn:microsoft.com/office/officeart/2018/2/layout/IconLabelList"/>
    <dgm:cxn modelId="{F15FD023-0870-4130-8E00-B8E36C0CA3DF}" type="presParOf" srcId="{8F09F95A-70B1-42A3-93C2-7E98B1A80EAB}" destId="{ED229F4F-2536-45F0-94FC-2E35DEAB3596}" srcOrd="7" destOrd="0" presId="urn:microsoft.com/office/officeart/2018/2/layout/IconLabelList"/>
    <dgm:cxn modelId="{8B09577C-7FED-4D08-8821-C42CDF7E5628}" type="presParOf" srcId="{8F09F95A-70B1-42A3-93C2-7E98B1A80EAB}" destId="{3E6D4269-E47C-4AE1-981C-2B4CC298BB08}" srcOrd="8" destOrd="0" presId="urn:microsoft.com/office/officeart/2018/2/layout/IconLabelList"/>
    <dgm:cxn modelId="{684AFF4F-543A-40AC-9BDA-C2E1174B3851}" type="presParOf" srcId="{3E6D4269-E47C-4AE1-981C-2B4CC298BB08}" destId="{39497A76-1E5C-49C9-B409-91EE7463C311}" srcOrd="0" destOrd="0" presId="urn:microsoft.com/office/officeart/2018/2/layout/IconLabelList"/>
    <dgm:cxn modelId="{5E4C7749-39DC-4029-A621-2774D4B84F19}" type="presParOf" srcId="{3E6D4269-E47C-4AE1-981C-2B4CC298BB08}" destId="{3CEB8129-EF6E-4050-A7B0-35D9A6EF6DBA}" srcOrd="1" destOrd="0" presId="urn:microsoft.com/office/officeart/2018/2/layout/IconLabelList"/>
    <dgm:cxn modelId="{4040BD70-8E1F-44EC-8060-73089A556ED4}" type="presParOf" srcId="{3E6D4269-E47C-4AE1-981C-2B4CC298BB08}" destId="{11A53008-80CA-40AD-B378-A497D474DA2D}" srcOrd="2" destOrd="0" presId="urn:microsoft.com/office/officeart/2018/2/layout/IconLabelList"/>
    <dgm:cxn modelId="{9DF374FD-D963-4B13-BBB6-791EBB1FD0B1}" type="presParOf" srcId="{8F09F95A-70B1-42A3-93C2-7E98B1A80EAB}" destId="{ED744ED3-5A31-4274-861E-3E8F27735CDB}" srcOrd="9" destOrd="0" presId="urn:microsoft.com/office/officeart/2018/2/layout/IconLabelList"/>
    <dgm:cxn modelId="{A64EC691-60D2-4CEC-96BA-AB95F1E23FDD}" type="presParOf" srcId="{8F09F95A-70B1-42A3-93C2-7E98B1A80EAB}" destId="{70BFE4D3-A6B6-4000-9BD9-942683A38CBD}" srcOrd="10" destOrd="0" presId="urn:microsoft.com/office/officeart/2018/2/layout/IconLabelList"/>
    <dgm:cxn modelId="{0D8BF538-DFA0-4909-B407-4348B43856FD}" type="presParOf" srcId="{70BFE4D3-A6B6-4000-9BD9-942683A38CBD}" destId="{7452A82C-3199-46FB-8BA8-1DB477FBBA52}" srcOrd="0" destOrd="0" presId="urn:microsoft.com/office/officeart/2018/2/layout/IconLabelList"/>
    <dgm:cxn modelId="{1A639E85-C580-4D73-9206-06F73127969C}" type="presParOf" srcId="{70BFE4D3-A6B6-4000-9BD9-942683A38CBD}" destId="{0A942B6D-FFE0-4F3E-A994-1E92E6032754}" srcOrd="1" destOrd="0" presId="urn:microsoft.com/office/officeart/2018/2/layout/IconLabelList"/>
    <dgm:cxn modelId="{C692C5E6-233B-47A5-AD9E-8117FEE5EA2A}" type="presParOf" srcId="{70BFE4D3-A6B6-4000-9BD9-942683A38CBD}" destId="{336E7438-8E52-403C-8502-24F0B1B0FB5D}" srcOrd="2" destOrd="0" presId="urn:microsoft.com/office/officeart/2018/2/layout/IconLabelList"/>
    <dgm:cxn modelId="{E46657BA-5F62-4CBF-85E7-C768F3ECB13A}" type="presParOf" srcId="{8F09F95A-70B1-42A3-93C2-7E98B1A80EAB}" destId="{8A554CD1-2CFD-40E8-900A-774A95F42D15}" srcOrd="11" destOrd="0" presId="urn:microsoft.com/office/officeart/2018/2/layout/IconLabelList"/>
    <dgm:cxn modelId="{C9A84365-2EF0-4BF7-AA3F-E923AEA49464}" type="presParOf" srcId="{8F09F95A-70B1-42A3-93C2-7E98B1A80EAB}" destId="{21C86ABB-FA55-4665-96B1-68030952BF14}" srcOrd="12" destOrd="0" presId="urn:microsoft.com/office/officeart/2018/2/layout/IconLabelList"/>
    <dgm:cxn modelId="{24797686-F02A-4256-957A-0216FE477D41}" type="presParOf" srcId="{21C86ABB-FA55-4665-96B1-68030952BF14}" destId="{C0F42DF0-4627-4504-B42B-3F04597B3D0E}" srcOrd="0" destOrd="0" presId="urn:microsoft.com/office/officeart/2018/2/layout/IconLabelList"/>
    <dgm:cxn modelId="{3B2E064C-DA75-4E09-B034-79C33259FA97}" type="presParOf" srcId="{21C86ABB-FA55-4665-96B1-68030952BF14}" destId="{B0D3EB9B-95B0-4382-B802-C66DF981D787}" srcOrd="1" destOrd="0" presId="urn:microsoft.com/office/officeart/2018/2/layout/IconLabelList"/>
    <dgm:cxn modelId="{E031D798-798C-47EC-8EC9-52F8D30AB1B5}" type="presParOf" srcId="{21C86ABB-FA55-4665-96B1-68030952BF14}" destId="{344F6245-2AF7-4E02-8700-15604EC0901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DEEC6-94B2-4D6E-BD39-10D1956C8F86}">
      <dsp:nvSpPr>
        <dsp:cNvPr id="0" name=""/>
        <dsp:cNvSpPr/>
      </dsp:nvSpPr>
      <dsp:spPr>
        <a:xfrm>
          <a:off x="294262" y="978915"/>
          <a:ext cx="478564" cy="478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9D485-D368-4882-9536-E2D68C6AE1F4}">
      <dsp:nvSpPr>
        <dsp:cNvPr id="0" name=""/>
        <dsp:cNvSpPr/>
      </dsp:nvSpPr>
      <dsp:spPr>
        <a:xfrm>
          <a:off x="1806" y="1640147"/>
          <a:ext cx="1063476" cy="42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Practice reading and interpreting multiple-choice questions.</a:t>
          </a:r>
        </a:p>
      </dsp:txBody>
      <dsp:txXfrm>
        <a:off x="1806" y="1640147"/>
        <a:ext cx="1063476" cy="425390"/>
      </dsp:txXfrm>
    </dsp:sp>
    <dsp:sp modelId="{FC7EC172-D5B1-47EE-A011-CF7A6E3F85AE}">
      <dsp:nvSpPr>
        <dsp:cNvPr id="0" name=""/>
        <dsp:cNvSpPr/>
      </dsp:nvSpPr>
      <dsp:spPr>
        <a:xfrm>
          <a:off x="1543847" y="978915"/>
          <a:ext cx="478564" cy="478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9623A-D600-4B56-B134-D74D2293151D}">
      <dsp:nvSpPr>
        <dsp:cNvPr id="0" name=""/>
        <dsp:cNvSpPr/>
      </dsp:nvSpPr>
      <dsp:spPr>
        <a:xfrm>
          <a:off x="1251391" y="1640147"/>
          <a:ext cx="1063476" cy="42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Review tests generated for classroom and lab activities.</a:t>
          </a:r>
        </a:p>
      </dsp:txBody>
      <dsp:txXfrm>
        <a:off x="1251391" y="1640147"/>
        <a:ext cx="1063476" cy="425390"/>
      </dsp:txXfrm>
    </dsp:sp>
    <dsp:sp modelId="{17193E19-AFA8-42CA-9DA8-1895F5C3BEFD}">
      <dsp:nvSpPr>
        <dsp:cNvPr id="0" name=""/>
        <dsp:cNvSpPr/>
      </dsp:nvSpPr>
      <dsp:spPr>
        <a:xfrm>
          <a:off x="2793432" y="978915"/>
          <a:ext cx="478564" cy="4785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934F1-C10B-4F0B-AA62-07F9A44DF5D0}">
      <dsp:nvSpPr>
        <dsp:cNvPr id="0" name=""/>
        <dsp:cNvSpPr/>
      </dsp:nvSpPr>
      <dsp:spPr>
        <a:xfrm>
          <a:off x="2500976" y="1640147"/>
          <a:ext cx="1063476" cy="42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Have students develop multiple-choice items for a practice test.</a:t>
          </a:r>
        </a:p>
      </dsp:txBody>
      <dsp:txXfrm>
        <a:off x="2500976" y="1640147"/>
        <a:ext cx="1063476" cy="425390"/>
      </dsp:txXfrm>
    </dsp:sp>
    <dsp:sp modelId="{BC320400-ACD8-42DC-B02C-D7AF5E7174AA}">
      <dsp:nvSpPr>
        <dsp:cNvPr id="0" name=""/>
        <dsp:cNvSpPr/>
      </dsp:nvSpPr>
      <dsp:spPr>
        <a:xfrm>
          <a:off x="4112499" y="978915"/>
          <a:ext cx="478564" cy="4785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60692-F624-42C3-BDB0-9F324A816FD1}">
      <dsp:nvSpPr>
        <dsp:cNvPr id="0" name=""/>
        <dsp:cNvSpPr/>
      </dsp:nvSpPr>
      <dsp:spPr>
        <a:xfrm>
          <a:off x="3750560" y="1640147"/>
          <a:ext cx="1202441" cy="42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Post one review question/problem each day; instruct students to record  questions and correct answers.</a:t>
          </a:r>
        </a:p>
      </dsp:txBody>
      <dsp:txXfrm>
        <a:off x="3750560" y="1640147"/>
        <a:ext cx="1202441" cy="425390"/>
      </dsp:txXfrm>
    </dsp:sp>
    <dsp:sp modelId="{39497A76-1E5C-49C9-B409-91EE7463C311}">
      <dsp:nvSpPr>
        <dsp:cNvPr id="0" name=""/>
        <dsp:cNvSpPr/>
      </dsp:nvSpPr>
      <dsp:spPr>
        <a:xfrm>
          <a:off x="5431566" y="978915"/>
          <a:ext cx="478564" cy="4785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53008-80CA-40AD-B378-A497D474DA2D}">
      <dsp:nvSpPr>
        <dsp:cNvPr id="0" name=""/>
        <dsp:cNvSpPr/>
      </dsp:nvSpPr>
      <dsp:spPr>
        <a:xfrm>
          <a:off x="5139110" y="1640147"/>
          <a:ext cx="1063476" cy="42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Use flashcards or word walls to practice vocabulary/terminology.</a:t>
          </a:r>
        </a:p>
      </dsp:txBody>
      <dsp:txXfrm>
        <a:off x="5139110" y="1640147"/>
        <a:ext cx="1063476" cy="425390"/>
      </dsp:txXfrm>
    </dsp:sp>
    <dsp:sp modelId="{7452A82C-3199-46FB-8BA8-1DB477FBBA52}">
      <dsp:nvSpPr>
        <dsp:cNvPr id="0" name=""/>
        <dsp:cNvSpPr/>
      </dsp:nvSpPr>
      <dsp:spPr>
        <a:xfrm>
          <a:off x="6681151" y="978915"/>
          <a:ext cx="478564" cy="4785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E7438-8E52-403C-8502-24F0B1B0FB5D}">
      <dsp:nvSpPr>
        <dsp:cNvPr id="0" name=""/>
        <dsp:cNvSpPr/>
      </dsp:nvSpPr>
      <dsp:spPr>
        <a:xfrm>
          <a:off x="6388695" y="1640147"/>
          <a:ext cx="1063476" cy="42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an incentive such as extra points for passing the test.</a:t>
          </a:r>
        </a:p>
      </dsp:txBody>
      <dsp:txXfrm>
        <a:off x="6388695" y="1640147"/>
        <a:ext cx="1063476" cy="425390"/>
      </dsp:txXfrm>
    </dsp:sp>
    <dsp:sp modelId="{C0F42DF0-4627-4504-B42B-3F04597B3D0E}">
      <dsp:nvSpPr>
        <dsp:cNvPr id="0" name=""/>
        <dsp:cNvSpPr/>
      </dsp:nvSpPr>
      <dsp:spPr>
        <a:xfrm>
          <a:off x="7930736" y="978915"/>
          <a:ext cx="478564" cy="47856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F6245-2AF7-4E02-8700-15604EC09013}">
      <dsp:nvSpPr>
        <dsp:cNvPr id="0" name=""/>
        <dsp:cNvSpPr/>
      </dsp:nvSpPr>
      <dsp:spPr>
        <a:xfrm>
          <a:off x="7638280" y="1640147"/>
          <a:ext cx="1063476" cy="42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Talk up the certificate students receive for passing the test.</a:t>
          </a:r>
        </a:p>
      </dsp:txBody>
      <dsp:txXfrm>
        <a:off x="7638280" y="1640147"/>
        <a:ext cx="1063476" cy="425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64C77-95C2-4A6C-915D-299DCB1DE2C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C85E-FF9D-4821-A55C-F12B43AD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9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2A95-E48D-B3F4-0124-2967CBC2C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5D707-9286-0FCE-6D44-FF5E9BEB4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F651-3848-F156-74F7-02CA577B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CCE64-D402-9F9D-60DC-26CA03C0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27E93-EE48-01F0-F915-CCE75099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7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B352-B070-3383-0D39-D25CE03B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6A17C-EA70-8B2C-9D72-3F162AEE1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9202D-EEDE-8A5F-9EEC-C8D7AA3F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B94A1-46E4-1FB3-66A7-0F1DF7CF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1CA4C-900E-D900-E654-6383BFFA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33127-820A-C266-F243-FD65624C5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B65A9-7767-9653-E11E-0A155CECD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A9E64-234C-A443-DE54-FAAD6AA4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EC816-154C-CD0F-06AF-68A191EE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75533-2A2D-28D2-E8D6-24A21188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0209-D9B1-BF80-257F-99082781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D6C75-BBF8-9465-52AA-1956EE1F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CB01C-8429-B35B-E18D-2B61E6F9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57A9-2E0A-1A44-7962-D2BFD33D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5FB6-6244-EC72-882C-F996B7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0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AD6F-9ED4-724A-DB6F-491C3E73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48425-3E8E-F8A1-A9C6-013552727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B0594-B575-8691-EE72-830086AE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2DEC-0472-8BF8-F5C7-AB23F424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61FDC-7D6A-71C9-8C43-97268482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3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016E-CAF1-A5C6-3350-B121B62B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B5A0-13D5-287E-F984-D7BBA6ECF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EC297-F5B8-8695-4AE1-3678D0EF7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6EBC6-2796-8EB9-0149-43AD1A6C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0795-8C0A-71BC-4D1D-BD9E6686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B498D-73BF-C1F5-D3EB-67495AAC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6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80C4-E6BA-DD2C-D200-471F8815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00C24-54D6-C702-A3B2-E24232AAF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7D44-5509-F4B9-1EF0-14DA33BB7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0AB8E-FF7B-E542-3F0B-DCE3CA1A8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2545B-AC34-54CB-0E7F-B71B843E7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21447-E001-1EE3-6C8A-0B1FCF7E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717B6-32D7-BF79-9ED8-AD24BB6D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EA7B2-BC88-AE05-DF55-2CECFF78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5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D182-CEEB-4B40-E566-25073D12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15F5A-6956-9A63-C587-FEE2B751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507D7-8AC9-15AD-51B2-B53F8CD7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24589-1F5E-E316-07D1-B007452F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2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0D09A-12E0-B2E9-6CF0-E5A8E135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AAC8B4-5A40-3925-0085-E2468AA7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3E4C-9497-A507-BA1E-644CC6C6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0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A024-34A4-AD87-A845-4F24478A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B48D-4136-B498-6046-1B2D9F21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5AE69-935E-3A13-A567-F0F1B8739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90B4A-28F6-E33A-DCA9-36D343D6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21F57-6BCD-08A2-9156-9FBD2025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EF292-C79C-8394-6D38-B772AEB1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96D3-1BC2-9FD0-4093-7AC0DE2D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FAC33-A70D-A165-1140-01364AA6F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41C5-62DF-0057-F611-1476B3803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3B16D-D99F-DCA7-D9DB-C7A57E9B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3EC3F-CFDF-7151-A892-5F0B9AE8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37FE8-1696-C284-0291-DE0C621D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CA170-3124-B50A-AD36-11199C14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D5E44-85DE-4B0F-F86D-1B2B625DE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27328-C5F8-C78D-01E3-6D7DD9817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4C572-6CF9-E460-4498-A2EDFC522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372C2-3EA6-26CB-8119-E2726C063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TEAssessmentHelp@azed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6185D36-364F-C74B-25E0-C1CF6C2C67CF}"/>
              </a:ext>
            </a:extLst>
          </p:cNvPr>
          <p:cNvSpPr txBox="1">
            <a:spLocks/>
          </p:cNvSpPr>
          <p:nvPr/>
        </p:nvSpPr>
        <p:spPr>
          <a:xfrm>
            <a:off x="3505200" y="437508"/>
            <a:ext cx="5181600" cy="3123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650240" algn="r"/>
            <a:r>
              <a:rPr lang="en-US" sz="4000" b="1" kern="1200" dirty="0">
                <a:solidFill>
                  <a:srgbClr val="FFFFFF"/>
                </a:solidFill>
                <a:latin typeface="Montserrat" pitchFamily="2" charset="0"/>
              </a:rPr>
              <a:t>How to Prepare and Motivate Students to Take the Technical Skills Assessments</a:t>
            </a:r>
          </a:p>
        </p:txBody>
      </p:sp>
      <p:pic>
        <p:nvPicPr>
          <p:cNvPr id="3" name="Picture 2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31F27FD5-ACD1-12D2-FEC3-FE0DFE66C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92" y="1370076"/>
            <a:ext cx="2509567" cy="250956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369CB59-11EA-3C61-D465-75977960634A}"/>
              </a:ext>
            </a:extLst>
          </p:cNvPr>
          <p:cNvSpPr txBox="1"/>
          <p:nvPr/>
        </p:nvSpPr>
        <p:spPr>
          <a:xfrm>
            <a:off x="906171" y="4479130"/>
            <a:ext cx="6434024" cy="37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</a:t>
            </a:r>
            <a:r>
              <a:rPr lang="en-US" sz="1500" kern="1200" spc="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n-US" sz="1500" kern="1200" spc="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500" kern="12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Education,</a:t>
            </a:r>
            <a:r>
              <a:rPr lang="en-US" sz="1500" kern="1200" spc="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r>
              <a:rPr lang="en-US" sz="1500" kern="12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500" kern="12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n-US" sz="1500" kern="1200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FFA79C-9C93-16B2-53AD-5CEF1F30A719}"/>
              </a:ext>
            </a:extLst>
          </p:cNvPr>
          <p:cNvCxnSpPr/>
          <p:nvPr/>
        </p:nvCxnSpPr>
        <p:spPr>
          <a:xfrm>
            <a:off x="642085" y="2627274"/>
            <a:ext cx="0" cy="2516226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ADF1C09-4FB5-68B9-E826-19E22C551864}"/>
              </a:ext>
            </a:extLst>
          </p:cNvPr>
          <p:cNvSpPr/>
          <p:nvPr/>
        </p:nvSpPr>
        <p:spPr>
          <a:xfrm>
            <a:off x="1087196" y="870554"/>
            <a:ext cx="95785" cy="95787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34355E-FE5E-5A64-954E-090DEBDA1E2D}"/>
              </a:ext>
            </a:extLst>
          </p:cNvPr>
          <p:cNvSpPr/>
          <p:nvPr/>
        </p:nvSpPr>
        <p:spPr>
          <a:xfrm>
            <a:off x="1371600" y="702236"/>
            <a:ext cx="68351" cy="68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405DC-D453-A53A-58B4-16ECEF77BDD7}"/>
              </a:ext>
            </a:extLst>
          </p:cNvPr>
          <p:cNvSpPr txBox="1"/>
          <p:nvPr/>
        </p:nvSpPr>
        <p:spPr>
          <a:xfrm>
            <a:off x="1028262" y="401535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AB5EA-F050-800A-4F34-0FFB09752EB6}"/>
              </a:ext>
            </a:extLst>
          </p:cNvPr>
          <p:cNvSpPr txBox="1"/>
          <p:nvPr/>
        </p:nvSpPr>
        <p:spPr>
          <a:xfrm>
            <a:off x="8068210" y="4115059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18F3EC-7E1D-5826-F0EA-7BD5F0135189}"/>
              </a:ext>
            </a:extLst>
          </p:cNvPr>
          <p:cNvSpPr/>
          <p:nvPr/>
        </p:nvSpPr>
        <p:spPr>
          <a:xfrm>
            <a:off x="7915716" y="4678521"/>
            <a:ext cx="71819" cy="718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D4CC56-E6A7-1AE5-EA9D-CFA7C7F96599}"/>
              </a:ext>
            </a:extLst>
          </p:cNvPr>
          <p:cNvSpPr/>
          <p:nvPr/>
        </p:nvSpPr>
        <p:spPr>
          <a:xfrm>
            <a:off x="8433881" y="4568202"/>
            <a:ext cx="81469" cy="81469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7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48" y="432667"/>
            <a:ext cx="7950099" cy="133969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Review concepts, terms, definitions</a:t>
            </a:r>
            <a:r>
              <a:rPr lang="en-US"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,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symbols, processes, </a:t>
            </a:r>
            <a:r>
              <a:rPr sz="3200" b="1" spc="-8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problem-solving 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strategies,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and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safety</a:t>
            </a:r>
            <a:r>
              <a:rPr sz="3200" b="1" spc="-19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requirements.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6E23CB6-BE24-1222-7080-29C7C477FD67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FF6358DD-8716-8621-A175-C8E26669E55F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10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87DD6D37-1C8A-62C5-492F-E6C28BA12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431520"/>
              </p:ext>
            </p:extLst>
          </p:nvPr>
        </p:nvGraphicFramePr>
        <p:xfrm>
          <a:off x="288037" y="1462415"/>
          <a:ext cx="8703563" cy="304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AE0E001-8481-4E64-E816-5512A69B4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2944" y="-325461"/>
            <a:ext cx="3810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" name="object 3"/>
          <p:cNvSpPr/>
          <p:nvPr/>
        </p:nvSpPr>
        <p:spPr>
          <a:xfrm>
            <a:off x="0" y="11431"/>
            <a:ext cx="9142095" cy="5132069"/>
          </a:xfrm>
          <a:custGeom>
            <a:avLst/>
            <a:gdLst/>
            <a:ahLst/>
            <a:cxnLst/>
            <a:rect l="l" t="t" r="r" b="b"/>
            <a:pathLst>
              <a:path w="12189460" h="6842759">
                <a:moveTo>
                  <a:pt x="12188952" y="6842757"/>
                </a:moveTo>
                <a:lnTo>
                  <a:pt x="12188952" y="0"/>
                </a:lnTo>
                <a:lnTo>
                  <a:pt x="0" y="0"/>
                </a:lnTo>
                <a:lnTo>
                  <a:pt x="0" y="6842757"/>
                </a:lnTo>
                <a:lnTo>
                  <a:pt x="12188952" y="6842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17369"/>
            <a:ext cx="9142095" cy="45329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Review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strategies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for maximizing</a:t>
            </a:r>
            <a:r>
              <a:rPr sz="3200" b="1" spc="-86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success.</a:t>
            </a:r>
            <a:endParaRPr sz="3200" b="1" dirty="0">
              <a:solidFill>
                <a:srgbClr val="002D72"/>
              </a:solidFill>
              <a:latin typeface="Montserrat" pitchFamily="2" charset="0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242" y="874466"/>
            <a:ext cx="7238524" cy="3865481"/>
          </a:xfrm>
          <a:prstGeom prst="rect">
            <a:avLst/>
          </a:prstGeom>
        </p:spPr>
        <p:txBody>
          <a:bodyPr vert="horz" wrap="square" lIns="0" tIns="48577" rIns="0" bIns="0" rtlCol="0">
            <a:spAutoFit/>
          </a:bodyPr>
          <a:lstStyle/>
          <a:p>
            <a:pPr marL="137160" indent="-127635">
              <a:spcBef>
                <a:spcPts val="600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1800" spc="-26" dirty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distracted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by other</a:t>
            </a:r>
            <a:r>
              <a:rPr sz="1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test-takers.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600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Pace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yourself.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600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the question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identify key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words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phrases.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600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Read ALL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the options before choosing the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sz="1800" spc="-1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response.</a:t>
            </a:r>
          </a:p>
          <a:p>
            <a:pPr marL="137160" indent="-127635">
              <a:spcBef>
                <a:spcPts val="600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Eliminate options 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800" spc="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incorrect.</a:t>
            </a:r>
          </a:p>
          <a:p>
            <a:pPr marL="137160" indent="-127635">
              <a:spcBef>
                <a:spcPts val="600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Reread the question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for clues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sz="1800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response.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600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If a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question is difficult,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as a skip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come back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to it</a:t>
            </a:r>
            <a:r>
              <a:rPr sz="1800" spc="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9" dirty="0">
                <a:latin typeface="Arial" panose="020B0604020202020204" pitchFamily="34" charset="0"/>
                <a:cs typeface="Arial" panose="020B0604020202020204" pitchFamily="34" charset="0"/>
              </a:rPr>
              <a:t>later.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600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1800" spc="-26" dirty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your answer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unless 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are 100%</a:t>
            </a:r>
            <a:r>
              <a:rPr sz="1800" spc="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certain.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600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scratch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paper provided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calculator on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8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computer.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600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1800" spc="-38" dirty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time to return to the items that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sz="1800" spc="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skipped.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600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Send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test results to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email for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sz="1800" spc="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9" dirty="0">
                <a:latin typeface="Arial" panose="020B0604020202020204" pitchFamily="34" charset="0"/>
                <a:cs typeface="Arial" panose="020B0604020202020204" pitchFamily="34" charset="0"/>
              </a:rPr>
              <a:t>later.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3E4E06B-060C-4F1F-854B-35AD83D07122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F00A8CBA-90FB-AA72-7F7B-8930ADCCBEDD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11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FDC076-B6C6-EE5A-3511-567E38708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1994" y="-1494364"/>
            <a:ext cx="3810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557" y="255430"/>
            <a:ext cx="6318885" cy="89649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ctr">
              <a:spcBef>
                <a:spcPts val="79"/>
              </a:spcBef>
            </a:pP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Tell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students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what to expect</a:t>
            </a:r>
            <a:r>
              <a:rPr sz="3200" b="1" spc="-105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on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the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day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of</a:t>
            </a:r>
            <a:r>
              <a:rPr sz="3200" b="1" spc="-26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testing.</a:t>
            </a:r>
            <a:endParaRPr sz="3200" b="1" dirty="0">
              <a:solidFill>
                <a:srgbClr val="002D72"/>
              </a:solidFill>
              <a:latin typeface="Montserrat" pitchFamily="2" charset="0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431868"/>
            <a:ext cx="8610600" cy="2915606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137160" marR="368618" indent="-127635">
              <a:spcBef>
                <a:spcPts val="68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A test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proctor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sz="2100" spc="-19" dirty="0">
                <a:latin typeface="Arial" panose="020B0604020202020204" pitchFamily="34" charset="0"/>
                <a:cs typeface="Arial" panose="020B0604020202020204" pitchFamily="34" charset="0"/>
              </a:rPr>
              <a:t>walk </a:t>
            </a:r>
            <a:r>
              <a:rPr sz="2100" spc="-1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through every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step of the testing process.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491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2100" spc="-64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told how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log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in to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sz="21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site.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604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2100" spc="-6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sz="2100" spc="-11" dirty="0"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password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to take </a:t>
            </a:r>
            <a:r>
              <a:rPr sz="2100" spc="-1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21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test.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marR="3810" indent="-127635">
              <a:spcBef>
                <a:spcPts val="503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A sample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will show </a:t>
            </a:r>
            <a:r>
              <a:rPr sz="2100" spc="-1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to SELECT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the correct </a:t>
            </a:r>
            <a:r>
              <a:rPr sz="2100" spc="-19" dirty="0">
                <a:latin typeface="Arial" panose="020B0604020202020204" pitchFamily="34" charset="0"/>
                <a:cs typeface="Arial" panose="020B0604020202020204" pitchFamily="34" charset="0"/>
              </a:rPr>
              <a:t>answer,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SKIP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item to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back to </a:t>
            </a:r>
            <a:r>
              <a:rPr sz="2100" spc="-15" dirty="0"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item for </a:t>
            </a:r>
            <a:r>
              <a:rPr sz="2100" spc="-34" dirty="0">
                <a:latin typeface="Arial" panose="020B0604020202020204" pitchFamily="34" charset="0"/>
                <a:cs typeface="Arial" panose="020B0604020202020204" pitchFamily="34" charset="0"/>
              </a:rPr>
              <a:t>review, </a:t>
            </a:r>
            <a:r>
              <a:rPr sz="2100" spc="-56" dirty="0">
                <a:latin typeface="Arial" panose="020B0604020202020204" pitchFamily="34" charset="0"/>
                <a:cs typeface="Arial" panose="020B0604020202020204" pitchFamily="34" charset="0"/>
              </a:rPr>
              <a:t>SAVE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100" spc="-19" dirty="0">
                <a:latin typeface="Arial" panose="020B0604020202020204" pitchFamily="34" charset="0"/>
                <a:cs typeface="Arial" panose="020B0604020202020204" pitchFamily="34" charset="0"/>
              </a:rPr>
              <a:t>answer,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and SUBMIT the</a:t>
            </a:r>
            <a:r>
              <a:rPr sz="2100" spc="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test.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marR="12859" indent="-127635">
              <a:spcBef>
                <a:spcPts val="506"/>
              </a:spcBef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sz="2100" spc="-1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2100" spc="-11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submitted </a:t>
            </a:r>
            <a:r>
              <a:rPr sz="2100" spc="-1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test, </a:t>
            </a:r>
            <a:r>
              <a:rPr sz="2100" spc="-1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will be able to REVIEW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results and send a copy to </a:t>
            </a:r>
            <a:r>
              <a:rPr sz="2100" spc="-1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sz="21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address.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1DB37DD-2519-8B24-99EF-BAB9742D1C87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32975C85-C595-7BCD-F01B-1104F2113C4D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12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90F27-E96A-5E10-03E1-B40EDB608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2946" y="-981390"/>
            <a:ext cx="3810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116" y="253663"/>
            <a:ext cx="6938963" cy="89649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ctr">
              <a:spcBef>
                <a:spcPts val="79"/>
              </a:spcBef>
            </a:pP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Provide time for students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to</a:t>
            </a:r>
            <a:r>
              <a:rPr sz="3200" b="1" spc="-56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reflect on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their</a:t>
            </a:r>
            <a:r>
              <a:rPr sz="3200" b="1" spc="-19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experiences.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119" y="1440647"/>
            <a:ext cx="8091681" cy="3273011"/>
          </a:xfrm>
          <a:prstGeom prst="rect">
            <a:avLst/>
          </a:prstGeom>
        </p:spPr>
        <p:txBody>
          <a:bodyPr vert="horz" wrap="square" lIns="0" tIns="48577" rIns="0" bIns="0" rtlCol="0">
            <a:spAutoFit/>
          </a:bodyPr>
          <a:lstStyle/>
          <a:p>
            <a:pPr marL="352425" indent="-128111">
              <a:spcBef>
                <a:spcPts val="382"/>
              </a:spcBef>
              <a:buSzPct val="100000"/>
              <a:buFont typeface="Arial"/>
              <a:buChar char="•"/>
              <a:tabLst>
                <a:tab pos="352425" algn="l"/>
              </a:tabLst>
            </a:pP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rate the test?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Easy?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Okay?</a:t>
            </a:r>
            <a:r>
              <a:rPr sz="1800" spc="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Hard?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128111">
              <a:spcBef>
                <a:spcPts val="307"/>
              </a:spcBef>
              <a:buSzPct val="100000"/>
              <a:buFont typeface="Arial"/>
              <a:buChar char="•"/>
              <a:tabLst>
                <a:tab pos="352425" algn="l"/>
              </a:tabLst>
            </a:pP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do? Better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thought? Okay? Not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1800" spc="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good?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128111">
              <a:spcBef>
                <a:spcPts val="307"/>
              </a:spcBef>
              <a:buSzPct val="100000"/>
              <a:buFont typeface="Arial"/>
              <a:buChar char="•"/>
              <a:tabLst>
                <a:tab pos="352425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were covered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8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test?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128111">
              <a:spcBef>
                <a:spcPts val="296"/>
              </a:spcBef>
              <a:buSzPct val="100000"/>
              <a:buFont typeface="Arial"/>
              <a:buChar char="•"/>
              <a:tabLst>
                <a:tab pos="352425" algn="l"/>
              </a:tabLst>
            </a:pP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there anything that surprised</a:t>
            </a:r>
            <a:r>
              <a:rPr sz="1800" spc="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you?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128111">
              <a:spcBef>
                <a:spcPts val="307"/>
              </a:spcBef>
              <a:buSzPct val="100000"/>
              <a:buFont typeface="Arial"/>
              <a:buChar char="•"/>
              <a:tabLst>
                <a:tab pos="352425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is something 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remember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sz="1800" spc="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important?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128111">
              <a:spcBef>
                <a:spcPts val="296"/>
              </a:spcBef>
              <a:buSzPct val="100000"/>
              <a:buFont typeface="Arial"/>
              <a:buChar char="•"/>
              <a:tabLst>
                <a:tab pos="352425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questions that 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not know how to</a:t>
            </a:r>
            <a:r>
              <a:rPr sz="1800" spc="6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answer?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marR="3810" indent="-128111">
              <a:lnSpc>
                <a:spcPts val="2025"/>
              </a:lnSpc>
              <a:spcBef>
                <a:spcPts val="488"/>
              </a:spcBef>
              <a:buSzPct val="100000"/>
              <a:buFont typeface="Arial"/>
              <a:buChar char="•"/>
              <a:tabLst>
                <a:tab pos="352425" algn="l"/>
                <a:tab pos="4525328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What did 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to prepare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800" spc="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8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test?</a:t>
            </a:r>
            <a:r>
              <a:rPr lang="en-US" sz="18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other preparation </a:t>
            </a:r>
            <a:r>
              <a:rPr sz="1800" spc="-8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been helpful?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128111">
              <a:spcBef>
                <a:spcPts val="263"/>
              </a:spcBef>
              <a:buSzPct val="100000"/>
              <a:buFont typeface="Arial"/>
              <a:buChar char="•"/>
              <a:tabLst>
                <a:tab pos="352425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do differently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800" spc="-11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prepare yourself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8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4" dirty="0">
                <a:latin typeface="Arial" panose="020B0604020202020204" pitchFamily="34" charset="0"/>
                <a:cs typeface="Arial" panose="020B0604020202020204" pitchFamily="34" charset="0"/>
              </a:rPr>
              <a:t>test?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>
              <a:spcBef>
                <a:spcPts val="1159"/>
              </a:spcBef>
            </a:pPr>
            <a:r>
              <a:rPr sz="2100" b="1" spc="-4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100" b="1" spc="-8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2100" b="1" spc="-4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ideas, talk with other teachers about their</a:t>
            </a:r>
            <a:r>
              <a:rPr sz="2100" b="1" spc="113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-4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successes.</a:t>
            </a:r>
            <a:endParaRPr sz="2100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768A706-9781-E395-FA98-E0DF31EEBA37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F185F3CF-C1C4-DF39-32D5-2F59158808E0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13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3A479-241B-4458-05C5-EE84B282E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2946" y="-981390"/>
            <a:ext cx="3810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B3453F42-0D41-923D-0674-DBC33ECE03D4}"/>
              </a:ext>
            </a:extLst>
          </p:cNvPr>
          <p:cNvSpPr txBox="1">
            <a:spLocks/>
          </p:cNvSpPr>
          <p:nvPr/>
        </p:nvSpPr>
        <p:spPr>
          <a:xfrm>
            <a:off x="770467" y="2170943"/>
            <a:ext cx="7598598" cy="926760"/>
          </a:xfrm>
          <a:prstGeom prst="rect">
            <a:avLst/>
          </a:prstGeom>
        </p:spPr>
        <p:txBody>
          <a:bodyPr vert="horz" wrap="square" lIns="0" tIns="48101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Helpline: 602-542-5452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CTEAssessmentHelp@azed.gov</a:t>
            </a:r>
            <a:r>
              <a:rPr lang="en-US" sz="28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7EF8680-2E63-F4B1-B2ED-0491F86DA6CF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44C24CD9-9038-A496-45CB-7A297A84B468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14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A71C0-AFBF-8AB2-A920-A6D072902665}"/>
              </a:ext>
            </a:extLst>
          </p:cNvPr>
          <p:cNvSpPr txBox="1"/>
          <p:nvPr/>
        </p:nvSpPr>
        <p:spPr>
          <a:xfrm>
            <a:off x="646419" y="1550000"/>
            <a:ext cx="7846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0" dirty="0">
                <a:solidFill>
                  <a:schemeClr val="bg1"/>
                </a:solidFill>
                <a:latin typeface="Montserrat" pitchFamily="2" charset="0"/>
                <a:cs typeface="Trebuchet MS"/>
              </a:rPr>
              <a:t>Questions?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D3D684-25AC-D44D-4425-0EEB0E250913}"/>
              </a:ext>
            </a:extLst>
          </p:cNvPr>
          <p:cNvSpPr/>
          <p:nvPr/>
        </p:nvSpPr>
        <p:spPr>
          <a:xfrm>
            <a:off x="770467" y="1060236"/>
            <a:ext cx="95785" cy="95787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FA724E-DEF5-18C4-07B2-CEE2660C0571}"/>
              </a:ext>
            </a:extLst>
          </p:cNvPr>
          <p:cNvSpPr/>
          <p:nvPr/>
        </p:nvSpPr>
        <p:spPr>
          <a:xfrm>
            <a:off x="1524000" y="742950"/>
            <a:ext cx="68351" cy="68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602FC-D952-9816-8DC9-724E78580684}"/>
              </a:ext>
            </a:extLst>
          </p:cNvPr>
          <p:cNvSpPr txBox="1"/>
          <p:nvPr/>
        </p:nvSpPr>
        <p:spPr>
          <a:xfrm>
            <a:off x="1221294" y="327705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DE015-F9AF-FF72-F324-33CAD0842E9B}"/>
              </a:ext>
            </a:extLst>
          </p:cNvPr>
          <p:cNvSpPr txBox="1"/>
          <p:nvPr/>
        </p:nvSpPr>
        <p:spPr>
          <a:xfrm>
            <a:off x="7651891" y="4402256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DE1B93-9502-DB25-C88F-B22674A04B3E}"/>
              </a:ext>
            </a:extLst>
          </p:cNvPr>
          <p:cNvSpPr/>
          <p:nvPr/>
        </p:nvSpPr>
        <p:spPr>
          <a:xfrm>
            <a:off x="8269890" y="3285437"/>
            <a:ext cx="71819" cy="718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B66764-7937-6076-3437-ACC9246A9685}"/>
              </a:ext>
            </a:extLst>
          </p:cNvPr>
          <p:cNvSpPr/>
          <p:nvPr/>
        </p:nvSpPr>
        <p:spPr>
          <a:xfrm>
            <a:off x="8796525" y="4033590"/>
            <a:ext cx="81469" cy="81469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7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675" y="312801"/>
            <a:ext cx="8348850" cy="89553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3200" b="1" spc="-8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Explain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the </a:t>
            </a:r>
            <a:r>
              <a:rPr sz="3200" b="1" spc="-8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importance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of the</a:t>
            </a:r>
            <a:r>
              <a:rPr sz="3200" b="1" spc="75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</a:t>
            </a:r>
            <a:r>
              <a:rPr sz="3200" b="1" spc="-8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assessment.</a:t>
            </a:r>
            <a:endParaRPr sz="3200" b="1" dirty="0">
              <a:solidFill>
                <a:srgbClr val="002D72"/>
              </a:solidFill>
              <a:latin typeface="Montserrat" pitchFamily="2" charset="0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139" y="1498881"/>
            <a:ext cx="7737158" cy="2567530"/>
          </a:xfrm>
          <a:prstGeom prst="rect">
            <a:avLst/>
          </a:prstGeom>
        </p:spPr>
        <p:txBody>
          <a:bodyPr vert="horz" wrap="square" lIns="0" tIns="119539" rIns="0" bIns="0" rtlCol="0">
            <a:spAutoFit/>
          </a:bodyPr>
          <a:lstStyle/>
          <a:p>
            <a:pPr marL="137636" indent="-128111">
              <a:spcBef>
                <a:spcPts val="941"/>
              </a:spcBef>
              <a:buSzPct val="100000"/>
              <a:buFont typeface="Arial"/>
              <a:buChar char="•"/>
              <a:tabLst>
                <a:tab pos="138113" algn="l"/>
              </a:tabLst>
            </a:pP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The test measures students’ knowledge and skill attainment.</a:t>
            </a:r>
          </a:p>
          <a:p>
            <a:pPr marL="137636" indent="-128111">
              <a:spcBef>
                <a:spcPts val="866"/>
              </a:spcBef>
              <a:buSzPct val="100000"/>
              <a:buFont typeface="Arial"/>
              <a:buChar char="•"/>
              <a:tabLst>
                <a:tab pos="138113" algn="l"/>
              </a:tabLst>
            </a:pP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Items cover a broad range of content.</a:t>
            </a:r>
          </a:p>
          <a:p>
            <a:pPr marL="137636" indent="-128111">
              <a:spcBef>
                <a:spcPts val="855"/>
              </a:spcBef>
              <a:buSzPct val="100000"/>
              <a:buFont typeface="Arial"/>
              <a:buChar char="•"/>
              <a:tabLst>
                <a:tab pos="138113" algn="l"/>
              </a:tabLst>
            </a:pP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Students may encounter content not yet covered in class.</a:t>
            </a:r>
          </a:p>
          <a:p>
            <a:pPr marL="137636" indent="-128111">
              <a:spcBef>
                <a:spcPts val="859"/>
              </a:spcBef>
              <a:buSzPct val="100000"/>
              <a:buFont typeface="Arial"/>
              <a:buChar char="•"/>
              <a:tabLst>
                <a:tab pos="138113" algn="l"/>
              </a:tabLst>
            </a:pP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Encourage students to do their best.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636" indent="-128111">
              <a:spcBef>
                <a:spcPts val="859"/>
              </a:spcBef>
              <a:buSzPct val="100000"/>
              <a:buFont typeface="Arial"/>
              <a:buChar char="•"/>
              <a:tabLst>
                <a:tab pos="138113" algn="l"/>
              </a:tabLst>
            </a:pPr>
            <a:endParaRPr 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636" marR="3810" indent="-128111">
              <a:buSzPct val="100000"/>
              <a:buFont typeface="Arial"/>
              <a:buChar char="•"/>
              <a:tabLst>
                <a:tab pos="138113" algn="l"/>
              </a:tabLst>
            </a:pP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Remind students if they pass the assessment they will receive 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industry-endorsed certificate for their achievements.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6791EA0-092F-D8E4-3517-3D37C78AEA44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6" name="object 21">
            <a:extLst>
              <a:ext uri="{FF2B5EF4-FFF2-40B4-BE49-F238E27FC236}">
                <a16:creationId xmlns:a16="http://schemas.microsoft.com/office/drawing/2014/main" id="{3693E21E-8B2D-DCAD-0292-789ACA5F080A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2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B9A0C-C99A-8101-4CE0-D3542288E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3047" y="-1004431"/>
            <a:ext cx="3810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" name="object 3"/>
          <p:cNvSpPr/>
          <p:nvPr/>
        </p:nvSpPr>
        <p:spPr>
          <a:xfrm>
            <a:off x="2285" y="11431"/>
            <a:ext cx="9142095" cy="5132069"/>
          </a:xfrm>
          <a:custGeom>
            <a:avLst/>
            <a:gdLst/>
            <a:ahLst/>
            <a:cxnLst/>
            <a:rect l="l" t="t" r="r" b="b"/>
            <a:pathLst>
              <a:path w="12189460" h="6842759">
                <a:moveTo>
                  <a:pt x="12188952" y="6842757"/>
                </a:moveTo>
                <a:lnTo>
                  <a:pt x="12188952" y="0"/>
                </a:lnTo>
                <a:lnTo>
                  <a:pt x="0" y="0"/>
                </a:lnTo>
                <a:lnTo>
                  <a:pt x="0" y="6842757"/>
                </a:lnTo>
                <a:lnTo>
                  <a:pt x="12188952" y="6842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397891"/>
            <a:ext cx="8010525" cy="4528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How </a:t>
            </a:r>
            <a:r>
              <a:rPr lang="en-US"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m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any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questions are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on the</a:t>
            </a:r>
            <a:r>
              <a:rPr sz="3200" b="1" spc="-15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test?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966" y="1510036"/>
            <a:ext cx="8217177" cy="26201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/>
            <a:r>
              <a:rPr sz="2400" b="1" spc="-4" dirty="0">
                <a:latin typeface="Arial" panose="020B0604020202020204" pitchFamily="34" charset="0"/>
                <a:cs typeface="Arial" panose="020B0604020202020204" pitchFamily="34" charset="0"/>
              </a:rPr>
              <a:t>All assessments </a:t>
            </a:r>
            <a:r>
              <a:rPr sz="2400" b="1" spc="-11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100 multiple-choice</a:t>
            </a:r>
            <a:r>
              <a:rPr sz="2400" b="1" spc="-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4" dirty="0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400" i="1" spc="-4" dirty="0">
                <a:latin typeface="Arial" panose="020B0604020202020204" pitchFamily="34" charset="0"/>
                <a:cs typeface="Arial" panose="020B0604020202020204" pitchFamily="34" charset="0"/>
              </a:rPr>
              <a:t>80 operational </a:t>
            </a:r>
            <a:r>
              <a:rPr sz="2400" i="1" dirty="0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sz="2400" i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i="1" spc="-4" dirty="0">
                <a:latin typeface="Arial" panose="020B0604020202020204" pitchFamily="34" charset="0"/>
                <a:cs typeface="Arial" panose="020B0604020202020204" pitchFamily="34" charset="0"/>
              </a:rPr>
              <a:t>+ 20 </a:t>
            </a:r>
            <a:r>
              <a:rPr sz="2400" i="1" dirty="0">
                <a:latin typeface="Arial" panose="020B0604020202020204" pitchFamily="34" charset="0"/>
                <a:cs typeface="Arial" panose="020B0604020202020204" pitchFamily="34" charset="0"/>
              </a:rPr>
              <a:t>field-tested</a:t>
            </a:r>
            <a:r>
              <a:rPr sz="2400" i="1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i="1" dirty="0">
                <a:latin typeface="Arial" panose="020B0604020202020204" pitchFamily="34" charset="0"/>
                <a:cs typeface="Arial" panose="020B0604020202020204" pitchFamily="34" charset="0"/>
              </a:rPr>
              <a:t>items)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4"/>
              </a:spcBef>
            </a:pP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pass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score is 60% of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80 operational</a:t>
            </a:r>
            <a:r>
              <a:rPr sz="2100" spc="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items.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99"/>
              </a:spcBef>
            </a:pP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Field-tested items are not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included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in the final</a:t>
            </a:r>
            <a:r>
              <a:rPr sz="21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score.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9"/>
              </a:spcBef>
            </a:pPr>
            <a:endParaRPr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algn="ctr"/>
            <a:r>
              <a:rPr spc="-4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*Items that </a:t>
            </a:r>
            <a:r>
              <a:rPr spc="-1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pc="-4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statistically </a:t>
            </a:r>
            <a:r>
              <a:rPr spc="-8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 </a:t>
            </a:r>
            <a:r>
              <a:rPr spc="-4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spc="-1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</a:t>
            </a:r>
            <a:r>
              <a:rPr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49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reliable.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E923844-AF0E-75C6-008A-2EA0A19652CC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6B2FAB04-033B-00D6-5A3A-84B176F28ED8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3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B8A6F3-58C5-EC73-9A64-1D100D81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2501" y="-1244385"/>
            <a:ext cx="3810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778" y="274518"/>
            <a:ext cx="7350443" cy="896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  <a:tabLst>
                <a:tab pos="2548890" algn="l"/>
              </a:tabLst>
            </a:pP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Review the	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mechanics </a:t>
            </a:r>
            <a:r>
              <a:rPr sz="3200" b="1" spc="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of</a:t>
            </a:r>
            <a:r>
              <a:rPr sz="3200" b="1" spc="-38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multiple-choice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items</a:t>
            </a:r>
            <a:r>
              <a:rPr lang="en-US"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.</a:t>
            </a:r>
            <a:endParaRPr sz="3200" b="1" dirty="0">
              <a:solidFill>
                <a:srgbClr val="002D72"/>
              </a:solidFill>
              <a:latin typeface="Montserrat" pitchFamily="2" charset="0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00" y="1980806"/>
            <a:ext cx="7350443" cy="16236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7160" marR="3810" indent="-127635">
              <a:lnSpc>
                <a:spcPct val="114399"/>
              </a:lnSpc>
              <a:spcBef>
                <a:spcPts val="75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consist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sz="2100" i="1" spc="-4" dirty="0">
                <a:latin typeface="Arial" panose="020B0604020202020204" pitchFamily="34" charset="0"/>
                <a:cs typeface="Arial" panose="020B0604020202020204" pitchFamily="34" charset="0"/>
              </a:rPr>
              <a:t>stem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phrased as a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question followed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2100" i="1" spc="-4" dirty="0">
                <a:latin typeface="Arial" panose="020B0604020202020204" pitchFamily="34" charset="0"/>
                <a:cs typeface="Arial" panose="020B0604020202020204" pitchFamily="34" charset="0"/>
              </a:rPr>
              <a:t>four options.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855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Students may be </a:t>
            </a: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asked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questions about a graphic or</a:t>
            </a:r>
            <a:r>
              <a:rPr sz="21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image.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-127635">
              <a:spcBef>
                <a:spcPts val="85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137636" algn="l"/>
              </a:tabLst>
            </a:pP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Graphics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and images may also appear as</a:t>
            </a:r>
            <a:r>
              <a:rPr sz="21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options.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A5BB74D-BA85-9446-0589-CF5EB7B6BCD8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82B47B5D-205A-64F8-D17F-D1A923C63921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4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356D25-E2DC-1921-2D3D-3F0437D50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3047" y="-1004431"/>
            <a:ext cx="3810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040" y="2118453"/>
            <a:ext cx="7741920" cy="45329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Following </a:t>
            </a:r>
            <a:r>
              <a:rPr sz="3200" b="1" spc="-8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are </a:t>
            </a:r>
            <a:r>
              <a:rPr sz="3200" b="1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some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sample</a:t>
            </a:r>
            <a:r>
              <a:rPr sz="3200" b="1" spc="-53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 </a:t>
            </a:r>
            <a:r>
              <a:rPr sz="3200" b="1" spc="-4" dirty="0">
                <a:solidFill>
                  <a:srgbClr val="002D72"/>
                </a:solidFill>
                <a:latin typeface="Montserrat" pitchFamily="2" charset="0"/>
                <a:cs typeface="Century Gothic"/>
              </a:rPr>
              <a:t>items.</a:t>
            </a:r>
            <a:endParaRPr sz="3200" b="1" dirty="0">
              <a:solidFill>
                <a:srgbClr val="002D72"/>
              </a:solidFill>
              <a:latin typeface="Montserrat" pitchFamily="2" charset="0"/>
              <a:cs typeface="Century Gothic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EB17823-E5C0-9701-C658-FC4C34E34908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4" name="object 21">
            <a:extLst>
              <a:ext uri="{FF2B5EF4-FFF2-40B4-BE49-F238E27FC236}">
                <a16:creationId xmlns:a16="http://schemas.microsoft.com/office/drawing/2014/main" id="{49E76EDC-C3FD-B06B-EDB1-33E03047E12A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5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10084-63F3-4199-95D0-4A31A9885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2947" y="-371790"/>
            <a:ext cx="38105" cy="4553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2858D-E11B-1395-946E-D0E71BDF3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2946" y="489355"/>
            <a:ext cx="3810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152" y="514350"/>
            <a:ext cx="6686550" cy="4115943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4" b="95546" l="517" r="98649">
                          <a14:foregroundMark x1="596" y1="93157" x2="11486" y2="77276"/>
                          <a14:foregroundMark x1="1232" y1="95094" x2="21820" y2="96901"/>
                          <a14:foregroundMark x1="21820" y1="96901" x2="48291" y2="95933"/>
                          <a14:foregroundMark x1="48291" y1="95933" x2="78259" y2="97095"/>
                          <a14:foregroundMark x1="78259" y1="97095" x2="97734" y2="95610"/>
                          <a14:foregroundMark x1="97734" y1="95610" x2="97933" y2="95546"/>
                          <a14:foregroundMark x1="98649" y1="93544" x2="98529" y2="92124"/>
                          <a14:foregroundMark x1="16137" y1="78050" x2="11963" y2="65462"/>
                          <a14:foregroundMark x1="11963" y1="65462" x2="12599" y2="59587"/>
                          <a14:foregroundMark x1="19555" y1="75855" x2="74444" y2="72692"/>
                          <a14:foregroundMark x1="74444" y1="72692" x2="83227" y2="73596"/>
                          <a14:foregroundMark x1="83227" y1="73596" x2="84499" y2="74693"/>
                          <a14:foregroundMark x1="85851" y1="73079" x2="85731" y2="4454"/>
                          <a14:foregroundMark x1="51272" y1="4648" x2="12321" y2="3873"/>
                          <a14:foregroundMark x1="12083" y1="4842" x2="12719" y2="58618"/>
                          <a14:foregroundMark x1="78498" y1="1485" x2="57154" y2="904"/>
                          <a14:foregroundMark x1="87321" y1="4261" x2="88275" y2="47708"/>
                          <a14:foregroundMark x1="87798" y1="16591" x2="87202" y2="3099"/>
                          <a14:foregroundMark x1="10493" y1="4261" x2="10493" y2="10846"/>
                          <a14:foregroundMark x1="47973" y1="72498" x2="51789" y2="72498"/>
                          <a14:backgroundMark x1="119" y1="95933" x2="2941" y2="99871"/>
                          <a14:backgroundMark x1="1709" y1="99871" x2="119" y2="978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" name="object 3"/>
          <p:cNvSpPr/>
          <p:nvPr/>
        </p:nvSpPr>
        <p:spPr>
          <a:xfrm>
            <a:off x="2133600" y="774574"/>
            <a:ext cx="4754880" cy="2706242"/>
          </a:xfrm>
          <a:custGeom>
            <a:avLst/>
            <a:gdLst/>
            <a:ahLst/>
            <a:cxnLst/>
            <a:rect l="l" t="t" r="r" b="b"/>
            <a:pathLst>
              <a:path w="6324600" h="3533140">
                <a:moveTo>
                  <a:pt x="0" y="3532632"/>
                </a:moveTo>
                <a:lnTo>
                  <a:pt x="6324600" y="3532632"/>
                </a:lnTo>
                <a:lnTo>
                  <a:pt x="6324600" y="0"/>
                </a:lnTo>
                <a:lnTo>
                  <a:pt x="0" y="0"/>
                </a:lnTo>
                <a:lnTo>
                  <a:pt x="0" y="3532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1076" y="932306"/>
            <a:ext cx="392191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questions </a:t>
            </a:r>
            <a:r>
              <a:rPr sz="2000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math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21075" y="1589039"/>
            <a:ext cx="3921919" cy="176089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b="1" spc="-8" dirty="0">
                <a:latin typeface="Arial" panose="020B0604020202020204" pitchFamily="34" charset="0"/>
                <a:cs typeface="Arial" panose="020B0604020202020204" pitchFamily="34" charset="0"/>
              </a:rPr>
              <a:t>Cunningham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began </a:t>
            </a:r>
            <a:r>
              <a:rPr sz="1200" b="1" spc="-8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year with retained earnings of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$190,000.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During the </a:t>
            </a:r>
            <a:r>
              <a:rPr sz="1200" b="1" spc="-15" dirty="0">
                <a:latin typeface="Arial" panose="020B0604020202020204" pitchFamily="34" charset="0"/>
                <a:cs typeface="Arial" panose="020B0604020202020204" pitchFamily="34" charset="0"/>
              </a:rPr>
              <a:t>year,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the company recorded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revenues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$400,000, expenses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$320,000,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and paid dividends of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$25,000. </a:t>
            </a:r>
            <a:r>
              <a:rPr sz="1200" b="1" spc="-8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the end of </a:t>
            </a:r>
            <a:r>
              <a:rPr sz="1200" b="1" spc="-8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200" b="1" spc="-15" dirty="0">
                <a:latin typeface="Arial" panose="020B0604020202020204" pitchFamily="34" charset="0"/>
                <a:cs typeface="Arial" panose="020B0604020202020204" pitchFamily="34" charset="0"/>
              </a:rPr>
              <a:t>year,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what were </a:t>
            </a:r>
            <a:r>
              <a:rPr sz="1200" b="1" spc="-11" dirty="0">
                <a:latin typeface="Arial" panose="020B0604020202020204" pitchFamily="34" charset="0"/>
                <a:cs typeface="Arial" panose="020B0604020202020204" pitchFamily="34" charset="0"/>
              </a:rPr>
              <a:t>Cunningham’s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retained</a:t>
            </a:r>
            <a:r>
              <a:rPr sz="1200" b="1" spc="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earnings?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499" indent="-213836">
              <a:spcBef>
                <a:spcPts val="724"/>
              </a:spcBef>
              <a:buFont typeface="Wingdings"/>
              <a:buChar char=""/>
              <a:tabLst>
                <a:tab pos="561975" algn="l"/>
              </a:tabLst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sz="12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$245,000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499" indent="-213836">
              <a:buFont typeface="Wingdings"/>
              <a:buChar char=""/>
              <a:tabLst>
                <a:tab pos="561975" algn="l"/>
              </a:tabLst>
            </a:pP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sz="1200" b="1" spc="-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$295,000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499" indent="-213836">
              <a:buFont typeface="Wingdings"/>
              <a:buChar char=""/>
              <a:tabLst>
                <a:tab pos="561975" algn="l"/>
              </a:tabLst>
            </a:pP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$270,000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499" indent="-213836">
              <a:buFont typeface="Wingdings"/>
              <a:buChar char=""/>
              <a:tabLst>
                <a:tab pos="561975" algn="l"/>
              </a:tabLst>
            </a:pP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$935,000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F6B3262-3F86-8F3D-BEDB-8E71F3E28B27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4E6817F1-8A41-397D-325C-02FE426B5ADA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6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0771B5-1648-0478-828E-FD2B8669970A}"/>
              </a:ext>
            </a:extLst>
          </p:cNvPr>
          <p:cNvSpPr/>
          <p:nvPr/>
        </p:nvSpPr>
        <p:spPr>
          <a:xfrm>
            <a:off x="387449" y="327705"/>
            <a:ext cx="95785" cy="95787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D64D5C-56E0-F940-5D95-D311FF0961DC}"/>
              </a:ext>
            </a:extLst>
          </p:cNvPr>
          <p:cNvSpPr/>
          <p:nvPr/>
        </p:nvSpPr>
        <p:spPr>
          <a:xfrm>
            <a:off x="1143000" y="423492"/>
            <a:ext cx="68351" cy="68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80AF3D-9402-D6D0-E505-9606E5B1BBC4}"/>
              </a:ext>
            </a:extLst>
          </p:cNvPr>
          <p:cNvSpPr txBox="1"/>
          <p:nvPr/>
        </p:nvSpPr>
        <p:spPr>
          <a:xfrm>
            <a:off x="858337" y="544435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4E8AF-359D-23B2-70B9-EF751E0C32D9}"/>
              </a:ext>
            </a:extLst>
          </p:cNvPr>
          <p:cNvSpPr txBox="1"/>
          <p:nvPr/>
        </p:nvSpPr>
        <p:spPr>
          <a:xfrm>
            <a:off x="8153400" y="4038153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308649-ACF4-9442-49E5-9F2B55EFD9F2}"/>
              </a:ext>
            </a:extLst>
          </p:cNvPr>
          <p:cNvSpPr/>
          <p:nvPr/>
        </p:nvSpPr>
        <p:spPr>
          <a:xfrm>
            <a:off x="8796525" y="3771096"/>
            <a:ext cx="71819" cy="718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B8F70B-2446-F0C9-5363-77FC0609027E}"/>
              </a:ext>
            </a:extLst>
          </p:cNvPr>
          <p:cNvSpPr/>
          <p:nvPr/>
        </p:nvSpPr>
        <p:spPr>
          <a:xfrm>
            <a:off x="8534400" y="4500339"/>
            <a:ext cx="81469" cy="81469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C49692-5F04-BABB-4D2F-FC8938712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6F35077-506E-A008-74A8-8196286EB76A}"/>
              </a:ext>
            </a:extLst>
          </p:cNvPr>
          <p:cNvSpPr/>
          <p:nvPr/>
        </p:nvSpPr>
        <p:spPr>
          <a:xfrm>
            <a:off x="1216152" y="514350"/>
            <a:ext cx="6686550" cy="4115943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4" b="95546" l="517" r="98649">
                          <a14:foregroundMark x1="596" y1="93157" x2="11486" y2="77276"/>
                          <a14:foregroundMark x1="1232" y1="95094" x2="21820" y2="96901"/>
                          <a14:foregroundMark x1="21820" y1="96901" x2="48291" y2="95933"/>
                          <a14:foregroundMark x1="48291" y1="95933" x2="78259" y2="97095"/>
                          <a14:foregroundMark x1="78259" y1="97095" x2="97734" y2="95610"/>
                          <a14:foregroundMark x1="97734" y1="95610" x2="97933" y2="95546"/>
                          <a14:foregroundMark x1="98649" y1="93544" x2="98529" y2="92124"/>
                          <a14:foregroundMark x1="16137" y1="78050" x2="11963" y2="65462"/>
                          <a14:foregroundMark x1="11963" y1="65462" x2="12599" y2="59587"/>
                          <a14:foregroundMark x1="19555" y1="75855" x2="74444" y2="72692"/>
                          <a14:foregroundMark x1="74444" y1="72692" x2="83227" y2="73596"/>
                          <a14:foregroundMark x1="83227" y1="73596" x2="84499" y2="74693"/>
                          <a14:foregroundMark x1="85851" y1="73079" x2="85731" y2="4454"/>
                          <a14:foregroundMark x1="51272" y1="4648" x2="12321" y2="3873"/>
                          <a14:foregroundMark x1="12083" y1="4842" x2="12719" y2="58618"/>
                          <a14:foregroundMark x1="78498" y1="1485" x2="57154" y2="904"/>
                          <a14:foregroundMark x1="87321" y1="4261" x2="88275" y2="47708"/>
                          <a14:foregroundMark x1="87798" y1="16591" x2="87202" y2="3099"/>
                          <a14:foregroundMark x1="10493" y1="4261" x2="10493" y2="10846"/>
                          <a14:foregroundMark x1="47973" y1="72498" x2="51789" y2="72498"/>
                          <a14:backgroundMark x1="119" y1="95933" x2="2941" y2="99871"/>
                          <a14:backgroundMark x1="1709" y1="99871" x2="119" y2="978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D628869-FDE6-954C-571E-6F75F2450420}"/>
              </a:ext>
            </a:extLst>
          </p:cNvPr>
          <p:cNvSpPr/>
          <p:nvPr/>
        </p:nvSpPr>
        <p:spPr>
          <a:xfrm>
            <a:off x="2133600" y="774574"/>
            <a:ext cx="4754880" cy="2706242"/>
          </a:xfrm>
          <a:custGeom>
            <a:avLst/>
            <a:gdLst/>
            <a:ahLst/>
            <a:cxnLst/>
            <a:rect l="l" t="t" r="r" b="b"/>
            <a:pathLst>
              <a:path w="6324600" h="3533140">
                <a:moveTo>
                  <a:pt x="0" y="3532632"/>
                </a:moveTo>
                <a:lnTo>
                  <a:pt x="6324600" y="3532632"/>
                </a:lnTo>
                <a:lnTo>
                  <a:pt x="6324600" y="0"/>
                </a:lnTo>
                <a:lnTo>
                  <a:pt x="0" y="0"/>
                </a:lnTo>
                <a:lnTo>
                  <a:pt x="0" y="3532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C0B114-B446-969D-F631-BE5BA374FE1B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9EC6F531-FEE8-A22E-DFD2-51531F2E1B3B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7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FA28B50F-DEA4-EA68-C21C-31C907ACB1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9237" y="968760"/>
            <a:ext cx="448360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questions are </a:t>
            </a:r>
            <a:r>
              <a:rPr sz="2000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5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images.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5065DCB0-9F9E-0142-6019-9CC0AA4E9FA8}"/>
              </a:ext>
            </a:extLst>
          </p:cNvPr>
          <p:cNvSpPr txBox="1"/>
          <p:nvPr/>
        </p:nvSpPr>
        <p:spPr>
          <a:xfrm>
            <a:off x="2438400" y="1550011"/>
            <a:ext cx="3787712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What type of door is illustrated in </a:t>
            </a:r>
            <a:r>
              <a:rPr sz="1200" b="1" spc="-8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00" b="1" spc="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drawing?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3ADEB72F-9D34-E2DD-1A0C-BF2276B67532}"/>
              </a:ext>
            </a:extLst>
          </p:cNvPr>
          <p:cNvSpPr txBox="1"/>
          <p:nvPr/>
        </p:nvSpPr>
        <p:spPr>
          <a:xfrm>
            <a:off x="2837634" y="2594077"/>
            <a:ext cx="919639" cy="74780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3361" indent="-213836">
              <a:spcBef>
                <a:spcPts val="71"/>
              </a:spcBef>
              <a:buFont typeface="Wingdings"/>
              <a:buChar char=""/>
              <a:tabLst>
                <a:tab pos="223838" algn="l"/>
              </a:tabLst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sz="1200" b="1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Bifold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361" indent="-213836">
              <a:buFont typeface="Wingdings"/>
              <a:buChar char=""/>
              <a:tabLst>
                <a:tab pos="223838" algn="l"/>
              </a:tabLst>
            </a:pP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sz="1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" dirty="0">
                <a:latin typeface="Arial" panose="020B0604020202020204" pitchFamily="34" charset="0"/>
                <a:cs typeface="Arial" panose="020B0604020202020204" pitchFamily="34" charset="0"/>
              </a:rPr>
              <a:t>Pocket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361" indent="-213836">
              <a:buFont typeface="Wingdings"/>
              <a:buChar char=""/>
              <a:tabLst>
                <a:tab pos="223838" algn="l"/>
              </a:tabLst>
            </a:pP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sz="1200" b="1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Exterior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361" indent="-213836">
              <a:buFont typeface="Wingdings"/>
              <a:buChar char=""/>
              <a:tabLst>
                <a:tab pos="223838" algn="l"/>
              </a:tabLst>
            </a:pPr>
            <a:r>
              <a:rPr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sz="1200" b="1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" dirty="0">
                <a:latin typeface="Arial" panose="020B0604020202020204" pitchFamily="34" charset="0"/>
                <a:cs typeface="Arial" panose="020B0604020202020204" pitchFamily="34" charset="0"/>
              </a:rPr>
              <a:t>Interior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C2DA53CE-A924-A63B-F058-084CD6484EFD}"/>
              </a:ext>
            </a:extLst>
          </p:cNvPr>
          <p:cNvSpPr/>
          <p:nvPr/>
        </p:nvSpPr>
        <p:spPr>
          <a:xfrm>
            <a:off x="2839444" y="1826159"/>
            <a:ext cx="909827" cy="756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CDDC47-2AA0-BB34-1003-1B320FA3C97A}"/>
              </a:ext>
            </a:extLst>
          </p:cNvPr>
          <p:cNvSpPr/>
          <p:nvPr/>
        </p:nvSpPr>
        <p:spPr>
          <a:xfrm>
            <a:off x="1071780" y="654032"/>
            <a:ext cx="95785" cy="95787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915505-B6B6-511C-D88A-0BD55690E3D2}"/>
              </a:ext>
            </a:extLst>
          </p:cNvPr>
          <p:cNvSpPr/>
          <p:nvPr/>
        </p:nvSpPr>
        <p:spPr>
          <a:xfrm>
            <a:off x="381000" y="399610"/>
            <a:ext cx="68351" cy="68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E66CBF-9E65-2CA1-31FB-024D61E25A96}"/>
              </a:ext>
            </a:extLst>
          </p:cNvPr>
          <p:cNvSpPr txBox="1"/>
          <p:nvPr/>
        </p:nvSpPr>
        <p:spPr>
          <a:xfrm>
            <a:off x="620507" y="890111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6C3C62-3260-253A-4290-627A123B7284}"/>
              </a:ext>
            </a:extLst>
          </p:cNvPr>
          <p:cNvSpPr txBox="1"/>
          <p:nvPr/>
        </p:nvSpPr>
        <p:spPr>
          <a:xfrm>
            <a:off x="8068210" y="4115059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9AE432-7E0A-9B58-CE85-829CFD612C0C}"/>
              </a:ext>
            </a:extLst>
          </p:cNvPr>
          <p:cNvSpPr/>
          <p:nvPr/>
        </p:nvSpPr>
        <p:spPr>
          <a:xfrm>
            <a:off x="8760615" y="4371709"/>
            <a:ext cx="71819" cy="718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4D324E2-5BEF-1281-6504-AEA8DB675408}"/>
              </a:ext>
            </a:extLst>
          </p:cNvPr>
          <p:cNvSpPr/>
          <p:nvPr/>
        </p:nvSpPr>
        <p:spPr>
          <a:xfrm>
            <a:off x="8433881" y="4568202"/>
            <a:ext cx="81469" cy="81469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0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C65CF-FA06-9F30-A44F-AA4859C7F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E98B08F-6AE2-DF13-C5E4-DE609C4AABDD}"/>
              </a:ext>
            </a:extLst>
          </p:cNvPr>
          <p:cNvSpPr/>
          <p:nvPr/>
        </p:nvSpPr>
        <p:spPr>
          <a:xfrm>
            <a:off x="1216152" y="514350"/>
            <a:ext cx="6686550" cy="4115943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4" b="95546" l="517" r="98649">
                          <a14:foregroundMark x1="596" y1="93157" x2="11486" y2="77276"/>
                          <a14:foregroundMark x1="1232" y1="95094" x2="21820" y2="96901"/>
                          <a14:foregroundMark x1="21820" y1="96901" x2="48291" y2="95933"/>
                          <a14:foregroundMark x1="48291" y1="95933" x2="78259" y2="97095"/>
                          <a14:foregroundMark x1="78259" y1="97095" x2="97734" y2="95610"/>
                          <a14:foregroundMark x1="97734" y1="95610" x2="97933" y2="95546"/>
                          <a14:foregroundMark x1="98649" y1="93544" x2="98529" y2="92124"/>
                          <a14:foregroundMark x1="16137" y1="78050" x2="11963" y2="65462"/>
                          <a14:foregroundMark x1="11963" y1="65462" x2="12599" y2="59587"/>
                          <a14:foregroundMark x1="19555" y1="75855" x2="74444" y2="72692"/>
                          <a14:foregroundMark x1="74444" y1="72692" x2="83227" y2="73596"/>
                          <a14:foregroundMark x1="83227" y1="73596" x2="84499" y2="74693"/>
                          <a14:foregroundMark x1="85851" y1="73079" x2="85731" y2="4454"/>
                          <a14:foregroundMark x1="51272" y1="4648" x2="12321" y2="3873"/>
                          <a14:foregroundMark x1="12083" y1="4842" x2="12719" y2="58618"/>
                          <a14:foregroundMark x1="78498" y1="1485" x2="57154" y2="904"/>
                          <a14:foregroundMark x1="87321" y1="4261" x2="88275" y2="47708"/>
                          <a14:foregroundMark x1="87798" y1="16591" x2="87202" y2="3099"/>
                          <a14:foregroundMark x1="10493" y1="4261" x2="10493" y2="10846"/>
                          <a14:foregroundMark x1="47973" y1="72498" x2="51789" y2="72498"/>
                          <a14:backgroundMark x1="119" y1="95933" x2="2941" y2="99871"/>
                          <a14:backgroundMark x1="1709" y1="99871" x2="119" y2="978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728FEB0-1975-040D-0C53-F0DA5B2EB461}"/>
              </a:ext>
            </a:extLst>
          </p:cNvPr>
          <p:cNvSpPr/>
          <p:nvPr/>
        </p:nvSpPr>
        <p:spPr>
          <a:xfrm>
            <a:off x="2133600" y="774574"/>
            <a:ext cx="4754880" cy="2706242"/>
          </a:xfrm>
          <a:custGeom>
            <a:avLst/>
            <a:gdLst/>
            <a:ahLst/>
            <a:cxnLst/>
            <a:rect l="l" t="t" r="r" b="b"/>
            <a:pathLst>
              <a:path w="6324600" h="3533140">
                <a:moveTo>
                  <a:pt x="0" y="3532632"/>
                </a:moveTo>
                <a:lnTo>
                  <a:pt x="6324600" y="3532632"/>
                </a:lnTo>
                <a:lnTo>
                  <a:pt x="6324600" y="0"/>
                </a:lnTo>
                <a:lnTo>
                  <a:pt x="0" y="0"/>
                </a:lnTo>
                <a:lnTo>
                  <a:pt x="0" y="3532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D7B3781-5DBC-2ED2-4711-A4C9108FE82D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41E70D70-36CC-AEF9-A00E-4DCD6D1B63DB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8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42F6F9F7-9F19-EC11-42CB-3CAD457458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9237" y="968760"/>
            <a:ext cx="448360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questions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recall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BA21C-9D2E-076C-E757-16E5A3BD171C}"/>
              </a:ext>
            </a:extLst>
          </p:cNvPr>
          <p:cNvSpPr txBox="1"/>
          <p:nvPr/>
        </p:nvSpPr>
        <p:spPr>
          <a:xfrm>
            <a:off x="2273427" y="1607274"/>
            <a:ext cx="4572000" cy="129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64">
              <a:spcBef>
                <a:spcPts val="71"/>
              </a:spcBef>
            </a:pPr>
            <a:r>
              <a:rPr lang="en-US"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When taxiing or towing an aircraft, what does a</a:t>
            </a:r>
            <a:r>
              <a:rPr lang="en-US" sz="1200" b="1" spc="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8" dirty="0">
                <a:latin typeface="Arial" panose="020B0604020202020204" pitchFamily="34" charset="0"/>
                <a:cs typeface="Arial" panose="020B0604020202020204" pitchFamily="34" charset="0"/>
              </a:rPr>
              <a:t>flashing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/>
            <a:r>
              <a:rPr lang="en-US"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white light from the control tower</a:t>
            </a:r>
            <a:r>
              <a:rPr lang="en-US" sz="1200" b="1" spc="6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mean?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indent="-213360">
              <a:spcBef>
                <a:spcPts val="720"/>
              </a:spcBef>
              <a:buFont typeface="Wingdings"/>
              <a:buChar char=""/>
              <a:tabLst>
                <a:tab pos="560546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200" spc="-4" dirty="0">
                <a:latin typeface="Arial" panose="020B0604020202020204" pitchFamily="34" charset="0"/>
                <a:cs typeface="Arial" panose="020B0604020202020204" pitchFamily="34" charset="0"/>
              </a:rPr>
              <a:t>Return to </a:t>
            </a:r>
            <a:r>
              <a:rPr lang="en-US" sz="1200" spc="-8" dirty="0">
                <a:latin typeface="Arial" panose="020B0604020202020204" pitchFamily="34" charset="0"/>
                <a:cs typeface="Arial" panose="020B0604020202020204" pitchFamily="34" charset="0"/>
              </a:rPr>
              <a:t>the starting</a:t>
            </a:r>
            <a:r>
              <a:rPr lang="en-US" sz="1200" spc="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4" dirty="0">
                <a:latin typeface="Arial" panose="020B0604020202020204" pitchFamily="34" charset="0"/>
                <a:cs typeface="Arial" panose="020B0604020202020204" pitchFamily="34" charset="0"/>
              </a:rPr>
              <a:t>point.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indent="-213360">
              <a:buFont typeface="Wingdings"/>
              <a:buChar char=""/>
              <a:tabLst>
                <a:tab pos="560546" algn="l"/>
              </a:tabLst>
            </a:pPr>
            <a:r>
              <a:rPr lang="en-US"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200" spc="-8" dirty="0"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en-US" sz="1200" spc="-4" dirty="0">
                <a:latin typeface="Arial" panose="020B0604020202020204" pitchFamily="34" charset="0"/>
                <a:cs typeface="Arial" panose="020B0604020202020204" pitchFamily="34" charset="0"/>
              </a:rPr>
              <a:t>clear of </a:t>
            </a:r>
            <a:r>
              <a:rPr lang="en-US" sz="1200" spc="-8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spc="-11" dirty="0">
                <a:latin typeface="Arial" panose="020B0604020202020204" pitchFamily="34" charset="0"/>
                <a:cs typeface="Arial" panose="020B0604020202020204" pitchFamily="34" charset="0"/>
              </a:rPr>
              <a:t>runway/taxiway</a:t>
            </a:r>
            <a:r>
              <a:rPr lang="en-US" sz="1200" spc="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immediately.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indent="-213360">
              <a:buFont typeface="Wingdings"/>
              <a:buChar char=""/>
              <a:tabLst>
                <a:tab pos="560546" algn="l"/>
              </a:tabLst>
            </a:pPr>
            <a:r>
              <a:rPr lang="en-US"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200" spc="-4" dirty="0">
                <a:latin typeface="Arial" panose="020B0604020202020204" pitchFamily="34" charset="0"/>
                <a:cs typeface="Arial" panose="020B0604020202020204" pitchFamily="34" charset="0"/>
              </a:rPr>
              <a:t>Proceed but </a:t>
            </a:r>
            <a:r>
              <a:rPr lang="en-US" sz="1200" spc="-8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200" spc="-4" dirty="0">
                <a:latin typeface="Arial" panose="020B0604020202020204" pitchFamily="34" charset="0"/>
                <a:cs typeface="Arial" panose="020B0604020202020204" pitchFamily="34" charset="0"/>
              </a:rPr>
              <a:t>extreme</a:t>
            </a:r>
            <a:r>
              <a:rPr lang="en-US" sz="12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4" dirty="0">
                <a:latin typeface="Arial" panose="020B0604020202020204" pitchFamily="34" charset="0"/>
                <a:cs typeface="Arial" panose="020B0604020202020204" pitchFamily="34" charset="0"/>
              </a:rPr>
              <a:t>caution.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indent="-213360">
              <a:buFont typeface="Wingdings"/>
              <a:buChar char=""/>
              <a:tabLst>
                <a:tab pos="560546" algn="l"/>
              </a:tabLst>
            </a:pPr>
            <a:r>
              <a:rPr lang="en-US" sz="1200" b="1" spc="-4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200" spc="-4" dirty="0">
                <a:latin typeface="Arial" panose="020B0604020202020204" pitchFamily="34" charset="0"/>
                <a:cs typeface="Arial" panose="020B0604020202020204" pitchFamily="34" charset="0"/>
              </a:rPr>
              <a:t>Prepare to stop</a:t>
            </a:r>
            <a:r>
              <a:rPr lang="en-US"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4" dirty="0">
                <a:latin typeface="Arial" panose="020B0604020202020204" pitchFamily="34" charset="0"/>
                <a:cs typeface="Arial" panose="020B0604020202020204" pitchFamily="34" charset="0"/>
              </a:rPr>
              <a:t>operations.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51FF1E-110F-9077-586B-2643AFA812CC}"/>
              </a:ext>
            </a:extLst>
          </p:cNvPr>
          <p:cNvSpPr/>
          <p:nvPr/>
        </p:nvSpPr>
        <p:spPr>
          <a:xfrm>
            <a:off x="387449" y="327705"/>
            <a:ext cx="95785" cy="95787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188250-2DE1-FAD4-0CBC-C42848C615A6}"/>
              </a:ext>
            </a:extLst>
          </p:cNvPr>
          <p:cNvSpPr/>
          <p:nvPr/>
        </p:nvSpPr>
        <p:spPr>
          <a:xfrm>
            <a:off x="1143000" y="423492"/>
            <a:ext cx="68351" cy="68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D5C236-2D4A-77CC-2AD2-E90004A2F69A}"/>
              </a:ext>
            </a:extLst>
          </p:cNvPr>
          <p:cNvSpPr txBox="1"/>
          <p:nvPr/>
        </p:nvSpPr>
        <p:spPr>
          <a:xfrm>
            <a:off x="858337" y="544435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E15458-8285-47CF-478F-DE227C81F02F}"/>
              </a:ext>
            </a:extLst>
          </p:cNvPr>
          <p:cNvSpPr txBox="1"/>
          <p:nvPr/>
        </p:nvSpPr>
        <p:spPr>
          <a:xfrm>
            <a:off x="8153400" y="4038153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A9493A-439C-9798-F55B-44657722DE1A}"/>
              </a:ext>
            </a:extLst>
          </p:cNvPr>
          <p:cNvSpPr/>
          <p:nvPr/>
        </p:nvSpPr>
        <p:spPr>
          <a:xfrm>
            <a:off x="8796525" y="3771096"/>
            <a:ext cx="71819" cy="718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967C43-6503-2CB4-5F33-B7208976620C}"/>
              </a:ext>
            </a:extLst>
          </p:cNvPr>
          <p:cNvSpPr/>
          <p:nvPr/>
        </p:nvSpPr>
        <p:spPr>
          <a:xfrm>
            <a:off x="8534400" y="4500339"/>
            <a:ext cx="81469" cy="81469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2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167E5-237F-EC7A-45CD-678F89820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91AECD-45BC-FD7F-08A7-C225D12CF262}"/>
              </a:ext>
            </a:extLst>
          </p:cNvPr>
          <p:cNvSpPr/>
          <p:nvPr/>
        </p:nvSpPr>
        <p:spPr>
          <a:xfrm>
            <a:off x="1216152" y="514350"/>
            <a:ext cx="6686550" cy="4115943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4" b="95546" l="517" r="98649">
                          <a14:foregroundMark x1="596" y1="93157" x2="11486" y2="77276"/>
                          <a14:foregroundMark x1="1232" y1="95094" x2="21820" y2="96901"/>
                          <a14:foregroundMark x1="21820" y1="96901" x2="48291" y2="95933"/>
                          <a14:foregroundMark x1="48291" y1="95933" x2="78259" y2="97095"/>
                          <a14:foregroundMark x1="78259" y1="97095" x2="97734" y2="95610"/>
                          <a14:foregroundMark x1="97734" y1="95610" x2="97933" y2="95546"/>
                          <a14:foregroundMark x1="98649" y1="93544" x2="98529" y2="92124"/>
                          <a14:foregroundMark x1="16137" y1="78050" x2="11963" y2="65462"/>
                          <a14:foregroundMark x1="11963" y1="65462" x2="12599" y2="59587"/>
                          <a14:foregroundMark x1="19555" y1="75855" x2="74444" y2="72692"/>
                          <a14:foregroundMark x1="74444" y1="72692" x2="83227" y2="73596"/>
                          <a14:foregroundMark x1="83227" y1="73596" x2="84499" y2="74693"/>
                          <a14:foregroundMark x1="85851" y1="73079" x2="85731" y2="4454"/>
                          <a14:foregroundMark x1="51272" y1="4648" x2="12321" y2="3873"/>
                          <a14:foregroundMark x1="12083" y1="4842" x2="12719" y2="58618"/>
                          <a14:foregroundMark x1="78498" y1="1485" x2="57154" y2="904"/>
                          <a14:foregroundMark x1="87321" y1="4261" x2="88275" y2="47708"/>
                          <a14:foregroundMark x1="87798" y1="16591" x2="87202" y2="3099"/>
                          <a14:foregroundMark x1="10493" y1="4261" x2="10493" y2="10846"/>
                          <a14:foregroundMark x1="47973" y1="72498" x2="51789" y2="72498"/>
                          <a14:backgroundMark x1="119" y1="95933" x2="2941" y2="99871"/>
                          <a14:backgroundMark x1="1709" y1="99871" x2="119" y2="978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9825F6D-2F94-CB0D-54F4-AE7F6C586A68}"/>
              </a:ext>
            </a:extLst>
          </p:cNvPr>
          <p:cNvSpPr/>
          <p:nvPr/>
        </p:nvSpPr>
        <p:spPr>
          <a:xfrm>
            <a:off x="2133600" y="774574"/>
            <a:ext cx="4754880" cy="2706242"/>
          </a:xfrm>
          <a:custGeom>
            <a:avLst/>
            <a:gdLst/>
            <a:ahLst/>
            <a:cxnLst/>
            <a:rect l="l" t="t" r="r" b="b"/>
            <a:pathLst>
              <a:path w="6324600" h="3533140">
                <a:moveTo>
                  <a:pt x="0" y="3532632"/>
                </a:moveTo>
                <a:lnTo>
                  <a:pt x="6324600" y="3532632"/>
                </a:lnTo>
                <a:lnTo>
                  <a:pt x="6324600" y="0"/>
                </a:lnTo>
                <a:lnTo>
                  <a:pt x="0" y="0"/>
                </a:lnTo>
                <a:lnTo>
                  <a:pt x="0" y="3532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5C02163-245D-54A8-A3B0-ACCD127205C4}"/>
              </a:ext>
            </a:extLst>
          </p:cNvPr>
          <p:cNvSpPr txBox="1"/>
          <p:nvPr/>
        </p:nvSpPr>
        <p:spPr>
          <a:xfrm>
            <a:off x="381000" y="4826397"/>
            <a:ext cx="4411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Education, Career and Technical Education</a:t>
            </a: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1F03D84A-567B-61C2-DEAD-C240D75804D2}"/>
              </a:ext>
            </a:extLst>
          </p:cNvPr>
          <p:cNvSpPr txBox="1">
            <a:spLocks/>
          </p:cNvSpPr>
          <p:nvPr/>
        </p:nvSpPr>
        <p:spPr>
          <a:xfrm>
            <a:off x="6739125" y="4839862"/>
            <a:ext cx="2057400" cy="130164"/>
          </a:xfrm>
          <a:prstGeom prst="rect">
            <a:avLst/>
          </a:prstGeom>
        </p:spPr>
        <p:txBody>
          <a:bodyPr vert="horz" wrap="square" lIns="0" tIns="6985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5"/>
              </a:spcBef>
            </a:pP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>
                <a:spcBef>
                  <a:spcPts val="55"/>
                </a:spcBef>
              </a:pPr>
              <a:t>9</a:t>
            </a:fld>
            <a:endParaRPr spc="-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008110D-03BE-64E9-C764-B72934E983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9237" y="830261"/>
            <a:ext cx="4483605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questions require students to  think critically.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A5A2C43D-5C07-051A-A754-E99D75E0FE09}"/>
              </a:ext>
            </a:extLst>
          </p:cNvPr>
          <p:cNvSpPr txBox="1">
            <a:spLocks/>
          </p:cNvSpPr>
          <p:nvPr/>
        </p:nvSpPr>
        <p:spPr>
          <a:xfrm>
            <a:off x="2250077" y="1276350"/>
            <a:ext cx="4226923" cy="211083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>
            <a:lvl1pPr marL="0">
              <a:defRPr sz="1600" b="1" i="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is a pH 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meter</a:t>
            </a:r>
            <a:r>
              <a:rPr kumimoji="0" lang="en-US" sz="1200" b="1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calibrated?</a:t>
            </a:r>
          </a:p>
          <a:p>
            <a:pPr marL="911860" marR="5080" indent="-457200">
              <a:spcBef>
                <a:spcPts val="960"/>
              </a:spcBef>
              <a:buFont typeface="Wingdings" panose="05000000000000000000" pitchFamily="2" charset="2"/>
              <a:buChar char=""/>
              <a:tabLst>
                <a:tab pos="739775" algn="l"/>
              </a:tabLst>
            </a:pPr>
            <a:r>
              <a:rPr kumimoji="0" lang="en-US" sz="1200" b="1" i="0" u="none" strike="noStrike" kern="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kumimoji="0" lang="en-US" sz="1200" b="0" i="0" u="none" strike="noStrike" kern="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Place the electrode in a solution of unknown    value and adjust the scale to that value.</a:t>
            </a:r>
          </a:p>
          <a:p>
            <a:pPr marL="920750" marR="198755" indent="-466090">
              <a:buFont typeface="Wingdings" panose="05000000000000000000" pitchFamily="2" charset="2"/>
              <a:buChar char=""/>
              <a:tabLst>
                <a:tab pos="739775" algn="l"/>
              </a:tabLst>
            </a:pPr>
            <a:r>
              <a:rPr kumimoji="0" lang="en-US" sz="1200" b="1" i="0" u="none" strike="noStrike" kern="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kumimoji="0" lang="en-US" sz="1200" b="0" i="0" u="none" strike="noStrike" kern="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Set the wavelength, adjust the transmission to 0, insert the blank, and adjust the transmission to 100%.</a:t>
            </a:r>
          </a:p>
          <a:p>
            <a:pPr marL="962025" marR="337185" indent="-507365">
              <a:buFont typeface="Wingdings" panose="05000000000000000000" pitchFamily="2" charset="2"/>
              <a:buChar char=""/>
              <a:tabLst>
                <a:tab pos="739775" algn="l"/>
              </a:tabLst>
            </a:pPr>
            <a:r>
              <a:rPr kumimoji="0" lang="en-US" sz="1200" b="1" i="0" u="none" strike="noStrike" kern="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0" lang="en-US" sz="1200" b="0" i="0" u="none" strike="noStrike" kern="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Create a set of standards using a serial dilution from the 100% standard measure.</a:t>
            </a:r>
          </a:p>
          <a:p>
            <a:pPr marL="962025" marR="74295" indent="-507365">
              <a:buFont typeface="Wingdings" panose="05000000000000000000" pitchFamily="2" charset="2"/>
              <a:buChar char=""/>
              <a:tabLst>
                <a:tab pos="739775" algn="l"/>
              </a:tabLst>
            </a:pPr>
            <a:r>
              <a:rPr kumimoji="0" lang="en-US" sz="1200" b="1" i="0" u="none" strike="noStrike" kern="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en-US" sz="1200" b="0" i="0" u="none" strike="noStrike" kern="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 DNA fragments of known sizes to one of the lanes in the gel.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C2923E-3A41-280C-9B83-4E7B92BB70BC}"/>
              </a:ext>
            </a:extLst>
          </p:cNvPr>
          <p:cNvSpPr/>
          <p:nvPr/>
        </p:nvSpPr>
        <p:spPr>
          <a:xfrm>
            <a:off x="362957" y="241255"/>
            <a:ext cx="95785" cy="95787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D1C464-5915-37D1-746B-2FFE61D03DA4}"/>
              </a:ext>
            </a:extLst>
          </p:cNvPr>
          <p:cNvSpPr/>
          <p:nvPr/>
        </p:nvSpPr>
        <p:spPr>
          <a:xfrm>
            <a:off x="707863" y="713777"/>
            <a:ext cx="68351" cy="683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978FDA-5D4D-7B34-C681-4BDF0CA1F441}"/>
              </a:ext>
            </a:extLst>
          </p:cNvPr>
          <p:cNvSpPr txBox="1"/>
          <p:nvPr/>
        </p:nvSpPr>
        <p:spPr>
          <a:xfrm>
            <a:off x="1066800" y="302963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671D6E-CB88-CFFE-7671-B106DA251C0E}"/>
              </a:ext>
            </a:extLst>
          </p:cNvPr>
          <p:cNvSpPr txBox="1"/>
          <p:nvPr/>
        </p:nvSpPr>
        <p:spPr>
          <a:xfrm>
            <a:off x="8707533" y="3519726"/>
            <a:ext cx="1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E96C56-D002-6B14-E442-C3EC4328BAE5}"/>
              </a:ext>
            </a:extLst>
          </p:cNvPr>
          <p:cNvSpPr/>
          <p:nvPr/>
        </p:nvSpPr>
        <p:spPr>
          <a:xfrm>
            <a:off x="8479440" y="3429419"/>
            <a:ext cx="71819" cy="718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38A602-E0C7-7298-3D42-9DF91E7DA8D6}"/>
              </a:ext>
            </a:extLst>
          </p:cNvPr>
          <p:cNvSpPr/>
          <p:nvPr/>
        </p:nvSpPr>
        <p:spPr>
          <a:xfrm>
            <a:off x="8433881" y="4568202"/>
            <a:ext cx="81469" cy="81469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50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F55A438CAA749BFA79916C5F1DD64" ma:contentTypeVersion="15" ma:contentTypeDescription="Create a new document." ma:contentTypeScope="" ma:versionID="bbcab9e9c612b68e97ad9b450c70a900">
  <xsd:schema xmlns:xsd="http://www.w3.org/2001/XMLSchema" xmlns:xs="http://www.w3.org/2001/XMLSchema" xmlns:p="http://schemas.microsoft.com/office/2006/metadata/properties" xmlns:ns1="http://schemas.microsoft.com/sharepoint/v3" xmlns:ns3="20e454f4-3b14-414b-9f0b-a1f1e5573b61" xmlns:ns4="ac5d5c29-9739-4184-85c5-69484fc575aa" targetNamespace="http://schemas.microsoft.com/office/2006/metadata/properties" ma:root="true" ma:fieldsID="a538460b2ddc9b00fc5f8a5e03d8f17c" ns1:_="" ns3:_="" ns4:_="">
    <xsd:import namespace="http://schemas.microsoft.com/sharepoint/v3"/>
    <xsd:import namespace="20e454f4-3b14-414b-9f0b-a1f1e5573b61"/>
    <xsd:import namespace="ac5d5c29-9739-4184-85c5-69484fc575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454f4-3b14-414b-9f0b-a1f1e5573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d5c29-9739-4184-85c5-69484fc575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4723A4-B589-47F8-9326-F96D6874E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0e454f4-3b14-414b-9f0b-a1f1e5573b61"/>
    <ds:schemaRef ds:uri="ac5d5c29-9739-4184-85c5-69484fc57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4E1CE3-B5B0-4E16-9E36-4752E518A85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ac5d5c29-9739-4184-85c5-69484fc575aa"/>
    <ds:schemaRef ds:uri="20e454f4-3b14-414b-9f0b-a1f1e5573b6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B8A408-2D66-4438-8870-CD63B4D4B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1053</Words>
  <Application>Microsoft Office PowerPoint</Application>
  <PresentationFormat>On-screen Show (16:9)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Cavolini</vt:lpstr>
      <vt:lpstr>Montserrat</vt:lpstr>
      <vt:lpstr>Wingdings</vt:lpstr>
      <vt:lpstr>Office Theme</vt:lpstr>
      <vt:lpstr>PowerPoint Presentation</vt:lpstr>
      <vt:lpstr>Explain the importance of the assessment.</vt:lpstr>
      <vt:lpstr>How many questions are on the test?</vt:lpstr>
      <vt:lpstr>Review the mechanics of multiple-choice items.</vt:lpstr>
      <vt:lpstr>Following are some sample items.</vt:lpstr>
      <vt:lpstr>Some questions require math calculations.</vt:lpstr>
      <vt:lpstr>Some questions are related to images.</vt:lpstr>
      <vt:lpstr>Some questions require recall.</vt:lpstr>
      <vt:lpstr>Some questions require students to  think critically.</vt:lpstr>
      <vt:lpstr>Review concepts, terms, definitions,  symbols, processes, problem-solving  strategies, and safety requirements.</vt:lpstr>
      <vt:lpstr>Review strategies for maximizing success.</vt:lpstr>
      <vt:lpstr>Tell students what to expect on the day of testing.</vt:lpstr>
      <vt:lpstr>Provide time for students to reflect on their experiences.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Balogh, Judy</dc:creator>
  <cp:lastModifiedBy>Higgs, Hannah</cp:lastModifiedBy>
  <cp:revision>5</cp:revision>
  <dcterms:created xsi:type="dcterms:W3CDTF">2019-08-06T20:56:01Z</dcterms:created>
  <dcterms:modified xsi:type="dcterms:W3CDTF">2025-02-04T17:33:04Z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2019-08-06T00:00:00Z</vt:filetime>
  </property>
  <property fmtid="{D5CDD505-2E9C-101B-9397-08002B2CF9AE}" pid="5" name="ContentTypeId">
    <vt:lpwstr>0x010100228F55A438CAA749BFA79916C5F1DD64</vt:lpwstr>
  </property>
</Properties>
</file>