
<file path=[Content_Types].xml><?xml version="1.0" encoding="utf-8"?>
<Types xmlns="http://schemas.openxmlformats.org/package/2006/content-types">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9" r:id="rId4"/>
  </p:sldMasterIdLst>
  <p:sldIdLst>
    <p:sldId id="256" r:id="rId5"/>
    <p:sldId id="257" r:id="rId6"/>
    <p:sldId id="258" r:id="rId7"/>
    <p:sldId id="259" r:id="rId8"/>
    <p:sldId id="260" r:id="rId9"/>
    <p:sldId id="261" r:id="rId10"/>
    <p:sldId id="262" r:id="rId11"/>
    <p:sldId id="263" r:id="rId12"/>
    <p:sldId id="265" r:id="rId13"/>
    <p:sldId id="266" r:id="rId14"/>
    <p:sldId id="268" r:id="rId15"/>
    <p:sldId id="269" r:id="rId16"/>
    <p:sldId id="270" r:id="rId17"/>
    <p:sldId id="271" r:id="rId18"/>
    <p:sldId id="272" r:id="rId19"/>
    <p:sldId id="273" r:id="rId20"/>
  </p:sldIdLst>
  <p:sldSz cx="9144000" cy="5143500" type="screen16x9"/>
  <p:notesSz cx="12192000" cy="6858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162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10048"/>
    <a:srgbClr val="007CB7"/>
    <a:srgbClr val="D97828"/>
    <a:srgbClr val="FFAA48"/>
    <a:srgbClr val="002D72"/>
    <a:srgbClr val="CB601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FB733B8-3D72-410F-99CE-D3BB22607366}" v="4" dt="2025-11-12T19:04:48.466"/>
  </p1510:revLst>
</p1510:revInfo>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100" d="100"/>
          <a:sy n="100" d="100"/>
        </p:scale>
        <p:origin x="946" y="120"/>
      </p:cViewPr>
      <p:guideLst>
        <p:guide orient="horz" pos="2160"/>
        <p:guide pos="162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microsoft.com/office/2015/10/relationships/revisionInfo" Target="revisionInfo.xml"/><Relationship Id="rId3" Type="http://schemas.openxmlformats.org/officeDocument/2006/relationships/customXml" Target="../customXml/item3.xml"/><Relationship Id="rId21" Type="http://schemas.openxmlformats.org/officeDocument/2006/relationships/presProps" Target="pres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microsoft.com/office/2016/11/relationships/changesInfo" Target="changesInfos/changesInfo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Higgs, Hannah" userId="b68ece08-042a-4f97-a49b-bff56da478a8" providerId="ADAL" clId="{1191A082-4D59-4E5A-BD54-E2AB8B9B8E83}"/>
    <pc:docChg chg="undo redo custSel addSld delSld modSld sldOrd">
      <pc:chgData name="Higgs, Hannah" userId="b68ece08-042a-4f97-a49b-bff56da478a8" providerId="ADAL" clId="{1191A082-4D59-4E5A-BD54-E2AB8B9B8E83}" dt="2025-02-04T17:37:35.026" v="2543" actId="1076"/>
      <pc:docMkLst>
        <pc:docMk/>
      </pc:docMkLst>
      <pc:sldChg chg="addSp delSp modSp mod setBg">
        <pc:chgData name="Higgs, Hannah" userId="b68ece08-042a-4f97-a49b-bff56da478a8" providerId="ADAL" clId="{1191A082-4D59-4E5A-BD54-E2AB8B9B8E83}" dt="2025-02-04T17:37:35.026" v="2543" actId="1076"/>
        <pc:sldMkLst>
          <pc:docMk/>
          <pc:sldMk cId="0" sldId="256"/>
        </pc:sldMkLst>
      </pc:sldChg>
      <pc:sldChg chg="addSp delSp modSp mod">
        <pc:chgData name="Higgs, Hannah" userId="b68ece08-042a-4f97-a49b-bff56da478a8" providerId="ADAL" clId="{1191A082-4D59-4E5A-BD54-E2AB8B9B8E83}" dt="2025-01-29T19:10:46.069" v="2040" actId="20577"/>
        <pc:sldMkLst>
          <pc:docMk/>
          <pc:sldMk cId="0" sldId="257"/>
        </pc:sldMkLst>
      </pc:sldChg>
      <pc:sldChg chg="addSp delSp modSp mod">
        <pc:chgData name="Higgs, Hannah" userId="b68ece08-042a-4f97-a49b-bff56da478a8" providerId="ADAL" clId="{1191A082-4D59-4E5A-BD54-E2AB8B9B8E83}" dt="2025-01-29T19:14:49.156" v="2065" actId="20577"/>
        <pc:sldMkLst>
          <pc:docMk/>
          <pc:sldMk cId="0" sldId="258"/>
        </pc:sldMkLst>
      </pc:sldChg>
      <pc:sldChg chg="addSp delSp modSp mod">
        <pc:chgData name="Higgs, Hannah" userId="b68ece08-042a-4f97-a49b-bff56da478a8" providerId="ADAL" clId="{1191A082-4D59-4E5A-BD54-E2AB8B9B8E83}" dt="2025-01-29T17:19:23.598" v="944" actId="1076"/>
        <pc:sldMkLst>
          <pc:docMk/>
          <pc:sldMk cId="0" sldId="259"/>
        </pc:sldMkLst>
      </pc:sldChg>
      <pc:sldChg chg="addSp delSp modSp mod">
        <pc:chgData name="Higgs, Hannah" userId="b68ece08-042a-4f97-a49b-bff56da478a8" providerId="ADAL" clId="{1191A082-4D59-4E5A-BD54-E2AB8B9B8E83}" dt="2025-01-29T17:39:21.896" v="1130" actId="20577"/>
        <pc:sldMkLst>
          <pc:docMk/>
          <pc:sldMk cId="0" sldId="260"/>
        </pc:sldMkLst>
      </pc:sldChg>
      <pc:sldChg chg="addSp delSp modSp mod">
        <pc:chgData name="Higgs, Hannah" userId="b68ece08-042a-4f97-a49b-bff56da478a8" providerId="ADAL" clId="{1191A082-4D59-4E5A-BD54-E2AB8B9B8E83}" dt="2025-01-29T17:46:00.471" v="1199" actId="14100"/>
        <pc:sldMkLst>
          <pc:docMk/>
          <pc:sldMk cId="0" sldId="261"/>
        </pc:sldMkLst>
      </pc:sldChg>
      <pc:sldChg chg="addSp delSp modSp mod ord">
        <pc:chgData name="Higgs, Hannah" userId="b68ece08-042a-4f97-a49b-bff56da478a8" providerId="ADAL" clId="{1191A082-4D59-4E5A-BD54-E2AB8B9B8E83}" dt="2025-01-29T17:48:18.166" v="1230" actId="478"/>
        <pc:sldMkLst>
          <pc:docMk/>
          <pc:sldMk cId="0" sldId="262"/>
        </pc:sldMkLst>
      </pc:sldChg>
      <pc:sldChg chg="addSp delSp modSp mod">
        <pc:chgData name="Higgs, Hannah" userId="b68ece08-042a-4f97-a49b-bff56da478a8" providerId="ADAL" clId="{1191A082-4D59-4E5A-BD54-E2AB8B9B8E83}" dt="2025-01-29T18:14:23.760" v="1500" actId="1076"/>
        <pc:sldMkLst>
          <pc:docMk/>
          <pc:sldMk cId="0" sldId="263"/>
        </pc:sldMkLst>
      </pc:sldChg>
      <pc:sldChg chg="addSp modSp del">
        <pc:chgData name="Higgs, Hannah" userId="b68ece08-042a-4f97-a49b-bff56da478a8" providerId="ADAL" clId="{1191A082-4D59-4E5A-BD54-E2AB8B9B8E83}" dt="2025-01-29T18:16:25.875" v="1501" actId="2696"/>
        <pc:sldMkLst>
          <pc:docMk/>
          <pc:sldMk cId="0" sldId="264"/>
        </pc:sldMkLst>
      </pc:sldChg>
      <pc:sldChg chg="addSp delSp modSp mod">
        <pc:chgData name="Higgs, Hannah" userId="b68ece08-042a-4f97-a49b-bff56da478a8" providerId="ADAL" clId="{1191A082-4D59-4E5A-BD54-E2AB8B9B8E83}" dt="2025-01-29T19:16:28.862" v="2068" actId="20577"/>
        <pc:sldMkLst>
          <pc:docMk/>
          <pc:sldMk cId="0" sldId="265"/>
        </pc:sldMkLst>
      </pc:sldChg>
      <pc:sldChg chg="addSp delSp modSp mod">
        <pc:chgData name="Higgs, Hannah" userId="b68ece08-042a-4f97-a49b-bff56da478a8" providerId="ADAL" clId="{1191A082-4D59-4E5A-BD54-E2AB8B9B8E83}" dt="2025-02-04T17:35:43.872" v="2541" actId="14100"/>
        <pc:sldMkLst>
          <pc:docMk/>
          <pc:sldMk cId="0" sldId="266"/>
        </pc:sldMkLst>
      </pc:sldChg>
      <pc:sldChg chg="addSp modSp del mod">
        <pc:chgData name="Higgs, Hannah" userId="b68ece08-042a-4f97-a49b-bff56da478a8" providerId="ADAL" clId="{1191A082-4D59-4E5A-BD54-E2AB8B9B8E83}" dt="2025-01-29T18:39:55.037" v="1696" actId="2696"/>
        <pc:sldMkLst>
          <pc:docMk/>
          <pc:sldMk cId="0" sldId="267"/>
        </pc:sldMkLst>
      </pc:sldChg>
      <pc:sldChg chg="addSp delSp modSp mod">
        <pc:chgData name="Higgs, Hannah" userId="b68ece08-042a-4f97-a49b-bff56da478a8" providerId="ADAL" clId="{1191A082-4D59-4E5A-BD54-E2AB8B9B8E83}" dt="2025-01-29T19:09:27.569" v="2007" actId="14100"/>
        <pc:sldMkLst>
          <pc:docMk/>
          <pc:sldMk cId="0" sldId="268"/>
        </pc:sldMkLst>
      </pc:sldChg>
      <pc:sldChg chg="addSp modSp mod setBg">
        <pc:chgData name="Higgs, Hannah" userId="b68ece08-042a-4f97-a49b-bff56da478a8" providerId="ADAL" clId="{1191A082-4D59-4E5A-BD54-E2AB8B9B8E83}" dt="2025-01-29T19:23:02.048" v="2124" actId="1076"/>
        <pc:sldMkLst>
          <pc:docMk/>
          <pc:sldMk cId="0" sldId="269"/>
        </pc:sldMkLst>
      </pc:sldChg>
      <pc:sldChg chg="addSp delSp modSp mod ord">
        <pc:chgData name="Higgs, Hannah" userId="b68ece08-042a-4f97-a49b-bff56da478a8" providerId="ADAL" clId="{1191A082-4D59-4E5A-BD54-E2AB8B9B8E83}" dt="2025-01-29T19:29:23.193" v="2184" actId="1076"/>
        <pc:sldMkLst>
          <pc:docMk/>
          <pc:sldMk cId="0" sldId="270"/>
        </pc:sldMkLst>
      </pc:sldChg>
      <pc:sldChg chg="addSp delSp modSp mod">
        <pc:chgData name="Higgs, Hannah" userId="b68ece08-042a-4f97-a49b-bff56da478a8" providerId="ADAL" clId="{1191A082-4D59-4E5A-BD54-E2AB8B9B8E83}" dt="2025-01-29T20:09:28.911" v="2537" actId="14100"/>
        <pc:sldMkLst>
          <pc:docMk/>
          <pc:sldMk cId="0" sldId="271"/>
        </pc:sldMkLst>
      </pc:sldChg>
      <pc:sldChg chg="addSp delSp modSp mod">
        <pc:chgData name="Higgs, Hannah" userId="b68ece08-042a-4f97-a49b-bff56da478a8" providerId="ADAL" clId="{1191A082-4D59-4E5A-BD54-E2AB8B9B8E83}" dt="2025-01-29T20:02:04.050" v="2465" actId="14100"/>
        <pc:sldMkLst>
          <pc:docMk/>
          <pc:sldMk cId="0" sldId="272"/>
        </pc:sldMkLst>
      </pc:sldChg>
      <pc:sldChg chg="addSp delSp modSp new mod setBg">
        <pc:chgData name="Higgs, Hannah" userId="b68ece08-042a-4f97-a49b-bff56da478a8" providerId="ADAL" clId="{1191A082-4D59-4E5A-BD54-E2AB8B9B8E83}" dt="2025-01-29T20:03:54.324" v="2491" actId="1076"/>
        <pc:sldMkLst>
          <pc:docMk/>
          <pc:sldMk cId="3139292658" sldId="273"/>
        </pc:sldMkLst>
      </pc:sldChg>
      <pc:sldChg chg="addSp modSp new del mod">
        <pc:chgData name="Higgs, Hannah" userId="b68ece08-042a-4f97-a49b-bff56da478a8" providerId="ADAL" clId="{1191A082-4D59-4E5A-BD54-E2AB8B9B8E83}" dt="2025-01-29T23:43:05.409" v="2540" actId="2696"/>
        <pc:sldMkLst>
          <pc:docMk/>
          <pc:sldMk cId="3362509452" sldId="274"/>
        </pc:sldMkLst>
      </pc:sldChg>
    </pc:docChg>
  </pc:docChgLst>
  <pc:docChgLst>
    <pc:chgData name="Higgs, Hannah" userId="b68ece08-042a-4f97-a49b-bff56da478a8" providerId="ADAL" clId="{96C630DE-49DB-466B-8563-E70951D28207}"/>
    <pc:docChg chg="modSld">
      <pc:chgData name="Higgs, Hannah" userId="b68ece08-042a-4f97-a49b-bff56da478a8" providerId="ADAL" clId="{96C630DE-49DB-466B-8563-E70951D28207}" dt="2025-11-12T19:03:02.583" v="10" actId="20577"/>
      <pc:docMkLst>
        <pc:docMk/>
      </pc:docMkLst>
      <pc:sldChg chg="modSp mod">
        <pc:chgData name="Higgs, Hannah" userId="b68ece08-042a-4f97-a49b-bff56da478a8" providerId="ADAL" clId="{96C630DE-49DB-466B-8563-E70951D28207}" dt="2025-11-12T19:03:02.583" v="10" actId="20577"/>
        <pc:sldMkLst>
          <pc:docMk/>
          <pc:sldMk cId="0" sldId="270"/>
        </pc:sldMkLst>
        <pc:spChg chg="mod">
          <ac:chgData name="Higgs, Hannah" userId="b68ece08-042a-4f97-a49b-bff56da478a8" providerId="ADAL" clId="{96C630DE-49DB-466B-8563-E70951D28207}" dt="2025-11-12T19:03:02.583" v="10" actId="20577"/>
          <ac:spMkLst>
            <pc:docMk/>
            <pc:sldMk cId="0" sldId="270"/>
            <ac:spMk id="2" creationId="{00000000-0000-0000-0000-000000000000}"/>
          </ac:spMkLst>
        </pc:spChg>
        <pc:spChg chg="mod">
          <ac:chgData name="Higgs, Hannah" userId="b68ece08-042a-4f97-a49b-bff56da478a8" providerId="ADAL" clId="{96C630DE-49DB-466B-8563-E70951D28207}" dt="2025-11-12T19:02:58.523" v="6" actId="20577"/>
          <ac:spMkLst>
            <pc:docMk/>
            <pc:sldMk cId="0" sldId="270"/>
            <ac:spMk id="5" creationId="{D031A056-2242-6F2D-E71E-B137A3C9ECC7}"/>
          </ac:spMkLst>
        </pc:spChg>
        <pc:picChg chg="mod">
          <ac:chgData name="Higgs, Hannah" userId="b68ece08-042a-4f97-a49b-bff56da478a8" providerId="ADAL" clId="{96C630DE-49DB-466B-8563-E70951D28207}" dt="2025-11-12T19:02:31.484" v="1" actId="2085"/>
          <ac:picMkLst>
            <pc:docMk/>
            <pc:sldMk cId="0" sldId="270"/>
            <ac:picMk id="6" creationId="{0A16C1FC-D7D4-27E3-7250-53722D754B54}"/>
          </ac:picMkLst>
        </pc:picChg>
      </pc:sldChg>
    </pc:docChg>
  </pc:docChgLst>
</pc:chgInfo>
</file>

<file path=ppt/diagrams/_rels/data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svg"/><Relationship Id="rId1" Type="http://schemas.openxmlformats.org/officeDocument/2006/relationships/image" Target="../media/image4.png"/><Relationship Id="rId4" Type="http://schemas.openxmlformats.org/officeDocument/2006/relationships/image" Target="../media/image7.svg"/></Relationships>
</file>

<file path=ppt/diagrams/_rels/drawing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svg"/><Relationship Id="rId1" Type="http://schemas.openxmlformats.org/officeDocument/2006/relationships/image" Target="../media/image4.png"/><Relationship Id="rId4" Type="http://schemas.openxmlformats.org/officeDocument/2006/relationships/image" Target="../media/image7.svg"/></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2B05D55C-14E1-4412-B62A-5656AD12F0E2}" type="doc">
      <dgm:prSet loTypeId="urn:microsoft.com/office/officeart/2018/2/layout/IconVerticalSolidList" loCatId="icon" qsTypeId="urn:microsoft.com/office/officeart/2005/8/quickstyle/simple1" qsCatId="simple" csTypeId="urn:microsoft.com/office/officeart/2005/8/colors/accent1_2" csCatId="accent1" phldr="1"/>
      <dgm:spPr/>
      <dgm:t>
        <a:bodyPr/>
        <a:lstStyle/>
        <a:p>
          <a:endParaRPr lang="en-US"/>
        </a:p>
      </dgm:t>
    </dgm:pt>
    <dgm:pt modelId="{46A5ADD0-7E3E-4FBF-8FE2-8E0A43355762}">
      <dgm:prSet custT="1"/>
      <dgm:spPr/>
      <dgm:t>
        <a:bodyPr/>
        <a:lstStyle/>
        <a:p>
          <a:pPr>
            <a:lnSpc>
              <a:spcPct val="100000"/>
            </a:lnSpc>
          </a:pPr>
          <a:r>
            <a:rPr lang="en-US" sz="2100" dirty="0">
              <a:solidFill>
                <a:schemeClr val="bg1"/>
              </a:solidFill>
              <a:latin typeface="Arial" panose="020B0604020202020204" pitchFamily="34" charset="0"/>
              <a:cs typeface="Arial" panose="020B0604020202020204" pitchFamily="34" charset="0"/>
            </a:rPr>
            <a:t>DO NOT CLOSE THE BROWSER UNTIL YOUR TEST IS </a:t>
          </a:r>
          <a:r>
            <a:rPr lang="en-US" sz="2000" dirty="0">
              <a:solidFill>
                <a:schemeClr val="bg1"/>
              </a:solidFill>
              <a:latin typeface="Arial" panose="020B0604020202020204" pitchFamily="34" charset="0"/>
              <a:cs typeface="Arial" panose="020B0604020202020204" pitchFamily="34" charset="0"/>
            </a:rPr>
            <a:t>SUBMITTED (or paused)</a:t>
          </a:r>
          <a:r>
            <a:rPr lang="en-US" sz="2100" dirty="0">
              <a:solidFill>
                <a:schemeClr val="bg1"/>
              </a:solidFill>
              <a:latin typeface="Arial" panose="020B0604020202020204" pitchFamily="34" charset="0"/>
              <a:cs typeface="Arial" panose="020B0604020202020204" pitchFamily="34" charset="0"/>
            </a:rPr>
            <a:t>.</a:t>
          </a:r>
        </a:p>
      </dgm:t>
    </dgm:pt>
    <dgm:pt modelId="{190DD51B-3E6D-429D-AA5F-98C40A5C6A6B}" type="parTrans" cxnId="{9BE88E25-DB21-41FD-9CD5-614BDAD4F83F}">
      <dgm:prSet/>
      <dgm:spPr/>
      <dgm:t>
        <a:bodyPr/>
        <a:lstStyle/>
        <a:p>
          <a:endParaRPr lang="en-US"/>
        </a:p>
      </dgm:t>
    </dgm:pt>
    <dgm:pt modelId="{603EC98D-584C-486D-A8D8-485D2C8DDE5E}" type="sibTrans" cxnId="{9BE88E25-DB21-41FD-9CD5-614BDAD4F83F}">
      <dgm:prSet/>
      <dgm:spPr/>
      <dgm:t>
        <a:bodyPr/>
        <a:lstStyle/>
        <a:p>
          <a:endParaRPr lang="en-US"/>
        </a:p>
      </dgm:t>
    </dgm:pt>
    <dgm:pt modelId="{09C23B27-A5D6-41D2-AA0F-0920B651F3FA}">
      <dgm:prSet/>
      <dgm:spPr/>
      <dgm:t>
        <a:bodyPr/>
        <a:lstStyle/>
        <a:p>
          <a:pPr>
            <a:lnSpc>
              <a:spcPct val="100000"/>
            </a:lnSpc>
          </a:pPr>
          <a:r>
            <a:rPr lang="en-US" dirty="0">
              <a:solidFill>
                <a:schemeClr val="bg1"/>
              </a:solidFill>
              <a:latin typeface="Arial" panose="020B0604020202020204" pitchFamily="34" charset="0"/>
              <a:cs typeface="Arial" panose="020B0604020202020204" pitchFamily="34" charset="0"/>
            </a:rPr>
            <a:t>When you finish, you will be able to view your results and send them to your school or personal email address.</a:t>
          </a:r>
        </a:p>
      </dgm:t>
    </dgm:pt>
    <dgm:pt modelId="{643A67B1-C9A9-4C7A-A598-906E883FFC90}" type="parTrans" cxnId="{9EC46C48-3D45-4D03-8C81-9B0B2D0F3D3C}">
      <dgm:prSet/>
      <dgm:spPr/>
      <dgm:t>
        <a:bodyPr/>
        <a:lstStyle/>
        <a:p>
          <a:endParaRPr lang="en-US"/>
        </a:p>
      </dgm:t>
    </dgm:pt>
    <dgm:pt modelId="{B8FEC9E4-94DD-4F06-A1E2-0AC4907DA47E}" type="sibTrans" cxnId="{9EC46C48-3D45-4D03-8C81-9B0B2D0F3D3C}">
      <dgm:prSet/>
      <dgm:spPr/>
      <dgm:t>
        <a:bodyPr/>
        <a:lstStyle/>
        <a:p>
          <a:endParaRPr lang="en-US"/>
        </a:p>
      </dgm:t>
    </dgm:pt>
    <dgm:pt modelId="{8501DB34-1414-4FB4-882D-1657F14A9318}" type="pres">
      <dgm:prSet presAssocID="{2B05D55C-14E1-4412-B62A-5656AD12F0E2}" presName="root" presStyleCnt="0">
        <dgm:presLayoutVars>
          <dgm:dir/>
          <dgm:resizeHandles val="exact"/>
        </dgm:presLayoutVars>
      </dgm:prSet>
      <dgm:spPr/>
    </dgm:pt>
    <dgm:pt modelId="{80EB34C6-8D89-47F1-96E0-6A40B079507B}" type="pres">
      <dgm:prSet presAssocID="{46A5ADD0-7E3E-4FBF-8FE2-8E0A43355762}" presName="compNode" presStyleCnt="0"/>
      <dgm:spPr/>
    </dgm:pt>
    <dgm:pt modelId="{20CD6787-96F8-4179-8852-884131C37A1E}" type="pres">
      <dgm:prSet presAssocID="{46A5ADD0-7E3E-4FBF-8FE2-8E0A43355762}" presName="bgRect" presStyleLbl="bgShp" presStyleIdx="0" presStyleCnt="2"/>
      <dgm:spPr>
        <a:solidFill>
          <a:srgbClr val="002D72"/>
        </a:solidFill>
      </dgm:spPr>
    </dgm:pt>
    <dgm:pt modelId="{825E9A3F-2895-4EFA-B58B-06C439F9A387}" type="pres">
      <dgm:prSet presAssocID="{46A5ADD0-7E3E-4FBF-8FE2-8E0A43355762}" presName="iconRect" presStyleLbl="node1" presStyleIdx="0" presStyleCnt="2"/>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Browser Window"/>
        </a:ext>
      </dgm:extLst>
    </dgm:pt>
    <dgm:pt modelId="{DB0826DF-24FC-46FC-B747-7EDAC299C7B9}" type="pres">
      <dgm:prSet presAssocID="{46A5ADD0-7E3E-4FBF-8FE2-8E0A43355762}" presName="spaceRect" presStyleCnt="0"/>
      <dgm:spPr/>
    </dgm:pt>
    <dgm:pt modelId="{67CC137C-C950-4FBF-9B3E-FDE04B36E2A8}" type="pres">
      <dgm:prSet presAssocID="{46A5ADD0-7E3E-4FBF-8FE2-8E0A43355762}" presName="parTx" presStyleLbl="revTx" presStyleIdx="0" presStyleCnt="2">
        <dgm:presLayoutVars>
          <dgm:chMax val="0"/>
          <dgm:chPref val="0"/>
        </dgm:presLayoutVars>
      </dgm:prSet>
      <dgm:spPr/>
    </dgm:pt>
    <dgm:pt modelId="{14C348D8-4443-49D3-BD14-9B7989AAE1AC}" type="pres">
      <dgm:prSet presAssocID="{603EC98D-584C-486D-A8D8-485D2C8DDE5E}" presName="sibTrans" presStyleCnt="0"/>
      <dgm:spPr/>
    </dgm:pt>
    <dgm:pt modelId="{A0A75D68-CC22-4966-BCB8-D50832964BC0}" type="pres">
      <dgm:prSet presAssocID="{09C23B27-A5D6-41D2-AA0F-0920B651F3FA}" presName="compNode" presStyleCnt="0"/>
      <dgm:spPr/>
    </dgm:pt>
    <dgm:pt modelId="{85741150-E1EB-46C3-B3AC-FF2F12A6E5A2}" type="pres">
      <dgm:prSet presAssocID="{09C23B27-A5D6-41D2-AA0F-0920B651F3FA}" presName="bgRect" presStyleLbl="bgShp" presStyleIdx="1" presStyleCnt="2" custLinFactNeighborX="50" custLinFactNeighborY="-4248"/>
      <dgm:spPr>
        <a:solidFill>
          <a:srgbClr val="002D72"/>
        </a:solidFill>
      </dgm:spPr>
    </dgm:pt>
    <dgm:pt modelId="{902F580F-34FA-44AF-9171-A755DE90DD03}" type="pres">
      <dgm:prSet presAssocID="{09C23B27-A5D6-41D2-AA0F-0920B651F3FA}" presName="iconRect" presStyleLbl="node1" presStyleIdx="1" presStyleCnt="2" custLinFactNeighborX="676" custLinFactNeighborY="-7724"/>
      <dgm:spPr>
        <a:blipFill>
          <a:blip xmlns:r="http://schemas.openxmlformats.org/officeDocument/2006/relationships" r:embed="rId3">
            <a:extLst>
              <a:ext uri="{96DAC541-7B7A-43D3-8B79-37D633B846F1}">
                <asvg:svgBlip xmlns:asvg="http://schemas.microsoft.com/office/drawing/2016/SVG/main" r:embed="rId4"/>
              </a:ext>
            </a:extLst>
          </a:blip>
          <a:srcRect/>
          <a:stretch>
            <a:fillRect/>
          </a:stretch>
        </a:blipFill>
        <a:ln>
          <a:noFill/>
        </a:ln>
      </dgm:spPr>
      <dgm:extLst>
        <a:ext uri="{E40237B7-FDA0-4F09-8148-C483321AD2D9}">
          <dgm14:cNvPr xmlns:dgm14="http://schemas.microsoft.com/office/drawing/2010/diagram" id="0" name="" descr="Email with solid fill"/>
        </a:ext>
      </dgm:extLst>
    </dgm:pt>
    <dgm:pt modelId="{63605B53-A0A3-461D-8A7E-8D53471F270E}" type="pres">
      <dgm:prSet presAssocID="{09C23B27-A5D6-41D2-AA0F-0920B651F3FA}" presName="spaceRect" presStyleCnt="0"/>
      <dgm:spPr/>
    </dgm:pt>
    <dgm:pt modelId="{498DE829-A339-4E2E-96D9-D427D140D8ED}" type="pres">
      <dgm:prSet presAssocID="{09C23B27-A5D6-41D2-AA0F-0920B651F3FA}" presName="parTx" presStyleLbl="revTx" presStyleIdx="1" presStyleCnt="2" custLinFactNeighborX="59" custLinFactNeighborY="-4248">
        <dgm:presLayoutVars>
          <dgm:chMax val="0"/>
          <dgm:chPref val="0"/>
        </dgm:presLayoutVars>
      </dgm:prSet>
      <dgm:spPr/>
    </dgm:pt>
  </dgm:ptLst>
  <dgm:cxnLst>
    <dgm:cxn modelId="{9BE88E25-DB21-41FD-9CD5-614BDAD4F83F}" srcId="{2B05D55C-14E1-4412-B62A-5656AD12F0E2}" destId="{46A5ADD0-7E3E-4FBF-8FE2-8E0A43355762}" srcOrd="0" destOrd="0" parTransId="{190DD51B-3E6D-429D-AA5F-98C40A5C6A6B}" sibTransId="{603EC98D-584C-486D-A8D8-485D2C8DDE5E}"/>
    <dgm:cxn modelId="{9EC46C48-3D45-4D03-8C81-9B0B2D0F3D3C}" srcId="{2B05D55C-14E1-4412-B62A-5656AD12F0E2}" destId="{09C23B27-A5D6-41D2-AA0F-0920B651F3FA}" srcOrd="1" destOrd="0" parTransId="{643A67B1-C9A9-4C7A-A598-906E883FFC90}" sibTransId="{B8FEC9E4-94DD-4F06-A1E2-0AC4907DA47E}"/>
    <dgm:cxn modelId="{366F0A77-428E-4C7D-923F-3AFD88473CF0}" type="presOf" srcId="{09C23B27-A5D6-41D2-AA0F-0920B651F3FA}" destId="{498DE829-A339-4E2E-96D9-D427D140D8ED}" srcOrd="0" destOrd="0" presId="urn:microsoft.com/office/officeart/2018/2/layout/IconVerticalSolidList"/>
    <dgm:cxn modelId="{C8CB97B2-C3A6-41CC-A031-E2DC5D98E91A}" type="presOf" srcId="{2B05D55C-14E1-4412-B62A-5656AD12F0E2}" destId="{8501DB34-1414-4FB4-882D-1657F14A9318}" srcOrd="0" destOrd="0" presId="urn:microsoft.com/office/officeart/2018/2/layout/IconVerticalSolidList"/>
    <dgm:cxn modelId="{400F68C7-F783-4E78-8774-0C8328277A3B}" type="presOf" srcId="{46A5ADD0-7E3E-4FBF-8FE2-8E0A43355762}" destId="{67CC137C-C950-4FBF-9B3E-FDE04B36E2A8}" srcOrd="0" destOrd="0" presId="urn:microsoft.com/office/officeart/2018/2/layout/IconVerticalSolidList"/>
    <dgm:cxn modelId="{B238880A-C19D-4E4A-A50F-7F3034099630}" type="presParOf" srcId="{8501DB34-1414-4FB4-882D-1657F14A9318}" destId="{80EB34C6-8D89-47F1-96E0-6A40B079507B}" srcOrd="0" destOrd="0" presId="urn:microsoft.com/office/officeart/2018/2/layout/IconVerticalSolidList"/>
    <dgm:cxn modelId="{0D7A4352-D27B-41BD-8A06-9A19DAB0F129}" type="presParOf" srcId="{80EB34C6-8D89-47F1-96E0-6A40B079507B}" destId="{20CD6787-96F8-4179-8852-884131C37A1E}" srcOrd="0" destOrd="0" presId="urn:microsoft.com/office/officeart/2018/2/layout/IconVerticalSolidList"/>
    <dgm:cxn modelId="{34D4D8BC-5EFD-410A-BDA0-04AB38927344}" type="presParOf" srcId="{80EB34C6-8D89-47F1-96E0-6A40B079507B}" destId="{825E9A3F-2895-4EFA-B58B-06C439F9A387}" srcOrd="1" destOrd="0" presId="urn:microsoft.com/office/officeart/2018/2/layout/IconVerticalSolidList"/>
    <dgm:cxn modelId="{BB96872E-02A1-4BCC-ABD6-9FF287E64861}" type="presParOf" srcId="{80EB34C6-8D89-47F1-96E0-6A40B079507B}" destId="{DB0826DF-24FC-46FC-B747-7EDAC299C7B9}" srcOrd="2" destOrd="0" presId="urn:microsoft.com/office/officeart/2018/2/layout/IconVerticalSolidList"/>
    <dgm:cxn modelId="{705D950C-4B2D-49CC-87B4-7D09D67AB140}" type="presParOf" srcId="{80EB34C6-8D89-47F1-96E0-6A40B079507B}" destId="{67CC137C-C950-4FBF-9B3E-FDE04B36E2A8}" srcOrd="3" destOrd="0" presId="urn:microsoft.com/office/officeart/2018/2/layout/IconVerticalSolidList"/>
    <dgm:cxn modelId="{B91974DE-16B8-48FE-8137-02076301D966}" type="presParOf" srcId="{8501DB34-1414-4FB4-882D-1657F14A9318}" destId="{14C348D8-4443-49D3-BD14-9B7989AAE1AC}" srcOrd="1" destOrd="0" presId="urn:microsoft.com/office/officeart/2018/2/layout/IconVerticalSolidList"/>
    <dgm:cxn modelId="{0F656767-7FE4-483A-8727-7225242F01DB}" type="presParOf" srcId="{8501DB34-1414-4FB4-882D-1657F14A9318}" destId="{A0A75D68-CC22-4966-BCB8-D50832964BC0}" srcOrd="2" destOrd="0" presId="urn:microsoft.com/office/officeart/2018/2/layout/IconVerticalSolidList"/>
    <dgm:cxn modelId="{87C26065-E13B-42E4-8ACB-1B88B11C8789}" type="presParOf" srcId="{A0A75D68-CC22-4966-BCB8-D50832964BC0}" destId="{85741150-E1EB-46C3-B3AC-FF2F12A6E5A2}" srcOrd="0" destOrd="0" presId="urn:microsoft.com/office/officeart/2018/2/layout/IconVerticalSolidList"/>
    <dgm:cxn modelId="{02F6438F-DB4E-4F26-9A3B-3B5F90B6ACE9}" type="presParOf" srcId="{A0A75D68-CC22-4966-BCB8-D50832964BC0}" destId="{902F580F-34FA-44AF-9171-A755DE90DD03}" srcOrd="1" destOrd="0" presId="urn:microsoft.com/office/officeart/2018/2/layout/IconVerticalSolidList"/>
    <dgm:cxn modelId="{C0E918DE-BDF0-4BB5-B4F2-FBBBF7563634}" type="presParOf" srcId="{A0A75D68-CC22-4966-BCB8-D50832964BC0}" destId="{63605B53-A0A3-461D-8A7E-8D53471F270E}" srcOrd="2" destOrd="0" presId="urn:microsoft.com/office/officeart/2018/2/layout/IconVerticalSolidList"/>
    <dgm:cxn modelId="{750A000E-0D84-4368-A9DB-4376475C3B4A}" type="presParOf" srcId="{A0A75D68-CC22-4966-BCB8-D50832964BC0}" destId="{498DE829-A339-4E2E-96D9-D427D140D8ED}" srcOrd="3" destOrd="0" presId="urn:microsoft.com/office/officeart/2018/2/layout/IconVerticalSoli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0CD6787-96F8-4179-8852-884131C37A1E}">
      <dsp:nvSpPr>
        <dsp:cNvPr id="0" name=""/>
        <dsp:cNvSpPr/>
      </dsp:nvSpPr>
      <dsp:spPr>
        <a:xfrm>
          <a:off x="0" y="557212"/>
          <a:ext cx="8302211" cy="1028699"/>
        </a:xfrm>
        <a:prstGeom prst="roundRect">
          <a:avLst>
            <a:gd name="adj" fmla="val 10000"/>
          </a:avLst>
        </a:prstGeom>
        <a:solidFill>
          <a:srgbClr val="002D72"/>
        </a:solidFill>
        <a:ln>
          <a:noFill/>
        </a:ln>
        <a:effectLst/>
      </dsp:spPr>
      <dsp:style>
        <a:lnRef idx="0">
          <a:scrgbClr r="0" g="0" b="0"/>
        </a:lnRef>
        <a:fillRef idx="1">
          <a:scrgbClr r="0" g="0" b="0"/>
        </a:fillRef>
        <a:effectRef idx="0">
          <a:scrgbClr r="0" g="0" b="0"/>
        </a:effectRef>
        <a:fontRef idx="minor"/>
      </dsp:style>
    </dsp:sp>
    <dsp:sp modelId="{825E9A3F-2895-4EFA-B58B-06C439F9A387}">
      <dsp:nvSpPr>
        <dsp:cNvPr id="0" name=""/>
        <dsp:cNvSpPr/>
      </dsp:nvSpPr>
      <dsp:spPr>
        <a:xfrm>
          <a:off x="311181" y="788669"/>
          <a:ext cx="565784" cy="565784"/>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905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67CC137C-C950-4FBF-9B3E-FDE04B36E2A8}">
      <dsp:nvSpPr>
        <dsp:cNvPr id="0" name=""/>
        <dsp:cNvSpPr/>
      </dsp:nvSpPr>
      <dsp:spPr>
        <a:xfrm>
          <a:off x="1188148" y="557212"/>
          <a:ext cx="7114062" cy="102869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8871" tIns="108871" rIns="108871" bIns="108871" numCol="1" spcCol="1270" anchor="ctr" anchorCtr="0">
          <a:noAutofit/>
        </a:bodyPr>
        <a:lstStyle/>
        <a:p>
          <a:pPr marL="0" lvl="0" indent="0" algn="l" defTabSz="933450">
            <a:lnSpc>
              <a:spcPct val="100000"/>
            </a:lnSpc>
            <a:spcBef>
              <a:spcPct val="0"/>
            </a:spcBef>
            <a:spcAft>
              <a:spcPct val="35000"/>
            </a:spcAft>
            <a:buNone/>
          </a:pPr>
          <a:r>
            <a:rPr lang="en-US" sz="2100" kern="1200" dirty="0">
              <a:solidFill>
                <a:schemeClr val="bg1"/>
              </a:solidFill>
              <a:latin typeface="Arial" panose="020B0604020202020204" pitchFamily="34" charset="0"/>
              <a:cs typeface="Arial" panose="020B0604020202020204" pitchFamily="34" charset="0"/>
            </a:rPr>
            <a:t>DO NOT CLOSE THE BROWSER UNTIL YOUR TEST IS </a:t>
          </a:r>
          <a:r>
            <a:rPr lang="en-US" sz="2000" kern="1200" dirty="0">
              <a:solidFill>
                <a:schemeClr val="bg1"/>
              </a:solidFill>
              <a:latin typeface="Arial" panose="020B0604020202020204" pitchFamily="34" charset="0"/>
              <a:cs typeface="Arial" panose="020B0604020202020204" pitchFamily="34" charset="0"/>
            </a:rPr>
            <a:t>SUBMITTED (or paused)</a:t>
          </a:r>
          <a:r>
            <a:rPr lang="en-US" sz="2100" kern="1200" dirty="0">
              <a:solidFill>
                <a:schemeClr val="bg1"/>
              </a:solidFill>
              <a:latin typeface="Arial" panose="020B0604020202020204" pitchFamily="34" charset="0"/>
              <a:cs typeface="Arial" panose="020B0604020202020204" pitchFamily="34" charset="0"/>
            </a:rPr>
            <a:t>.</a:t>
          </a:r>
        </a:p>
      </dsp:txBody>
      <dsp:txXfrm>
        <a:off x="1188148" y="557212"/>
        <a:ext cx="7114062" cy="1028699"/>
      </dsp:txXfrm>
    </dsp:sp>
    <dsp:sp modelId="{85741150-E1EB-46C3-B3AC-FF2F12A6E5A2}">
      <dsp:nvSpPr>
        <dsp:cNvPr id="0" name=""/>
        <dsp:cNvSpPr/>
      </dsp:nvSpPr>
      <dsp:spPr>
        <a:xfrm>
          <a:off x="0" y="1799387"/>
          <a:ext cx="8302211" cy="1028699"/>
        </a:xfrm>
        <a:prstGeom prst="roundRect">
          <a:avLst>
            <a:gd name="adj" fmla="val 10000"/>
          </a:avLst>
        </a:prstGeom>
        <a:solidFill>
          <a:srgbClr val="002D72"/>
        </a:solidFill>
        <a:ln>
          <a:noFill/>
        </a:ln>
        <a:effectLst/>
      </dsp:spPr>
      <dsp:style>
        <a:lnRef idx="0">
          <a:scrgbClr r="0" g="0" b="0"/>
        </a:lnRef>
        <a:fillRef idx="1">
          <a:scrgbClr r="0" g="0" b="0"/>
        </a:fillRef>
        <a:effectRef idx="0">
          <a:scrgbClr r="0" g="0" b="0"/>
        </a:effectRef>
        <a:fontRef idx="minor"/>
      </dsp:style>
    </dsp:sp>
    <dsp:sp modelId="{902F580F-34FA-44AF-9171-A755DE90DD03}">
      <dsp:nvSpPr>
        <dsp:cNvPr id="0" name=""/>
        <dsp:cNvSpPr/>
      </dsp:nvSpPr>
      <dsp:spPr>
        <a:xfrm>
          <a:off x="315006" y="2030843"/>
          <a:ext cx="565784" cy="565784"/>
        </a:xfrm>
        <a:prstGeom prst="rect">
          <a:avLst/>
        </a:prstGeom>
        <a:blipFill>
          <a:blip xmlns:r="http://schemas.openxmlformats.org/officeDocument/2006/relationships" r:embed="rId3">
            <a:extLst>
              <a:ext uri="{96DAC541-7B7A-43D3-8B79-37D633B846F1}">
                <asvg:svgBlip xmlns:asvg="http://schemas.microsoft.com/office/drawing/2016/SVG/main" r:embed="rId4"/>
              </a:ext>
            </a:extLst>
          </a:blip>
          <a:srcRect/>
          <a:stretch>
            <a:fillRect/>
          </a:stretch>
        </a:blipFill>
        <a:ln w="1905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498DE829-A339-4E2E-96D9-D427D140D8ED}">
      <dsp:nvSpPr>
        <dsp:cNvPr id="0" name=""/>
        <dsp:cNvSpPr/>
      </dsp:nvSpPr>
      <dsp:spPr>
        <a:xfrm>
          <a:off x="1188148" y="1799387"/>
          <a:ext cx="7114062" cy="102869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8871" tIns="108871" rIns="108871" bIns="108871" numCol="1" spcCol="1270" anchor="ctr" anchorCtr="0">
          <a:noAutofit/>
        </a:bodyPr>
        <a:lstStyle/>
        <a:p>
          <a:pPr marL="0" lvl="0" indent="0" algn="l" defTabSz="933450">
            <a:lnSpc>
              <a:spcPct val="100000"/>
            </a:lnSpc>
            <a:spcBef>
              <a:spcPct val="0"/>
            </a:spcBef>
            <a:spcAft>
              <a:spcPct val="35000"/>
            </a:spcAft>
            <a:buNone/>
          </a:pPr>
          <a:r>
            <a:rPr lang="en-US" sz="2100" kern="1200" dirty="0">
              <a:solidFill>
                <a:schemeClr val="bg1"/>
              </a:solidFill>
              <a:latin typeface="Arial" panose="020B0604020202020204" pitchFamily="34" charset="0"/>
              <a:cs typeface="Arial" panose="020B0604020202020204" pitchFamily="34" charset="0"/>
            </a:rPr>
            <a:t>When you finish, you will be able to view your results and send them to your school or personal email address.</a:t>
          </a:r>
        </a:p>
      </dsp:txBody>
      <dsp:txXfrm>
        <a:off x="1188148" y="1799387"/>
        <a:ext cx="7114062" cy="1028699"/>
      </dsp:txXfrm>
    </dsp:sp>
  </dsp:spTree>
</dsp:drawing>
</file>

<file path=ppt/diagrams/layout1.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841772"/>
            <a:ext cx="6858000" cy="1790700"/>
          </a:xfrm>
        </p:spPr>
        <p:txBody>
          <a:bodyPr anchor="b"/>
          <a:lstStyle>
            <a:lvl1pPr algn="ctr">
              <a:defRPr sz="4500"/>
            </a:lvl1pPr>
          </a:lstStyle>
          <a:p>
            <a:r>
              <a:rPr lang="en-US"/>
              <a:t>Click to edit Master title style</a:t>
            </a:r>
            <a:endParaRPr lang="en-US" dirty="0"/>
          </a:p>
        </p:txBody>
      </p:sp>
      <p:sp>
        <p:nvSpPr>
          <p:cNvPr id="3" name="Subtitle 2"/>
          <p:cNvSpPr>
            <a:spLocks noGrp="1"/>
          </p:cNvSpPr>
          <p:nvPr>
            <p:ph type="subTitle" idx="1"/>
          </p:nvPr>
        </p:nvSpPr>
        <p:spPr>
          <a:xfrm>
            <a:off x="1143000" y="2701528"/>
            <a:ext cx="6858000" cy="124182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t>11/12/2025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t>‹#›</a:t>
            </a:fld>
            <a:endParaRPr lang="en-US"/>
          </a:p>
        </p:txBody>
      </p:sp>
    </p:spTree>
    <p:extLst>
      <p:ext uri="{BB962C8B-B14F-4D97-AF65-F5344CB8AC3E}">
        <p14:creationId xmlns:p14="http://schemas.microsoft.com/office/powerpoint/2010/main" val="339871078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t>11/12/2025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t>‹#›</a:t>
            </a:fld>
            <a:endParaRPr lang="en-US"/>
          </a:p>
        </p:txBody>
      </p:sp>
    </p:spTree>
    <p:extLst>
      <p:ext uri="{BB962C8B-B14F-4D97-AF65-F5344CB8AC3E}">
        <p14:creationId xmlns:p14="http://schemas.microsoft.com/office/powerpoint/2010/main" val="398632551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273844"/>
            <a:ext cx="1971675" cy="4358879"/>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273844"/>
            <a:ext cx="5800725" cy="435887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t>11/12/2025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t>‹#›</a:t>
            </a:fld>
            <a:endParaRPr lang="en-US"/>
          </a:p>
        </p:txBody>
      </p:sp>
    </p:spTree>
    <p:extLst>
      <p:ext uri="{BB962C8B-B14F-4D97-AF65-F5344CB8AC3E}">
        <p14:creationId xmlns:p14="http://schemas.microsoft.com/office/powerpoint/2010/main" val="227889325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
  <p:cSld name="1_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2675112" y="1650892"/>
            <a:ext cx="3793775" cy="514051"/>
          </a:xfrm>
          <a:prstGeom prst="rect">
            <a:avLst/>
          </a:prstGeom>
        </p:spPr>
        <p:txBody>
          <a:bodyPr wrap="square" lIns="0" tIns="0" rIns="0" bIns="0">
            <a:spAutoFit/>
          </a:bodyPr>
          <a:lstStyle>
            <a:lvl1pPr>
              <a:defRPr sz="3675" b="0" i="0">
                <a:solidFill>
                  <a:srgbClr val="212121"/>
                </a:solidFill>
                <a:latin typeface="Garamond"/>
                <a:cs typeface="Garamond"/>
              </a:defRPr>
            </a:lvl1pPr>
          </a:lstStyle>
          <a:p>
            <a:endParaRPr/>
          </a:p>
        </p:txBody>
      </p:sp>
      <p:sp>
        <p:nvSpPr>
          <p:cNvPr id="3" name="Holder 3"/>
          <p:cNvSpPr>
            <a:spLocks noGrp="1"/>
          </p:cNvSpPr>
          <p:nvPr>
            <p:ph type="subTitle" idx="4"/>
          </p:nvPr>
        </p:nvSpPr>
        <p:spPr>
          <a:xfrm>
            <a:off x="950650" y="2581126"/>
            <a:ext cx="7242700" cy="292709"/>
          </a:xfrm>
          <a:prstGeom prst="rect">
            <a:avLst/>
          </a:prstGeom>
        </p:spPr>
        <p:txBody>
          <a:bodyPr wrap="square" lIns="0" tIns="0" rIns="0" bIns="0">
            <a:spAutoFit/>
          </a:bodyPr>
          <a:lstStyle>
            <a:lvl1pPr>
              <a:defRPr b="0" i="0">
                <a:solidFill>
                  <a:schemeClr val="tx1"/>
                </a:solidFill>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11/12/2025</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extLst>
      <p:ext uri="{BB962C8B-B14F-4D97-AF65-F5344CB8AC3E}">
        <p14:creationId xmlns:p14="http://schemas.microsoft.com/office/powerpoint/2010/main" val="22933318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t>11/12/2025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t>‹#›</a:t>
            </a:fld>
            <a:endParaRPr lang="en-US"/>
          </a:p>
        </p:txBody>
      </p:sp>
    </p:spTree>
    <p:extLst>
      <p:ext uri="{BB962C8B-B14F-4D97-AF65-F5344CB8AC3E}">
        <p14:creationId xmlns:p14="http://schemas.microsoft.com/office/powerpoint/2010/main" val="7821076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282304"/>
            <a:ext cx="7886700" cy="2139553"/>
          </a:xfrm>
        </p:spPr>
        <p:txBody>
          <a:bodyPr anchor="b"/>
          <a:lstStyle>
            <a:lvl1pPr>
              <a:defRPr sz="4500"/>
            </a:lvl1pPr>
          </a:lstStyle>
          <a:p>
            <a:r>
              <a:rPr lang="en-US"/>
              <a:t>Click to edit Master title style</a:t>
            </a:r>
            <a:endParaRPr lang="en-US" dirty="0"/>
          </a:p>
        </p:txBody>
      </p:sp>
      <p:sp>
        <p:nvSpPr>
          <p:cNvPr id="3" name="Text Placeholder 2"/>
          <p:cNvSpPr>
            <a:spLocks noGrp="1"/>
          </p:cNvSpPr>
          <p:nvPr>
            <p:ph type="body" idx="1"/>
          </p:nvPr>
        </p:nvSpPr>
        <p:spPr>
          <a:xfrm>
            <a:off x="623888" y="3442098"/>
            <a:ext cx="7886700" cy="1125140"/>
          </a:xfrm>
        </p:spPr>
        <p:txBody>
          <a:bodyPr/>
          <a:lstStyle>
            <a:lvl1pPr marL="0" indent="0">
              <a:buNone/>
              <a:defRPr sz="1800">
                <a:solidFill>
                  <a:schemeClr val="tx1">
                    <a:tint val="82000"/>
                  </a:schemeClr>
                </a:solidFill>
              </a:defRPr>
            </a:lvl1pPr>
            <a:lvl2pPr marL="342900" indent="0">
              <a:buNone/>
              <a:defRPr sz="1500">
                <a:solidFill>
                  <a:schemeClr val="tx1">
                    <a:tint val="82000"/>
                  </a:schemeClr>
                </a:solidFill>
              </a:defRPr>
            </a:lvl2pPr>
            <a:lvl3pPr marL="685800" indent="0">
              <a:buNone/>
              <a:defRPr sz="1350">
                <a:solidFill>
                  <a:schemeClr val="tx1">
                    <a:tint val="82000"/>
                  </a:schemeClr>
                </a:solidFill>
              </a:defRPr>
            </a:lvl3pPr>
            <a:lvl4pPr marL="1028700" indent="0">
              <a:buNone/>
              <a:defRPr sz="1200">
                <a:solidFill>
                  <a:schemeClr val="tx1">
                    <a:tint val="82000"/>
                  </a:schemeClr>
                </a:solidFill>
              </a:defRPr>
            </a:lvl4pPr>
            <a:lvl5pPr marL="1371600" indent="0">
              <a:buNone/>
              <a:defRPr sz="1200">
                <a:solidFill>
                  <a:schemeClr val="tx1">
                    <a:tint val="82000"/>
                  </a:schemeClr>
                </a:solidFill>
              </a:defRPr>
            </a:lvl5pPr>
            <a:lvl6pPr marL="1714500" indent="0">
              <a:buNone/>
              <a:defRPr sz="1200">
                <a:solidFill>
                  <a:schemeClr val="tx1">
                    <a:tint val="82000"/>
                  </a:schemeClr>
                </a:solidFill>
              </a:defRPr>
            </a:lvl6pPr>
            <a:lvl7pPr marL="2057400" indent="0">
              <a:buNone/>
              <a:defRPr sz="1200">
                <a:solidFill>
                  <a:schemeClr val="tx1">
                    <a:tint val="82000"/>
                  </a:schemeClr>
                </a:solidFill>
              </a:defRPr>
            </a:lvl7pPr>
            <a:lvl8pPr marL="2400300" indent="0">
              <a:buNone/>
              <a:defRPr sz="1200">
                <a:solidFill>
                  <a:schemeClr val="tx1">
                    <a:tint val="82000"/>
                  </a:schemeClr>
                </a:solidFill>
              </a:defRPr>
            </a:lvl8pPr>
            <a:lvl9pPr marL="2743200" indent="0">
              <a:buNone/>
              <a:defRPr sz="1200">
                <a:solidFill>
                  <a:schemeClr val="tx1">
                    <a:tint val="82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t>11/12/2025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t>‹#›</a:t>
            </a:fld>
            <a:endParaRPr lang="en-US"/>
          </a:p>
        </p:txBody>
      </p:sp>
    </p:spTree>
    <p:extLst>
      <p:ext uri="{BB962C8B-B14F-4D97-AF65-F5344CB8AC3E}">
        <p14:creationId xmlns:p14="http://schemas.microsoft.com/office/powerpoint/2010/main" val="84059902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369219"/>
            <a:ext cx="3886200" cy="326350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369219"/>
            <a:ext cx="3886200" cy="326350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1D8BD707-D9CF-40AE-B4C6-C98DA3205C09}" type="datetimeFigureOut">
              <a:rPr lang="en-US" smtClean="0"/>
              <a:t>11/12/2025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t>‹#›</a:t>
            </a:fld>
            <a:endParaRPr lang="en-US"/>
          </a:p>
        </p:txBody>
      </p:sp>
    </p:spTree>
    <p:extLst>
      <p:ext uri="{BB962C8B-B14F-4D97-AF65-F5344CB8AC3E}">
        <p14:creationId xmlns:p14="http://schemas.microsoft.com/office/powerpoint/2010/main" val="29054384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273844"/>
            <a:ext cx="7886700" cy="994172"/>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260872"/>
            <a:ext cx="3868340" cy="617934"/>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629842" y="1878806"/>
            <a:ext cx="3868340" cy="276344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260872"/>
            <a:ext cx="3887391" cy="617934"/>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4629150" y="1878806"/>
            <a:ext cx="3887391" cy="276344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D8BD707-D9CF-40AE-B4C6-C98DA3205C09}" type="datetimeFigureOut">
              <a:rPr lang="en-US" smtClean="0"/>
              <a:t>11/12/2025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t>‹#›</a:t>
            </a:fld>
            <a:endParaRPr lang="en-US"/>
          </a:p>
        </p:txBody>
      </p:sp>
    </p:spTree>
    <p:extLst>
      <p:ext uri="{BB962C8B-B14F-4D97-AF65-F5344CB8AC3E}">
        <p14:creationId xmlns:p14="http://schemas.microsoft.com/office/powerpoint/2010/main" val="93475090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1D8BD707-D9CF-40AE-B4C6-C98DA3205C09}" type="datetimeFigureOut">
              <a:rPr lang="en-US" smtClean="0"/>
              <a:t>11/12/2025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t>‹#›</a:t>
            </a:fld>
            <a:endParaRPr lang="en-US"/>
          </a:p>
        </p:txBody>
      </p:sp>
    </p:spTree>
    <p:extLst>
      <p:ext uri="{BB962C8B-B14F-4D97-AF65-F5344CB8AC3E}">
        <p14:creationId xmlns:p14="http://schemas.microsoft.com/office/powerpoint/2010/main" val="29286027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t>11/12/2025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t>‹#›</a:t>
            </a:fld>
            <a:endParaRPr lang="en-US"/>
          </a:p>
        </p:txBody>
      </p:sp>
    </p:spTree>
    <p:extLst>
      <p:ext uri="{BB962C8B-B14F-4D97-AF65-F5344CB8AC3E}">
        <p14:creationId xmlns:p14="http://schemas.microsoft.com/office/powerpoint/2010/main" val="34553570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342900"/>
            <a:ext cx="2949178" cy="1200150"/>
          </a:xfrm>
        </p:spPr>
        <p:txBody>
          <a:bodyPr anchor="b"/>
          <a:lstStyle>
            <a:lvl1pPr>
              <a:defRPr sz="2400"/>
            </a:lvl1pPr>
          </a:lstStyle>
          <a:p>
            <a:r>
              <a:rPr lang="en-US"/>
              <a:t>Click to edit Master title style</a:t>
            </a:r>
            <a:endParaRPr lang="en-US" dirty="0"/>
          </a:p>
        </p:txBody>
      </p:sp>
      <p:sp>
        <p:nvSpPr>
          <p:cNvPr id="3" name="Content Placeholder 2"/>
          <p:cNvSpPr>
            <a:spLocks noGrp="1"/>
          </p:cNvSpPr>
          <p:nvPr>
            <p:ph idx="1"/>
          </p:nvPr>
        </p:nvSpPr>
        <p:spPr>
          <a:xfrm>
            <a:off x="3887391" y="740569"/>
            <a:ext cx="4629150" cy="3655219"/>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1543050"/>
            <a:ext cx="2949178" cy="2858691"/>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t>11/12/2025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t>‹#›</a:t>
            </a:fld>
            <a:endParaRPr lang="en-US"/>
          </a:p>
        </p:txBody>
      </p:sp>
    </p:spTree>
    <p:extLst>
      <p:ext uri="{BB962C8B-B14F-4D97-AF65-F5344CB8AC3E}">
        <p14:creationId xmlns:p14="http://schemas.microsoft.com/office/powerpoint/2010/main" val="223674710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342900"/>
            <a:ext cx="2949178" cy="1200150"/>
          </a:xfrm>
        </p:spPr>
        <p:txBody>
          <a:bodyPr anchor="b"/>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740569"/>
            <a:ext cx="4629150" cy="3655219"/>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4" name="Text Placeholder 3"/>
          <p:cNvSpPr>
            <a:spLocks noGrp="1"/>
          </p:cNvSpPr>
          <p:nvPr>
            <p:ph type="body" sz="half" idx="2"/>
          </p:nvPr>
        </p:nvSpPr>
        <p:spPr>
          <a:xfrm>
            <a:off x="629841" y="1543050"/>
            <a:ext cx="2949178" cy="2858691"/>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t>11/12/2025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t>‹#›</a:t>
            </a:fld>
            <a:endParaRPr lang="en-US"/>
          </a:p>
        </p:txBody>
      </p:sp>
    </p:spTree>
    <p:extLst>
      <p:ext uri="{BB962C8B-B14F-4D97-AF65-F5344CB8AC3E}">
        <p14:creationId xmlns:p14="http://schemas.microsoft.com/office/powerpoint/2010/main" val="2075244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273844"/>
            <a:ext cx="7886700" cy="994172"/>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369219"/>
            <a:ext cx="7886700" cy="326350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4767263"/>
            <a:ext cx="2057400" cy="273844"/>
          </a:xfrm>
          <a:prstGeom prst="rect">
            <a:avLst/>
          </a:prstGeom>
        </p:spPr>
        <p:txBody>
          <a:bodyPr vert="horz" lIns="91440" tIns="45720" rIns="91440" bIns="45720" rtlCol="0" anchor="ctr"/>
          <a:lstStyle>
            <a:lvl1pPr algn="l">
              <a:defRPr sz="900">
                <a:solidFill>
                  <a:schemeClr val="tx1">
                    <a:tint val="82000"/>
                  </a:schemeClr>
                </a:solidFill>
              </a:defRPr>
            </a:lvl1pPr>
          </a:lstStyle>
          <a:p>
            <a:fld id="{1D8BD707-D9CF-40AE-B4C6-C98DA3205C09}" type="datetimeFigureOut">
              <a:rPr lang="en-US" smtClean="0"/>
              <a:t>11/12/2025</a:t>
            </a:fld>
            <a:endParaRPr lang="en-US"/>
          </a:p>
        </p:txBody>
      </p:sp>
      <p:sp>
        <p:nvSpPr>
          <p:cNvPr id="5" name="Footer Placeholder 4"/>
          <p:cNvSpPr>
            <a:spLocks noGrp="1"/>
          </p:cNvSpPr>
          <p:nvPr>
            <p:ph type="ftr" sz="quarter" idx="3"/>
          </p:nvPr>
        </p:nvSpPr>
        <p:spPr>
          <a:xfrm>
            <a:off x="3028950" y="4767263"/>
            <a:ext cx="3086100" cy="273844"/>
          </a:xfrm>
          <a:prstGeom prst="rect">
            <a:avLst/>
          </a:prstGeom>
        </p:spPr>
        <p:txBody>
          <a:bodyPr vert="horz" lIns="91440" tIns="45720" rIns="91440" bIns="45720" rtlCol="0" anchor="ctr"/>
          <a:lstStyle>
            <a:lvl1pPr algn="ctr">
              <a:defRPr sz="900">
                <a:solidFill>
                  <a:schemeClr val="tx1">
                    <a:tint val="82000"/>
                  </a:schemeClr>
                </a:solidFill>
              </a:defRPr>
            </a:lvl1pPr>
          </a:lstStyle>
          <a:p>
            <a:endParaRPr lang="en-US"/>
          </a:p>
        </p:txBody>
      </p:sp>
      <p:sp>
        <p:nvSpPr>
          <p:cNvPr id="6" name="Slide Number Placeholder 5"/>
          <p:cNvSpPr>
            <a:spLocks noGrp="1"/>
          </p:cNvSpPr>
          <p:nvPr>
            <p:ph type="sldNum" sz="quarter" idx="4"/>
          </p:nvPr>
        </p:nvSpPr>
        <p:spPr>
          <a:xfrm>
            <a:off x="6457950" y="4767263"/>
            <a:ext cx="2057400" cy="273844"/>
          </a:xfrm>
          <a:prstGeom prst="rect">
            <a:avLst/>
          </a:prstGeom>
        </p:spPr>
        <p:txBody>
          <a:bodyPr vert="horz" lIns="91440" tIns="45720" rIns="91440" bIns="45720" rtlCol="0" anchor="ctr"/>
          <a:lstStyle>
            <a:lvl1pPr algn="r">
              <a:defRPr sz="900">
                <a:solidFill>
                  <a:schemeClr val="tx1">
                    <a:tint val="82000"/>
                  </a:schemeClr>
                </a:solidFill>
              </a:defRPr>
            </a:lvl1pPr>
          </a:lstStyle>
          <a:p>
            <a:fld id="{B6F15528-21DE-4FAA-801E-634DDDAF4B2B}" type="slidenum">
              <a:rPr lang="en-US" smtClean="0"/>
              <a:t>‹#›</a:t>
            </a:fld>
            <a:endParaRPr lang="en-US"/>
          </a:p>
        </p:txBody>
      </p:sp>
    </p:spTree>
    <p:extLst>
      <p:ext uri="{BB962C8B-B14F-4D97-AF65-F5344CB8AC3E}">
        <p14:creationId xmlns:p14="http://schemas.microsoft.com/office/powerpoint/2010/main" val="3648430607"/>
      </p:ext>
    </p:extLst>
  </p:cSld>
  <p:clrMap bg1="lt1" tx1="dk1" bg2="lt2" tx2="dk2" accent1="accent1" accent2="accent2" accent3="accent3" accent4="accent4" accent5="accent5" accent6="accent6" hlink="hlink" folHlink="folHlink"/>
  <p:sldLayoutIdLst>
    <p:sldLayoutId id="2147483680" r:id="rId1"/>
    <p:sldLayoutId id="2147483681" r:id="rId2"/>
    <p:sldLayoutId id="2147483682" r:id="rId3"/>
    <p:sldLayoutId id="2147483683" r:id="rId4"/>
    <p:sldLayoutId id="2147483684" r:id="rId5"/>
    <p:sldLayoutId id="2147483685" r:id="rId6"/>
    <p:sldLayoutId id="2147483686" r:id="rId7"/>
    <p:sldLayoutId id="2147483687" r:id="rId8"/>
    <p:sldLayoutId id="2147483688" r:id="rId9"/>
    <p:sldLayoutId id="2147483689" r:id="rId10"/>
    <p:sldLayoutId id="2147483690" r:id="rId11"/>
    <p:sldLayoutId id="2147483691" r:id="rId12"/>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image" Target="../media/image15.pn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7.pn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hyperlink" Target="https://ctetechnicalskillsassessments.azed.gov/student" TargetMode="External"/><Relationship Id="rId2" Type="http://schemas.openxmlformats.org/officeDocument/2006/relationships/image" Target="../media/image1.png"/><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8.pn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9.pn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0.pn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8" Type="http://schemas.openxmlformats.org/officeDocument/2006/relationships/image" Target="../media/image8.png"/><Relationship Id="rId3" Type="http://schemas.openxmlformats.org/officeDocument/2006/relationships/diagramLayout" Target="../diagrams/layout1.xml"/><Relationship Id="rId7" Type="http://schemas.openxmlformats.org/officeDocument/2006/relationships/image" Target="../media/image3.png"/><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 Id="rId9" Type="http://schemas.openxmlformats.org/officeDocument/2006/relationships/image" Target="../media/image9.svg"/></Relationships>
</file>

<file path=ppt/slides/_rels/slide4.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0.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11.png"/><Relationship Id="rId1" Type="http://schemas.openxmlformats.org/officeDocument/2006/relationships/slideLayout" Target="../slideLayouts/slideLayout7.xml"/><Relationship Id="rId4" Type="http://schemas.openxmlformats.org/officeDocument/2006/relationships/image" Target="../media/image3.png"/></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2.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3.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4.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pic>
        <p:nvPicPr>
          <p:cNvPr id="22" name="Picture 21" descr="A logo with a star and a flame&#10;&#10;Description automatically generated">
            <a:extLst>
              <a:ext uri="{FF2B5EF4-FFF2-40B4-BE49-F238E27FC236}">
                <a16:creationId xmlns:a16="http://schemas.microsoft.com/office/drawing/2014/main" id="{7E1BD148-78FC-7D8A-DD00-D42A12D5726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28692" y="1370076"/>
            <a:ext cx="2509567" cy="2509567"/>
          </a:xfrm>
          <a:prstGeom prst="rect">
            <a:avLst/>
          </a:prstGeom>
        </p:spPr>
      </p:pic>
      <p:sp>
        <p:nvSpPr>
          <p:cNvPr id="21" name="object 2">
            <a:extLst>
              <a:ext uri="{FF2B5EF4-FFF2-40B4-BE49-F238E27FC236}">
                <a16:creationId xmlns:a16="http://schemas.microsoft.com/office/drawing/2014/main" id="{20BDF20E-AACE-5CC4-F4BF-6463DD276A9E}"/>
              </a:ext>
            </a:extLst>
          </p:cNvPr>
          <p:cNvSpPr txBox="1">
            <a:spLocks/>
          </p:cNvSpPr>
          <p:nvPr/>
        </p:nvSpPr>
        <p:spPr>
          <a:xfrm>
            <a:off x="3349417" y="437508"/>
            <a:ext cx="5337383" cy="3123615"/>
          </a:xfrm>
          <a:prstGeom prst="rect">
            <a:avLst/>
          </a:prstGeom>
        </p:spPr>
        <p:txBody>
          <a:bodyPr vert="horz" lIns="91440" tIns="45720" rIns="91440" bIns="45720" rtlCol="0" anchor="t">
            <a:normAutofit/>
          </a:bodyPr>
          <a:lstStyle>
            <a:lvl1pPr>
              <a:defRPr>
                <a:latin typeface="+mj-lt"/>
                <a:ea typeface="+mj-ea"/>
                <a:cs typeface="+mj-cs"/>
              </a:defRPr>
            </a:lvl1pPr>
          </a:lstStyle>
          <a:p>
            <a:pPr marL="12700" marR="5080" indent="650240" algn="r"/>
            <a:r>
              <a:rPr lang="en-US" sz="4000" b="1" kern="1200" dirty="0">
                <a:solidFill>
                  <a:srgbClr val="FFFFFF"/>
                </a:solidFill>
                <a:latin typeface="Montserrat" pitchFamily="2" charset="0"/>
              </a:rPr>
              <a:t>How</a:t>
            </a:r>
            <a:r>
              <a:rPr lang="en-US" sz="4000" b="1" kern="1200" spc="-95" dirty="0">
                <a:solidFill>
                  <a:srgbClr val="FFFFFF"/>
                </a:solidFill>
                <a:latin typeface="Montserrat" pitchFamily="2" charset="0"/>
              </a:rPr>
              <a:t> </a:t>
            </a:r>
            <a:r>
              <a:rPr lang="en-US" sz="4000" b="1" kern="1200" dirty="0">
                <a:solidFill>
                  <a:srgbClr val="FFFFFF"/>
                </a:solidFill>
                <a:latin typeface="Montserrat" pitchFamily="2" charset="0"/>
              </a:rPr>
              <a:t>to</a:t>
            </a:r>
            <a:r>
              <a:rPr lang="en-US" sz="4000" b="1" kern="1200" spc="-45" dirty="0">
                <a:solidFill>
                  <a:srgbClr val="FFFFFF"/>
                </a:solidFill>
                <a:latin typeface="Montserrat" pitchFamily="2" charset="0"/>
              </a:rPr>
              <a:t> Take the Technical Skills Assessments</a:t>
            </a:r>
            <a:endParaRPr lang="en-US" sz="4000" b="1" kern="1200" dirty="0">
              <a:solidFill>
                <a:srgbClr val="FFFFFF"/>
              </a:solidFill>
              <a:latin typeface="Montserrat" pitchFamily="2" charset="0"/>
            </a:endParaRPr>
          </a:p>
        </p:txBody>
      </p:sp>
      <p:sp>
        <p:nvSpPr>
          <p:cNvPr id="23" name="object 3">
            <a:extLst>
              <a:ext uri="{FF2B5EF4-FFF2-40B4-BE49-F238E27FC236}">
                <a16:creationId xmlns:a16="http://schemas.microsoft.com/office/drawing/2014/main" id="{65A01719-FA80-CD0F-4225-D67C4B008C6F}"/>
              </a:ext>
            </a:extLst>
          </p:cNvPr>
          <p:cNvSpPr txBox="1"/>
          <p:nvPr/>
        </p:nvSpPr>
        <p:spPr>
          <a:xfrm>
            <a:off x="906171" y="4479130"/>
            <a:ext cx="6434024" cy="378619"/>
          </a:xfrm>
          <a:prstGeom prst="rect">
            <a:avLst/>
          </a:prstGeom>
        </p:spPr>
        <p:txBody>
          <a:bodyPr vert="horz" lIns="91440" tIns="45720" rIns="91440" bIns="45720" rtlCol="0">
            <a:normAutofit/>
          </a:bodyPr>
          <a:lstStyle/>
          <a:p>
            <a:pPr>
              <a:lnSpc>
                <a:spcPct val="90000"/>
              </a:lnSpc>
              <a:spcBef>
                <a:spcPts val="1000"/>
              </a:spcBef>
            </a:pPr>
            <a:r>
              <a:rPr lang="en-US" sz="1500" kern="1200" dirty="0">
                <a:solidFill>
                  <a:srgbClr val="FFFFFF"/>
                </a:solidFill>
                <a:latin typeface="Arial" panose="020B0604020202020204" pitchFamily="34" charset="0"/>
                <a:cs typeface="Arial" panose="020B0604020202020204" pitchFamily="34" charset="0"/>
              </a:rPr>
              <a:t>Arizona</a:t>
            </a:r>
            <a:r>
              <a:rPr lang="en-US" sz="1500" kern="1200" spc="165" dirty="0">
                <a:solidFill>
                  <a:srgbClr val="FFFFFF"/>
                </a:solidFill>
                <a:latin typeface="Arial" panose="020B0604020202020204" pitchFamily="34" charset="0"/>
                <a:cs typeface="Arial" panose="020B0604020202020204" pitchFamily="34" charset="0"/>
              </a:rPr>
              <a:t> </a:t>
            </a:r>
            <a:r>
              <a:rPr lang="en-US" sz="1500" kern="1200" dirty="0">
                <a:solidFill>
                  <a:srgbClr val="FFFFFF"/>
                </a:solidFill>
                <a:latin typeface="Arial" panose="020B0604020202020204" pitchFamily="34" charset="0"/>
                <a:cs typeface="Arial" panose="020B0604020202020204" pitchFamily="34" charset="0"/>
              </a:rPr>
              <a:t>Department</a:t>
            </a:r>
            <a:r>
              <a:rPr lang="en-US" sz="1500" kern="1200" spc="114" dirty="0">
                <a:solidFill>
                  <a:srgbClr val="FFFFFF"/>
                </a:solidFill>
                <a:latin typeface="Arial" panose="020B0604020202020204" pitchFamily="34" charset="0"/>
                <a:cs typeface="Arial" panose="020B0604020202020204" pitchFamily="34" charset="0"/>
              </a:rPr>
              <a:t> </a:t>
            </a:r>
            <a:r>
              <a:rPr lang="en-US" sz="1500" kern="1200" dirty="0">
                <a:solidFill>
                  <a:srgbClr val="FFFFFF"/>
                </a:solidFill>
                <a:latin typeface="Arial" panose="020B0604020202020204" pitchFamily="34" charset="0"/>
                <a:cs typeface="Arial" panose="020B0604020202020204" pitchFamily="34" charset="0"/>
              </a:rPr>
              <a:t>of</a:t>
            </a:r>
            <a:r>
              <a:rPr lang="en-US" sz="1500" kern="1200" spc="25" dirty="0">
                <a:solidFill>
                  <a:srgbClr val="FFFFFF"/>
                </a:solidFill>
                <a:latin typeface="Arial" panose="020B0604020202020204" pitchFamily="34" charset="0"/>
                <a:cs typeface="Arial" panose="020B0604020202020204" pitchFamily="34" charset="0"/>
              </a:rPr>
              <a:t> </a:t>
            </a:r>
            <a:r>
              <a:rPr lang="en-US" sz="1500" kern="1200" dirty="0">
                <a:solidFill>
                  <a:srgbClr val="FFFFFF"/>
                </a:solidFill>
                <a:latin typeface="Arial" panose="020B0604020202020204" pitchFamily="34" charset="0"/>
                <a:cs typeface="Arial" panose="020B0604020202020204" pitchFamily="34" charset="0"/>
              </a:rPr>
              <a:t>Education,</a:t>
            </a:r>
            <a:r>
              <a:rPr lang="en-US" sz="1500" kern="1200" spc="114" dirty="0">
                <a:solidFill>
                  <a:srgbClr val="FFFFFF"/>
                </a:solidFill>
                <a:latin typeface="Arial" panose="020B0604020202020204" pitchFamily="34" charset="0"/>
                <a:cs typeface="Arial" panose="020B0604020202020204" pitchFamily="34" charset="0"/>
              </a:rPr>
              <a:t> </a:t>
            </a:r>
            <a:r>
              <a:rPr lang="en-US" sz="1500" kern="1200" dirty="0">
                <a:solidFill>
                  <a:srgbClr val="FFFFFF"/>
                </a:solidFill>
                <a:latin typeface="Arial" panose="020B0604020202020204" pitchFamily="34" charset="0"/>
                <a:cs typeface="Arial" panose="020B0604020202020204" pitchFamily="34" charset="0"/>
              </a:rPr>
              <a:t>Career</a:t>
            </a:r>
            <a:r>
              <a:rPr lang="en-US" sz="1500" kern="1200" spc="95" dirty="0">
                <a:solidFill>
                  <a:srgbClr val="FFFFFF"/>
                </a:solidFill>
                <a:latin typeface="Arial" panose="020B0604020202020204" pitchFamily="34" charset="0"/>
                <a:cs typeface="Arial" panose="020B0604020202020204" pitchFamily="34" charset="0"/>
              </a:rPr>
              <a:t> </a:t>
            </a:r>
            <a:r>
              <a:rPr lang="en-US" sz="1500" kern="1200" dirty="0">
                <a:solidFill>
                  <a:srgbClr val="FFFFFF"/>
                </a:solidFill>
                <a:latin typeface="Arial" panose="020B0604020202020204" pitchFamily="34" charset="0"/>
                <a:cs typeface="Arial" panose="020B0604020202020204" pitchFamily="34" charset="0"/>
              </a:rPr>
              <a:t>and</a:t>
            </a:r>
            <a:r>
              <a:rPr lang="en-US" sz="1500" kern="1200" spc="95" dirty="0">
                <a:solidFill>
                  <a:srgbClr val="FFFFFF"/>
                </a:solidFill>
                <a:latin typeface="Arial" panose="020B0604020202020204" pitchFamily="34" charset="0"/>
                <a:cs typeface="Arial" panose="020B0604020202020204" pitchFamily="34" charset="0"/>
              </a:rPr>
              <a:t> </a:t>
            </a:r>
            <a:r>
              <a:rPr lang="en-US" sz="1500" kern="1200" dirty="0">
                <a:solidFill>
                  <a:srgbClr val="FFFFFF"/>
                </a:solidFill>
                <a:latin typeface="Arial" panose="020B0604020202020204" pitchFamily="34" charset="0"/>
                <a:cs typeface="Arial" panose="020B0604020202020204" pitchFamily="34" charset="0"/>
              </a:rPr>
              <a:t>Technical</a:t>
            </a:r>
            <a:r>
              <a:rPr lang="en-US" sz="1500" kern="1200" spc="150" dirty="0">
                <a:solidFill>
                  <a:srgbClr val="FFFFFF"/>
                </a:solidFill>
                <a:latin typeface="Arial" panose="020B0604020202020204" pitchFamily="34" charset="0"/>
                <a:cs typeface="Arial" panose="020B0604020202020204" pitchFamily="34" charset="0"/>
              </a:rPr>
              <a:t> </a:t>
            </a:r>
            <a:r>
              <a:rPr lang="en-US" sz="1500" kern="1200" dirty="0">
                <a:solidFill>
                  <a:srgbClr val="FFFFFF"/>
                </a:solidFill>
                <a:latin typeface="Arial" panose="020B0604020202020204" pitchFamily="34" charset="0"/>
                <a:cs typeface="Arial" panose="020B0604020202020204" pitchFamily="34" charset="0"/>
              </a:rPr>
              <a:t>Education</a:t>
            </a:r>
          </a:p>
        </p:txBody>
      </p:sp>
      <p:cxnSp>
        <p:nvCxnSpPr>
          <p:cNvPr id="24" name="Straight Connector 23">
            <a:extLst>
              <a:ext uri="{FF2B5EF4-FFF2-40B4-BE49-F238E27FC236}">
                <a16:creationId xmlns:a16="http://schemas.microsoft.com/office/drawing/2014/main" id="{7B6755AF-AFE9-8AD0-8063-9072AB5A57DD}"/>
              </a:ext>
            </a:extLst>
          </p:cNvPr>
          <p:cNvCxnSpPr/>
          <p:nvPr/>
        </p:nvCxnSpPr>
        <p:spPr>
          <a:xfrm>
            <a:off x="642085" y="2627274"/>
            <a:ext cx="0" cy="2516226"/>
          </a:xfrm>
          <a:prstGeom prst="line">
            <a:avLst/>
          </a:prstGeom>
          <a:ln w="28575">
            <a:solidFill>
              <a:schemeClr val="bg1"/>
            </a:solidFill>
          </a:ln>
          <a:effectLst/>
        </p:spPr>
        <p:style>
          <a:lnRef idx="2">
            <a:schemeClr val="accent1"/>
          </a:lnRef>
          <a:fillRef idx="0">
            <a:schemeClr val="accent1"/>
          </a:fillRef>
          <a:effectRef idx="1">
            <a:schemeClr val="accent1"/>
          </a:effectRef>
          <a:fontRef idx="minor">
            <a:schemeClr val="tx1"/>
          </a:fontRef>
        </p:style>
      </p:cxnSp>
      <p:sp>
        <p:nvSpPr>
          <p:cNvPr id="25" name="Oval 24">
            <a:extLst>
              <a:ext uri="{FF2B5EF4-FFF2-40B4-BE49-F238E27FC236}">
                <a16:creationId xmlns:a16="http://schemas.microsoft.com/office/drawing/2014/main" id="{15715277-6E11-DF25-4CA9-546227F253B3}"/>
              </a:ext>
            </a:extLst>
          </p:cNvPr>
          <p:cNvSpPr/>
          <p:nvPr/>
        </p:nvSpPr>
        <p:spPr>
          <a:xfrm>
            <a:off x="1087196" y="870554"/>
            <a:ext cx="95785" cy="95787"/>
          </a:xfrm>
          <a:prstGeom prst="ellipse">
            <a:avLst/>
          </a:prstGeom>
          <a:noFill/>
          <a:ln w="15875">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6" name="Oval 25">
            <a:extLst>
              <a:ext uri="{FF2B5EF4-FFF2-40B4-BE49-F238E27FC236}">
                <a16:creationId xmlns:a16="http://schemas.microsoft.com/office/drawing/2014/main" id="{286589AB-21D1-55AF-CF53-2DAC808FBE11}"/>
              </a:ext>
            </a:extLst>
          </p:cNvPr>
          <p:cNvSpPr/>
          <p:nvPr/>
        </p:nvSpPr>
        <p:spPr>
          <a:xfrm>
            <a:off x="1371600" y="702236"/>
            <a:ext cx="68351" cy="68353"/>
          </a:xfrm>
          <a:prstGeom prst="ellipse">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7" name="TextBox 26">
            <a:extLst>
              <a:ext uri="{FF2B5EF4-FFF2-40B4-BE49-F238E27FC236}">
                <a16:creationId xmlns:a16="http://schemas.microsoft.com/office/drawing/2014/main" id="{647B4CA5-20E0-199D-47F9-BD81E1E47BBA}"/>
              </a:ext>
            </a:extLst>
          </p:cNvPr>
          <p:cNvSpPr txBox="1"/>
          <p:nvPr/>
        </p:nvSpPr>
        <p:spPr>
          <a:xfrm>
            <a:off x="1028262" y="401535"/>
            <a:ext cx="115934" cy="338554"/>
          </a:xfrm>
          <a:prstGeom prst="rect">
            <a:avLst/>
          </a:prstGeom>
          <a:noFill/>
        </p:spPr>
        <p:txBody>
          <a:bodyPr wrap="square" rtlCol="0">
            <a:spAutoFit/>
          </a:bodyPr>
          <a:lstStyle/>
          <a:p>
            <a:r>
              <a:rPr lang="en-US" sz="1600" dirty="0">
                <a:solidFill>
                  <a:schemeClr val="bg1"/>
                </a:solidFill>
                <a:latin typeface="Cavolini" panose="03000502040302020204" pitchFamily="66" charset="0"/>
                <a:cs typeface="Cavolini" panose="03000502040302020204" pitchFamily="66" charset="0"/>
              </a:rPr>
              <a:t>+</a:t>
            </a:r>
          </a:p>
        </p:txBody>
      </p:sp>
      <p:sp>
        <p:nvSpPr>
          <p:cNvPr id="28" name="TextBox 27">
            <a:extLst>
              <a:ext uri="{FF2B5EF4-FFF2-40B4-BE49-F238E27FC236}">
                <a16:creationId xmlns:a16="http://schemas.microsoft.com/office/drawing/2014/main" id="{405ED48D-8407-AE83-F98D-8938F7626A2D}"/>
              </a:ext>
            </a:extLst>
          </p:cNvPr>
          <p:cNvSpPr txBox="1"/>
          <p:nvPr/>
        </p:nvSpPr>
        <p:spPr>
          <a:xfrm>
            <a:off x="8068210" y="4115059"/>
            <a:ext cx="115934" cy="338554"/>
          </a:xfrm>
          <a:prstGeom prst="rect">
            <a:avLst/>
          </a:prstGeom>
          <a:noFill/>
        </p:spPr>
        <p:txBody>
          <a:bodyPr wrap="square" rtlCol="0">
            <a:spAutoFit/>
          </a:bodyPr>
          <a:lstStyle/>
          <a:p>
            <a:r>
              <a:rPr lang="en-US" sz="1600" dirty="0">
                <a:solidFill>
                  <a:schemeClr val="bg1"/>
                </a:solidFill>
                <a:latin typeface="Cavolini" panose="03000502040302020204" pitchFamily="66" charset="0"/>
                <a:cs typeface="Cavolini" panose="03000502040302020204" pitchFamily="66" charset="0"/>
              </a:rPr>
              <a:t>+</a:t>
            </a:r>
          </a:p>
        </p:txBody>
      </p:sp>
      <p:sp>
        <p:nvSpPr>
          <p:cNvPr id="29" name="Oval 28">
            <a:extLst>
              <a:ext uri="{FF2B5EF4-FFF2-40B4-BE49-F238E27FC236}">
                <a16:creationId xmlns:a16="http://schemas.microsoft.com/office/drawing/2014/main" id="{9012EAF5-3FD8-C4B0-46C1-6F932121696C}"/>
              </a:ext>
            </a:extLst>
          </p:cNvPr>
          <p:cNvSpPr/>
          <p:nvPr/>
        </p:nvSpPr>
        <p:spPr>
          <a:xfrm>
            <a:off x="7915716" y="4678521"/>
            <a:ext cx="71819" cy="71820"/>
          </a:xfrm>
          <a:prstGeom prst="ellipse">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0" name="Oval 29">
            <a:extLst>
              <a:ext uri="{FF2B5EF4-FFF2-40B4-BE49-F238E27FC236}">
                <a16:creationId xmlns:a16="http://schemas.microsoft.com/office/drawing/2014/main" id="{7D6EC819-4C1A-494A-2E45-9E24FF777978}"/>
              </a:ext>
            </a:extLst>
          </p:cNvPr>
          <p:cNvSpPr/>
          <p:nvPr/>
        </p:nvSpPr>
        <p:spPr>
          <a:xfrm>
            <a:off x="8433881" y="4568202"/>
            <a:ext cx="81469" cy="81469"/>
          </a:xfrm>
          <a:prstGeom prst="ellipse">
            <a:avLst/>
          </a:prstGeom>
          <a:noFill/>
          <a:ln w="127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object 21">
            <a:extLst>
              <a:ext uri="{FF2B5EF4-FFF2-40B4-BE49-F238E27FC236}">
                <a16:creationId xmlns:a16="http://schemas.microsoft.com/office/drawing/2014/main" id="{146B093C-D9A5-C89C-6B16-698947688820}"/>
              </a:ext>
            </a:extLst>
          </p:cNvPr>
          <p:cNvSpPr txBox="1">
            <a:spLocks/>
          </p:cNvSpPr>
          <p:nvPr/>
        </p:nvSpPr>
        <p:spPr>
          <a:xfrm>
            <a:off x="6739125" y="4956186"/>
            <a:ext cx="2057400" cy="130164"/>
          </a:xfrm>
          <a:prstGeom prst="rect">
            <a:avLst/>
          </a:prstGeom>
        </p:spPr>
        <p:txBody>
          <a:bodyPr vert="horz" wrap="square" lIns="0" tIns="6985" rIns="0" bIns="0"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12700" algn="r">
              <a:spcBef>
                <a:spcPts val="55"/>
              </a:spcBef>
            </a:pPr>
            <a:r>
              <a:rPr lang="en-US" sz="800" spc="-10" dirty="0">
                <a:latin typeface="Arial" panose="020B0604020202020204" pitchFamily="34" charset="0"/>
                <a:cs typeface="Arial" panose="020B0604020202020204" pitchFamily="34" charset="0"/>
              </a:rPr>
              <a:t>Page</a:t>
            </a:r>
            <a:r>
              <a:rPr lang="en-US" sz="800" spc="-50" dirty="0">
                <a:latin typeface="Arial" panose="020B0604020202020204" pitchFamily="34" charset="0"/>
                <a:cs typeface="Arial" panose="020B0604020202020204" pitchFamily="34" charset="0"/>
              </a:rPr>
              <a:t> </a:t>
            </a:r>
            <a:fld id="{81D60167-4931-47E6-BA6A-407CBD079E47}" type="slidenum">
              <a:rPr sz="800" smtClean="0">
                <a:latin typeface="Arial" panose="020B0604020202020204" pitchFamily="34" charset="0"/>
                <a:cs typeface="Arial" panose="020B0604020202020204" pitchFamily="34" charset="0"/>
              </a:rPr>
              <a:pPr marL="12700" algn="r">
                <a:spcBef>
                  <a:spcPts val="55"/>
                </a:spcBef>
              </a:pPr>
              <a:t>10</a:t>
            </a:fld>
            <a:endParaRPr sz="800" spc="-25" dirty="0">
              <a:latin typeface="Arial" panose="020B0604020202020204" pitchFamily="34" charset="0"/>
              <a:cs typeface="Arial" panose="020B0604020202020204" pitchFamily="34" charset="0"/>
            </a:endParaRPr>
          </a:p>
        </p:txBody>
      </p:sp>
      <p:sp>
        <p:nvSpPr>
          <p:cNvPr id="12" name="object 3">
            <a:extLst>
              <a:ext uri="{FF2B5EF4-FFF2-40B4-BE49-F238E27FC236}">
                <a16:creationId xmlns:a16="http://schemas.microsoft.com/office/drawing/2014/main" id="{E6AF7A31-4500-6186-AD53-F994F360FB5C}"/>
              </a:ext>
            </a:extLst>
          </p:cNvPr>
          <p:cNvSpPr txBox="1"/>
          <p:nvPr/>
        </p:nvSpPr>
        <p:spPr>
          <a:xfrm>
            <a:off x="381000" y="4942721"/>
            <a:ext cx="4411980" cy="135935"/>
          </a:xfrm>
          <a:prstGeom prst="rect">
            <a:avLst/>
          </a:prstGeom>
        </p:spPr>
        <p:txBody>
          <a:bodyPr vert="horz" wrap="square" lIns="0" tIns="12700" rIns="0" bIns="0" rtlCol="0">
            <a:spAutoFit/>
          </a:bodyPr>
          <a:lstStyle/>
          <a:p>
            <a:pPr marL="12700">
              <a:lnSpc>
                <a:spcPct val="100000"/>
              </a:lnSpc>
              <a:spcBef>
                <a:spcPts val="100"/>
              </a:spcBef>
            </a:pPr>
            <a:r>
              <a:rPr sz="800" dirty="0">
                <a:latin typeface="Arial" panose="020B0604020202020204" pitchFamily="34" charset="0"/>
                <a:cs typeface="Arial" panose="020B0604020202020204" pitchFamily="34" charset="0"/>
              </a:rPr>
              <a:t>Arizona Department of Education, Career and Technical Education</a:t>
            </a:r>
          </a:p>
        </p:txBody>
      </p:sp>
      <p:grpSp>
        <p:nvGrpSpPr>
          <p:cNvPr id="16" name="Group 15">
            <a:extLst>
              <a:ext uri="{FF2B5EF4-FFF2-40B4-BE49-F238E27FC236}">
                <a16:creationId xmlns:a16="http://schemas.microsoft.com/office/drawing/2014/main" id="{309F1C1B-B15B-5200-45BE-FEBA401828F1}"/>
              </a:ext>
            </a:extLst>
          </p:cNvPr>
          <p:cNvGrpSpPr/>
          <p:nvPr/>
        </p:nvGrpSpPr>
        <p:grpSpPr>
          <a:xfrm>
            <a:off x="381000" y="1276350"/>
            <a:ext cx="4684222" cy="3136945"/>
            <a:chOff x="914400" y="1580756"/>
            <a:chExt cx="4210638" cy="2819794"/>
          </a:xfrm>
        </p:grpSpPr>
        <p:pic>
          <p:nvPicPr>
            <p:cNvPr id="13" name="Picture 12">
              <a:extLst>
                <a:ext uri="{FF2B5EF4-FFF2-40B4-BE49-F238E27FC236}">
                  <a16:creationId xmlns:a16="http://schemas.microsoft.com/office/drawing/2014/main" id="{209D6B7F-F471-CCAC-DDF0-BB8E3DD61B78}"/>
                </a:ext>
              </a:extLst>
            </p:cNvPr>
            <p:cNvPicPr>
              <a:picLocks noChangeAspect="1"/>
            </p:cNvPicPr>
            <p:nvPr/>
          </p:nvPicPr>
          <p:blipFill>
            <a:blip r:embed="rId2"/>
            <a:stretch>
              <a:fillRect/>
            </a:stretch>
          </p:blipFill>
          <p:spPr>
            <a:xfrm>
              <a:off x="914400" y="1580756"/>
              <a:ext cx="4210638" cy="2819794"/>
            </a:xfrm>
            <a:prstGeom prst="rect">
              <a:avLst/>
            </a:prstGeom>
            <a:ln w="12700">
              <a:solidFill>
                <a:schemeClr val="tx1"/>
              </a:solidFill>
            </a:ln>
            <a:effectLst>
              <a:outerShdw blurRad="292100" dist="139700" dir="2700000" algn="ctr" rotWithShape="0">
                <a:schemeClr val="tx1">
                  <a:alpha val="65000"/>
                </a:schemeClr>
              </a:outerShdw>
            </a:effectLst>
          </p:spPr>
        </p:pic>
        <p:pic>
          <p:nvPicPr>
            <p:cNvPr id="15" name="Picture 14">
              <a:extLst>
                <a:ext uri="{FF2B5EF4-FFF2-40B4-BE49-F238E27FC236}">
                  <a16:creationId xmlns:a16="http://schemas.microsoft.com/office/drawing/2014/main" id="{37F49E7A-89F6-A774-7189-ABCBC966E957}"/>
                </a:ext>
              </a:extLst>
            </p:cNvPr>
            <p:cNvPicPr>
              <a:picLocks noChangeAspect="1"/>
            </p:cNvPicPr>
            <p:nvPr/>
          </p:nvPicPr>
          <p:blipFill>
            <a:blip r:embed="rId3"/>
            <a:stretch>
              <a:fillRect/>
            </a:stretch>
          </p:blipFill>
          <p:spPr>
            <a:xfrm>
              <a:off x="936791" y="3657600"/>
              <a:ext cx="210312" cy="210311"/>
            </a:xfrm>
            <a:prstGeom prst="rect">
              <a:avLst/>
            </a:prstGeom>
          </p:spPr>
        </p:pic>
      </p:grpSp>
      <p:sp>
        <p:nvSpPr>
          <p:cNvPr id="17" name="object 6">
            <a:extLst>
              <a:ext uri="{FF2B5EF4-FFF2-40B4-BE49-F238E27FC236}">
                <a16:creationId xmlns:a16="http://schemas.microsoft.com/office/drawing/2014/main" id="{144F705B-BDDD-65BD-8551-B6ABD76039A1}"/>
              </a:ext>
            </a:extLst>
          </p:cNvPr>
          <p:cNvSpPr txBox="1">
            <a:spLocks/>
          </p:cNvSpPr>
          <p:nvPr/>
        </p:nvSpPr>
        <p:spPr>
          <a:xfrm>
            <a:off x="1308378" y="288420"/>
            <a:ext cx="6518909" cy="505267"/>
          </a:xfrm>
          <a:prstGeom prst="rect">
            <a:avLst/>
          </a:prstGeom>
        </p:spPr>
        <p:txBody>
          <a:bodyPr vert="horz" wrap="square" lIns="0" tIns="12700" rIns="0" bIns="0" rtlCol="0" anchor="ctr">
            <a:spAutoFit/>
          </a:bodyPr>
          <a:lstStyle>
            <a:lvl1pPr algn="l" defTabSz="685800" rtl="0" eaLnBrk="1" latinLnBrk="0" hangingPunct="1">
              <a:lnSpc>
                <a:spcPct val="90000"/>
              </a:lnSpc>
              <a:spcBef>
                <a:spcPct val="0"/>
              </a:spcBef>
              <a:buNone/>
              <a:defRPr sz="3300" kern="1200">
                <a:solidFill>
                  <a:schemeClr val="tx1"/>
                </a:solidFill>
                <a:latin typeface="+mj-lt"/>
                <a:ea typeface="+mj-ea"/>
                <a:cs typeface="+mj-cs"/>
              </a:defRPr>
            </a:lvl1pPr>
          </a:lstStyle>
          <a:p>
            <a:pPr marL="12700" algn="ctr">
              <a:lnSpc>
                <a:spcPct val="100000"/>
              </a:lnSpc>
              <a:spcBef>
                <a:spcPts val="100"/>
              </a:spcBef>
            </a:pPr>
            <a:r>
              <a:rPr lang="en-US" sz="3200" b="1" dirty="0">
                <a:solidFill>
                  <a:srgbClr val="002D72"/>
                </a:solidFill>
                <a:latin typeface="Montserrat" pitchFamily="2" charset="0"/>
                <a:cs typeface="Raleway"/>
              </a:rPr>
              <a:t>Summary Screen</a:t>
            </a:r>
          </a:p>
        </p:txBody>
      </p:sp>
      <p:pic>
        <p:nvPicPr>
          <p:cNvPr id="18" name="Picture 17">
            <a:extLst>
              <a:ext uri="{FF2B5EF4-FFF2-40B4-BE49-F238E27FC236}">
                <a16:creationId xmlns:a16="http://schemas.microsoft.com/office/drawing/2014/main" id="{DBD53297-A2B8-6F45-CE73-25F614A79068}"/>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rot="5400000">
            <a:off x="4548779" y="-1437072"/>
            <a:ext cx="38105" cy="4553585"/>
          </a:xfrm>
          <a:prstGeom prst="rect">
            <a:avLst/>
          </a:prstGeom>
        </p:spPr>
      </p:pic>
      <p:sp>
        <p:nvSpPr>
          <p:cNvPr id="19" name="object 9">
            <a:extLst>
              <a:ext uri="{FF2B5EF4-FFF2-40B4-BE49-F238E27FC236}">
                <a16:creationId xmlns:a16="http://schemas.microsoft.com/office/drawing/2014/main" id="{9EEFEBFE-7DD7-F5F1-7830-A1C2174C1CA9}"/>
              </a:ext>
            </a:extLst>
          </p:cNvPr>
          <p:cNvSpPr/>
          <p:nvPr/>
        </p:nvSpPr>
        <p:spPr>
          <a:xfrm>
            <a:off x="6346861" y="3333751"/>
            <a:ext cx="2468880" cy="344626"/>
          </a:xfrm>
          <a:custGeom>
            <a:avLst/>
            <a:gdLst/>
            <a:ahLst/>
            <a:cxnLst/>
            <a:rect l="l" t="t" r="r" b="b"/>
            <a:pathLst>
              <a:path w="2449195" h="416559">
                <a:moveTo>
                  <a:pt x="0" y="69341"/>
                </a:moveTo>
                <a:lnTo>
                  <a:pt x="5384" y="42354"/>
                </a:lnTo>
                <a:lnTo>
                  <a:pt x="20053" y="20319"/>
                </a:lnTo>
                <a:lnTo>
                  <a:pt x="41833" y="5448"/>
                </a:lnTo>
                <a:lnTo>
                  <a:pt x="68491" y="0"/>
                </a:lnTo>
                <a:lnTo>
                  <a:pt x="2380322" y="0"/>
                </a:lnTo>
                <a:lnTo>
                  <a:pt x="2406980" y="5448"/>
                </a:lnTo>
                <a:lnTo>
                  <a:pt x="2428760" y="20319"/>
                </a:lnTo>
                <a:lnTo>
                  <a:pt x="2443429" y="42354"/>
                </a:lnTo>
                <a:lnTo>
                  <a:pt x="2448814" y="69341"/>
                </a:lnTo>
                <a:lnTo>
                  <a:pt x="2448814" y="346709"/>
                </a:lnTo>
                <a:lnTo>
                  <a:pt x="2443429" y="373697"/>
                </a:lnTo>
                <a:lnTo>
                  <a:pt x="2428760" y="395744"/>
                </a:lnTo>
                <a:lnTo>
                  <a:pt x="2406980" y="410603"/>
                </a:lnTo>
                <a:lnTo>
                  <a:pt x="2380322" y="416051"/>
                </a:lnTo>
                <a:lnTo>
                  <a:pt x="68491" y="416051"/>
                </a:lnTo>
                <a:lnTo>
                  <a:pt x="41833" y="410603"/>
                </a:lnTo>
                <a:lnTo>
                  <a:pt x="20053" y="395744"/>
                </a:lnTo>
                <a:lnTo>
                  <a:pt x="5384" y="373697"/>
                </a:lnTo>
                <a:lnTo>
                  <a:pt x="0" y="346709"/>
                </a:lnTo>
                <a:lnTo>
                  <a:pt x="0" y="69341"/>
                </a:lnTo>
                <a:close/>
              </a:path>
            </a:pathLst>
          </a:custGeom>
          <a:ln w="28575">
            <a:solidFill>
              <a:srgbClr val="910048"/>
            </a:solidFill>
          </a:ln>
        </p:spPr>
        <p:txBody>
          <a:bodyPr wrap="square" lIns="0" tIns="0" rIns="0" bIns="0" rtlCol="0"/>
          <a:lstStyle/>
          <a:p>
            <a:endParaRPr dirty="0"/>
          </a:p>
        </p:txBody>
      </p:sp>
      <p:cxnSp>
        <p:nvCxnSpPr>
          <p:cNvPr id="20" name="Straight Arrow Connector 19">
            <a:extLst>
              <a:ext uri="{FF2B5EF4-FFF2-40B4-BE49-F238E27FC236}">
                <a16:creationId xmlns:a16="http://schemas.microsoft.com/office/drawing/2014/main" id="{E27B302E-4233-DE8C-55B1-7003CEC6473B}"/>
              </a:ext>
            </a:extLst>
          </p:cNvPr>
          <p:cNvCxnSpPr>
            <a:cxnSpLocks/>
          </p:cNvCxnSpPr>
          <p:nvPr/>
        </p:nvCxnSpPr>
        <p:spPr>
          <a:xfrm flipH="1">
            <a:off x="1752600" y="3586783"/>
            <a:ext cx="4594261" cy="661367"/>
          </a:xfrm>
          <a:prstGeom prst="straightConnector1">
            <a:avLst/>
          </a:prstGeom>
          <a:ln w="28575">
            <a:solidFill>
              <a:srgbClr val="910048"/>
            </a:solidFill>
            <a:tailEnd type="triangle"/>
          </a:ln>
        </p:spPr>
        <p:style>
          <a:lnRef idx="2">
            <a:schemeClr val="accent1"/>
          </a:lnRef>
          <a:fillRef idx="0">
            <a:schemeClr val="accent1"/>
          </a:fillRef>
          <a:effectRef idx="1">
            <a:schemeClr val="accent1"/>
          </a:effectRef>
          <a:fontRef idx="minor">
            <a:schemeClr val="tx1"/>
          </a:fontRef>
        </p:style>
      </p:cxnSp>
      <p:sp>
        <p:nvSpPr>
          <p:cNvPr id="2" name="object 2"/>
          <p:cNvSpPr txBox="1">
            <a:spLocks noGrp="1"/>
          </p:cNvSpPr>
          <p:nvPr>
            <p:ph type="title"/>
          </p:nvPr>
        </p:nvSpPr>
        <p:spPr>
          <a:xfrm>
            <a:off x="5310541" y="1472800"/>
            <a:ext cx="3505200" cy="2807500"/>
          </a:xfrm>
          <a:prstGeom prst="rect">
            <a:avLst/>
          </a:prstGeom>
        </p:spPr>
        <p:txBody>
          <a:bodyPr vert="horz" wrap="square" lIns="0" tIns="6668" rIns="0" bIns="0" rtlCol="0" anchor="ctr">
            <a:spAutoFit/>
          </a:bodyPr>
          <a:lstStyle/>
          <a:p>
            <a:pPr marR="3810" algn="ctr">
              <a:lnSpc>
                <a:spcPct val="100000"/>
              </a:lnSpc>
              <a:spcBef>
                <a:spcPts val="0"/>
              </a:spcBef>
            </a:pPr>
            <a:r>
              <a:rPr sz="2000" spc="8" dirty="0">
                <a:latin typeface="Arial" panose="020B0604020202020204" pitchFamily="34" charset="0"/>
                <a:cs typeface="Arial" panose="020B0604020202020204" pitchFamily="34" charset="0"/>
              </a:rPr>
              <a:t>The </a:t>
            </a:r>
            <a:r>
              <a:rPr sz="2000" b="1" spc="8" dirty="0">
                <a:latin typeface="Arial" panose="020B0604020202020204" pitchFamily="34" charset="0"/>
                <a:cs typeface="Arial" panose="020B0604020202020204" pitchFamily="34" charset="0"/>
              </a:rPr>
              <a:t>Summary </a:t>
            </a:r>
            <a:r>
              <a:rPr sz="2000" spc="-4" dirty="0">
                <a:latin typeface="Arial" panose="020B0604020202020204" pitchFamily="34" charset="0"/>
                <a:cs typeface="Arial" panose="020B0604020202020204" pitchFamily="34" charset="0"/>
              </a:rPr>
              <a:t>screen </a:t>
            </a:r>
            <a:r>
              <a:rPr sz="2000" spc="-11" dirty="0">
                <a:latin typeface="Arial" panose="020B0604020202020204" pitchFamily="34" charset="0"/>
                <a:cs typeface="Arial" panose="020B0604020202020204" pitchFamily="34" charset="0"/>
              </a:rPr>
              <a:t>now </a:t>
            </a:r>
            <a:r>
              <a:rPr sz="2000" spc="-8" dirty="0">
                <a:latin typeface="Arial" panose="020B0604020202020204" pitchFamily="34" charset="0"/>
                <a:cs typeface="Arial" panose="020B0604020202020204" pitchFamily="34" charset="0"/>
              </a:rPr>
              <a:t>displays </a:t>
            </a:r>
            <a:r>
              <a:rPr sz="2000" spc="-4" dirty="0">
                <a:latin typeface="Arial" panose="020B0604020202020204" pitchFamily="34" charset="0"/>
                <a:cs typeface="Arial" panose="020B0604020202020204" pitchFamily="34" charset="0"/>
              </a:rPr>
              <a:t>zeros </a:t>
            </a:r>
            <a:r>
              <a:rPr sz="2000" dirty="0">
                <a:latin typeface="Arial" panose="020B0604020202020204" pitchFamily="34" charset="0"/>
                <a:cs typeface="Arial" panose="020B0604020202020204" pitchFamily="34" charset="0"/>
              </a:rPr>
              <a:t>for</a:t>
            </a:r>
            <a:r>
              <a:rPr lang="en-US" sz="2000" dirty="0">
                <a:latin typeface="Arial" panose="020B0604020202020204" pitchFamily="34" charset="0"/>
                <a:cs typeface="Arial" panose="020B0604020202020204" pitchFamily="34" charset="0"/>
              </a:rPr>
              <a:t> </a:t>
            </a:r>
            <a:r>
              <a:rPr sz="2000" spc="-4" dirty="0">
                <a:latin typeface="Arial" panose="020B0604020202020204" pitchFamily="34" charset="0"/>
                <a:cs typeface="Arial" panose="020B0604020202020204" pitchFamily="34" charset="0"/>
              </a:rPr>
              <a:t>skipped and </a:t>
            </a:r>
            <a:r>
              <a:rPr sz="2000" spc="-8" dirty="0">
                <a:latin typeface="Arial" panose="020B0604020202020204" pitchFamily="34" charset="0"/>
                <a:cs typeface="Arial" panose="020B0604020202020204" pitchFamily="34" charset="0"/>
              </a:rPr>
              <a:t>marked </a:t>
            </a:r>
            <a:r>
              <a:rPr sz="2000" dirty="0">
                <a:latin typeface="Arial" panose="020B0604020202020204" pitchFamily="34" charset="0"/>
                <a:cs typeface="Arial" panose="020B0604020202020204" pitchFamily="34" charset="0"/>
              </a:rPr>
              <a:t>for </a:t>
            </a:r>
            <a:r>
              <a:rPr sz="2000" spc="-4" dirty="0">
                <a:latin typeface="Arial" panose="020B0604020202020204" pitchFamily="34" charset="0"/>
                <a:cs typeface="Arial" panose="020B0604020202020204" pitchFamily="34" charset="0"/>
              </a:rPr>
              <a:t>review </a:t>
            </a:r>
            <a:r>
              <a:rPr sz="2000" spc="-11" dirty="0">
                <a:latin typeface="Arial" panose="020B0604020202020204" pitchFamily="34" charset="0"/>
                <a:cs typeface="Arial" panose="020B0604020202020204" pitchFamily="34" charset="0"/>
              </a:rPr>
              <a:t>questions.</a:t>
            </a:r>
            <a:br>
              <a:rPr lang="en-US" sz="2000" spc="-11" dirty="0">
                <a:latin typeface="Arial" panose="020B0604020202020204" pitchFamily="34" charset="0"/>
                <a:cs typeface="Arial" panose="020B0604020202020204" pitchFamily="34" charset="0"/>
              </a:rPr>
            </a:br>
            <a:r>
              <a:rPr lang="en-US" sz="1100" spc="-11" dirty="0">
                <a:latin typeface="Arial" panose="020B0604020202020204" pitchFamily="34" charset="0"/>
                <a:cs typeface="Arial" panose="020B0604020202020204" pitchFamily="34" charset="0"/>
              </a:rPr>
              <a:t> </a:t>
            </a:r>
            <a:br>
              <a:rPr lang="en-US" sz="2000" spc="-11" dirty="0">
                <a:latin typeface="Arial" panose="020B0604020202020204" pitchFamily="34" charset="0"/>
                <a:cs typeface="Arial" panose="020B0604020202020204" pitchFamily="34" charset="0"/>
              </a:rPr>
            </a:br>
            <a:r>
              <a:rPr lang="en-US" sz="2000" spc="-8" dirty="0">
                <a:latin typeface="Arial" panose="020B0604020202020204" pitchFamily="34" charset="0"/>
                <a:cs typeface="Arial" panose="020B0604020202020204" pitchFamily="34" charset="0"/>
              </a:rPr>
              <a:t>Click </a:t>
            </a:r>
            <a:r>
              <a:rPr lang="en-US" sz="2000" spc="-4" dirty="0">
                <a:latin typeface="Arial" panose="020B0604020202020204" pitchFamily="34" charset="0"/>
                <a:cs typeface="Arial" panose="020B0604020202020204" pitchFamily="34" charset="0"/>
              </a:rPr>
              <a:t>inside </a:t>
            </a:r>
            <a:r>
              <a:rPr lang="en-US" sz="2000" dirty="0">
                <a:latin typeface="Arial" panose="020B0604020202020204" pitchFamily="34" charset="0"/>
                <a:cs typeface="Arial" panose="020B0604020202020204" pitchFamily="34" charset="0"/>
              </a:rPr>
              <a:t>the </a:t>
            </a:r>
            <a:r>
              <a:rPr lang="en-US" sz="2000" spc="-19" dirty="0">
                <a:latin typeface="Arial" panose="020B0604020202020204" pitchFamily="34" charset="0"/>
                <a:cs typeface="Arial" panose="020B0604020202020204" pitchFamily="34" charset="0"/>
              </a:rPr>
              <a:t>box </a:t>
            </a:r>
            <a:r>
              <a:rPr lang="en-US" sz="2000" dirty="0">
                <a:latin typeface="Arial" panose="020B0604020202020204" pitchFamily="34" charset="0"/>
                <a:cs typeface="Arial" panose="020B0604020202020204" pitchFamily="34" charset="0"/>
              </a:rPr>
              <a:t>when </a:t>
            </a:r>
            <a:r>
              <a:rPr lang="en-US" sz="2000" spc="-11" dirty="0">
                <a:latin typeface="Arial" panose="020B0604020202020204" pitchFamily="34" charset="0"/>
                <a:cs typeface="Arial" panose="020B0604020202020204" pitchFamily="34" charset="0"/>
              </a:rPr>
              <a:t>you </a:t>
            </a:r>
            <a:r>
              <a:rPr lang="en-US" sz="2000" spc="-23" dirty="0">
                <a:latin typeface="Arial" panose="020B0604020202020204" pitchFamily="34" charset="0"/>
                <a:cs typeface="Arial" panose="020B0604020202020204" pitchFamily="34" charset="0"/>
              </a:rPr>
              <a:t>have </a:t>
            </a:r>
            <a:r>
              <a:rPr lang="en-US" sz="2000" spc="-4" dirty="0">
                <a:latin typeface="Arial" panose="020B0604020202020204" pitchFamily="34" charset="0"/>
                <a:cs typeface="Arial" panose="020B0604020202020204" pitchFamily="34" charset="0"/>
              </a:rPr>
              <a:t>completed the test.</a:t>
            </a:r>
            <a:br>
              <a:rPr lang="en-US" sz="2000" dirty="0">
                <a:latin typeface="Arial" panose="020B0604020202020204" pitchFamily="34" charset="0"/>
                <a:cs typeface="Arial" panose="020B0604020202020204" pitchFamily="34" charset="0"/>
              </a:rPr>
            </a:br>
            <a:r>
              <a:rPr lang="en-US" sz="1100" dirty="0">
                <a:latin typeface="Arial" panose="020B0604020202020204" pitchFamily="34" charset="0"/>
                <a:cs typeface="Arial" panose="020B0604020202020204" pitchFamily="34" charset="0"/>
              </a:rPr>
              <a:t> </a:t>
            </a:r>
            <a:br>
              <a:rPr lang="en-US" sz="2000" spc="-11" dirty="0">
                <a:latin typeface="Arial" panose="020B0604020202020204" pitchFamily="34" charset="0"/>
                <a:cs typeface="Arial" panose="020B0604020202020204" pitchFamily="34" charset="0"/>
              </a:rPr>
            </a:br>
            <a:r>
              <a:rPr lang="en-US" sz="2000" spc="-8" dirty="0">
                <a:latin typeface="Arial" panose="020B0604020202020204" pitchFamily="34" charset="0"/>
                <a:cs typeface="Arial" panose="020B0604020202020204" pitchFamily="34" charset="0"/>
              </a:rPr>
              <a:t>Click </a:t>
            </a:r>
            <a:r>
              <a:rPr lang="en-US" sz="2000" dirty="0">
                <a:latin typeface="Arial" panose="020B0604020202020204" pitchFamily="34" charset="0"/>
                <a:cs typeface="Arial" panose="020B0604020202020204" pitchFamily="34" charset="0"/>
              </a:rPr>
              <a:t>the </a:t>
            </a:r>
            <a:r>
              <a:rPr lang="en-US" sz="2000" b="1" spc="-4" dirty="0">
                <a:solidFill>
                  <a:srgbClr val="3C9770"/>
                </a:solidFill>
                <a:latin typeface="Arial" panose="020B0604020202020204" pitchFamily="34" charset="0"/>
                <a:cs typeface="Arial" panose="020B0604020202020204" pitchFamily="34" charset="0"/>
              </a:rPr>
              <a:t>Submit Assessment </a:t>
            </a:r>
            <a:r>
              <a:rPr lang="en-US" sz="2000" dirty="0">
                <a:latin typeface="Arial" panose="020B0604020202020204" pitchFamily="34" charset="0"/>
                <a:cs typeface="Arial" panose="020B0604020202020204" pitchFamily="34" charset="0"/>
              </a:rPr>
              <a:t>button to </a:t>
            </a:r>
            <a:r>
              <a:rPr lang="en-US" sz="2000" spc="-4" dirty="0">
                <a:latin typeface="Arial" panose="020B0604020202020204" pitchFamily="34" charset="0"/>
                <a:cs typeface="Arial" panose="020B0604020202020204" pitchFamily="34" charset="0"/>
              </a:rPr>
              <a:t>submit </a:t>
            </a:r>
            <a:r>
              <a:rPr lang="en-US" sz="2000" spc="-8" dirty="0">
                <a:latin typeface="Arial" panose="020B0604020202020204" pitchFamily="34" charset="0"/>
                <a:cs typeface="Arial" panose="020B0604020202020204" pitchFamily="34" charset="0"/>
              </a:rPr>
              <a:t>your</a:t>
            </a:r>
            <a:r>
              <a:rPr lang="en-US" sz="2000" spc="-19" dirty="0">
                <a:latin typeface="Arial" panose="020B0604020202020204" pitchFamily="34" charset="0"/>
                <a:cs typeface="Arial" panose="020B0604020202020204" pitchFamily="34" charset="0"/>
              </a:rPr>
              <a:t> </a:t>
            </a:r>
            <a:r>
              <a:rPr lang="en-US" sz="2000" spc="-4" dirty="0">
                <a:latin typeface="Arial" panose="020B0604020202020204" pitchFamily="34" charset="0"/>
                <a:cs typeface="Arial" panose="020B0604020202020204" pitchFamily="34" charset="0"/>
              </a:rPr>
              <a:t>test for final grading.</a:t>
            </a:r>
            <a:endParaRPr sz="2000" dirty="0">
              <a:latin typeface="Arial" panose="020B0604020202020204" pitchFamily="34" charset="0"/>
              <a:cs typeface="Arial" panose="020B0604020202020204" pitchFamily="34" charset="0"/>
            </a:endParaRPr>
          </a:p>
        </p:txBody>
      </p:sp>
      <p:sp>
        <p:nvSpPr>
          <p:cNvPr id="26" name="object 9">
            <a:extLst>
              <a:ext uri="{FF2B5EF4-FFF2-40B4-BE49-F238E27FC236}">
                <a16:creationId xmlns:a16="http://schemas.microsoft.com/office/drawing/2014/main" id="{E1C7BB6C-F9FB-4DE5-74FE-36B085A640CA}"/>
              </a:ext>
            </a:extLst>
          </p:cNvPr>
          <p:cNvSpPr/>
          <p:nvPr/>
        </p:nvSpPr>
        <p:spPr>
          <a:xfrm>
            <a:off x="393454" y="3579232"/>
            <a:ext cx="271330" cy="265176"/>
          </a:xfrm>
          <a:custGeom>
            <a:avLst/>
            <a:gdLst/>
            <a:ahLst/>
            <a:cxnLst/>
            <a:rect l="l" t="t" r="r" b="b"/>
            <a:pathLst>
              <a:path w="2449195" h="416559">
                <a:moveTo>
                  <a:pt x="0" y="69341"/>
                </a:moveTo>
                <a:lnTo>
                  <a:pt x="5384" y="42354"/>
                </a:lnTo>
                <a:lnTo>
                  <a:pt x="20053" y="20319"/>
                </a:lnTo>
                <a:lnTo>
                  <a:pt x="41833" y="5448"/>
                </a:lnTo>
                <a:lnTo>
                  <a:pt x="68491" y="0"/>
                </a:lnTo>
                <a:lnTo>
                  <a:pt x="2380322" y="0"/>
                </a:lnTo>
                <a:lnTo>
                  <a:pt x="2406980" y="5448"/>
                </a:lnTo>
                <a:lnTo>
                  <a:pt x="2428760" y="20319"/>
                </a:lnTo>
                <a:lnTo>
                  <a:pt x="2443429" y="42354"/>
                </a:lnTo>
                <a:lnTo>
                  <a:pt x="2448814" y="69341"/>
                </a:lnTo>
                <a:lnTo>
                  <a:pt x="2448814" y="346709"/>
                </a:lnTo>
                <a:lnTo>
                  <a:pt x="2443429" y="373697"/>
                </a:lnTo>
                <a:lnTo>
                  <a:pt x="2428760" y="395744"/>
                </a:lnTo>
                <a:lnTo>
                  <a:pt x="2406980" y="410603"/>
                </a:lnTo>
                <a:lnTo>
                  <a:pt x="2380322" y="416051"/>
                </a:lnTo>
                <a:lnTo>
                  <a:pt x="68491" y="416051"/>
                </a:lnTo>
                <a:lnTo>
                  <a:pt x="41833" y="410603"/>
                </a:lnTo>
                <a:lnTo>
                  <a:pt x="20053" y="395744"/>
                </a:lnTo>
                <a:lnTo>
                  <a:pt x="5384" y="373697"/>
                </a:lnTo>
                <a:lnTo>
                  <a:pt x="0" y="346709"/>
                </a:lnTo>
                <a:lnTo>
                  <a:pt x="0" y="69341"/>
                </a:lnTo>
                <a:close/>
              </a:path>
            </a:pathLst>
          </a:custGeom>
          <a:ln w="28575">
            <a:solidFill>
              <a:srgbClr val="910048"/>
            </a:solidFill>
          </a:ln>
        </p:spPr>
        <p:txBody>
          <a:bodyPr wrap="square" lIns="0" tIns="0" rIns="0" bIns="0" rtlCol="0"/>
          <a:lstStyle/>
          <a:p>
            <a:endParaRPr dirty="0"/>
          </a:p>
        </p:txBody>
      </p:sp>
      <p:cxnSp>
        <p:nvCxnSpPr>
          <p:cNvPr id="27" name="Straight Arrow Connector 26">
            <a:extLst>
              <a:ext uri="{FF2B5EF4-FFF2-40B4-BE49-F238E27FC236}">
                <a16:creationId xmlns:a16="http://schemas.microsoft.com/office/drawing/2014/main" id="{C98A61BC-2764-12CE-DB96-B3849A2473CE}"/>
              </a:ext>
            </a:extLst>
          </p:cNvPr>
          <p:cNvCxnSpPr>
            <a:cxnSpLocks/>
          </p:cNvCxnSpPr>
          <p:nvPr/>
        </p:nvCxnSpPr>
        <p:spPr>
          <a:xfrm flipH="1">
            <a:off x="664784" y="2864054"/>
            <a:ext cx="4745416" cy="778841"/>
          </a:xfrm>
          <a:prstGeom prst="straightConnector1">
            <a:avLst/>
          </a:prstGeom>
          <a:ln w="28575">
            <a:solidFill>
              <a:srgbClr val="910048"/>
            </a:solidFill>
            <a:tailEnd type="triangle"/>
          </a:ln>
        </p:spPr>
        <p:style>
          <a:lnRef idx="2">
            <a:schemeClr val="accent1"/>
          </a:lnRef>
          <a:fillRef idx="0">
            <a:schemeClr val="accent1"/>
          </a:fillRef>
          <a:effectRef idx="1">
            <a:schemeClr val="accent1"/>
          </a:effectRef>
          <a:fontRef idx="minor">
            <a:schemeClr val="tx1"/>
          </a:fontRef>
        </p:style>
      </p:cxnSp>
      <p:cxnSp>
        <p:nvCxnSpPr>
          <p:cNvPr id="37" name="Straight Arrow Connector 36">
            <a:extLst>
              <a:ext uri="{FF2B5EF4-FFF2-40B4-BE49-F238E27FC236}">
                <a16:creationId xmlns:a16="http://schemas.microsoft.com/office/drawing/2014/main" id="{3624581E-8654-8BF9-E189-B9E9BFAF3E3E}"/>
              </a:ext>
            </a:extLst>
          </p:cNvPr>
          <p:cNvCxnSpPr>
            <a:cxnSpLocks/>
          </p:cNvCxnSpPr>
          <p:nvPr/>
        </p:nvCxnSpPr>
        <p:spPr>
          <a:xfrm flipH="1">
            <a:off x="1524000" y="2013177"/>
            <a:ext cx="3786541" cy="558573"/>
          </a:xfrm>
          <a:prstGeom prst="straightConnector1">
            <a:avLst/>
          </a:prstGeom>
          <a:ln w="28575">
            <a:solidFill>
              <a:srgbClr val="910048"/>
            </a:solidFill>
            <a:tailEnd type="triangle"/>
          </a:ln>
        </p:spPr>
        <p:style>
          <a:lnRef idx="2">
            <a:schemeClr val="accent1"/>
          </a:lnRef>
          <a:fillRef idx="0">
            <a:schemeClr val="accent1"/>
          </a:fillRef>
          <a:effectRef idx="1">
            <a:schemeClr val="accent1"/>
          </a:effectRef>
          <a:fontRef idx="minor">
            <a:schemeClr val="tx1"/>
          </a:fontRef>
        </p:style>
      </p:cxn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object 5"/>
          <p:cNvSpPr txBox="1"/>
          <p:nvPr/>
        </p:nvSpPr>
        <p:spPr>
          <a:xfrm>
            <a:off x="5791200" y="945735"/>
            <a:ext cx="3119624" cy="3407984"/>
          </a:xfrm>
          <a:prstGeom prst="rect">
            <a:avLst/>
          </a:prstGeom>
        </p:spPr>
        <p:txBody>
          <a:bodyPr vert="horz" wrap="square" lIns="0" tIns="9525" rIns="0" bIns="0" rtlCol="0">
            <a:spAutoFit/>
          </a:bodyPr>
          <a:lstStyle/>
          <a:p>
            <a:pPr marL="9525" marR="54769">
              <a:spcBef>
                <a:spcPts val="75"/>
              </a:spcBef>
            </a:pPr>
            <a:r>
              <a:rPr spc="-34" dirty="0">
                <a:latin typeface="Arial" panose="020B0604020202020204" pitchFamily="34" charset="0"/>
                <a:cs typeface="Arial" panose="020B0604020202020204" pitchFamily="34" charset="0"/>
              </a:rPr>
              <a:t>You </a:t>
            </a:r>
            <a:r>
              <a:rPr spc="-4" dirty="0">
                <a:latin typeface="Arial" panose="020B0604020202020204" pitchFamily="34" charset="0"/>
                <a:cs typeface="Arial" panose="020B0604020202020204" pitchFamily="34" charset="0"/>
              </a:rPr>
              <a:t>will </a:t>
            </a:r>
            <a:r>
              <a:rPr spc="-11" dirty="0">
                <a:latin typeface="Arial" panose="020B0604020202020204" pitchFamily="34" charset="0"/>
                <a:cs typeface="Arial" panose="020B0604020202020204" pitchFamily="34" charset="0"/>
              </a:rPr>
              <a:t>receive </a:t>
            </a:r>
            <a:r>
              <a:rPr spc="-8" dirty="0">
                <a:latin typeface="Arial" panose="020B0604020202020204" pitchFamily="34" charset="0"/>
                <a:cs typeface="Arial" panose="020B0604020202020204" pitchFamily="34" charset="0"/>
              </a:rPr>
              <a:t>your</a:t>
            </a:r>
            <a:r>
              <a:rPr lang="en-US" spc="-8" dirty="0">
                <a:latin typeface="Arial" panose="020B0604020202020204" pitchFamily="34" charset="0"/>
                <a:cs typeface="Arial" panose="020B0604020202020204" pitchFamily="34" charset="0"/>
              </a:rPr>
              <a:t> </a:t>
            </a:r>
            <a:r>
              <a:rPr lang="en-US" b="1" spc="-8" dirty="0">
                <a:latin typeface="Arial" panose="020B0604020202020204" pitchFamily="34" charset="0"/>
                <a:cs typeface="Arial" panose="020B0604020202020204" pitchFamily="34" charset="0"/>
              </a:rPr>
              <a:t>Student</a:t>
            </a:r>
            <a:r>
              <a:rPr b="1" spc="-8" dirty="0">
                <a:latin typeface="Arial" panose="020B0604020202020204" pitchFamily="34" charset="0"/>
                <a:cs typeface="Arial" panose="020B0604020202020204" pitchFamily="34" charset="0"/>
              </a:rPr>
              <a:t> </a:t>
            </a:r>
            <a:r>
              <a:rPr lang="en-US" b="1" spc="-23" dirty="0">
                <a:latin typeface="Arial" panose="020B0604020202020204" pitchFamily="34" charset="0"/>
                <a:cs typeface="Arial" panose="020B0604020202020204" pitchFamily="34" charset="0"/>
              </a:rPr>
              <a:t>Assessment</a:t>
            </a:r>
            <a:r>
              <a:rPr b="1" spc="-23" dirty="0">
                <a:latin typeface="Arial" panose="020B0604020202020204" pitchFamily="34" charset="0"/>
                <a:cs typeface="Arial" panose="020B0604020202020204" pitchFamily="34" charset="0"/>
              </a:rPr>
              <a:t> </a:t>
            </a:r>
            <a:r>
              <a:rPr lang="en-US" b="1" spc="-8" dirty="0">
                <a:latin typeface="Arial" panose="020B0604020202020204" pitchFamily="34" charset="0"/>
                <a:cs typeface="Arial" panose="020B0604020202020204" pitchFamily="34" charset="0"/>
              </a:rPr>
              <a:t>Report </a:t>
            </a:r>
            <a:r>
              <a:rPr spc="-4" dirty="0">
                <a:latin typeface="Arial" panose="020B0604020202020204" pitchFamily="34" charset="0"/>
                <a:cs typeface="Arial" panose="020B0604020202020204" pitchFamily="34" charset="0"/>
              </a:rPr>
              <a:t>when </a:t>
            </a:r>
            <a:r>
              <a:rPr spc="-8" dirty="0">
                <a:latin typeface="Arial" panose="020B0604020202020204" pitchFamily="34" charset="0"/>
                <a:cs typeface="Arial" panose="020B0604020202020204" pitchFamily="34" charset="0"/>
              </a:rPr>
              <a:t>you </a:t>
            </a:r>
            <a:r>
              <a:rPr lang="en-US" spc="-4" dirty="0">
                <a:latin typeface="Arial" panose="020B0604020202020204" pitchFamily="34" charset="0"/>
                <a:cs typeface="Arial" panose="020B0604020202020204" pitchFamily="34" charset="0"/>
              </a:rPr>
              <a:t>submit your assessment</a:t>
            </a:r>
            <a:r>
              <a:rPr spc="-4" dirty="0">
                <a:latin typeface="Arial" panose="020B0604020202020204" pitchFamily="34" charset="0"/>
                <a:cs typeface="Arial" panose="020B0604020202020204" pitchFamily="34" charset="0"/>
              </a:rPr>
              <a:t>.</a:t>
            </a:r>
            <a:endParaRPr lang="en-US" sz="1100" spc="-4" dirty="0">
              <a:latin typeface="Arial" panose="020B0604020202020204" pitchFamily="34" charset="0"/>
              <a:cs typeface="Arial" panose="020B0604020202020204" pitchFamily="34" charset="0"/>
            </a:endParaRPr>
          </a:p>
          <a:p>
            <a:pPr marL="9525" marR="54769">
              <a:spcBef>
                <a:spcPts val="75"/>
              </a:spcBef>
            </a:pPr>
            <a:r>
              <a:rPr lang="en-US" sz="1100" spc="-4" dirty="0">
                <a:latin typeface="Arial" panose="020B0604020202020204" pitchFamily="34" charset="0"/>
                <a:cs typeface="Arial" panose="020B0604020202020204" pitchFamily="34" charset="0"/>
              </a:rPr>
              <a:t> </a:t>
            </a:r>
            <a:endParaRPr dirty="0">
              <a:latin typeface="Arial" panose="020B0604020202020204" pitchFamily="34" charset="0"/>
              <a:cs typeface="Arial" panose="020B0604020202020204" pitchFamily="34" charset="0"/>
            </a:endParaRPr>
          </a:p>
          <a:p>
            <a:pPr marL="9525" marR="44291"/>
            <a:r>
              <a:rPr spc="-26" dirty="0">
                <a:latin typeface="Arial" panose="020B0604020202020204" pitchFamily="34" charset="0"/>
                <a:cs typeface="Arial" panose="020B0604020202020204" pitchFamily="34" charset="0"/>
              </a:rPr>
              <a:t>Your </a:t>
            </a:r>
            <a:r>
              <a:rPr b="1" spc="-4" dirty="0">
                <a:latin typeface="Arial" panose="020B0604020202020204" pitchFamily="34" charset="0"/>
                <a:cs typeface="Arial" panose="020B0604020202020204" pitchFamily="34" charset="0"/>
              </a:rPr>
              <a:t>Assessment Score </a:t>
            </a:r>
            <a:r>
              <a:rPr spc="-4" dirty="0">
                <a:latin typeface="Arial" panose="020B0604020202020204" pitchFamily="34" charset="0"/>
                <a:cs typeface="Arial" panose="020B0604020202020204" pitchFamily="34" charset="0"/>
              </a:rPr>
              <a:t>will </a:t>
            </a:r>
            <a:r>
              <a:rPr dirty="0">
                <a:latin typeface="Arial" panose="020B0604020202020204" pitchFamily="34" charset="0"/>
                <a:cs typeface="Arial" panose="020B0604020202020204" pitchFamily="34" charset="0"/>
              </a:rPr>
              <a:t>be </a:t>
            </a:r>
            <a:r>
              <a:rPr spc="-8" dirty="0">
                <a:latin typeface="Arial" panose="020B0604020202020204" pitchFamily="34" charset="0"/>
                <a:cs typeface="Arial" panose="020B0604020202020204" pitchFamily="34" charset="0"/>
              </a:rPr>
              <a:t>displayed </a:t>
            </a:r>
            <a:r>
              <a:rPr lang="en-US" dirty="0">
                <a:latin typeface="Arial" panose="020B0604020202020204" pitchFamily="34" charset="0"/>
                <a:cs typeface="Arial" panose="020B0604020202020204" pitchFamily="34" charset="0"/>
              </a:rPr>
              <a:t>in two places </a:t>
            </a:r>
            <a:r>
              <a:rPr dirty="0">
                <a:latin typeface="Arial" panose="020B0604020202020204" pitchFamily="34" charset="0"/>
                <a:cs typeface="Arial" panose="020B0604020202020204" pitchFamily="34" charset="0"/>
              </a:rPr>
              <a:t>o</a:t>
            </a:r>
            <a:r>
              <a:rPr lang="en-US" dirty="0">
                <a:latin typeface="Arial" panose="020B0604020202020204" pitchFamily="34" charset="0"/>
                <a:cs typeface="Arial" panose="020B0604020202020204" pitchFamily="34" charset="0"/>
              </a:rPr>
              <a:t>n</a:t>
            </a:r>
            <a:r>
              <a:rPr dirty="0">
                <a:latin typeface="Arial" panose="020B0604020202020204" pitchFamily="34" charset="0"/>
                <a:cs typeface="Arial" panose="020B0604020202020204" pitchFamily="34" charset="0"/>
              </a:rPr>
              <a:t> </a:t>
            </a:r>
            <a:r>
              <a:rPr lang="en-US" spc="-8" dirty="0">
                <a:latin typeface="Arial" panose="020B0604020202020204" pitchFamily="34" charset="0"/>
                <a:cs typeface="Arial" panose="020B0604020202020204" pitchFamily="34" charset="0"/>
              </a:rPr>
              <a:t>the report</a:t>
            </a:r>
            <a:r>
              <a:rPr spc="-15" dirty="0">
                <a:latin typeface="Arial" panose="020B0604020202020204" pitchFamily="34" charset="0"/>
                <a:cs typeface="Arial" panose="020B0604020202020204" pitchFamily="34" charset="0"/>
              </a:rPr>
              <a:t>.</a:t>
            </a:r>
            <a:endParaRPr lang="en-US" spc="-15" dirty="0">
              <a:latin typeface="Arial" panose="020B0604020202020204" pitchFamily="34" charset="0"/>
              <a:cs typeface="Arial" panose="020B0604020202020204" pitchFamily="34" charset="0"/>
            </a:endParaRPr>
          </a:p>
          <a:p>
            <a:pPr marL="9525" marR="44291"/>
            <a:r>
              <a:rPr lang="en-US" sz="1100" spc="-15" dirty="0">
                <a:latin typeface="Arial" panose="020B0604020202020204" pitchFamily="34" charset="0"/>
                <a:cs typeface="Arial" panose="020B0604020202020204" pitchFamily="34" charset="0"/>
              </a:rPr>
              <a:t>  </a:t>
            </a:r>
            <a:endParaRPr sz="1100" dirty="0">
              <a:latin typeface="Arial" panose="020B0604020202020204" pitchFamily="34" charset="0"/>
              <a:cs typeface="Arial" panose="020B0604020202020204" pitchFamily="34" charset="0"/>
            </a:endParaRPr>
          </a:p>
          <a:p>
            <a:pPr marL="9525" marR="3810"/>
            <a:r>
              <a:rPr spc="-34" dirty="0">
                <a:latin typeface="Arial" panose="020B0604020202020204" pitchFamily="34" charset="0"/>
                <a:cs typeface="Arial" panose="020B0604020202020204" pitchFamily="34" charset="0"/>
              </a:rPr>
              <a:t>You </a:t>
            </a:r>
            <a:r>
              <a:rPr spc="-4" dirty="0">
                <a:latin typeface="Arial" panose="020B0604020202020204" pitchFamily="34" charset="0"/>
                <a:cs typeface="Arial" panose="020B0604020202020204" pitchFamily="34" charset="0"/>
              </a:rPr>
              <a:t>can enter </a:t>
            </a:r>
            <a:r>
              <a:rPr dirty="0">
                <a:latin typeface="Arial" panose="020B0604020202020204" pitchFamily="34" charset="0"/>
                <a:cs typeface="Arial" panose="020B0604020202020204" pitchFamily="34" charset="0"/>
              </a:rPr>
              <a:t>one </a:t>
            </a:r>
            <a:r>
              <a:rPr spc="-4" dirty="0">
                <a:latin typeface="Arial" panose="020B0604020202020204" pitchFamily="34" charset="0"/>
                <a:cs typeface="Arial" panose="020B0604020202020204" pitchFamily="34" charset="0"/>
              </a:rPr>
              <a:t>email address </a:t>
            </a:r>
            <a:r>
              <a:rPr dirty="0">
                <a:latin typeface="Arial" panose="020B0604020202020204" pitchFamily="34" charset="0"/>
                <a:cs typeface="Arial" panose="020B0604020202020204" pitchFamily="34" charset="0"/>
              </a:rPr>
              <a:t>at a </a:t>
            </a:r>
            <a:r>
              <a:rPr spc="-4" dirty="0">
                <a:latin typeface="Arial" panose="020B0604020202020204" pitchFamily="34" charset="0"/>
                <a:cs typeface="Arial" panose="020B0604020202020204" pitchFamily="34" charset="0"/>
              </a:rPr>
              <a:t>time </a:t>
            </a:r>
            <a:r>
              <a:rPr dirty="0">
                <a:latin typeface="Arial" panose="020B0604020202020204" pitchFamily="34" charset="0"/>
                <a:cs typeface="Arial" panose="020B0604020202020204" pitchFamily="34" charset="0"/>
              </a:rPr>
              <a:t>and </a:t>
            </a:r>
            <a:r>
              <a:rPr spc="-11" dirty="0">
                <a:latin typeface="Arial" panose="020B0604020202020204" pitchFamily="34" charset="0"/>
                <a:cs typeface="Arial" panose="020B0604020202020204" pitchFamily="34" charset="0"/>
              </a:rPr>
              <a:t>click </a:t>
            </a:r>
            <a:r>
              <a:rPr dirty="0">
                <a:latin typeface="Arial" panose="020B0604020202020204" pitchFamily="34" charset="0"/>
                <a:cs typeface="Arial" panose="020B0604020202020204" pitchFamily="34" charset="0"/>
              </a:rPr>
              <a:t>the </a:t>
            </a:r>
            <a:r>
              <a:rPr b="1" dirty="0">
                <a:solidFill>
                  <a:srgbClr val="3C9770"/>
                </a:solidFill>
                <a:latin typeface="Arial" panose="020B0604020202020204" pitchFamily="34" charset="0"/>
                <a:cs typeface="Arial" panose="020B0604020202020204" pitchFamily="34" charset="0"/>
              </a:rPr>
              <a:t>Send</a:t>
            </a:r>
            <a:r>
              <a:rPr lang="en-US" b="1" dirty="0">
                <a:solidFill>
                  <a:srgbClr val="3C9770"/>
                </a:solidFill>
                <a:latin typeface="Arial" panose="020B0604020202020204" pitchFamily="34" charset="0"/>
                <a:cs typeface="Arial" panose="020B0604020202020204" pitchFamily="34" charset="0"/>
              </a:rPr>
              <a:t> </a:t>
            </a:r>
            <a:r>
              <a:rPr b="1" spc="-4" dirty="0">
                <a:solidFill>
                  <a:srgbClr val="3C9770"/>
                </a:solidFill>
                <a:latin typeface="Arial" panose="020B0604020202020204" pitchFamily="34" charset="0"/>
                <a:cs typeface="Arial" panose="020B0604020202020204" pitchFamily="34" charset="0"/>
              </a:rPr>
              <a:t>Results</a:t>
            </a:r>
            <a:r>
              <a:rPr lang="en-US" b="1" spc="-4" dirty="0">
                <a:solidFill>
                  <a:srgbClr val="3C9770"/>
                </a:solidFill>
                <a:latin typeface="Arial" panose="020B0604020202020204" pitchFamily="34" charset="0"/>
                <a:cs typeface="Arial" panose="020B0604020202020204" pitchFamily="34" charset="0"/>
              </a:rPr>
              <a:t> </a:t>
            </a:r>
            <a:r>
              <a:rPr b="1" spc="-64" dirty="0">
                <a:solidFill>
                  <a:srgbClr val="3C9770"/>
                </a:solidFill>
                <a:latin typeface="Arial" panose="020B0604020202020204" pitchFamily="34" charset="0"/>
                <a:cs typeface="Arial" panose="020B0604020202020204" pitchFamily="34" charset="0"/>
              </a:rPr>
              <a:t>To </a:t>
            </a:r>
            <a:r>
              <a:rPr b="1" spc="-4" dirty="0">
                <a:solidFill>
                  <a:srgbClr val="3C9770"/>
                </a:solidFill>
                <a:latin typeface="Arial" panose="020B0604020202020204" pitchFamily="34" charset="0"/>
                <a:cs typeface="Arial" panose="020B0604020202020204" pitchFamily="34" charset="0"/>
              </a:rPr>
              <a:t>My Email</a:t>
            </a:r>
            <a:r>
              <a:rPr spc="45" dirty="0">
                <a:latin typeface="Arial" panose="020B0604020202020204" pitchFamily="34" charset="0"/>
                <a:cs typeface="Arial" panose="020B0604020202020204" pitchFamily="34" charset="0"/>
              </a:rPr>
              <a:t> </a:t>
            </a:r>
            <a:r>
              <a:rPr spc="-4" dirty="0">
                <a:latin typeface="Arial" panose="020B0604020202020204" pitchFamily="34" charset="0"/>
                <a:cs typeface="Arial" panose="020B0604020202020204" pitchFamily="34" charset="0"/>
              </a:rPr>
              <a:t>button.</a:t>
            </a:r>
            <a:r>
              <a:rPr lang="en-US" dirty="0">
                <a:latin typeface="Arial" panose="020B0604020202020204" pitchFamily="34" charset="0"/>
                <a:cs typeface="Arial" panose="020B0604020202020204" pitchFamily="34" charset="0"/>
              </a:rPr>
              <a:t> </a:t>
            </a:r>
            <a:r>
              <a:rPr spc="-4" dirty="0">
                <a:latin typeface="Arial" panose="020B0604020202020204" pitchFamily="34" charset="0"/>
                <a:cs typeface="Arial" panose="020B0604020202020204" pitchFamily="34" charset="0"/>
              </a:rPr>
              <a:t>Once </a:t>
            </a:r>
            <a:r>
              <a:rPr spc="-8" dirty="0">
                <a:latin typeface="Arial" panose="020B0604020202020204" pitchFamily="34" charset="0"/>
                <a:cs typeface="Arial" panose="020B0604020202020204" pitchFamily="34" charset="0"/>
              </a:rPr>
              <a:t>you </a:t>
            </a:r>
            <a:r>
              <a:rPr spc="-4" dirty="0">
                <a:latin typeface="Arial" panose="020B0604020202020204" pitchFamily="34" charset="0"/>
                <a:cs typeface="Arial" panose="020B0604020202020204" pitchFamily="34" charset="0"/>
              </a:rPr>
              <a:t>are finished,</a:t>
            </a:r>
            <a:r>
              <a:rPr lang="en-US" spc="-4" dirty="0">
                <a:latin typeface="Arial" panose="020B0604020202020204" pitchFamily="34" charset="0"/>
                <a:cs typeface="Arial" panose="020B0604020202020204" pitchFamily="34" charset="0"/>
              </a:rPr>
              <a:t> close the browser entirely. </a:t>
            </a:r>
            <a:endParaRPr dirty="0">
              <a:latin typeface="Arial" panose="020B0604020202020204" pitchFamily="34" charset="0"/>
              <a:cs typeface="Arial" panose="020B0604020202020204" pitchFamily="34" charset="0"/>
            </a:endParaRPr>
          </a:p>
        </p:txBody>
      </p:sp>
      <p:pic>
        <p:nvPicPr>
          <p:cNvPr id="7" name="Picture 6">
            <a:extLst>
              <a:ext uri="{FF2B5EF4-FFF2-40B4-BE49-F238E27FC236}">
                <a16:creationId xmlns:a16="http://schemas.microsoft.com/office/drawing/2014/main" id="{310C9EF3-A7C7-6558-85DE-445F72EA4BEB}"/>
              </a:ext>
            </a:extLst>
          </p:cNvPr>
          <p:cNvPicPr>
            <a:picLocks noChangeAspect="1"/>
          </p:cNvPicPr>
          <p:nvPr/>
        </p:nvPicPr>
        <p:blipFill>
          <a:blip r:embed="rId2"/>
          <a:srcRect t="835"/>
          <a:stretch/>
        </p:blipFill>
        <p:spPr>
          <a:xfrm>
            <a:off x="381000" y="1044902"/>
            <a:ext cx="5045764" cy="3505135"/>
          </a:xfrm>
          <a:prstGeom prst="rect">
            <a:avLst/>
          </a:prstGeom>
          <a:ln w="12700">
            <a:solidFill>
              <a:schemeClr val="tx1"/>
            </a:solidFill>
          </a:ln>
          <a:effectLst>
            <a:outerShdw blurRad="292100" dist="139700" dir="2700000" algn="ctr" rotWithShape="0">
              <a:schemeClr val="tx1">
                <a:alpha val="65000"/>
              </a:schemeClr>
            </a:outerShdw>
          </a:effectLst>
        </p:spPr>
      </p:pic>
      <p:sp>
        <p:nvSpPr>
          <p:cNvPr id="4" name="object 21">
            <a:extLst>
              <a:ext uri="{FF2B5EF4-FFF2-40B4-BE49-F238E27FC236}">
                <a16:creationId xmlns:a16="http://schemas.microsoft.com/office/drawing/2014/main" id="{A75B85F8-3E71-F462-E590-11A472F85045}"/>
              </a:ext>
            </a:extLst>
          </p:cNvPr>
          <p:cNvSpPr txBox="1">
            <a:spLocks/>
          </p:cNvSpPr>
          <p:nvPr/>
        </p:nvSpPr>
        <p:spPr>
          <a:xfrm>
            <a:off x="6739125" y="4956186"/>
            <a:ext cx="2057400" cy="130164"/>
          </a:xfrm>
          <a:prstGeom prst="rect">
            <a:avLst/>
          </a:prstGeom>
        </p:spPr>
        <p:txBody>
          <a:bodyPr vert="horz" wrap="square" lIns="0" tIns="6985" rIns="0" bIns="0"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12700" algn="r">
              <a:spcBef>
                <a:spcPts val="55"/>
              </a:spcBef>
            </a:pPr>
            <a:r>
              <a:rPr lang="en-US" sz="800" spc="-10" dirty="0">
                <a:latin typeface="Arial" panose="020B0604020202020204" pitchFamily="34" charset="0"/>
                <a:cs typeface="Arial" panose="020B0604020202020204" pitchFamily="34" charset="0"/>
              </a:rPr>
              <a:t>Page</a:t>
            </a:r>
            <a:r>
              <a:rPr lang="en-US" sz="800" spc="-50" dirty="0">
                <a:latin typeface="Arial" panose="020B0604020202020204" pitchFamily="34" charset="0"/>
                <a:cs typeface="Arial" panose="020B0604020202020204" pitchFamily="34" charset="0"/>
              </a:rPr>
              <a:t> </a:t>
            </a:r>
            <a:fld id="{81D60167-4931-47E6-BA6A-407CBD079E47}" type="slidenum">
              <a:rPr sz="800" smtClean="0">
                <a:latin typeface="Arial" panose="020B0604020202020204" pitchFamily="34" charset="0"/>
                <a:cs typeface="Arial" panose="020B0604020202020204" pitchFamily="34" charset="0"/>
              </a:rPr>
              <a:pPr marL="12700" algn="r">
                <a:spcBef>
                  <a:spcPts val="55"/>
                </a:spcBef>
              </a:pPr>
              <a:t>11</a:t>
            </a:fld>
            <a:endParaRPr sz="800" spc="-25" dirty="0">
              <a:latin typeface="Arial" panose="020B0604020202020204" pitchFamily="34" charset="0"/>
              <a:cs typeface="Arial" panose="020B0604020202020204" pitchFamily="34" charset="0"/>
            </a:endParaRPr>
          </a:p>
        </p:txBody>
      </p:sp>
      <p:sp>
        <p:nvSpPr>
          <p:cNvPr id="6" name="object 3">
            <a:extLst>
              <a:ext uri="{FF2B5EF4-FFF2-40B4-BE49-F238E27FC236}">
                <a16:creationId xmlns:a16="http://schemas.microsoft.com/office/drawing/2014/main" id="{3A40CF9E-9297-784B-2972-820837E09D92}"/>
              </a:ext>
            </a:extLst>
          </p:cNvPr>
          <p:cNvSpPr txBox="1"/>
          <p:nvPr/>
        </p:nvSpPr>
        <p:spPr>
          <a:xfrm>
            <a:off x="381000" y="4942721"/>
            <a:ext cx="4411980" cy="135935"/>
          </a:xfrm>
          <a:prstGeom prst="rect">
            <a:avLst/>
          </a:prstGeom>
        </p:spPr>
        <p:txBody>
          <a:bodyPr vert="horz" wrap="square" lIns="0" tIns="12700" rIns="0" bIns="0" rtlCol="0">
            <a:spAutoFit/>
          </a:bodyPr>
          <a:lstStyle/>
          <a:p>
            <a:pPr marL="12700">
              <a:lnSpc>
                <a:spcPct val="100000"/>
              </a:lnSpc>
              <a:spcBef>
                <a:spcPts val="100"/>
              </a:spcBef>
            </a:pPr>
            <a:r>
              <a:rPr sz="800" dirty="0">
                <a:latin typeface="Arial" panose="020B0604020202020204" pitchFamily="34" charset="0"/>
                <a:cs typeface="Arial" panose="020B0604020202020204" pitchFamily="34" charset="0"/>
              </a:rPr>
              <a:t>Arizona Department of Education, Career and Technical Education</a:t>
            </a:r>
          </a:p>
        </p:txBody>
      </p:sp>
      <p:sp>
        <p:nvSpPr>
          <p:cNvPr id="8" name="object 6">
            <a:extLst>
              <a:ext uri="{FF2B5EF4-FFF2-40B4-BE49-F238E27FC236}">
                <a16:creationId xmlns:a16="http://schemas.microsoft.com/office/drawing/2014/main" id="{BF690134-085B-F518-D733-745C4126A485}"/>
              </a:ext>
            </a:extLst>
          </p:cNvPr>
          <p:cNvSpPr txBox="1">
            <a:spLocks/>
          </p:cNvSpPr>
          <p:nvPr/>
        </p:nvSpPr>
        <p:spPr>
          <a:xfrm>
            <a:off x="1312545" y="146951"/>
            <a:ext cx="6518909" cy="505267"/>
          </a:xfrm>
          <a:prstGeom prst="rect">
            <a:avLst/>
          </a:prstGeom>
        </p:spPr>
        <p:txBody>
          <a:bodyPr vert="horz" wrap="square" lIns="0" tIns="12700" rIns="0" bIns="0" rtlCol="0" anchor="ctr">
            <a:spAutoFit/>
          </a:bodyPr>
          <a:lstStyle>
            <a:lvl1pPr algn="l" defTabSz="685800" rtl="0" eaLnBrk="1" latinLnBrk="0" hangingPunct="1">
              <a:lnSpc>
                <a:spcPct val="90000"/>
              </a:lnSpc>
              <a:spcBef>
                <a:spcPct val="0"/>
              </a:spcBef>
              <a:buNone/>
              <a:defRPr sz="3300" kern="1200">
                <a:solidFill>
                  <a:schemeClr val="tx1"/>
                </a:solidFill>
                <a:latin typeface="+mj-lt"/>
                <a:ea typeface="+mj-ea"/>
                <a:cs typeface="+mj-cs"/>
              </a:defRPr>
            </a:lvl1pPr>
          </a:lstStyle>
          <a:p>
            <a:pPr marL="12700" algn="ctr">
              <a:lnSpc>
                <a:spcPct val="100000"/>
              </a:lnSpc>
              <a:spcBef>
                <a:spcPts val="100"/>
              </a:spcBef>
            </a:pPr>
            <a:r>
              <a:rPr lang="en-US" sz="3200" b="1" dirty="0">
                <a:solidFill>
                  <a:srgbClr val="002D72"/>
                </a:solidFill>
                <a:latin typeface="Montserrat" pitchFamily="2" charset="0"/>
                <a:cs typeface="Raleway"/>
              </a:rPr>
              <a:t>Student Assessment Report</a:t>
            </a:r>
          </a:p>
        </p:txBody>
      </p:sp>
      <p:pic>
        <p:nvPicPr>
          <p:cNvPr id="9" name="Picture 8">
            <a:extLst>
              <a:ext uri="{FF2B5EF4-FFF2-40B4-BE49-F238E27FC236}">
                <a16:creationId xmlns:a16="http://schemas.microsoft.com/office/drawing/2014/main" id="{23A2FBD1-2640-F25A-66A9-9BE567ED05C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rot="5400000">
            <a:off x="4552946" y="-1578541"/>
            <a:ext cx="38105" cy="4553585"/>
          </a:xfrm>
          <a:prstGeom prst="rect">
            <a:avLst/>
          </a:prstGeom>
        </p:spPr>
      </p:pic>
      <p:sp>
        <p:nvSpPr>
          <p:cNvPr id="10" name="object 9">
            <a:extLst>
              <a:ext uri="{FF2B5EF4-FFF2-40B4-BE49-F238E27FC236}">
                <a16:creationId xmlns:a16="http://schemas.microsoft.com/office/drawing/2014/main" id="{C321B6D9-F121-1A48-3E50-0F492E4C23BC}"/>
              </a:ext>
            </a:extLst>
          </p:cNvPr>
          <p:cNvSpPr/>
          <p:nvPr/>
        </p:nvSpPr>
        <p:spPr>
          <a:xfrm>
            <a:off x="5724939" y="3486150"/>
            <a:ext cx="2971800" cy="304800"/>
          </a:xfrm>
          <a:custGeom>
            <a:avLst/>
            <a:gdLst/>
            <a:ahLst/>
            <a:cxnLst/>
            <a:rect l="l" t="t" r="r" b="b"/>
            <a:pathLst>
              <a:path w="2449195" h="416559">
                <a:moveTo>
                  <a:pt x="0" y="69341"/>
                </a:moveTo>
                <a:lnTo>
                  <a:pt x="5384" y="42354"/>
                </a:lnTo>
                <a:lnTo>
                  <a:pt x="20053" y="20319"/>
                </a:lnTo>
                <a:lnTo>
                  <a:pt x="41833" y="5448"/>
                </a:lnTo>
                <a:lnTo>
                  <a:pt x="68491" y="0"/>
                </a:lnTo>
                <a:lnTo>
                  <a:pt x="2380322" y="0"/>
                </a:lnTo>
                <a:lnTo>
                  <a:pt x="2406980" y="5448"/>
                </a:lnTo>
                <a:lnTo>
                  <a:pt x="2428760" y="20319"/>
                </a:lnTo>
                <a:lnTo>
                  <a:pt x="2443429" y="42354"/>
                </a:lnTo>
                <a:lnTo>
                  <a:pt x="2448814" y="69341"/>
                </a:lnTo>
                <a:lnTo>
                  <a:pt x="2448814" y="346709"/>
                </a:lnTo>
                <a:lnTo>
                  <a:pt x="2443429" y="373697"/>
                </a:lnTo>
                <a:lnTo>
                  <a:pt x="2428760" y="395744"/>
                </a:lnTo>
                <a:lnTo>
                  <a:pt x="2406980" y="410603"/>
                </a:lnTo>
                <a:lnTo>
                  <a:pt x="2380322" y="416051"/>
                </a:lnTo>
                <a:lnTo>
                  <a:pt x="68491" y="416051"/>
                </a:lnTo>
                <a:lnTo>
                  <a:pt x="41833" y="410603"/>
                </a:lnTo>
                <a:lnTo>
                  <a:pt x="20053" y="395744"/>
                </a:lnTo>
                <a:lnTo>
                  <a:pt x="5384" y="373697"/>
                </a:lnTo>
                <a:lnTo>
                  <a:pt x="0" y="346709"/>
                </a:lnTo>
                <a:lnTo>
                  <a:pt x="0" y="69341"/>
                </a:lnTo>
                <a:close/>
              </a:path>
            </a:pathLst>
          </a:custGeom>
          <a:ln w="28575">
            <a:solidFill>
              <a:srgbClr val="910048"/>
            </a:solidFill>
          </a:ln>
        </p:spPr>
        <p:txBody>
          <a:bodyPr wrap="square" lIns="0" tIns="0" rIns="0" bIns="0" rtlCol="0"/>
          <a:lstStyle/>
          <a:p>
            <a:endParaRPr dirty="0"/>
          </a:p>
        </p:txBody>
      </p:sp>
      <p:cxnSp>
        <p:nvCxnSpPr>
          <p:cNvPr id="11" name="Straight Arrow Connector 10">
            <a:extLst>
              <a:ext uri="{FF2B5EF4-FFF2-40B4-BE49-F238E27FC236}">
                <a16:creationId xmlns:a16="http://schemas.microsoft.com/office/drawing/2014/main" id="{B41FF880-EC3A-D629-D236-5869F70459E0}"/>
              </a:ext>
            </a:extLst>
          </p:cNvPr>
          <p:cNvCxnSpPr>
            <a:cxnSpLocks/>
          </p:cNvCxnSpPr>
          <p:nvPr/>
        </p:nvCxnSpPr>
        <p:spPr>
          <a:xfrm flipH="1" flipV="1">
            <a:off x="2514600" y="1276350"/>
            <a:ext cx="3210339" cy="2362200"/>
          </a:xfrm>
          <a:prstGeom prst="straightConnector1">
            <a:avLst/>
          </a:prstGeom>
          <a:ln w="28575">
            <a:solidFill>
              <a:srgbClr val="910048"/>
            </a:solidFill>
            <a:tailEnd type="triangle"/>
          </a:ln>
        </p:spPr>
        <p:style>
          <a:lnRef idx="2">
            <a:schemeClr val="accent1"/>
          </a:lnRef>
          <a:fillRef idx="0">
            <a:schemeClr val="accent1"/>
          </a:fillRef>
          <a:effectRef idx="1">
            <a:schemeClr val="accent1"/>
          </a:effectRef>
          <a:fontRef idx="minor">
            <a:schemeClr val="tx1"/>
          </a:fontRef>
        </p:style>
      </p:cxnSp>
      <p:cxnSp>
        <p:nvCxnSpPr>
          <p:cNvPr id="19" name="Straight Arrow Connector 18">
            <a:extLst>
              <a:ext uri="{FF2B5EF4-FFF2-40B4-BE49-F238E27FC236}">
                <a16:creationId xmlns:a16="http://schemas.microsoft.com/office/drawing/2014/main" id="{47300151-C08A-430B-E3B7-61D03C727DE3}"/>
              </a:ext>
            </a:extLst>
          </p:cNvPr>
          <p:cNvCxnSpPr>
            <a:cxnSpLocks/>
          </p:cNvCxnSpPr>
          <p:nvPr/>
        </p:nvCxnSpPr>
        <p:spPr>
          <a:xfrm flipH="1">
            <a:off x="1246284" y="2141251"/>
            <a:ext cx="4544916" cy="430499"/>
          </a:xfrm>
          <a:prstGeom prst="straightConnector1">
            <a:avLst/>
          </a:prstGeom>
          <a:ln w="28575">
            <a:solidFill>
              <a:srgbClr val="910048"/>
            </a:solidFill>
            <a:tailEnd type="triangle"/>
          </a:ln>
        </p:spPr>
        <p:style>
          <a:lnRef idx="2">
            <a:schemeClr val="accent1"/>
          </a:lnRef>
          <a:fillRef idx="0">
            <a:schemeClr val="accent1"/>
          </a:fillRef>
          <a:effectRef idx="1">
            <a:schemeClr val="accent1"/>
          </a:effectRef>
          <a:fontRef idx="minor">
            <a:schemeClr val="tx1"/>
          </a:fontRef>
        </p:style>
      </p:cxnSp>
      <p:cxnSp>
        <p:nvCxnSpPr>
          <p:cNvPr id="22" name="Straight Arrow Connector 21">
            <a:extLst>
              <a:ext uri="{FF2B5EF4-FFF2-40B4-BE49-F238E27FC236}">
                <a16:creationId xmlns:a16="http://schemas.microsoft.com/office/drawing/2014/main" id="{16CAF5C2-219F-4783-802C-BAA8C514C062}"/>
              </a:ext>
            </a:extLst>
          </p:cNvPr>
          <p:cNvCxnSpPr>
            <a:cxnSpLocks/>
          </p:cNvCxnSpPr>
          <p:nvPr/>
        </p:nvCxnSpPr>
        <p:spPr>
          <a:xfrm flipH="1">
            <a:off x="4571998" y="2141251"/>
            <a:ext cx="1219202" cy="2106899"/>
          </a:xfrm>
          <a:prstGeom prst="straightConnector1">
            <a:avLst/>
          </a:prstGeom>
          <a:ln w="28575">
            <a:solidFill>
              <a:srgbClr val="910048"/>
            </a:solidFill>
            <a:tailEnd type="triangle"/>
          </a:ln>
        </p:spPr>
        <p:style>
          <a:lnRef idx="2">
            <a:schemeClr val="accent1"/>
          </a:lnRef>
          <a:fillRef idx="0">
            <a:schemeClr val="accent1"/>
          </a:fillRef>
          <a:effectRef idx="1">
            <a:schemeClr val="accent1"/>
          </a:effectRef>
          <a:fontRef idx="minor">
            <a:schemeClr val="tx1"/>
          </a:fontRef>
        </p:style>
      </p:cxn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object 2"/>
          <p:cNvSpPr txBox="1"/>
          <p:nvPr/>
        </p:nvSpPr>
        <p:spPr>
          <a:xfrm>
            <a:off x="1248509" y="1581150"/>
            <a:ext cx="6646982" cy="751327"/>
          </a:xfrm>
          <a:prstGeom prst="rect">
            <a:avLst/>
          </a:prstGeom>
        </p:spPr>
        <p:txBody>
          <a:bodyPr vert="horz" wrap="square" lIns="0" tIns="10001" rIns="0" bIns="0" rtlCol="0">
            <a:spAutoFit/>
          </a:bodyPr>
          <a:lstStyle/>
          <a:p>
            <a:pPr algn="ctr">
              <a:lnSpc>
                <a:spcPts val="2880"/>
              </a:lnSpc>
              <a:spcBef>
                <a:spcPts val="79"/>
              </a:spcBef>
            </a:pPr>
            <a:r>
              <a:rPr sz="2400" b="1" spc="-68" dirty="0">
                <a:solidFill>
                  <a:schemeClr val="bg1"/>
                </a:solidFill>
                <a:latin typeface="Arial" panose="020B0604020202020204" pitchFamily="34" charset="0"/>
                <a:cs typeface="Arial" panose="020B0604020202020204" pitchFamily="34" charset="0"/>
              </a:rPr>
              <a:t>You </a:t>
            </a:r>
            <a:r>
              <a:rPr sz="2400" b="1" spc="8" dirty="0">
                <a:solidFill>
                  <a:schemeClr val="bg1"/>
                </a:solidFill>
                <a:latin typeface="Arial" panose="020B0604020202020204" pitchFamily="34" charset="0"/>
                <a:cs typeface="Arial" panose="020B0604020202020204" pitchFamily="34" charset="0"/>
              </a:rPr>
              <a:t>are </a:t>
            </a:r>
            <a:r>
              <a:rPr sz="2400" b="1" spc="-11" dirty="0">
                <a:solidFill>
                  <a:schemeClr val="bg1"/>
                </a:solidFill>
                <a:latin typeface="Arial" panose="020B0604020202020204" pitchFamily="34" charset="0"/>
                <a:cs typeface="Arial" panose="020B0604020202020204" pitchFamily="34" charset="0"/>
              </a:rPr>
              <a:t>now </a:t>
            </a:r>
            <a:r>
              <a:rPr sz="2400" b="1" spc="4" dirty="0">
                <a:solidFill>
                  <a:schemeClr val="bg1"/>
                </a:solidFill>
                <a:latin typeface="Arial" panose="020B0604020202020204" pitchFamily="34" charset="0"/>
                <a:cs typeface="Arial" panose="020B0604020202020204" pitchFamily="34" charset="0"/>
              </a:rPr>
              <a:t>ready </a:t>
            </a:r>
            <a:r>
              <a:rPr sz="2400" b="1" spc="-4" dirty="0">
                <a:solidFill>
                  <a:schemeClr val="bg1"/>
                </a:solidFill>
                <a:latin typeface="Arial" panose="020B0604020202020204" pitchFamily="34" charset="0"/>
                <a:cs typeface="Arial" panose="020B0604020202020204" pitchFamily="34" charset="0"/>
              </a:rPr>
              <a:t>to </a:t>
            </a:r>
            <a:r>
              <a:rPr sz="2400" b="1" spc="15" dirty="0">
                <a:solidFill>
                  <a:schemeClr val="bg1"/>
                </a:solidFill>
                <a:latin typeface="Arial" panose="020B0604020202020204" pitchFamily="34" charset="0"/>
                <a:cs typeface="Arial" panose="020B0604020202020204" pitchFamily="34" charset="0"/>
              </a:rPr>
              <a:t>start </a:t>
            </a:r>
            <a:r>
              <a:rPr sz="2400" b="1" spc="-4" dirty="0">
                <a:solidFill>
                  <a:schemeClr val="bg1"/>
                </a:solidFill>
                <a:latin typeface="Arial" panose="020B0604020202020204" pitchFamily="34" charset="0"/>
                <a:cs typeface="Arial" panose="020B0604020202020204" pitchFamily="34" charset="0"/>
              </a:rPr>
              <a:t>the</a:t>
            </a:r>
            <a:r>
              <a:rPr sz="2400" b="1" spc="-19" dirty="0">
                <a:solidFill>
                  <a:schemeClr val="bg1"/>
                </a:solidFill>
                <a:latin typeface="Arial" panose="020B0604020202020204" pitchFamily="34" charset="0"/>
                <a:cs typeface="Arial" panose="020B0604020202020204" pitchFamily="34" charset="0"/>
              </a:rPr>
              <a:t> </a:t>
            </a:r>
            <a:r>
              <a:rPr lang="en-US" sz="2400" b="1" spc="-4" dirty="0">
                <a:solidFill>
                  <a:schemeClr val="bg1"/>
                </a:solidFill>
                <a:latin typeface="Arial" panose="020B0604020202020204" pitchFamily="34" charset="0"/>
                <a:cs typeface="Arial" panose="020B0604020202020204" pitchFamily="34" charset="0"/>
              </a:rPr>
              <a:t>assessment</a:t>
            </a:r>
            <a:r>
              <a:rPr sz="2400" b="1" spc="-4" dirty="0">
                <a:solidFill>
                  <a:schemeClr val="bg1"/>
                </a:solidFill>
                <a:latin typeface="Arial" panose="020B0604020202020204" pitchFamily="34" charset="0"/>
                <a:cs typeface="Arial" panose="020B0604020202020204" pitchFamily="34" charset="0"/>
              </a:rPr>
              <a:t>.</a:t>
            </a:r>
            <a:endParaRPr sz="2400" dirty="0">
              <a:solidFill>
                <a:schemeClr val="bg1"/>
              </a:solidFill>
              <a:latin typeface="Arial" panose="020B0604020202020204" pitchFamily="34" charset="0"/>
              <a:cs typeface="Arial" panose="020B0604020202020204" pitchFamily="34" charset="0"/>
            </a:endParaRPr>
          </a:p>
          <a:p>
            <a:pPr algn="ctr">
              <a:lnSpc>
                <a:spcPct val="100000"/>
              </a:lnSpc>
            </a:pPr>
            <a:r>
              <a:rPr sz="2400" b="1" spc="-15" dirty="0">
                <a:solidFill>
                  <a:schemeClr val="bg1"/>
                </a:solidFill>
                <a:latin typeface="Arial" panose="020B0604020202020204" pitchFamily="34" charset="0"/>
                <a:cs typeface="Arial" panose="020B0604020202020204" pitchFamily="34" charset="0"/>
              </a:rPr>
              <a:t>Log </a:t>
            </a:r>
            <a:r>
              <a:rPr sz="2400" b="1" spc="-4" dirty="0">
                <a:solidFill>
                  <a:schemeClr val="bg1"/>
                </a:solidFill>
                <a:latin typeface="Arial" panose="020B0604020202020204" pitchFamily="34" charset="0"/>
                <a:cs typeface="Arial" panose="020B0604020202020204" pitchFamily="34" charset="0"/>
              </a:rPr>
              <a:t>onto this </a:t>
            </a:r>
            <a:r>
              <a:rPr sz="2400" b="1" spc="-15" dirty="0">
                <a:solidFill>
                  <a:schemeClr val="bg1"/>
                </a:solidFill>
                <a:latin typeface="Arial" panose="020B0604020202020204" pitchFamily="34" charset="0"/>
                <a:cs typeface="Arial" panose="020B0604020202020204" pitchFamily="34" charset="0"/>
              </a:rPr>
              <a:t>website </a:t>
            </a:r>
            <a:r>
              <a:rPr sz="2400" b="1" spc="-4" dirty="0">
                <a:solidFill>
                  <a:schemeClr val="bg1"/>
                </a:solidFill>
                <a:latin typeface="Arial" panose="020B0604020202020204" pitchFamily="34" charset="0"/>
                <a:cs typeface="Arial" panose="020B0604020202020204" pitchFamily="34" charset="0"/>
              </a:rPr>
              <a:t>to </a:t>
            </a:r>
            <a:r>
              <a:rPr sz="2400" b="1" spc="-11" dirty="0">
                <a:solidFill>
                  <a:schemeClr val="bg1"/>
                </a:solidFill>
                <a:latin typeface="Arial" panose="020B0604020202020204" pitchFamily="34" charset="0"/>
                <a:cs typeface="Arial" panose="020B0604020202020204" pitchFamily="34" charset="0"/>
              </a:rPr>
              <a:t>take </a:t>
            </a:r>
            <a:r>
              <a:rPr sz="2400" b="1" spc="-4" dirty="0">
                <a:solidFill>
                  <a:schemeClr val="bg1"/>
                </a:solidFill>
                <a:latin typeface="Arial" panose="020B0604020202020204" pitchFamily="34" charset="0"/>
                <a:cs typeface="Arial" panose="020B0604020202020204" pitchFamily="34" charset="0"/>
              </a:rPr>
              <a:t>the</a:t>
            </a:r>
            <a:r>
              <a:rPr lang="en-US" sz="2400" b="1" spc="19" dirty="0">
                <a:solidFill>
                  <a:schemeClr val="bg1"/>
                </a:solidFill>
                <a:latin typeface="Arial" panose="020B0604020202020204" pitchFamily="34" charset="0"/>
                <a:cs typeface="Arial" panose="020B0604020202020204" pitchFamily="34" charset="0"/>
              </a:rPr>
              <a:t> assessment</a:t>
            </a:r>
            <a:r>
              <a:rPr sz="2400" b="1" spc="-4" dirty="0">
                <a:solidFill>
                  <a:schemeClr val="bg1"/>
                </a:solidFill>
                <a:latin typeface="Arial" panose="020B0604020202020204" pitchFamily="34" charset="0"/>
                <a:cs typeface="Arial" panose="020B0604020202020204" pitchFamily="34" charset="0"/>
              </a:rPr>
              <a:t>.</a:t>
            </a:r>
            <a:endParaRPr sz="2400" dirty="0">
              <a:solidFill>
                <a:schemeClr val="bg1"/>
              </a:solidFill>
              <a:latin typeface="Arial" panose="020B0604020202020204" pitchFamily="34" charset="0"/>
              <a:cs typeface="Arial" panose="020B0604020202020204" pitchFamily="34" charset="0"/>
            </a:endParaRPr>
          </a:p>
        </p:txBody>
      </p:sp>
      <p:sp>
        <p:nvSpPr>
          <p:cNvPr id="3" name="object 3"/>
          <p:cNvSpPr txBox="1"/>
          <p:nvPr/>
        </p:nvSpPr>
        <p:spPr>
          <a:xfrm>
            <a:off x="495300" y="2621789"/>
            <a:ext cx="8153400" cy="378469"/>
          </a:xfrm>
          <a:prstGeom prst="rect">
            <a:avLst/>
          </a:prstGeom>
        </p:spPr>
        <p:txBody>
          <a:bodyPr vert="horz" wrap="square" lIns="0" tIns="9049" rIns="0" bIns="0" rtlCol="0">
            <a:spAutoFit/>
          </a:bodyPr>
          <a:lstStyle/>
          <a:p>
            <a:pPr marL="9525" algn="ctr">
              <a:spcBef>
                <a:spcPts val="71"/>
              </a:spcBef>
            </a:pPr>
            <a:r>
              <a:rPr sz="2400" b="1" u="sng" spc="-8" dirty="0">
                <a:solidFill>
                  <a:srgbClr val="002D72"/>
                </a:solidFill>
                <a:uFill>
                  <a:solidFill>
                    <a:srgbClr val="002D72"/>
                  </a:solidFill>
                </a:uFill>
                <a:latin typeface="Arial" panose="020B0604020202020204" pitchFamily="34" charset="0"/>
                <a:cs typeface="Arial" panose="020B0604020202020204" pitchFamily="34" charset="0"/>
                <a:hlinkClick r:id="rId3">
                  <a:extLst>
                    <a:ext uri="{A12FA001-AC4F-418D-AE19-62706E023703}">
                      <ahyp:hlinkClr xmlns:ahyp="http://schemas.microsoft.com/office/drawing/2018/hyperlinkcolor" val="tx"/>
                    </a:ext>
                  </a:extLst>
                </a:hlinkClick>
              </a:rPr>
              <a:t>https://ctetechnicalskillsassessments.azed.gov/student</a:t>
            </a:r>
            <a:endParaRPr sz="2400" u="sng" dirty="0">
              <a:solidFill>
                <a:srgbClr val="002D72"/>
              </a:solidFill>
              <a:uFill>
                <a:solidFill>
                  <a:srgbClr val="002D72"/>
                </a:solidFill>
              </a:uFill>
              <a:latin typeface="Arial" panose="020B0604020202020204" pitchFamily="34" charset="0"/>
              <a:cs typeface="Arial" panose="020B0604020202020204" pitchFamily="34" charset="0"/>
            </a:endParaRPr>
          </a:p>
        </p:txBody>
      </p:sp>
      <p:sp>
        <p:nvSpPr>
          <p:cNvPr id="4" name="object 21">
            <a:extLst>
              <a:ext uri="{FF2B5EF4-FFF2-40B4-BE49-F238E27FC236}">
                <a16:creationId xmlns:a16="http://schemas.microsoft.com/office/drawing/2014/main" id="{17849857-6BB4-840C-7400-C8B15668D12F}"/>
              </a:ext>
            </a:extLst>
          </p:cNvPr>
          <p:cNvSpPr txBox="1">
            <a:spLocks/>
          </p:cNvSpPr>
          <p:nvPr/>
        </p:nvSpPr>
        <p:spPr>
          <a:xfrm>
            <a:off x="6739125" y="4956186"/>
            <a:ext cx="2057400" cy="130164"/>
          </a:xfrm>
          <a:prstGeom prst="rect">
            <a:avLst/>
          </a:prstGeom>
        </p:spPr>
        <p:txBody>
          <a:bodyPr vert="horz" wrap="square" lIns="0" tIns="6985" rIns="0" bIns="0"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12700" algn="r">
              <a:spcBef>
                <a:spcPts val="55"/>
              </a:spcBef>
            </a:pPr>
            <a:r>
              <a:rPr lang="en-US" sz="800" spc="-10" dirty="0">
                <a:latin typeface="Arial" panose="020B0604020202020204" pitchFamily="34" charset="0"/>
                <a:cs typeface="Arial" panose="020B0604020202020204" pitchFamily="34" charset="0"/>
              </a:rPr>
              <a:t>Page</a:t>
            </a:r>
            <a:r>
              <a:rPr lang="en-US" sz="800" spc="-50" dirty="0">
                <a:latin typeface="Arial" panose="020B0604020202020204" pitchFamily="34" charset="0"/>
                <a:cs typeface="Arial" panose="020B0604020202020204" pitchFamily="34" charset="0"/>
              </a:rPr>
              <a:t> </a:t>
            </a:r>
            <a:fld id="{81D60167-4931-47E6-BA6A-407CBD079E47}" type="slidenum">
              <a:rPr sz="800" smtClean="0">
                <a:latin typeface="Arial" panose="020B0604020202020204" pitchFamily="34" charset="0"/>
                <a:cs typeface="Arial" panose="020B0604020202020204" pitchFamily="34" charset="0"/>
              </a:rPr>
              <a:pPr marL="12700" algn="r">
                <a:spcBef>
                  <a:spcPts val="55"/>
                </a:spcBef>
              </a:pPr>
              <a:t>12</a:t>
            </a:fld>
            <a:endParaRPr sz="800" spc="-25" dirty="0">
              <a:latin typeface="Arial" panose="020B0604020202020204" pitchFamily="34" charset="0"/>
              <a:cs typeface="Arial" panose="020B0604020202020204" pitchFamily="34" charset="0"/>
            </a:endParaRPr>
          </a:p>
        </p:txBody>
      </p:sp>
      <p:sp>
        <p:nvSpPr>
          <p:cNvPr id="5" name="object 3">
            <a:extLst>
              <a:ext uri="{FF2B5EF4-FFF2-40B4-BE49-F238E27FC236}">
                <a16:creationId xmlns:a16="http://schemas.microsoft.com/office/drawing/2014/main" id="{739750BC-69D8-20C7-D048-B744D4896930}"/>
              </a:ext>
            </a:extLst>
          </p:cNvPr>
          <p:cNvSpPr txBox="1"/>
          <p:nvPr/>
        </p:nvSpPr>
        <p:spPr>
          <a:xfrm>
            <a:off x="381000" y="4942721"/>
            <a:ext cx="4411980" cy="135935"/>
          </a:xfrm>
          <a:prstGeom prst="rect">
            <a:avLst/>
          </a:prstGeom>
        </p:spPr>
        <p:txBody>
          <a:bodyPr vert="horz" wrap="square" lIns="0" tIns="12700" rIns="0" bIns="0" rtlCol="0">
            <a:spAutoFit/>
          </a:bodyPr>
          <a:lstStyle/>
          <a:p>
            <a:pPr marL="12700">
              <a:lnSpc>
                <a:spcPct val="100000"/>
              </a:lnSpc>
              <a:spcBef>
                <a:spcPts val="100"/>
              </a:spcBef>
            </a:pPr>
            <a:r>
              <a:rPr sz="800" dirty="0">
                <a:latin typeface="Arial" panose="020B0604020202020204" pitchFamily="34" charset="0"/>
                <a:cs typeface="Arial" panose="020B0604020202020204" pitchFamily="34" charset="0"/>
              </a:rPr>
              <a:t>Arizona Department of Education, Career and Technical Education</a:t>
            </a:r>
          </a:p>
        </p:txBody>
      </p:sp>
      <p:sp>
        <p:nvSpPr>
          <p:cNvPr id="6" name="Oval 5">
            <a:extLst>
              <a:ext uri="{FF2B5EF4-FFF2-40B4-BE49-F238E27FC236}">
                <a16:creationId xmlns:a16="http://schemas.microsoft.com/office/drawing/2014/main" id="{56987D60-BB4D-81D0-812A-85F988D8C6B9}"/>
              </a:ext>
            </a:extLst>
          </p:cNvPr>
          <p:cNvSpPr/>
          <p:nvPr/>
        </p:nvSpPr>
        <p:spPr>
          <a:xfrm>
            <a:off x="990600" y="577610"/>
            <a:ext cx="95785" cy="95787"/>
          </a:xfrm>
          <a:prstGeom prst="ellipse">
            <a:avLst/>
          </a:prstGeom>
          <a:noFill/>
          <a:ln w="15875">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Oval 6">
            <a:extLst>
              <a:ext uri="{FF2B5EF4-FFF2-40B4-BE49-F238E27FC236}">
                <a16:creationId xmlns:a16="http://schemas.microsoft.com/office/drawing/2014/main" id="{BAF41DC5-1344-AD64-30C2-E4260DB37802}"/>
              </a:ext>
            </a:extLst>
          </p:cNvPr>
          <p:cNvSpPr/>
          <p:nvPr/>
        </p:nvSpPr>
        <p:spPr>
          <a:xfrm>
            <a:off x="1905000" y="904093"/>
            <a:ext cx="68351" cy="68353"/>
          </a:xfrm>
          <a:prstGeom prst="ellipse">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TextBox 7">
            <a:extLst>
              <a:ext uri="{FF2B5EF4-FFF2-40B4-BE49-F238E27FC236}">
                <a16:creationId xmlns:a16="http://schemas.microsoft.com/office/drawing/2014/main" id="{4625AF7B-AF3A-7F1E-96C5-85424028B316}"/>
              </a:ext>
            </a:extLst>
          </p:cNvPr>
          <p:cNvSpPr txBox="1"/>
          <p:nvPr/>
        </p:nvSpPr>
        <p:spPr>
          <a:xfrm>
            <a:off x="437333" y="803169"/>
            <a:ext cx="115934" cy="338554"/>
          </a:xfrm>
          <a:prstGeom prst="rect">
            <a:avLst/>
          </a:prstGeom>
          <a:noFill/>
        </p:spPr>
        <p:txBody>
          <a:bodyPr wrap="square" rtlCol="0">
            <a:spAutoFit/>
          </a:bodyPr>
          <a:lstStyle/>
          <a:p>
            <a:r>
              <a:rPr lang="en-US" sz="1600" dirty="0">
                <a:solidFill>
                  <a:schemeClr val="bg1"/>
                </a:solidFill>
                <a:latin typeface="Cavolini" panose="03000502040302020204" pitchFamily="66" charset="0"/>
                <a:cs typeface="Cavolini" panose="03000502040302020204" pitchFamily="66" charset="0"/>
              </a:rPr>
              <a:t>+</a:t>
            </a:r>
          </a:p>
        </p:txBody>
      </p:sp>
      <p:sp>
        <p:nvSpPr>
          <p:cNvPr id="9" name="TextBox 8">
            <a:extLst>
              <a:ext uri="{FF2B5EF4-FFF2-40B4-BE49-F238E27FC236}">
                <a16:creationId xmlns:a16="http://schemas.microsoft.com/office/drawing/2014/main" id="{900FC806-A95A-CCDD-541C-5F3E67821145}"/>
              </a:ext>
            </a:extLst>
          </p:cNvPr>
          <p:cNvSpPr txBox="1"/>
          <p:nvPr/>
        </p:nvSpPr>
        <p:spPr>
          <a:xfrm>
            <a:off x="7895491" y="4335542"/>
            <a:ext cx="115934" cy="338554"/>
          </a:xfrm>
          <a:prstGeom prst="rect">
            <a:avLst/>
          </a:prstGeom>
          <a:noFill/>
        </p:spPr>
        <p:txBody>
          <a:bodyPr wrap="square" rtlCol="0">
            <a:spAutoFit/>
          </a:bodyPr>
          <a:lstStyle/>
          <a:p>
            <a:r>
              <a:rPr lang="en-US" sz="1600" dirty="0">
                <a:solidFill>
                  <a:schemeClr val="bg1"/>
                </a:solidFill>
                <a:latin typeface="Cavolini" panose="03000502040302020204" pitchFamily="66" charset="0"/>
                <a:cs typeface="Cavolini" panose="03000502040302020204" pitchFamily="66" charset="0"/>
              </a:rPr>
              <a:t>+</a:t>
            </a:r>
          </a:p>
        </p:txBody>
      </p:sp>
      <p:sp>
        <p:nvSpPr>
          <p:cNvPr id="10" name="Oval 9">
            <a:extLst>
              <a:ext uri="{FF2B5EF4-FFF2-40B4-BE49-F238E27FC236}">
                <a16:creationId xmlns:a16="http://schemas.microsoft.com/office/drawing/2014/main" id="{7B92BE74-EA9B-B048-34C0-3FBF01B9EC74}"/>
              </a:ext>
            </a:extLst>
          </p:cNvPr>
          <p:cNvSpPr/>
          <p:nvPr/>
        </p:nvSpPr>
        <p:spPr>
          <a:xfrm>
            <a:off x="8576881" y="4320186"/>
            <a:ext cx="71819" cy="71820"/>
          </a:xfrm>
          <a:prstGeom prst="ellipse">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Oval 10">
            <a:extLst>
              <a:ext uri="{FF2B5EF4-FFF2-40B4-BE49-F238E27FC236}">
                <a16:creationId xmlns:a16="http://schemas.microsoft.com/office/drawing/2014/main" id="{33FED756-21FE-8767-7F11-9AF2B4DD8230}"/>
              </a:ext>
            </a:extLst>
          </p:cNvPr>
          <p:cNvSpPr/>
          <p:nvPr/>
        </p:nvSpPr>
        <p:spPr>
          <a:xfrm>
            <a:off x="8229600" y="3679681"/>
            <a:ext cx="81469" cy="81469"/>
          </a:xfrm>
          <a:prstGeom prst="ellipse">
            <a:avLst/>
          </a:prstGeom>
          <a:noFill/>
          <a:ln w="127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952499" y="1134371"/>
            <a:ext cx="7239000" cy="575638"/>
          </a:xfrm>
          <a:prstGeom prst="rect">
            <a:avLst/>
          </a:prstGeom>
        </p:spPr>
        <p:txBody>
          <a:bodyPr vert="horz" wrap="square" lIns="0" tIns="21431" rIns="0" bIns="0" rtlCol="0">
            <a:spAutoFit/>
          </a:bodyPr>
          <a:lstStyle/>
          <a:p>
            <a:pPr marL="9525" marR="3810" algn="ctr">
              <a:spcBef>
                <a:spcPts val="169"/>
              </a:spcBef>
            </a:pPr>
            <a:r>
              <a:rPr spc="-8" dirty="0">
                <a:latin typeface="Arial"/>
                <a:cs typeface="Arial"/>
              </a:rPr>
              <a:t>Read </a:t>
            </a:r>
            <a:r>
              <a:rPr dirty="0">
                <a:latin typeface="Arial"/>
                <a:cs typeface="Arial"/>
              </a:rPr>
              <a:t>the </a:t>
            </a:r>
            <a:r>
              <a:rPr spc="-4" dirty="0">
                <a:latin typeface="Arial"/>
                <a:cs typeface="Arial"/>
              </a:rPr>
              <a:t>Student </a:t>
            </a:r>
            <a:r>
              <a:rPr lang="en-US" spc="-4" dirty="0">
                <a:latin typeface="Arial"/>
                <a:cs typeface="Arial"/>
              </a:rPr>
              <a:t>Test</a:t>
            </a:r>
            <a:r>
              <a:rPr spc="-4" dirty="0">
                <a:latin typeface="Arial"/>
                <a:cs typeface="Arial"/>
              </a:rPr>
              <a:t> </a:t>
            </a:r>
            <a:r>
              <a:rPr spc="-8" dirty="0">
                <a:latin typeface="Arial"/>
                <a:cs typeface="Arial"/>
              </a:rPr>
              <a:t>Agreement screen </a:t>
            </a:r>
            <a:r>
              <a:rPr spc="-4" dirty="0">
                <a:latin typeface="Arial"/>
                <a:cs typeface="Arial"/>
              </a:rPr>
              <a:t>which </a:t>
            </a:r>
            <a:r>
              <a:rPr spc="-8" dirty="0">
                <a:latin typeface="Arial"/>
                <a:cs typeface="Arial"/>
              </a:rPr>
              <a:t>states </a:t>
            </a:r>
            <a:r>
              <a:rPr dirty="0">
                <a:latin typeface="Arial"/>
                <a:cs typeface="Arial"/>
              </a:rPr>
              <a:t>the </a:t>
            </a:r>
            <a:r>
              <a:rPr spc="-4" dirty="0">
                <a:latin typeface="Arial"/>
                <a:cs typeface="Arial"/>
              </a:rPr>
              <a:t>rules </a:t>
            </a:r>
            <a:r>
              <a:rPr dirty="0">
                <a:latin typeface="Arial"/>
                <a:cs typeface="Arial"/>
              </a:rPr>
              <a:t>for </a:t>
            </a:r>
            <a:r>
              <a:rPr spc="-4" dirty="0">
                <a:latin typeface="Arial"/>
                <a:cs typeface="Arial"/>
              </a:rPr>
              <a:t>taking </a:t>
            </a:r>
            <a:r>
              <a:rPr dirty="0">
                <a:latin typeface="Arial"/>
                <a:cs typeface="Arial"/>
              </a:rPr>
              <a:t>the </a:t>
            </a:r>
            <a:r>
              <a:rPr spc="-8" dirty="0">
                <a:latin typeface="Arial"/>
                <a:cs typeface="Arial"/>
              </a:rPr>
              <a:t>assessment. </a:t>
            </a:r>
            <a:r>
              <a:rPr spc="-19" dirty="0">
                <a:latin typeface="Arial"/>
                <a:cs typeface="Arial"/>
              </a:rPr>
              <a:t>You </a:t>
            </a:r>
            <a:r>
              <a:rPr u="heavy" spc="-4" dirty="0">
                <a:uFill>
                  <a:solidFill>
                    <a:srgbClr val="000000"/>
                  </a:solidFill>
                </a:uFill>
                <a:latin typeface="Arial"/>
                <a:cs typeface="Arial"/>
              </a:rPr>
              <a:t>must</a:t>
            </a:r>
            <a:r>
              <a:rPr spc="-4" dirty="0">
                <a:latin typeface="Arial"/>
                <a:cs typeface="Arial"/>
              </a:rPr>
              <a:t> click </a:t>
            </a:r>
            <a:r>
              <a:rPr dirty="0">
                <a:latin typeface="Arial"/>
                <a:cs typeface="Arial"/>
              </a:rPr>
              <a:t>the </a:t>
            </a:r>
            <a:r>
              <a:rPr dirty="0">
                <a:solidFill>
                  <a:srgbClr val="00B050"/>
                </a:solidFill>
                <a:latin typeface="Arial"/>
                <a:cs typeface="Arial"/>
              </a:rPr>
              <a:t>I </a:t>
            </a:r>
            <a:r>
              <a:rPr spc="-4" dirty="0">
                <a:solidFill>
                  <a:srgbClr val="00B050"/>
                </a:solidFill>
                <a:latin typeface="Arial"/>
                <a:cs typeface="Arial"/>
              </a:rPr>
              <a:t>Agree </a:t>
            </a:r>
            <a:r>
              <a:rPr dirty="0">
                <a:latin typeface="Arial"/>
                <a:cs typeface="Arial"/>
              </a:rPr>
              <a:t>button to </a:t>
            </a:r>
            <a:r>
              <a:rPr spc="-4" dirty="0">
                <a:latin typeface="Arial"/>
                <a:cs typeface="Arial"/>
              </a:rPr>
              <a:t>move</a:t>
            </a:r>
            <a:r>
              <a:rPr spc="-30" dirty="0">
                <a:latin typeface="Arial"/>
                <a:cs typeface="Arial"/>
              </a:rPr>
              <a:t> </a:t>
            </a:r>
            <a:r>
              <a:rPr dirty="0">
                <a:latin typeface="Arial"/>
                <a:cs typeface="Arial"/>
              </a:rPr>
              <a:t>on.</a:t>
            </a:r>
          </a:p>
        </p:txBody>
      </p:sp>
      <p:pic>
        <p:nvPicPr>
          <p:cNvPr id="6" name="Picture 5">
            <a:extLst>
              <a:ext uri="{FF2B5EF4-FFF2-40B4-BE49-F238E27FC236}">
                <a16:creationId xmlns:a16="http://schemas.microsoft.com/office/drawing/2014/main" id="{0A16C1FC-D7D4-27E3-7250-53722D754B54}"/>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1221806" y="1962150"/>
            <a:ext cx="6700386" cy="2564501"/>
          </a:xfrm>
          <a:prstGeom prst="rect">
            <a:avLst/>
          </a:prstGeom>
          <a:ln w="12700">
            <a:noFill/>
          </a:ln>
          <a:effectLst>
            <a:outerShdw blurRad="292100" dist="139700" dir="2700000" algn="ctr" rotWithShape="0">
              <a:schemeClr val="tx1">
                <a:alpha val="65000"/>
              </a:schemeClr>
            </a:outerShdw>
          </a:effectLst>
        </p:spPr>
      </p:pic>
      <p:sp>
        <p:nvSpPr>
          <p:cNvPr id="3" name="object 21">
            <a:extLst>
              <a:ext uri="{FF2B5EF4-FFF2-40B4-BE49-F238E27FC236}">
                <a16:creationId xmlns:a16="http://schemas.microsoft.com/office/drawing/2014/main" id="{7A0F5E1E-6DD4-EBEE-4443-87CDA5B37ADA}"/>
              </a:ext>
            </a:extLst>
          </p:cNvPr>
          <p:cNvSpPr txBox="1">
            <a:spLocks/>
          </p:cNvSpPr>
          <p:nvPr/>
        </p:nvSpPr>
        <p:spPr>
          <a:xfrm>
            <a:off x="6739125" y="4956186"/>
            <a:ext cx="2057400" cy="130164"/>
          </a:xfrm>
          <a:prstGeom prst="rect">
            <a:avLst/>
          </a:prstGeom>
        </p:spPr>
        <p:txBody>
          <a:bodyPr vert="horz" wrap="square" lIns="0" tIns="6985" rIns="0" bIns="0"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12700" algn="r">
              <a:spcBef>
                <a:spcPts val="55"/>
              </a:spcBef>
            </a:pPr>
            <a:r>
              <a:rPr lang="en-US" sz="800" spc="-10" dirty="0">
                <a:latin typeface="Arial" panose="020B0604020202020204" pitchFamily="34" charset="0"/>
                <a:cs typeface="Arial" panose="020B0604020202020204" pitchFamily="34" charset="0"/>
              </a:rPr>
              <a:t>Page</a:t>
            </a:r>
            <a:r>
              <a:rPr lang="en-US" sz="800" spc="-50" dirty="0">
                <a:latin typeface="Arial" panose="020B0604020202020204" pitchFamily="34" charset="0"/>
                <a:cs typeface="Arial" panose="020B0604020202020204" pitchFamily="34" charset="0"/>
              </a:rPr>
              <a:t> </a:t>
            </a:r>
            <a:fld id="{81D60167-4931-47E6-BA6A-407CBD079E47}" type="slidenum">
              <a:rPr sz="800" smtClean="0">
                <a:latin typeface="Arial" panose="020B0604020202020204" pitchFamily="34" charset="0"/>
                <a:cs typeface="Arial" panose="020B0604020202020204" pitchFamily="34" charset="0"/>
              </a:rPr>
              <a:pPr marL="12700" algn="r">
                <a:spcBef>
                  <a:spcPts val="55"/>
                </a:spcBef>
              </a:pPr>
              <a:t>13</a:t>
            </a:fld>
            <a:endParaRPr sz="800" spc="-25" dirty="0">
              <a:latin typeface="Arial" panose="020B0604020202020204" pitchFamily="34" charset="0"/>
              <a:cs typeface="Arial" panose="020B0604020202020204" pitchFamily="34" charset="0"/>
            </a:endParaRPr>
          </a:p>
        </p:txBody>
      </p:sp>
      <p:sp>
        <p:nvSpPr>
          <p:cNvPr id="4" name="object 3">
            <a:extLst>
              <a:ext uri="{FF2B5EF4-FFF2-40B4-BE49-F238E27FC236}">
                <a16:creationId xmlns:a16="http://schemas.microsoft.com/office/drawing/2014/main" id="{A765ADF4-D801-ED51-777C-2CE3CE8411F9}"/>
              </a:ext>
            </a:extLst>
          </p:cNvPr>
          <p:cNvSpPr txBox="1"/>
          <p:nvPr/>
        </p:nvSpPr>
        <p:spPr>
          <a:xfrm>
            <a:off x="381000" y="4942721"/>
            <a:ext cx="4411980" cy="135935"/>
          </a:xfrm>
          <a:prstGeom prst="rect">
            <a:avLst/>
          </a:prstGeom>
        </p:spPr>
        <p:txBody>
          <a:bodyPr vert="horz" wrap="square" lIns="0" tIns="12700" rIns="0" bIns="0" rtlCol="0">
            <a:spAutoFit/>
          </a:bodyPr>
          <a:lstStyle/>
          <a:p>
            <a:pPr marL="12700">
              <a:lnSpc>
                <a:spcPct val="100000"/>
              </a:lnSpc>
              <a:spcBef>
                <a:spcPts val="100"/>
              </a:spcBef>
            </a:pPr>
            <a:r>
              <a:rPr sz="800" dirty="0">
                <a:latin typeface="Arial" panose="020B0604020202020204" pitchFamily="34" charset="0"/>
                <a:cs typeface="Arial" panose="020B0604020202020204" pitchFamily="34" charset="0"/>
              </a:rPr>
              <a:t>Arizona Department of Education, Career and Technical Education</a:t>
            </a:r>
          </a:p>
        </p:txBody>
      </p:sp>
      <p:sp>
        <p:nvSpPr>
          <p:cNvPr id="5" name="object 6">
            <a:extLst>
              <a:ext uri="{FF2B5EF4-FFF2-40B4-BE49-F238E27FC236}">
                <a16:creationId xmlns:a16="http://schemas.microsoft.com/office/drawing/2014/main" id="{D031A056-2242-6F2D-E71E-B137A3C9ECC7}"/>
              </a:ext>
            </a:extLst>
          </p:cNvPr>
          <p:cNvSpPr txBox="1">
            <a:spLocks/>
          </p:cNvSpPr>
          <p:nvPr/>
        </p:nvSpPr>
        <p:spPr>
          <a:xfrm>
            <a:off x="1308378" y="288420"/>
            <a:ext cx="6518909" cy="505267"/>
          </a:xfrm>
          <a:prstGeom prst="rect">
            <a:avLst/>
          </a:prstGeom>
        </p:spPr>
        <p:txBody>
          <a:bodyPr vert="horz" wrap="square" lIns="0" tIns="12700" rIns="0" bIns="0" rtlCol="0" anchor="ctr">
            <a:spAutoFit/>
          </a:bodyPr>
          <a:lstStyle>
            <a:lvl1pPr algn="l" defTabSz="685800" rtl="0" eaLnBrk="1" latinLnBrk="0" hangingPunct="1">
              <a:lnSpc>
                <a:spcPct val="90000"/>
              </a:lnSpc>
              <a:spcBef>
                <a:spcPct val="0"/>
              </a:spcBef>
              <a:buNone/>
              <a:defRPr sz="3300" kern="1200">
                <a:solidFill>
                  <a:schemeClr val="tx1"/>
                </a:solidFill>
                <a:latin typeface="+mj-lt"/>
                <a:ea typeface="+mj-ea"/>
                <a:cs typeface="+mj-cs"/>
              </a:defRPr>
            </a:lvl1pPr>
          </a:lstStyle>
          <a:p>
            <a:pPr marL="12700" algn="ctr">
              <a:lnSpc>
                <a:spcPct val="100000"/>
              </a:lnSpc>
              <a:spcBef>
                <a:spcPts val="100"/>
              </a:spcBef>
            </a:pPr>
            <a:r>
              <a:rPr lang="en-US" sz="3200" b="1" dirty="0">
                <a:solidFill>
                  <a:srgbClr val="002D72"/>
                </a:solidFill>
                <a:latin typeface="Montserrat" pitchFamily="2" charset="0"/>
                <a:cs typeface="Raleway"/>
              </a:rPr>
              <a:t>Student Test Agreement</a:t>
            </a:r>
          </a:p>
        </p:txBody>
      </p:sp>
      <p:pic>
        <p:nvPicPr>
          <p:cNvPr id="7" name="Picture 6">
            <a:extLst>
              <a:ext uri="{FF2B5EF4-FFF2-40B4-BE49-F238E27FC236}">
                <a16:creationId xmlns:a16="http://schemas.microsoft.com/office/drawing/2014/main" id="{FB7B57C0-89AA-BB1D-4F40-400BDF791F2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rot="5400000">
            <a:off x="4548779" y="-1437072"/>
            <a:ext cx="38105" cy="4553585"/>
          </a:xfrm>
          <a:prstGeom prst="rect">
            <a:avLst/>
          </a:prstGeom>
        </p:spPr>
      </p:pic>
      <p:sp>
        <p:nvSpPr>
          <p:cNvPr id="8" name="object 9">
            <a:extLst>
              <a:ext uri="{FF2B5EF4-FFF2-40B4-BE49-F238E27FC236}">
                <a16:creationId xmlns:a16="http://schemas.microsoft.com/office/drawing/2014/main" id="{D5965027-5094-71DC-986C-59E837090A61}"/>
              </a:ext>
            </a:extLst>
          </p:cNvPr>
          <p:cNvSpPr/>
          <p:nvPr/>
        </p:nvSpPr>
        <p:spPr>
          <a:xfrm>
            <a:off x="5342644" y="1429117"/>
            <a:ext cx="762000" cy="280892"/>
          </a:xfrm>
          <a:custGeom>
            <a:avLst/>
            <a:gdLst/>
            <a:ahLst/>
            <a:cxnLst/>
            <a:rect l="l" t="t" r="r" b="b"/>
            <a:pathLst>
              <a:path w="2449195" h="416559">
                <a:moveTo>
                  <a:pt x="0" y="69341"/>
                </a:moveTo>
                <a:lnTo>
                  <a:pt x="5384" y="42354"/>
                </a:lnTo>
                <a:lnTo>
                  <a:pt x="20053" y="20319"/>
                </a:lnTo>
                <a:lnTo>
                  <a:pt x="41833" y="5448"/>
                </a:lnTo>
                <a:lnTo>
                  <a:pt x="68491" y="0"/>
                </a:lnTo>
                <a:lnTo>
                  <a:pt x="2380322" y="0"/>
                </a:lnTo>
                <a:lnTo>
                  <a:pt x="2406980" y="5448"/>
                </a:lnTo>
                <a:lnTo>
                  <a:pt x="2428760" y="20319"/>
                </a:lnTo>
                <a:lnTo>
                  <a:pt x="2443429" y="42354"/>
                </a:lnTo>
                <a:lnTo>
                  <a:pt x="2448814" y="69341"/>
                </a:lnTo>
                <a:lnTo>
                  <a:pt x="2448814" y="346709"/>
                </a:lnTo>
                <a:lnTo>
                  <a:pt x="2443429" y="373697"/>
                </a:lnTo>
                <a:lnTo>
                  <a:pt x="2428760" y="395744"/>
                </a:lnTo>
                <a:lnTo>
                  <a:pt x="2406980" y="410603"/>
                </a:lnTo>
                <a:lnTo>
                  <a:pt x="2380322" y="416051"/>
                </a:lnTo>
                <a:lnTo>
                  <a:pt x="68491" y="416051"/>
                </a:lnTo>
                <a:lnTo>
                  <a:pt x="41833" y="410603"/>
                </a:lnTo>
                <a:lnTo>
                  <a:pt x="20053" y="395744"/>
                </a:lnTo>
                <a:lnTo>
                  <a:pt x="5384" y="373697"/>
                </a:lnTo>
                <a:lnTo>
                  <a:pt x="0" y="346709"/>
                </a:lnTo>
                <a:lnTo>
                  <a:pt x="0" y="69341"/>
                </a:lnTo>
                <a:close/>
              </a:path>
            </a:pathLst>
          </a:custGeom>
          <a:ln w="28575">
            <a:solidFill>
              <a:srgbClr val="910048"/>
            </a:solidFill>
          </a:ln>
        </p:spPr>
        <p:txBody>
          <a:bodyPr wrap="square" lIns="0" tIns="0" rIns="0" bIns="0" rtlCol="0"/>
          <a:lstStyle/>
          <a:p>
            <a:endParaRPr dirty="0"/>
          </a:p>
        </p:txBody>
      </p:sp>
      <p:cxnSp>
        <p:nvCxnSpPr>
          <p:cNvPr id="9" name="Straight Arrow Connector 8">
            <a:extLst>
              <a:ext uri="{FF2B5EF4-FFF2-40B4-BE49-F238E27FC236}">
                <a16:creationId xmlns:a16="http://schemas.microsoft.com/office/drawing/2014/main" id="{ECDB0EEC-2816-2898-A2D8-A1B9493D488B}"/>
              </a:ext>
            </a:extLst>
          </p:cNvPr>
          <p:cNvCxnSpPr>
            <a:cxnSpLocks/>
          </p:cNvCxnSpPr>
          <p:nvPr/>
        </p:nvCxnSpPr>
        <p:spPr>
          <a:xfrm flipH="1">
            <a:off x="1532644" y="1710009"/>
            <a:ext cx="4191000" cy="2729793"/>
          </a:xfrm>
          <a:prstGeom prst="straightConnector1">
            <a:avLst/>
          </a:prstGeom>
          <a:ln w="28575">
            <a:solidFill>
              <a:srgbClr val="910048"/>
            </a:solidFill>
            <a:tailEnd type="triangle"/>
          </a:ln>
        </p:spPr>
        <p:style>
          <a:lnRef idx="2">
            <a:schemeClr val="accent1"/>
          </a:lnRef>
          <a:fillRef idx="0">
            <a:schemeClr val="accent1"/>
          </a:fillRef>
          <a:effectRef idx="1">
            <a:schemeClr val="accent1"/>
          </a:effectRef>
          <a:fontRef idx="minor">
            <a:schemeClr val="tx1"/>
          </a:fontRef>
        </p:style>
      </p:cxn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ject 4"/>
          <p:cNvSpPr txBox="1"/>
          <p:nvPr/>
        </p:nvSpPr>
        <p:spPr>
          <a:xfrm>
            <a:off x="5649364" y="1581150"/>
            <a:ext cx="3037436" cy="2967318"/>
          </a:xfrm>
          <a:prstGeom prst="rect">
            <a:avLst/>
          </a:prstGeom>
        </p:spPr>
        <p:txBody>
          <a:bodyPr vert="horz" wrap="square" lIns="0" tIns="10001" rIns="0" bIns="0" rtlCol="0">
            <a:spAutoFit/>
          </a:bodyPr>
          <a:lstStyle/>
          <a:p>
            <a:pPr marL="9525" marR="3810">
              <a:spcBef>
                <a:spcPts val="79"/>
              </a:spcBef>
            </a:pPr>
            <a:r>
              <a:rPr sz="2400" spc="-4" dirty="0">
                <a:latin typeface="Arial" panose="020B0604020202020204" pitchFamily="34" charset="0"/>
                <a:cs typeface="Arial" panose="020B0604020202020204" pitchFamily="34" charset="0"/>
              </a:rPr>
              <a:t>Enter </a:t>
            </a:r>
            <a:r>
              <a:rPr sz="2400" spc="-8" dirty="0">
                <a:latin typeface="Arial" panose="020B0604020202020204" pitchFamily="34" charset="0"/>
                <a:cs typeface="Arial" panose="020B0604020202020204" pitchFamily="34" charset="0"/>
              </a:rPr>
              <a:t>your </a:t>
            </a:r>
            <a:r>
              <a:rPr lang="en-US" sz="2400" spc="-8" dirty="0">
                <a:latin typeface="Arial" panose="020B0604020202020204" pitchFamily="34" charset="0"/>
                <a:cs typeface="Arial" panose="020B0604020202020204" pitchFamily="34" charset="0"/>
              </a:rPr>
              <a:t>s</a:t>
            </a:r>
            <a:r>
              <a:rPr sz="2400" dirty="0">
                <a:latin typeface="Arial" panose="020B0604020202020204" pitchFamily="34" charset="0"/>
                <a:cs typeface="Arial" panose="020B0604020202020204" pitchFamily="34" charset="0"/>
              </a:rPr>
              <a:t>tudent</a:t>
            </a:r>
            <a:r>
              <a:rPr sz="2400" spc="-45" dirty="0">
                <a:latin typeface="Arial" panose="020B0604020202020204" pitchFamily="34" charset="0"/>
                <a:cs typeface="Arial" panose="020B0604020202020204" pitchFamily="34" charset="0"/>
              </a:rPr>
              <a:t> </a:t>
            </a:r>
            <a:r>
              <a:rPr sz="2400" spc="-68" dirty="0">
                <a:latin typeface="Arial" panose="020B0604020202020204" pitchFamily="34" charset="0"/>
                <a:cs typeface="Arial" panose="020B0604020202020204" pitchFamily="34" charset="0"/>
              </a:rPr>
              <a:t>ID,  </a:t>
            </a:r>
            <a:r>
              <a:rPr lang="en-US" sz="2400" spc="-19" dirty="0">
                <a:latin typeface="Arial" panose="020B0604020202020204" pitchFamily="34" charset="0"/>
                <a:cs typeface="Arial" panose="020B0604020202020204" pitchFamily="34" charset="0"/>
              </a:rPr>
              <a:t>p</a:t>
            </a:r>
            <a:r>
              <a:rPr sz="2400" spc="-19" dirty="0">
                <a:latin typeface="Arial" panose="020B0604020202020204" pitchFamily="34" charset="0"/>
                <a:cs typeface="Arial" panose="020B0604020202020204" pitchFamily="34" charset="0"/>
              </a:rPr>
              <a:t>assword, </a:t>
            </a:r>
            <a:r>
              <a:rPr lang="en-US" sz="2400" spc="8" dirty="0">
                <a:latin typeface="Arial" panose="020B0604020202020204" pitchFamily="34" charset="0"/>
                <a:cs typeface="Arial" panose="020B0604020202020204" pitchFamily="34" charset="0"/>
              </a:rPr>
              <a:t>b</a:t>
            </a:r>
            <a:r>
              <a:rPr sz="2400" spc="8" dirty="0">
                <a:latin typeface="Arial" panose="020B0604020202020204" pitchFamily="34" charset="0"/>
                <a:cs typeface="Arial" panose="020B0604020202020204" pitchFamily="34" charset="0"/>
              </a:rPr>
              <a:t>irth </a:t>
            </a:r>
            <a:r>
              <a:rPr lang="en-US" sz="2400" spc="-8" dirty="0">
                <a:latin typeface="Arial" panose="020B0604020202020204" pitchFamily="34" charset="0"/>
                <a:cs typeface="Arial" panose="020B0604020202020204" pitchFamily="34" charset="0"/>
              </a:rPr>
              <a:t>d</a:t>
            </a:r>
            <a:r>
              <a:rPr sz="2400" spc="-8" dirty="0">
                <a:latin typeface="Arial" panose="020B0604020202020204" pitchFamily="34" charset="0"/>
                <a:cs typeface="Arial" panose="020B0604020202020204" pitchFamily="34" charset="0"/>
              </a:rPr>
              <a:t>ate, </a:t>
            </a:r>
            <a:r>
              <a:rPr sz="2400" spc="-4" dirty="0">
                <a:latin typeface="Arial" panose="020B0604020202020204" pitchFamily="34" charset="0"/>
                <a:cs typeface="Arial" panose="020B0604020202020204" pitchFamily="34" charset="0"/>
              </a:rPr>
              <a:t>and </a:t>
            </a:r>
            <a:r>
              <a:rPr lang="en-US" sz="2400" spc="-4" dirty="0">
                <a:latin typeface="Arial" panose="020B0604020202020204" pitchFamily="34" charset="0"/>
                <a:cs typeface="Arial" panose="020B0604020202020204" pitchFamily="34" charset="0"/>
              </a:rPr>
              <a:t>l</a:t>
            </a:r>
            <a:r>
              <a:rPr sz="2400" spc="-4" dirty="0">
                <a:latin typeface="Arial" panose="020B0604020202020204" pitchFamily="34" charset="0"/>
                <a:cs typeface="Arial" panose="020B0604020202020204" pitchFamily="34" charset="0"/>
              </a:rPr>
              <a:t>ast</a:t>
            </a:r>
            <a:r>
              <a:rPr lang="en-US" sz="2400" spc="-4" dirty="0">
                <a:latin typeface="Arial" panose="020B0604020202020204" pitchFamily="34" charset="0"/>
                <a:cs typeface="Arial" panose="020B0604020202020204" pitchFamily="34" charset="0"/>
              </a:rPr>
              <a:t> </a:t>
            </a:r>
            <a:r>
              <a:rPr lang="en-US" sz="2400" spc="-11" dirty="0">
                <a:latin typeface="Arial" panose="020B0604020202020204" pitchFamily="34" charset="0"/>
                <a:cs typeface="Arial" panose="020B0604020202020204" pitchFamily="34" charset="0"/>
              </a:rPr>
              <a:t>n</a:t>
            </a:r>
            <a:r>
              <a:rPr sz="2400" spc="-11" dirty="0">
                <a:latin typeface="Arial" panose="020B0604020202020204" pitchFamily="34" charset="0"/>
                <a:cs typeface="Arial" panose="020B0604020202020204" pitchFamily="34" charset="0"/>
              </a:rPr>
              <a:t>ame.</a:t>
            </a:r>
            <a:r>
              <a:rPr lang="en-US" sz="2400" spc="-11" dirty="0">
                <a:latin typeface="Arial" panose="020B0604020202020204" pitchFamily="34" charset="0"/>
                <a:cs typeface="Arial" panose="020B0604020202020204" pitchFamily="34" charset="0"/>
              </a:rPr>
              <a:t> Your proctor will give you your User ID card.</a:t>
            </a:r>
            <a:endParaRPr sz="2400" dirty="0">
              <a:latin typeface="Arial" panose="020B0604020202020204" pitchFamily="34" charset="0"/>
              <a:cs typeface="Arial" panose="020B0604020202020204" pitchFamily="34" charset="0"/>
            </a:endParaRPr>
          </a:p>
          <a:p>
            <a:pPr>
              <a:spcBef>
                <a:spcPts val="30"/>
              </a:spcBef>
            </a:pPr>
            <a:endParaRPr sz="2400" dirty="0">
              <a:latin typeface="Arial" panose="020B0604020202020204" pitchFamily="34" charset="0"/>
              <a:cs typeface="Arial" panose="020B0604020202020204" pitchFamily="34" charset="0"/>
            </a:endParaRPr>
          </a:p>
          <a:p>
            <a:pPr marL="9525">
              <a:lnSpc>
                <a:spcPts val="2880"/>
              </a:lnSpc>
            </a:pPr>
            <a:r>
              <a:rPr sz="2400" spc="-8" dirty="0">
                <a:latin typeface="Arial" panose="020B0604020202020204" pitchFamily="34" charset="0"/>
                <a:cs typeface="Arial" panose="020B0604020202020204" pitchFamily="34" charset="0"/>
              </a:rPr>
              <a:t>Click </a:t>
            </a:r>
            <a:r>
              <a:rPr sz="2400" dirty="0">
                <a:latin typeface="Arial" panose="020B0604020202020204" pitchFamily="34" charset="0"/>
                <a:cs typeface="Arial" panose="020B0604020202020204" pitchFamily="34" charset="0"/>
              </a:rPr>
              <a:t>the </a:t>
            </a:r>
            <a:r>
              <a:rPr sz="2400" spc="11" dirty="0">
                <a:latin typeface="Arial" panose="020B0604020202020204" pitchFamily="34" charset="0"/>
                <a:cs typeface="Arial" panose="020B0604020202020204" pitchFamily="34" charset="0"/>
              </a:rPr>
              <a:t>green</a:t>
            </a:r>
            <a:r>
              <a:rPr sz="2400" spc="-30" dirty="0">
                <a:latin typeface="Arial" panose="020B0604020202020204" pitchFamily="34" charset="0"/>
                <a:cs typeface="Arial" panose="020B0604020202020204" pitchFamily="34" charset="0"/>
              </a:rPr>
              <a:t> </a:t>
            </a:r>
            <a:r>
              <a:rPr sz="2400" b="1" spc="-8" dirty="0">
                <a:solidFill>
                  <a:srgbClr val="00B050"/>
                </a:solidFill>
                <a:latin typeface="Arial" panose="020B0604020202020204" pitchFamily="34" charset="0"/>
                <a:cs typeface="Arial" panose="020B0604020202020204" pitchFamily="34" charset="0"/>
              </a:rPr>
              <a:t>Login</a:t>
            </a:r>
            <a:endParaRPr sz="2400" dirty="0">
              <a:solidFill>
                <a:srgbClr val="00B050"/>
              </a:solidFill>
              <a:latin typeface="Arial" panose="020B0604020202020204" pitchFamily="34" charset="0"/>
              <a:cs typeface="Arial" panose="020B0604020202020204" pitchFamily="34" charset="0"/>
            </a:endParaRPr>
          </a:p>
          <a:p>
            <a:pPr marL="9525"/>
            <a:r>
              <a:rPr sz="2400" spc="-4" dirty="0">
                <a:latin typeface="Arial" panose="020B0604020202020204" pitchFamily="34" charset="0"/>
                <a:cs typeface="Arial" panose="020B0604020202020204" pitchFamily="34" charset="0"/>
              </a:rPr>
              <a:t>button.</a:t>
            </a:r>
            <a:endParaRPr sz="2400" dirty="0">
              <a:latin typeface="Arial" panose="020B0604020202020204" pitchFamily="34" charset="0"/>
              <a:cs typeface="Arial" panose="020B0604020202020204" pitchFamily="34" charset="0"/>
            </a:endParaRPr>
          </a:p>
        </p:txBody>
      </p:sp>
      <p:pic>
        <p:nvPicPr>
          <p:cNvPr id="6" name="Picture 5">
            <a:extLst>
              <a:ext uri="{FF2B5EF4-FFF2-40B4-BE49-F238E27FC236}">
                <a16:creationId xmlns:a16="http://schemas.microsoft.com/office/drawing/2014/main" id="{85AB3C7F-39A4-9C6E-6D2E-5849B3702643}"/>
              </a:ext>
            </a:extLst>
          </p:cNvPr>
          <p:cNvPicPr>
            <a:picLocks noChangeAspect="1"/>
          </p:cNvPicPr>
          <p:nvPr/>
        </p:nvPicPr>
        <p:blipFill>
          <a:blip r:embed="rId2"/>
          <a:stretch>
            <a:fillRect/>
          </a:stretch>
        </p:blipFill>
        <p:spPr>
          <a:xfrm>
            <a:off x="533400" y="1733550"/>
            <a:ext cx="4771130" cy="2136065"/>
          </a:xfrm>
          <a:prstGeom prst="rect">
            <a:avLst/>
          </a:prstGeom>
          <a:ln w="12700">
            <a:solidFill>
              <a:schemeClr val="tx1"/>
            </a:solidFill>
          </a:ln>
          <a:effectLst>
            <a:outerShdw blurRad="292100" dist="139700" dir="2700000" algn="ctr" rotWithShape="0">
              <a:schemeClr val="tx1">
                <a:alpha val="65000"/>
              </a:schemeClr>
            </a:outerShdw>
          </a:effectLst>
        </p:spPr>
      </p:pic>
      <p:sp>
        <p:nvSpPr>
          <p:cNvPr id="2" name="object 6">
            <a:extLst>
              <a:ext uri="{FF2B5EF4-FFF2-40B4-BE49-F238E27FC236}">
                <a16:creationId xmlns:a16="http://schemas.microsoft.com/office/drawing/2014/main" id="{F5933DD8-1BD4-C35F-83BF-5EB2D505AC54}"/>
              </a:ext>
            </a:extLst>
          </p:cNvPr>
          <p:cNvSpPr txBox="1">
            <a:spLocks/>
          </p:cNvSpPr>
          <p:nvPr/>
        </p:nvSpPr>
        <p:spPr>
          <a:xfrm>
            <a:off x="1308378" y="288420"/>
            <a:ext cx="6518909" cy="505267"/>
          </a:xfrm>
          <a:prstGeom prst="rect">
            <a:avLst/>
          </a:prstGeom>
        </p:spPr>
        <p:txBody>
          <a:bodyPr vert="horz" wrap="square" lIns="0" tIns="12700" rIns="0" bIns="0" rtlCol="0" anchor="ctr">
            <a:spAutoFit/>
          </a:bodyPr>
          <a:lstStyle>
            <a:lvl1pPr algn="l" defTabSz="685800" rtl="0" eaLnBrk="1" latinLnBrk="0" hangingPunct="1">
              <a:lnSpc>
                <a:spcPct val="90000"/>
              </a:lnSpc>
              <a:spcBef>
                <a:spcPct val="0"/>
              </a:spcBef>
              <a:buNone/>
              <a:defRPr sz="3300" kern="1200">
                <a:solidFill>
                  <a:schemeClr val="tx1"/>
                </a:solidFill>
                <a:latin typeface="+mj-lt"/>
                <a:ea typeface="+mj-ea"/>
                <a:cs typeface="+mj-cs"/>
              </a:defRPr>
            </a:lvl1pPr>
          </a:lstStyle>
          <a:p>
            <a:pPr marL="12700" algn="ctr">
              <a:lnSpc>
                <a:spcPct val="100000"/>
              </a:lnSpc>
              <a:spcBef>
                <a:spcPts val="100"/>
              </a:spcBef>
            </a:pPr>
            <a:r>
              <a:rPr lang="en-US" sz="3200" b="1" dirty="0">
                <a:solidFill>
                  <a:srgbClr val="002D72"/>
                </a:solidFill>
                <a:latin typeface="Montserrat" pitchFamily="2" charset="0"/>
                <a:cs typeface="Raleway"/>
              </a:rPr>
              <a:t>Logging into the Assessment</a:t>
            </a:r>
          </a:p>
        </p:txBody>
      </p:sp>
      <p:pic>
        <p:nvPicPr>
          <p:cNvPr id="3" name="Picture 2">
            <a:extLst>
              <a:ext uri="{FF2B5EF4-FFF2-40B4-BE49-F238E27FC236}">
                <a16:creationId xmlns:a16="http://schemas.microsoft.com/office/drawing/2014/main" id="{145CA1FD-7CAC-4D2F-518F-ADA5DD6C0FE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rot="5400000">
            <a:off x="4548779" y="-1437072"/>
            <a:ext cx="38105" cy="4553585"/>
          </a:xfrm>
          <a:prstGeom prst="rect">
            <a:avLst/>
          </a:prstGeom>
        </p:spPr>
      </p:pic>
      <p:sp>
        <p:nvSpPr>
          <p:cNvPr id="5" name="object 21">
            <a:extLst>
              <a:ext uri="{FF2B5EF4-FFF2-40B4-BE49-F238E27FC236}">
                <a16:creationId xmlns:a16="http://schemas.microsoft.com/office/drawing/2014/main" id="{64574E4B-9031-6831-C1A9-5F5A4B18962C}"/>
              </a:ext>
            </a:extLst>
          </p:cNvPr>
          <p:cNvSpPr txBox="1">
            <a:spLocks/>
          </p:cNvSpPr>
          <p:nvPr/>
        </p:nvSpPr>
        <p:spPr>
          <a:xfrm>
            <a:off x="6739125" y="4956186"/>
            <a:ext cx="2057400" cy="130164"/>
          </a:xfrm>
          <a:prstGeom prst="rect">
            <a:avLst/>
          </a:prstGeom>
        </p:spPr>
        <p:txBody>
          <a:bodyPr vert="horz" wrap="square" lIns="0" tIns="6985" rIns="0" bIns="0"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12700" algn="r">
              <a:spcBef>
                <a:spcPts val="55"/>
              </a:spcBef>
            </a:pPr>
            <a:r>
              <a:rPr lang="en-US" sz="800" spc="-10" dirty="0">
                <a:latin typeface="Arial" panose="020B0604020202020204" pitchFamily="34" charset="0"/>
                <a:cs typeface="Arial" panose="020B0604020202020204" pitchFamily="34" charset="0"/>
              </a:rPr>
              <a:t>Page</a:t>
            </a:r>
            <a:r>
              <a:rPr lang="en-US" sz="800" spc="-50" dirty="0">
                <a:latin typeface="Arial" panose="020B0604020202020204" pitchFamily="34" charset="0"/>
                <a:cs typeface="Arial" panose="020B0604020202020204" pitchFamily="34" charset="0"/>
              </a:rPr>
              <a:t> </a:t>
            </a:r>
            <a:fld id="{81D60167-4931-47E6-BA6A-407CBD079E47}" type="slidenum">
              <a:rPr sz="800" smtClean="0">
                <a:latin typeface="Arial" panose="020B0604020202020204" pitchFamily="34" charset="0"/>
                <a:cs typeface="Arial" panose="020B0604020202020204" pitchFamily="34" charset="0"/>
              </a:rPr>
              <a:pPr marL="12700" algn="r">
                <a:spcBef>
                  <a:spcPts val="55"/>
                </a:spcBef>
              </a:pPr>
              <a:t>14</a:t>
            </a:fld>
            <a:endParaRPr sz="800" spc="-25" dirty="0">
              <a:latin typeface="Arial" panose="020B0604020202020204" pitchFamily="34" charset="0"/>
              <a:cs typeface="Arial" panose="020B0604020202020204" pitchFamily="34" charset="0"/>
            </a:endParaRPr>
          </a:p>
        </p:txBody>
      </p:sp>
      <p:sp>
        <p:nvSpPr>
          <p:cNvPr id="7" name="object 3">
            <a:extLst>
              <a:ext uri="{FF2B5EF4-FFF2-40B4-BE49-F238E27FC236}">
                <a16:creationId xmlns:a16="http://schemas.microsoft.com/office/drawing/2014/main" id="{F74DB290-047D-BB97-3AD1-4C7C73228902}"/>
              </a:ext>
            </a:extLst>
          </p:cNvPr>
          <p:cNvSpPr txBox="1"/>
          <p:nvPr/>
        </p:nvSpPr>
        <p:spPr>
          <a:xfrm>
            <a:off x="381000" y="4942721"/>
            <a:ext cx="4411980" cy="135935"/>
          </a:xfrm>
          <a:prstGeom prst="rect">
            <a:avLst/>
          </a:prstGeom>
        </p:spPr>
        <p:txBody>
          <a:bodyPr vert="horz" wrap="square" lIns="0" tIns="12700" rIns="0" bIns="0" rtlCol="0">
            <a:spAutoFit/>
          </a:bodyPr>
          <a:lstStyle/>
          <a:p>
            <a:pPr marL="12700">
              <a:lnSpc>
                <a:spcPct val="100000"/>
              </a:lnSpc>
              <a:spcBef>
                <a:spcPts val="100"/>
              </a:spcBef>
            </a:pPr>
            <a:r>
              <a:rPr sz="800" dirty="0">
                <a:latin typeface="Arial" panose="020B0604020202020204" pitchFamily="34" charset="0"/>
                <a:cs typeface="Arial" panose="020B0604020202020204" pitchFamily="34" charset="0"/>
              </a:rPr>
              <a:t>Arizona Department of Education, Career and Technical Education</a:t>
            </a:r>
          </a:p>
        </p:txBody>
      </p:sp>
      <p:sp>
        <p:nvSpPr>
          <p:cNvPr id="8" name="object 9">
            <a:extLst>
              <a:ext uri="{FF2B5EF4-FFF2-40B4-BE49-F238E27FC236}">
                <a16:creationId xmlns:a16="http://schemas.microsoft.com/office/drawing/2014/main" id="{9AB90295-43A9-2658-3522-598372DACCB1}"/>
              </a:ext>
            </a:extLst>
          </p:cNvPr>
          <p:cNvSpPr/>
          <p:nvPr/>
        </p:nvSpPr>
        <p:spPr>
          <a:xfrm>
            <a:off x="7696200" y="3790950"/>
            <a:ext cx="990600" cy="381000"/>
          </a:xfrm>
          <a:custGeom>
            <a:avLst/>
            <a:gdLst/>
            <a:ahLst/>
            <a:cxnLst/>
            <a:rect l="l" t="t" r="r" b="b"/>
            <a:pathLst>
              <a:path w="2449195" h="416559">
                <a:moveTo>
                  <a:pt x="0" y="69341"/>
                </a:moveTo>
                <a:lnTo>
                  <a:pt x="5384" y="42354"/>
                </a:lnTo>
                <a:lnTo>
                  <a:pt x="20053" y="20319"/>
                </a:lnTo>
                <a:lnTo>
                  <a:pt x="41833" y="5448"/>
                </a:lnTo>
                <a:lnTo>
                  <a:pt x="68491" y="0"/>
                </a:lnTo>
                <a:lnTo>
                  <a:pt x="2380322" y="0"/>
                </a:lnTo>
                <a:lnTo>
                  <a:pt x="2406980" y="5448"/>
                </a:lnTo>
                <a:lnTo>
                  <a:pt x="2428760" y="20319"/>
                </a:lnTo>
                <a:lnTo>
                  <a:pt x="2443429" y="42354"/>
                </a:lnTo>
                <a:lnTo>
                  <a:pt x="2448814" y="69341"/>
                </a:lnTo>
                <a:lnTo>
                  <a:pt x="2448814" y="346709"/>
                </a:lnTo>
                <a:lnTo>
                  <a:pt x="2443429" y="373697"/>
                </a:lnTo>
                <a:lnTo>
                  <a:pt x="2428760" y="395744"/>
                </a:lnTo>
                <a:lnTo>
                  <a:pt x="2406980" y="410603"/>
                </a:lnTo>
                <a:lnTo>
                  <a:pt x="2380322" y="416051"/>
                </a:lnTo>
                <a:lnTo>
                  <a:pt x="68491" y="416051"/>
                </a:lnTo>
                <a:lnTo>
                  <a:pt x="41833" y="410603"/>
                </a:lnTo>
                <a:lnTo>
                  <a:pt x="20053" y="395744"/>
                </a:lnTo>
                <a:lnTo>
                  <a:pt x="5384" y="373697"/>
                </a:lnTo>
                <a:lnTo>
                  <a:pt x="0" y="346709"/>
                </a:lnTo>
                <a:lnTo>
                  <a:pt x="0" y="69341"/>
                </a:lnTo>
                <a:close/>
              </a:path>
            </a:pathLst>
          </a:custGeom>
          <a:ln w="28575">
            <a:solidFill>
              <a:srgbClr val="910048"/>
            </a:solidFill>
          </a:ln>
        </p:spPr>
        <p:txBody>
          <a:bodyPr wrap="square" lIns="0" tIns="0" rIns="0" bIns="0" rtlCol="0"/>
          <a:lstStyle/>
          <a:p>
            <a:endParaRPr dirty="0"/>
          </a:p>
        </p:txBody>
      </p:sp>
      <p:cxnSp>
        <p:nvCxnSpPr>
          <p:cNvPr id="9" name="Straight Arrow Connector 8">
            <a:extLst>
              <a:ext uri="{FF2B5EF4-FFF2-40B4-BE49-F238E27FC236}">
                <a16:creationId xmlns:a16="http://schemas.microsoft.com/office/drawing/2014/main" id="{E339610E-CA5D-29BB-6203-E06F1F7C79B4}"/>
              </a:ext>
            </a:extLst>
          </p:cNvPr>
          <p:cNvCxnSpPr>
            <a:cxnSpLocks/>
          </p:cNvCxnSpPr>
          <p:nvPr/>
        </p:nvCxnSpPr>
        <p:spPr>
          <a:xfrm rot="10800000">
            <a:off x="1981200" y="3714750"/>
            <a:ext cx="6134100" cy="76200"/>
          </a:xfrm>
          <a:prstGeom prst="bentConnector3">
            <a:avLst>
              <a:gd name="adj1" fmla="val -1708"/>
            </a:avLst>
          </a:prstGeom>
          <a:ln w="28575">
            <a:solidFill>
              <a:srgbClr val="910048"/>
            </a:solidFill>
            <a:tailEnd type="triangle"/>
          </a:ln>
        </p:spPr>
        <p:style>
          <a:lnRef idx="2">
            <a:schemeClr val="accent1"/>
          </a:lnRef>
          <a:fillRef idx="0">
            <a:schemeClr val="accent1"/>
          </a:fillRef>
          <a:effectRef idx="1">
            <a:schemeClr val="accent1"/>
          </a:effectRef>
          <a:fontRef idx="minor">
            <a:schemeClr val="tx1"/>
          </a:fontRef>
        </p:style>
      </p:cxn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A594592F-C8C0-0752-D69B-998497C66383}"/>
              </a:ext>
            </a:extLst>
          </p:cNvPr>
          <p:cNvPicPr>
            <a:picLocks noChangeAspect="1"/>
          </p:cNvPicPr>
          <p:nvPr/>
        </p:nvPicPr>
        <p:blipFill>
          <a:blip r:embed="rId2"/>
          <a:stretch>
            <a:fillRect/>
          </a:stretch>
        </p:blipFill>
        <p:spPr>
          <a:xfrm>
            <a:off x="2390202" y="2564019"/>
            <a:ext cx="4363595" cy="1988931"/>
          </a:xfrm>
          <a:prstGeom prst="rect">
            <a:avLst/>
          </a:prstGeom>
          <a:ln w="12700">
            <a:solidFill>
              <a:schemeClr val="tx1"/>
            </a:solidFill>
          </a:ln>
          <a:effectLst>
            <a:outerShdw blurRad="292100" dist="139700" dir="2700000" algn="ctr" rotWithShape="0">
              <a:schemeClr val="tx1">
                <a:alpha val="65000"/>
              </a:schemeClr>
            </a:outerShdw>
          </a:effectLst>
        </p:spPr>
      </p:pic>
      <p:sp>
        <p:nvSpPr>
          <p:cNvPr id="2" name="object 2"/>
          <p:cNvSpPr txBox="1"/>
          <p:nvPr/>
        </p:nvSpPr>
        <p:spPr>
          <a:xfrm>
            <a:off x="916690" y="1051828"/>
            <a:ext cx="7310619" cy="1256754"/>
          </a:xfrm>
          <a:prstGeom prst="rect">
            <a:avLst/>
          </a:prstGeom>
        </p:spPr>
        <p:txBody>
          <a:bodyPr vert="horz" wrap="square" lIns="0" tIns="9525" rIns="0" bIns="0" rtlCol="0">
            <a:spAutoFit/>
          </a:bodyPr>
          <a:lstStyle/>
          <a:p>
            <a:pPr marL="9525" marR="3810" algn="just">
              <a:lnSpc>
                <a:spcPct val="114999"/>
              </a:lnSpc>
              <a:spcBef>
                <a:spcPts val="75"/>
              </a:spcBef>
            </a:pPr>
            <a:r>
              <a:rPr dirty="0">
                <a:latin typeface="Arial"/>
                <a:cs typeface="Arial"/>
              </a:rPr>
              <a:t>Please verify th</a:t>
            </a:r>
            <a:r>
              <a:rPr lang="en-US" dirty="0">
                <a:latin typeface="Arial"/>
                <a:cs typeface="Arial"/>
              </a:rPr>
              <a:t>e name on your screen</a:t>
            </a:r>
            <a:r>
              <a:rPr dirty="0">
                <a:latin typeface="Arial"/>
                <a:cs typeface="Arial"/>
              </a:rPr>
              <a:t> is your name</a:t>
            </a:r>
            <a:r>
              <a:rPr lang="en-US" dirty="0">
                <a:latin typeface="Arial"/>
                <a:cs typeface="Arial"/>
              </a:rPr>
              <a:t> (correctly spelled)</a:t>
            </a:r>
            <a:r>
              <a:rPr dirty="0">
                <a:latin typeface="Arial"/>
                <a:cs typeface="Arial"/>
              </a:rPr>
              <a:t> and </a:t>
            </a:r>
            <a:r>
              <a:rPr lang="en-US" dirty="0">
                <a:latin typeface="Arial"/>
                <a:cs typeface="Arial"/>
              </a:rPr>
              <a:t>the correct </a:t>
            </a:r>
            <a:r>
              <a:rPr dirty="0">
                <a:latin typeface="Arial"/>
                <a:cs typeface="Arial"/>
              </a:rPr>
              <a:t>assessment</a:t>
            </a:r>
            <a:r>
              <a:rPr lang="en-US" dirty="0">
                <a:latin typeface="Arial"/>
                <a:cs typeface="Arial"/>
              </a:rPr>
              <a:t> is listed</a:t>
            </a:r>
            <a:r>
              <a:rPr dirty="0">
                <a:latin typeface="Arial"/>
                <a:cs typeface="Arial"/>
              </a:rPr>
              <a:t>. If </a:t>
            </a:r>
            <a:r>
              <a:rPr lang="en-US" dirty="0">
                <a:latin typeface="Arial"/>
                <a:cs typeface="Arial"/>
              </a:rPr>
              <a:t>both are </a:t>
            </a:r>
            <a:r>
              <a:rPr dirty="0">
                <a:latin typeface="Arial"/>
                <a:cs typeface="Arial"/>
              </a:rPr>
              <a:t>correct, click the </a:t>
            </a:r>
            <a:r>
              <a:rPr b="1" dirty="0">
                <a:solidFill>
                  <a:srgbClr val="3C9770"/>
                </a:solidFill>
                <a:latin typeface="Arial"/>
                <a:cs typeface="Arial"/>
              </a:rPr>
              <a:t>Yes </a:t>
            </a:r>
            <a:r>
              <a:rPr dirty="0">
                <a:latin typeface="Arial"/>
                <a:cs typeface="Arial"/>
              </a:rPr>
              <a:t>button. If this is not your information, raise your hand. Once you click the </a:t>
            </a:r>
            <a:r>
              <a:rPr b="1" dirty="0">
                <a:solidFill>
                  <a:srgbClr val="3C9770"/>
                </a:solidFill>
                <a:latin typeface="Arial"/>
                <a:cs typeface="Arial"/>
              </a:rPr>
              <a:t>Yes </a:t>
            </a:r>
            <a:r>
              <a:rPr dirty="0">
                <a:latin typeface="Arial"/>
                <a:cs typeface="Arial"/>
              </a:rPr>
              <a:t>button</a:t>
            </a:r>
            <a:r>
              <a:rPr lang="en-US" dirty="0">
                <a:latin typeface="Arial"/>
                <a:cs typeface="Arial"/>
              </a:rPr>
              <a:t>,</a:t>
            </a:r>
            <a:r>
              <a:rPr dirty="0">
                <a:latin typeface="Arial"/>
                <a:cs typeface="Arial"/>
              </a:rPr>
              <a:t> the first question </a:t>
            </a:r>
            <a:r>
              <a:rPr lang="en-US" dirty="0">
                <a:latin typeface="Arial"/>
                <a:cs typeface="Arial"/>
              </a:rPr>
              <a:t>will </a:t>
            </a:r>
            <a:r>
              <a:rPr dirty="0">
                <a:latin typeface="Arial"/>
                <a:cs typeface="Arial"/>
              </a:rPr>
              <a:t>display and the test time </a:t>
            </a:r>
            <a:r>
              <a:rPr lang="en-US" dirty="0">
                <a:latin typeface="Arial"/>
                <a:cs typeface="Arial"/>
              </a:rPr>
              <a:t>will </a:t>
            </a:r>
            <a:r>
              <a:rPr dirty="0">
                <a:latin typeface="Arial"/>
                <a:cs typeface="Arial"/>
              </a:rPr>
              <a:t>start.</a:t>
            </a:r>
          </a:p>
        </p:txBody>
      </p:sp>
      <p:cxnSp>
        <p:nvCxnSpPr>
          <p:cNvPr id="10" name="Straight Arrow Connector 9">
            <a:extLst>
              <a:ext uri="{FF2B5EF4-FFF2-40B4-BE49-F238E27FC236}">
                <a16:creationId xmlns:a16="http://schemas.microsoft.com/office/drawing/2014/main" id="{5588E3D2-6775-8A90-ED67-3649F3F76295}"/>
              </a:ext>
            </a:extLst>
          </p:cNvPr>
          <p:cNvCxnSpPr>
            <a:cxnSpLocks/>
          </p:cNvCxnSpPr>
          <p:nvPr/>
        </p:nvCxnSpPr>
        <p:spPr>
          <a:xfrm rot="5400000">
            <a:off x="5753190" y="1466928"/>
            <a:ext cx="2565800" cy="2489780"/>
          </a:xfrm>
          <a:prstGeom prst="bentConnector3">
            <a:avLst>
              <a:gd name="adj1" fmla="val 86009"/>
            </a:avLst>
          </a:prstGeom>
          <a:ln w="28575">
            <a:solidFill>
              <a:srgbClr val="910048"/>
            </a:solidFill>
            <a:tailEnd type="triangle"/>
          </a:ln>
        </p:spPr>
        <p:style>
          <a:lnRef idx="2">
            <a:schemeClr val="accent1"/>
          </a:lnRef>
          <a:fillRef idx="0">
            <a:schemeClr val="accent1"/>
          </a:fillRef>
          <a:effectRef idx="1">
            <a:schemeClr val="accent1"/>
          </a:effectRef>
          <a:fontRef idx="minor">
            <a:schemeClr val="tx1"/>
          </a:fontRef>
        </p:style>
      </p:cxnSp>
      <p:sp>
        <p:nvSpPr>
          <p:cNvPr id="4" name="object 21">
            <a:extLst>
              <a:ext uri="{FF2B5EF4-FFF2-40B4-BE49-F238E27FC236}">
                <a16:creationId xmlns:a16="http://schemas.microsoft.com/office/drawing/2014/main" id="{0AF8895C-3BCF-84EC-9AF2-BD4E10DEA4C1}"/>
              </a:ext>
            </a:extLst>
          </p:cNvPr>
          <p:cNvSpPr txBox="1">
            <a:spLocks/>
          </p:cNvSpPr>
          <p:nvPr/>
        </p:nvSpPr>
        <p:spPr>
          <a:xfrm>
            <a:off x="6739125" y="4956186"/>
            <a:ext cx="2057400" cy="130164"/>
          </a:xfrm>
          <a:prstGeom prst="rect">
            <a:avLst/>
          </a:prstGeom>
        </p:spPr>
        <p:txBody>
          <a:bodyPr vert="horz" wrap="square" lIns="0" tIns="6985" rIns="0" bIns="0"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12700" algn="r">
              <a:spcBef>
                <a:spcPts val="55"/>
              </a:spcBef>
            </a:pPr>
            <a:r>
              <a:rPr lang="en-US" sz="800" spc="-10" dirty="0">
                <a:latin typeface="Arial" panose="020B0604020202020204" pitchFamily="34" charset="0"/>
                <a:cs typeface="Arial" panose="020B0604020202020204" pitchFamily="34" charset="0"/>
              </a:rPr>
              <a:t>Page</a:t>
            </a:r>
            <a:r>
              <a:rPr lang="en-US" sz="800" spc="-50" dirty="0">
                <a:latin typeface="Arial" panose="020B0604020202020204" pitchFamily="34" charset="0"/>
                <a:cs typeface="Arial" panose="020B0604020202020204" pitchFamily="34" charset="0"/>
              </a:rPr>
              <a:t> </a:t>
            </a:r>
            <a:fld id="{81D60167-4931-47E6-BA6A-407CBD079E47}" type="slidenum">
              <a:rPr sz="800" smtClean="0">
                <a:latin typeface="Arial" panose="020B0604020202020204" pitchFamily="34" charset="0"/>
                <a:cs typeface="Arial" panose="020B0604020202020204" pitchFamily="34" charset="0"/>
              </a:rPr>
              <a:pPr marL="12700" algn="r">
                <a:spcBef>
                  <a:spcPts val="55"/>
                </a:spcBef>
              </a:pPr>
              <a:t>15</a:t>
            </a:fld>
            <a:endParaRPr sz="800" spc="-25" dirty="0">
              <a:latin typeface="Arial" panose="020B0604020202020204" pitchFamily="34" charset="0"/>
              <a:cs typeface="Arial" panose="020B0604020202020204" pitchFamily="34" charset="0"/>
            </a:endParaRPr>
          </a:p>
        </p:txBody>
      </p:sp>
      <p:sp>
        <p:nvSpPr>
          <p:cNvPr id="5" name="object 3">
            <a:extLst>
              <a:ext uri="{FF2B5EF4-FFF2-40B4-BE49-F238E27FC236}">
                <a16:creationId xmlns:a16="http://schemas.microsoft.com/office/drawing/2014/main" id="{4055D53B-C903-315D-3017-88F03EAAA10D}"/>
              </a:ext>
            </a:extLst>
          </p:cNvPr>
          <p:cNvSpPr txBox="1"/>
          <p:nvPr/>
        </p:nvSpPr>
        <p:spPr>
          <a:xfrm>
            <a:off x="381000" y="4942721"/>
            <a:ext cx="4411980" cy="135935"/>
          </a:xfrm>
          <a:prstGeom prst="rect">
            <a:avLst/>
          </a:prstGeom>
        </p:spPr>
        <p:txBody>
          <a:bodyPr vert="horz" wrap="square" lIns="0" tIns="12700" rIns="0" bIns="0" rtlCol="0">
            <a:spAutoFit/>
          </a:bodyPr>
          <a:lstStyle/>
          <a:p>
            <a:pPr marL="12700">
              <a:lnSpc>
                <a:spcPct val="100000"/>
              </a:lnSpc>
              <a:spcBef>
                <a:spcPts val="100"/>
              </a:spcBef>
            </a:pPr>
            <a:r>
              <a:rPr sz="800" dirty="0">
                <a:latin typeface="Arial" panose="020B0604020202020204" pitchFamily="34" charset="0"/>
                <a:cs typeface="Arial" panose="020B0604020202020204" pitchFamily="34" charset="0"/>
              </a:rPr>
              <a:t>Arizona Department of Education, Career and Technical Education</a:t>
            </a:r>
          </a:p>
        </p:txBody>
      </p:sp>
      <p:sp>
        <p:nvSpPr>
          <p:cNvPr id="7" name="object 6">
            <a:extLst>
              <a:ext uri="{FF2B5EF4-FFF2-40B4-BE49-F238E27FC236}">
                <a16:creationId xmlns:a16="http://schemas.microsoft.com/office/drawing/2014/main" id="{FB0EAA80-35FB-8285-DA2E-43D7B4C11FA4}"/>
              </a:ext>
            </a:extLst>
          </p:cNvPr>
          <p:cNvSpPr txBox="1">
            <a:spLocks/>
          </p:cNvSpPr>
          <p:nvPr/>
        </p:nvSpPr>
        <p:spPr>
          <a:xfrm>
            <a:off x="1308378" y="288420"/>
            <a:ext cx="6518909" cy="505267"/>
          </a:xfrm>
          <a:prstGeom prst="rect">
            <a:avLst/>
          </a:prstGeom>
        </p:spPr>
        <p:txBody>
          <a:bodyPr vert="horz" wrap="square" lIns="0" tIns="12700" rIns="0" bIns="0" rtlCol="0" anchor="ctr">
            <a:spAutoFit/>
          </a:bodyPr>
          <a:lstStyle>
            <a:lvl1pPr algn="l" defTabSz="685800" rtl="0" eaLnBrk="1" latinLnBrk="0" hangingPunct="1">
              <a:lnSpc>
                <a:spcPct val="90000"/>
              </a:lnSpc>
              <a:spcBef>
                <a:spcPct val="0"/>
              </a:spcBef>
              <a:buNone/>
              <a:defRPr sz="3300" kern="1200">
                <a:solidFill>
                  <a:schemeClr val="tx1"/>
                </a:solidFill>
                <a:latin typeface="+mj-lt"/>
                <a:ea typeface="+mj-ea"/>
                <a:cs typeface="+mj-cs"/>
              </a:defRPr>
            </a:lvl1pPr>
          </a:lstStyle>
          <a:p>
            <a:pPr marL="12700" algn="ctr">
              <a:lnSpc>
                <a:spcPct val="100000"/>
              </a:lnSpc>
              <a:spcBef>
                <a:spcPts val="100"/>
              </a:spcBef>
            </a:pPr>
            <a:r>
              <a:rPr lang="en-US" sz="3200" b="1" dirty="0">
                <a:solidFill>
                  <a:srgbClr val="002D72"/>
                </a:solidFill>
                <a:latin typeface="Montserrat" pitchFamily="2" charset="0"/>
                <a:cs typeface="Raleway"/>
              </a:rPr>
              <a:t>Logging into the Assessment</a:t>
            </a:r>
          </a:p>
        </p:txBody>
      </p:sp>
      <p:pic>
        <p:nvPicPr>
          <p:cNvPr id="8" name="Picture 7">
            <a:extLst>
              <a:ext uri="{FF2B5EF4-FFF2-40B4-BE49-F238E27FC236}">
                <a16:creationId xmlns:a16="http://schemas.microsoft.com/office/drawing/2014/main" id="{D305BCFC-FF88-8157-370F-6CC7203DDC9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rot="5400000">
            <a:off x="4548779" y="-1437072"/>
            <a:ext cx="38105" cy="4553585"/>
          </a:xfrm>
          <a:prstGeom prst="rect">
            <a:avLst/>
          </a:prstGeom>
        </p:spPr>
      </p:pic>
      <p:sp>
        <p:nvSpPr>
          <p:cNvPr id="9" name="object 9">
            <a:extLst>
              <a:ext uri="{FF2B5EF4-FFF2-40B4-BE49-F238E27FC236}">
                <a16:creationId xmlns:a16="http://schemas.microsoft.com/office/drawing/2014/main" id="{46426BFE-7CE1-2176-B142-44EAC14F8C67}"/>
              </a:ext>
            </a:extLst>
          </p:cNvPr>
          <p:cNvSpPr/>
          <p:nvPr/>
        </p:nvSpPr>
        <p:spPr>
          <a:xfrm>
            <a:off x="7778060" y="1381925"/>
            <a:ext cx="502920" cy="280892"/>
          </a:xfrm>
          <a:custGeom>
            <a:avLst/>
            <a:gdLst/>
            <a:ahLst/>
            <a:cxnLst/>
            <a:rect l="l" t="t" r="r" b="b"/>
            <a:pathLst>
              <a:path w="2449195" h="416559">
                <a:moveTo>
                  <a:pt x="0" y="69341"/>
                </a:moveTo>
                <a:lnTo>
                  <a:pt x="5384" y="42354"/>
                </a:lnTo>
                <a:lnTo>
                  <a:pt x="20053" y="20319"/>
                </a:lnTo>
                <a:lnTo>
                  <a:pt x="41833" y="5448"/>
                </a:lnTo>
                <a:lnTo>
                  <a:pt x="68491" y="0"/>
                </a:lnTo>
                <a:lnTo>
                  <a:pt x="2380322" y="0"/>
                </a:lnTo>
                <a:lnTo>
                  <a:pt x="2406980" y="5448"/>
                </a:lnTo>
                <a:lnTo>
                  <a:pt x="2428760" y="20319"/>
                </a:lnTo>
                <a:lnTo>
                  <a:pt x="2443429" y="42354"/>
                </a:lnTo>
                <a:lnTo>
                  <a:pt x="2448814" y="69341"/>
                </a:lnTo>
                <a:lnTo>
                  <a:pt x="2448814" y="346709"/>
                </a:lnTo>
                <a:lnTo>
                  <a:pt x="2443429" y="373697"/>
                </a:lnTo>
                <a:lnTo>
                  <a:pt x="2428760" y="395744"/>
                </a:lnTo>
                <a:lnTo>
                  <a:pt x="2406980" y="410603"/>
                </a:lnTo>
                <a:lnTo>
                  <a:pt x="2380322" y="416051"/>
                </a:lnTo>
                <a:lnTo>
                  <a:pt x="68491" y="416051"/>
                </a:lnTo>
                <a:lnTo>
                  <a:pt x="41833" y="410603"/>
                </a:lnTo>
                <a:lnTo>
                  <a:pt x="20053" y="395744"/>
                </a:lnTo>
                <a:lnTo>
                  <a:pt x="5384" y="373697"/>
                </a:lnTo>
                <a:lnTo>
                  <a:pt x="0" y="346709"/>
                </a:lnTo>
                <a:lnTo>
                  <a:pt x="0" y="69341"/>
                </a:lnTo>
                <a:close/>
              </a:path>
            </a:pathLst>
          </a:custGeom>
          <a:ln w="28575">
            <a:solidFill>
              <a:srgbClr val="910048"/>
            </a:solidFill>
          </a:ln>
        </p:spPr>
        <p:txBody>
          <a:bodyPr wrap="square" lIns="0" tIns="0" rIns="0" bIns="0" rtlCol="0"/>
          <a:lstStyle/>
          <a:p>
            <a:endParaRPr dirty="0"/>
          </a:p>
        </p:txBody>
      </p:sp>
      <p:sp>
        <p:nvSpPr>
          <p:cNvPr id="18" name="object 9">
            <a:extLst>
              <a:ext uri="{FF2B5EF4-FFF2-40B4-BE49-F238E27FC236}">
                <a16:creationId xmlns:a16="http://schemas.microsoft.com/office/drawing/2014/main" id="{2B96B8F9-FDE7-C4BD-E4EE-748C519DA6A7}"/>
              </a:ext>
            </a:extLst>
          </p:cNvPr>
          <p:cNvSpPr/>
          <p:nvPr/>
        </p:nvSpPr>
        <p:spPr>
          <a:xfrm>
            <a:off x="1272294" y="2027690"/>
            <a:ext cx="457200" cy="280892"/>
          </a:xfrm>
          <a:custGeom>
            <a:avLst/>
            <a:gdLst/>
            <a:ahLst/>
            <a:cxnLst/>
            <a:rect l="l" t="t" r="r" b="b"/>
            <a:pathLst>
              <a:path w="2449195" h="416559">
                <a:moveTo>
                  <a:pt x="0" y="69341"/>
                </a:moveTo>
                <a:lnTo>
                  <a:pt x="5384" y="42354"/>
                </a:lnTo>
                <a:lnTo>
                  <a:pt x="20053" y="20319"/>
                </a:lnTo>
                <a:lnTo>
                  <a:pt x="41833" y="5448"/>
                </a:lnTo>
                <a:lnTo>
                  <a:pt x="68491" y="0"/>
                </a:lnTo>
                <a:lnTo>
                  <a:pt x="2380322" y="0"/>
                </a:lnTo>
                <a:lnTo>
                  <a:pt x="2406980" y="5448"/>
                </a:lnTo>
                <a:lnTo>
                  <a:pt x="2428760" y="20319"/>
                </a:lnTo>
                <a:lnTo>
                  <a:pt x="2443429" y="42354"/>
                </a:lnTo>
                <a:lnTo>
                  <a:pt x="2448814" y="69341"/>
                </a:lnTo>
                <a:lnTo>
                  <a:pt x="2448814" y="346709"/>
                </a:lnTo>
                <a:lnTo>
                  <a:pt x="2443429" y="373697"/>
                </a:lnTo>
                <a:lnTo>
                  <a:pt x="2428760" y="395744"/>
                </a:lnTo>
                <a:lnTo>
                  <a:pt x="2406980" y="410603"/>
                </a:lnTo>
                <a:lnTo>
                  <a:pt x="2380322" y="416051"/>
                </a:lnTo>
                <a:lnTo>
                  <a:pt x="68491" y="416051"/>
                </a:lnTo>
                <a:lnTo>
                  <a:pt x="41833" y="410603"/>
                </a:lnTo>
                <a:lnTo>
                  <a:pt x="20053" y="395744"/>
                </a:lnTo>
                <a:lnTo>
                  <a:pt x="5384" y="373697"/>
                </a:lnTo>
                <a:lnTo>
                  <a:pt x="0" y="346709"/>
                </a:lnTo>
                <a:lnTo>
                  <a:pt x="0" y="69341"/>
                </a:lnTo>
                <a:close/>
              </a:path>
            </a:pathLst>
          </a:custGeom>
          <a:ln w="28575">
            <a:solidFill>
              <a:srgbClr val="910048"/>
            </a:solidFill>
          </a:ln>
        </p:spPr>
        <p:txBody>
          <a:bodyPr wrap="square" lIns="0" tIns="0" rIns="0" bIns="0" rtlCol="0"/>
          <a:lstStyle/>
          <a:p>
            <a:endParaRPr dirty="0"/>
          </a:p>
        </p:txBody>
      </p:sp>
      <p:cxnSp>
        <p:nvCxnSpPr>
          <p:cNvPr id="44" name="Straight Arrow Connector 43">
            <a:extLst>
              <a:ext uri="{FF2B5EF4-FFF2-40B4-BE49-F238E27FC236}">
                <a16:creationId xmlns:a16="http://schemas.microsoft.com/office/drawing/2014/main" id="{8697C066-53B6-7F11-BCDE-8BA868977875}"/>
              </a:ext>
            </a:extLst>
          </p:cNvPr>
          <p:cNvCxnSpPr>
            <a:cxnSpLocks/>
          </p:cNvCxnSpPr>
          <p:nvPr/>
        </p:nvCxnSpPr>
        <p:spPr>
          <a:xfrm>
            <a:off x="1538994" y="2314932"/>
            <a:ext cx="3871206" cy="1857018"/>
          </a:xfrm>
          <a:prstGeom prst="bentConnector3">
            <a:avLst>
              <a:gd name="adj1" fmla="val -440"/>
            </a:avLst>
          </a:prstGeom>
          <a:ln w="28575">
            <a:solidFill>
              <a:srgbClr val="910048"/>
            </a:solidFill>
            <a:tailEnd type="triangle"/>
          </a:ln>
        </p:spPr>
        <p:style>
          <a:lnRef idx="2">
            <a:schemeClr val="accent1"/>
          </a:lnRef>
          <a:fillRef idx="0">
            <a:schemeClr val="accent1"/>
          </a:fillRef>
          <a:effectRef idx="1">
            <a:schemeClr val="accent1"/>
          </a:effectRef>
          <a:fontRef idx="minor">
            <a:schemeClr val="tx1"/>
          </a:fontRef>
        </p:style>
      </p:cxn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object 21">
            <a:extLst>
              <a:ext uri="{FF2B5EF4-FFF2-40B4-BE49-F238E27FC236}">
                <a16:creationId xmlns:a16="http://schemas.microsoft.com/office/drawing/2014/main" id="{30BA3D9C-2BF0-85C9-2F32-92AD4C8EF3ED}"/>
              </a:ext>
            </a:extLst>
          </p:cNvPr>
          <p:cNvSpPr txBox="1">
            <a:spLocks/>
          </p:cNvSpPr>
          <p:nvPr/>
        </p:nvSpPr>
        <p:spPr>
          <a:xfrm>
            <a:off x="6739125" y="4956186"/>
            <a:ext cx="2057400" cy="130164"/>
          </a:xfrm>
          <a:prstGeom prst="rect">
            <a:avLst/>
          </a:prstGeom>
        </p:spPr>
        <p:txBody>
          <a:bodyPr vert="horz" wrap="square" lIns="0" tIns="6985" rIns="0" bIns="0"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12700" algn="r">
              <a:spcBef>
                <a:spcPts val="55"/>
              </a:spcBef>
            </a:pPr>
            <a:r>
              <a:rPr lang="en-US" sz="800" spc="-10" dirty="0">
                <a:latin typeface="Arial" panose="020B0604020202020204" pitchFamily="34" charset="0"/>
                <a:cs typeface="Arial" panose="020B0604020202020204" pitchFamily="34" charset="0"/>
              </a:rPr>
              <a:t>Page</a:t>
            </a:r>
            <a:r>
              <a:rPr lang="en-US" sz="800" spc="-50" dirty="0">
                <a:latin typeface="Arial" panose="020B0604020202020204" pitchFamily="34" charset="0"/>
                <a:cs typeface="Arial" panose="020B0604020202020204" pitchFamily="34" charset="0"/>
              </a:rPr>
              <a:t> </a:t>
            </a:r>
            <a:fld id="{81D60167-4931-47E6-BA6A-407CBD079E47}" type="slidenum">
              <a:rPr sz="800" smtClean="0">
                <a:latin typeface="Arial" panose="020B0604020202020204" pitchFamily="34" charset="0"/>
                <a:cs typeface="Arial" panose="020B0604020202020204" pitchFamily="34" charset="0"/>
              </a:rPr>
              <a:pPr marL="12700" algn="r">
                <a:spcBef>
                  <a:spcPts val="55"/>
                </a:spcBef>
              </a:pPr>
              <a:t>16</a:t>
            </a:fld>
            <a:endParaRPr sz="800" spc="-25" dirty="0">
              <a:latin typeface="Arial" panose="020B0604020202020204" pitchFamily="34" charset="0"/>
              <a:cs typeface="Arial" panose="020B0604020202020204" pitchFamily="34" charset="0"/>
            </a:endParaRPr>
          </a:p>
        </p:txBody>
      </p:sp>
      <p:sp>
        <p:nvSpPr>
          <p:cNvPr id="3" name="object 3">
            <a:extLst>
              <a:ext uri="{FF2B5EF4-FFF2-40B4-BE49-F238E27FC236}">
                <a16:creationId xmlns:a16="http://schemas.microsoft.com/office/drawing/2014/main" id="{82CE99B0-514D-4133-9553-00C9629D4660}"/>
              </a:ext>
            </a:extLst>
          </p:cNvPr>
          <p:cNvSpPr txBox="1"/>
          <p:nvPr/>
        </p:nvSpPr>
        <p:spPr>
          <a:xfrm>
            <a:off x="381000" y="4942721"/>
            <a:ext cx="4411980" cy="135935"/>
          </a:xfrm>
          <a:prstGeom prst="rect">
            <a:avLst/>
          </a:prstGeom>
        </p:spPr>
        <p:txBody>
          <a:bodyPr vert="horz" wrap="square" lIns="0" tIns="12700" rIns="0" bIns="0" rtlCol="0">
            <a:spAutoFit/>
          </a:bodyPr>
          <a:lstStyle/>
          <a:p>
            <a:pPr marL="12700">
              <a:lnSpc>
                <a:spcPct val="100000"/>
              </a:lnSpc>
              <a:spcBef>
                <a:spcPts val="100"/>
              </a:spcBef>
            </a:pPr>
            <a:r>
              <a:rPr sz="800" dirty="0">
                <a:latin typeface="Arial" panose="020B0604020202020204" pitchFamily="34" charset="0"/>
                <a:cs typeface="Arial" panose="020B0604020202020204" pitchFamily="34" charset="0"/>
              </a:rPr>
              <a:t>Arizona Department of Education, Career and Technical Education</a:t>
            </a:r>
          </a:p>
        </p:txBody>
      </p:sp>
      <p:sp>
        <p:nvSpPr>
          <p:cNvPr id="5" name="object 20">
            <a:extLst>
              <a:ext uri="{FF2B5EF4-FFF2-40B4-BE49-F238E27FC236}">
                <a16:creationId xmlns:a16="http://schemas.microsoft.com/office/drawing/2014/main" id="{492A5249-42FE-2169-31B9-637CC475DFA1}"/>
              </a:ext>
            </a:extLst>
          </p:cNvPr>
          <p:cNvSpPr txBox="1">
            <a:spLocks/>
          </p:cNvSpPr>
          <p:nvPr/>
        </p:nvSpPr>
        <p:spPr>
          <a:xfrm>
            <a:off x="1235774" y="1642329"/>
            <a:ext cx="6672452" cy="1858842"/>
          </a:xfrm>
          <a:prstGeom prst="rect">
            <a:avLst/>
          </a:prstGeom>
        </p:spPr>
        <p:txBody>
          <a:bodyPr vert="horz" wrap="square" lIns="0" tIns="12065" rIns="0" bIns="0" rtlCol="0" anchor="ctr">
            <a:spAutoFit/>
          </a:bodyPr>
          <a:lstStyle>
            <a:lvl1pPr algn="l" defTabSz="685800" rtl="0" eaLnBrk="1" latinLnBrk="0" hangingPunct="1">
              <a:lnSpc>
                <a:spcPct val="90000"/>
              </a:lnSpc>
              <a:spcBef>
                <a:spcPct val="0"/>
              </a:spcBef>
              <a:buNone/>
              <a:defRPr sz="3300" kern="1200">
                <a:solidFill>
                  <a:schemeClr val="tx1"/>
                </a:solidFill>
                <a:latin typeface="+mj-lt"/>
                <a:ea typeface="+mj-ea"/>
                <a:cs typeface="+mj-cs"/>
              </a:defRPr>
            </a:lvl1pPr>
          </a:lstStyle>
          <a:p>
            <a:pPr marL="12700" algn="ctr">
              <a:lnSpc>
                <a:spcPct val="100000"/>
              </a:lnSpc>
              <a:spcBef>
                <a:spcPts val="95"/>
              </a:spcBef>
            </a:pPr>
            <a:r>
              <a:rPr lang="en-US" sz="6000" b="1" spc="-70" dirty="0">
                <a:solidFill>
                  <a:schemeClr val="bg1"/>
                </a:solidFill>
                <a:latin typeface="Montserrat" pitchFamily="2" charset="0"/>
                <a:cs typeface="Arial Black"/>
              </a:rPr>
              <a:t>Good Luck on the TSA!</a:t>
            </a:r>
            <a:endParaRPr lang="en-US" sz="6000" b="1" dirty="0">
              <a:solidFill>
                <a:schemeClr val="bg1"/>
              </a:solidFill>
              <a:latin typeface="Montserrat" pitchFamily="2" charset="0"/>
              <a:cs typeface="Arial Black"/>
            </a:endParaRPr>
          </a:p>
        </p:txBody>
      </p:sp>
      <p:sp>
        <p:nvSpPr>
          <p:cNvPr id="6" name="Oval 5">
            <a:extLst>
              <a:ext uri="{FF2B5EF4-FFF2-40B4-BE49-F238E27FC236}">
                <a16:creationId xmlns:a16="http://schemas.microsoft.com/office/drawing/2014/main" id="{1A2D5909-80E8-468B-3C60-F3177E0F5287}"/>
              </a:ext>
            </a:extLst>
          </p:cNvPr>
          <p:cNvSpPr/>
          <p:nvPr/>
        </p:nvSpPr>
        <p:spPr>
          <a:xfrm>
            <a:off x="762000" y="1094324"/>
            <a:ext cx="95785" cy="95787"/>
          </a:xfrm>
          <a:prstGeom prst="ellipse">
            <a:avLst/>
          </a:prstGeom>
          <a:noFill/>
          <a:ln w="15875">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Oval 6">
            <a:extLst>
              <a:ext uri="{FF2B5EF4-FFF2-40B4-BE49-F238E27FC236}">
                <a16:creationId xmlns:a16="http://schemas.microsoft.com/office/drawing/2014/main" id="{8AB4A31B-30E7-4F82-0E63-FE1399179B71}"/>
              </a:ext>
            </a:extLst>
          </p:cNvPr>
          <p:cNvSpPr/>
          <p:nvPr/>
        </p:nvSpPr>
        <p:spPr>
          <a:xfrm>
            <a:off x="1564632" y="628406"/>
            <a:ext cx="68351" cy="68353"/>
          </a:xfrm>
          <a:prstGeom prst="ellipse">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TextBox 7">
            <a:extLst>
              <a:ext uri="{FF2B5EF4-FFF2-40B4-BE49-F238E27FC236}">
                <a16:creationId xmlns:a16="http://schemas.microsoft.com/office/drawing/2014/main" id="{4C5E461F-727D-A541-4E62-B22A8B6F7CF1}"/>
              </a:ext>
            </a:extLst>
          </p:cNvPr>
          <p:cNvSpPr txBox="1"/>
          <p:nvPr/>
        </p:nvSpPr>
        <p:spPr>
          <a:xfrm>
            <a:off x="1221294" y="327705"/>
            <a:ext cx="115934" cy="338554"/>
          </a:xfrm>
          <a:prstGeom prst="rect">
            <a:avLst/>
          </a:prstGeom>
          <a:noFill/>
        </p:spPr>
        <p:txBody>
          <a:bodyPr wrap="square" rtlCol="0">
            <a:spAutoFit/>
          </a:bodyPr>
          <a:lstStyle/>
          <a:p>
            <a:r>
              <a:rPr lang="en-US" sz="1600" dirty="0">
                <a:solidFill>
                  <a:schemeClr val="bg1"/>
                </a:solidFill>
                <a:latin typeface="Cavolini" panose="03000502040302020204" pitchFamily="66" charset="0"/>
                <a:cs typeface="Cavolini" panose="03000502040302020204" pitchFamily="66" charset="0"/>
              </a:rPr>
              <a:t>+</a:t>
            </a:r>
          </a:p>
        </p:txBody>
      </p:sp>
      <p:sp>
        <p:nvSpPr>
          <p:cNvPr id="9" name="TextBox 8">
            <a:extLst>
              <a:ext uri="{FF2B5EF4-FFF2-40B4-BE49-F238E27FC236}">
                <a16:creationId xmlns:a16="http://schemas.microsoft.com/office/drawing/2014/main" id="{BCE4FEE2-EFA1-C1A4-97D8-23F6BD7ECC8B}"/>
              </a:ext>
            </a:extLst>
          </p:cNvPr>
          <p:cNvSpPr txBox="1"/>
          <p:nvPr/>
        </p:nvSpPr>
        <p:spPr>
          <a:xfrm>
            <a:off x="7651891" y="4402256"/>
            <a:ext cx="115934" cy="338554"/>
          </a:xfrm>
          <a:prstGeom prst="rect">
            <a:avLst/>
          </a:prstGeom>
          <a:noFill/>
        </p:spPr>
        <p:txBody>
          <a:bodyPr wrap="square" rtlCol="0">
            <a:spAutoFit/>
          </a:bodyPr>
          <a:lstStyle/>
          <a:p>
            <a:r>
              <a:rPr lang="en-US" sz="1600" dirty="0">
                <a:solidFill>
                  <a:schemeClr val="bg1"/>
                </a:solidFill>
                <a:latin typeface="Cavolini" panose="03000502040302020204" pitchFamily="66" charset="0"/>
                <a:cs typeface="Cavolini" panose="03000502040302020204" pitchFamily="66" charset="0"/>
              </a:rPr>
              <a:t>+</a:t>
            </a:r>
          </a:p>
        </p:txBody>
      </p:sp>
      <p:sp>
        <p:nvSpPr>
          <p:cNvPr id="10" name="Oval 9">
            <a:extLst>
              <a:ext uri="{FF2B5EF4-FFF2-40B4-BE49-F238E27FC236}">
                <a16:creationId xmlns:a16="http://schemas.microsoft.com/office/drawing/2014/main" id="{D6CD844F-CADB-5247-9036-FD4BB15B361D}"/>
              </a:ext>
            </a:extLst>
          </p:cNvPr>
          <p:cNvSpPr/>
          <p:nvPr/>
        </p:nvSpPr>
        <p:spPr>
          <a:xfrm>
            <a:off x="8269890" y="3285437"/>
            <a:ext cx="71819" cy="71820"/>
          </a:xfrm>
          <a:prstGeom prst="ellipse">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Oval 10">
            <a:extLst>
              <a:ext uri="{FF2B5EF4-FFF2-40B4-BE49-F238E27FC236}">
                <a16:creationId xmlns:a16="http://schemas.microsoft.com/office/drawing/2014/main" id="{06F751EA-4A2E-A914-8B26-EFEF5FFCCEFC}"/>
              </a:ext>
            </a:extLst>
          </p:cNvPr>
          <p:cNvSpPr/>
          <p:nvPr/>
        </p:nvSpPr>
        <p:spPr>
          <a:xfrm>
            <a:off x="8796525" y="4033590"/>
            <a:ext cx="81469" cy="81469"/>
          </a:xfrm>
          <a:prstGeom prst="ellipse">
            <a:avLst/>
          </a:prstGeom>
          <a:noFill/>
          <a:ln w="127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313929265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object 5"/>
          <p:cNvSpPr txBox="1"/>
          <p:nvPr/>
        </p:nvSpPr>
        <p:spPr>
          <a:xfrm>
            <a:off x="863619" y="1123950"/>
            <a:ext cx="7408424" cy="3673602"/>
          </a:xfrm>
          <a:prstGeom prst="rect">
            <a:avLst/>
          </a:prstGeom>
        </p:spPr>
        <p:txBody>
          <a:bodyPr vert="horz" wrap="square" lIns="0" tIns="56674" rIns="0" bIns="0" rtlCol="0">
            <a:spAutoFit/>
          </a:bodyPr>
          <a:lstStyle/>
          <a:p>
            <a:pPr marL="9525" marR="3810">
              <a:lnSpc>
                <a:spcPts val="3000"/>
              </a:lnSpc>
              <a:spcBef>
                <a:spcPts val="446"/>
              </a:spcBef>
            </a:pPr>
            <a:r>
              <a:rPr sz="2600" spc="-56" dirty="0">
                <a:solidFill>
                  <a:srgbClr val="212121"/>
                </a:solidFill>
                <a:latin typeface="Arial" panose="020B0604020202020204" pitchFamily="34" charset="0"/>
                <a:cs typeface="Arial" panose="020B0604020202020204" pitchFamily="34" charset="0"/>
              </a:rPr>
              <a:t>Today </a:t>
            </a:r>
            <a:r>
              <a:rPr sz="2600" spc="-34" dirty="0">
                <a:solidFill>
                  <a:srgbClr val="212121"/>
                </a:solidFill>
                <a:latin typeface="Arial" panose="020B0604020202020204" pitchFamily="34" charset="0"/>
                <a:cs typeface="Arial" panose="020B0604020202020204" pitchFamily="34" charset="0"/>
              </a:rPr>
              <a:t>you </a:t>
            </a:r>
            <a:r>
              <a:rPr sz="2600" spc="-4" dirty="0">
                <a:solidFill>
                  <a:srgbClr val="212121"/>
                </a:solidFill>
                <a:latin typeface="Arial" panose="020B0604020202020204" pitchFamily="34" charset="0"/>
                <a:cs typeface="Arial" panose="020B0604020202020204" pitchFamily="34" charset="0"/>
              </a:rPr>
              <a:t>will </a:t>
            </a:r>
            <a:r>
              <a:rPr sz="2600" spc="-19" dirty="0">
                <a:solidFill>
                  <a:srgbClr val="212121"/>
                </a:solidFill>
                <a:latin typeface="Arial" panose="020B0604020202020204" pitchFamily="34" charset="0"/>
                <a:cs typeface="Arial" panose="020B0604020202020204" pitchFamily="34" charset="0"/>
              </a:rPr>
              <a:t>answer </a:t>
            </a:r>
            <a:r>
              <a:rPr sz="2600" spc="-8" dirty="0">
                <a:solidFill>
                  <a:srgbClr val="212121"/>
                </a:solidFill>
                <a:latin typeface="Arial" panose="020B0604020202020204" pitchFamily="34" charset="0"/>
                <a:cs typeface="Arial" panose="020B0604020202020204" pitchFamily="34" charset="0"/>
              </a:rPr>
              <a:t>100 </a:t>
            </a:r>
            <a:r>
              <a:rPr sz="2600" spc="-4" dirty="0">
                <a:solidFill>
                  <a:srgbClr val="212121"/>
                </a:solidFill>
                <a:latin typeface="Arial" panose="020B0604020202020204" pitchFamily="34" charset="0"/>
                <a:cs typeface="Arial" panose="020B0604020202020204" pitchFamily="34" charset="0"/>
              </a:rPr>
              <a:t>multiple-choice  </a:t>
            </a:r>
            <a:r>
              <a:rPr sz="2600" spc="-8" dirty="0">
                <a:solidFill>
                  <a:srgbClr val="212121"/>
                </a:solidFill>
                <a:latin typeface="Arial" panose="020B0604020202020204" pitchFamily="34" charset="0"/>
                <a:cs typeface="Arial" panose="020B0604020202020204" pitchFamily="34" charset="0"/>
              </a:rPr>
              <a:t>questions </a:t>
            </a:r>
            <a:r>
              <a:rPr sz="2600" spc="-15" dirty="0">
                <a:solidFill>
                  <a:srgbClr val="212121"/>
                </a:solidFill>
                <a:latin typeface="Arial" panose="020B0604020202020204" pitchFamily="34" charset="0"/>
                <a:cs typeface="Arial" panose="020B0604020202020204" pitchFamily="34" charset="0"/>
              </a:rPr>
              <a:t>about </a:t>
            </a:r>
            <a:r>
              <a:rPr sz="2600" spc="-4" dirty="0">
                <a:solidFill>
                  <a:srgbClr val="212121"/>
                </a:solidFill>
                <a:latin typeface="Arial" panose="020B0604020202020204" pitchFamily="34" charset="0"/>
                <a:cs typeface="Arial" panose="020B0604020202020204" pitchFamily="34" charset="0"/>
              </a:rPr>
              <a:t>what </a:t>
            </a:r>
            <a:r>
              <a:rPr sz="2600" spc="-34" dirty="0">
                <a:solidFill>
                  <a:srgbClr val="212121"/>
                </a:solidFill>
                <a:latin typeface="Arial" panose="020B0604020202020204" pitchFamily="34" charset="0"/>
                <a:cs typeface="Arial" panose="020B0604020202020204" pitchFamily="34" charset="0"/>
              </a:rPr>
              <a:t>you </a:t>
            </a:r>
            <a:r>
              <a:rPr sz="2600" spc="-23" dirty="0">
                <a:solidFill>
                  <a:srgbClr val="212121"/>
                </a:solidFill>
                <a:latin typeface="Arial" panose="020B0604020202020204" pitchFamily="34" charset="0"/>
                <a:cs typeface="Arial" panose="020B0604020202020204" pitchFamily="34" charset="0"/>
              </a:rPr>
              <a:t>have </a:t>
            </a:r>
            <a:r>
              <a:rPr sz="2600" spc="11" dirty="0">
                <a:solidFill>
                  <a:srgbClr val="212121"/>
                </a:solidFill>
                <a:latin typeface="Arial" panose="020B0604020202020204" pitchFamily="34" charset="0"/>
                <a:cs typeface="Arial" panose="020B0604020202020204" pitchFamily="34" charset="0"/>
              </a:rPr>
              <a:t>learned </a:t>
            </a:r>
            <a:r>
              <a:rPr sz="2600" spc="-4" dirty="0">
                <a:solidFill>
                  <a:srgbClr val="212121"/>
                </a:solidFill>
                <a:latin typeface="Arial" panose="020B0604020202020204" pitchFamily="34" charset="0"/>
                <a:cs typeface="Arial" panose="020B0604020202020204" pitchFamily="34" charset="0"/>
              </a:rPr>
              <a:t>in </a:t>
            </a:r>
            <a:r>
              <a:rPr sz="2600" spc="-26" dirty="0">
                <a:solidFill>
                  <a:srgbClr val="212121"/>
                </a:solidFill>
                <a:latin typeface="Arial" panose="020B0604020202020204" pitchFamily="34" charset="0"/>
                <a:cs typeface="Arial" panose="020B0604020202020204" pitchFamily="34" charset="0"/>
              </a:rPr>
              <a:t>your </a:t>
            </a:r>
            <a:r>
              <a:rPr sz="2600" spc="-4" dirty="0">
                <a:solidFill>
                  <a:srgbClr val="212121"/>
                </a:solidFill>
                <a:latin typeface="Arial" panose="020B0604020202020204" pitchFamily="34" charset="0"/>
                <a:cs typeface="Arial" panose="020B0604020202020204" pitchFamily="34" charset="0"/>
              </a:rPr>
              <a:t>CTE </a:t>
            </a:r>
            <a:r>
              <a:rPr sz="2600" dirty="0">
                <a:solidFill>
                  <a:srgbClr val="212121"/>
                </a:solidFill>
                <a:latin typeface="Arial" panose="020B0604020202020204" pitchFamily="34" charset="0"/>
                <a:cs typeface="Arial" panose="020B0604020202020204" pitchFamily="34" charset="0"/>
              </a:rPr>
              <a:t>program. </a:t>
            </a:r>
            <a:r>
              <a:rPr sz="2600" spc="4" dirty="0">
                <a:solidFill>
                  <a:srgbClr val="212121"/>
                </a:solidFill>
                <a:latin typeface="Arial" panose="020B0604020202020204" pitchFamily="34" charset="0"/>
                <a:cs typeface="Arial" panose="020B0604020202020204" pitchFamily="34" charset="0"/>
              </a:rPr>
              <a:t>The </a:t>
            </a:r>
            <a:r>
              <a:rPr lang="en-US" sz="2600" spc="-4" dirty="0">
                <a:solidFill>
                  <a:srgbClr val="212121"/>
                </a:solidFill>
                <a:latin typeface="Arial" panose="020B0604020202020204" pitchFamily="34" charset="0"/>
                <a:cs typeface="Arial" panose="020B0604020202020204" pitchFamily="34" charset="0"/>
              </a:rPr>
              <a:t>assessment starts with 180 minutes and more time can be added (for a combined 360 minutes total). </a:t>
            </a:r>
          </a:p>
          <a:p>
            <a:pPr marL="9525" marR="3810">
              <a:lnSpc>
                <a:spcPts val="3000"/>
              </a:lnSpc>
              <a:spcBef>
                <a:spcPts val="446"/>
              </a:spcBef>
            </a:pPr>
            <a:endParaRPr lang="en-US" sz="2600" spc="-4" dirty="0">
              <a:solidFill>
                <a:srgbClr val="212121"/>
              </a:solidFill>
              <a:latin typeface="Arial" panose="020B0604020202020204" pitchFamily="34" charset="0"/>
              <a:cs typeface="Arial" panose="020B0604020202020204" pitchFamily="34" charset="0"/>
            </a:endParaRPr>
          </a:p>
          <a:p>
            <a:pPr marL="9525" marR="3810">
              <a:lnSpc>
                <a:spcPts val="3000"/>
              </a:lnSpc>
              <a:spcBef>
                <a:spcPts val="446"/>
              </a:spcBef>
            </a:pPr>
            <a:r>
              <a:rPr lang="en-US" sz="2600" spc="-34" dirty="0">
                <a:solidFill>
                  <a:srgbClr val="212121"/>
                </a:solidFill>
                <a:latin typeface="Arial" panose="020B0604020202020204" pitchFamily="34" charset="0"/>
                <a:cs typeface="Arial" panose="020B0604020202020204" pitchFamily="34" charset="0"/>
              </a:rPr>
              <a:t>Y</a:t>
            </a:r>
            <a:r>
              <a:rPr sz="2600" spc="-34" dirty="0">
                <a:solidFill>
                  <a:srgbClr val="212121"/>
                </a:solidFill>
                <a:latin typeface="Arial" panose="020B0604020202020204" pitchFamily="34" charset="0"/>
                <a:cs typeface="Arial" panose="020B0604020202020204" pitchFamily="34" charset="0"/>
              </a:rPr>
              <a:t>ou </a:t>
            </a:r>
            <a:r>
              <a:rPr sz="2600" spc="-4" dirty="0">
                <a:solidFill>
                  <a:srgbClr val="212121"/>
                </a:solidFill>
                <a:latin typeface="Arial" panose="020B0604020202020204" pitchFamily="34" charset="0"/>
                <a:cs typeface="Arial" panose="020B0604020202020204" pitchFamily="34" charset="0"/>
              </a:rPr>
              <a:t>will </a:t>
            </a:r>
            <a:r>
              <a:rPr sz="2600" spc="-23" dirty="0">
                <a:solidFill>
                  <a:srgbClr val="212121"/>
                </a:solidFill>
                <a:latin typeface="Arial" panose="020B0604020202020204" pitchFamily="34" charset="0"/>
                <a:cs typeface="Arial" panose="020B0604020202020204" pitchFamily="34" charset="0"/>
              </a:rPr>
              <a:t>have </a:t>
            </a:r>
            <a:r>
              <a:rPr sz="2600" spc="-4" dirty="0">
                <a:solidFill>
                  <a:srgbClr val="212121"/>
                </a:solidFill>
                <a:latin typeface="Arial" panose="020B0604020202020204" pitchFamily="34" charset="0"/>
                <a:cs typeface="Arial" panose="020B0604020202020204" pitchFamily="34" charset="0"/>
              </a:rPr>
              <a:t>all the time </a:t>
            </a:r>
            <a:r>
              <a:rPr sz="2600" spc="-34" dirty="0">
                <a:solidFill>
                  <a:srgbClr val="212121"/>
                </a:solidFill>
                <a:latin typeface="Arial" panose="020B0604020202020204" pitchFamily="34" charset="0"/>
                <a:cs typeface="Arial" panose="020B0604020202020204" pitchFamily="34" charset="0"/>
              </a:rPr>
              <a:t>you </a:t>
            </a:r>
            <a:r>
              <a:rPr sz="2600" spc="-8" dirty="0">
                <a:solidFill>
                  <a:srgbClr val="212121"/>
                </a:solidFill>
                <a:latin typeface="Arial" panose="020B0604020202020204" pitchFamily="34" charset="0"/>
                <a:cs typeface="Arial" panose="020B0604020202020204" pitchFamily="34" charset="0"/>
              </a:rPr>
              <a:t>need </a:t>
            </a:r>
            <a:r>
              <a:rPr sz="2600" spc="-4" dirty="0">
                <a:solidFill>
                  <a:srgbClr val="212121"/>
                </a:solidFill>
                <a:latin typeface="Arial" panose="020B0604020202020204" pitchFamily="34" charset="0"/>
                <a:cs typeface="Arial" panose="020B0604020202020204" pitchFamily="34" charset="0"/>
              </a:rPr>
              <a:t>to </a:t>
            </a:r>
            <a:r>
              <a:rPr lang="en-US" sz="2600" spc="-4" dirty="0">
                <a:solidFill>
                  <a:srgbClr val="212121"/>
                </a:solidFill>
                <a:latin typeface="Arial" panose="020B0604020202020204" pitchFamily="34" charset="0"/>
                <a:cs typeface="Arial" panose="020B0604020202020204" pitchFamily="34" charset="0"/>
              </a:rPr>
              <a:t>thoroughly read the questions and </a:t>
            </a:r>
            <a:r>
              <a:rPr sz="2600" spc="-8" dirty="0">
                <a:solidFill>
                  <a:srgbClr val="212121"/>
                </a:solidFill>
                <a:latin typeface="Arial" panose="020B0604020202020204" pitchFamily="34" charset="0"/>
                <a:cs typeface="Arial" panose="020B0604020202020204" pitchFamily="34" charset="0"/>
              </a:rPr>
              <a:t>select </a:t>
            </a:r>
            <a:r>
              <a:rPr sz="2600" spc="-4" dirty="0">
                <a:solidFill>
                  <a:srgbClr val="212121"/>
                </a:solidFill>
                <a:latin typeface="Arial" panose="020B0604020202020204" pitchFamily="34" charset="0"/>
                <a:cs typeface="Arial" panose="020B0604020202020204" pitchFamily="34" charset="0"/>
              </a:rPr>
              <a:t>the </a:t>
            </a:r>
            <a:r>
              <a:rPr sz="2600" spc="11" dirty="0">
                <a:solidFill>
                  <a:srgbClr val="212121"/>
                </a:solidFill>
                <a:latin typeface="Arial" panose="020B0604020202020204" pitchFamily="34" charset="0"/>
                <a:cs typeface="Arial" panose="020B0604020202020204" pitchFamily="34" charset="0"/>
              </a:rPr>
              <a:t>correct </a:t>
            </a:r>
            <a:r>
              <a:rPr sz="2600" spc="-11" dirty="0">
                <a:solidFill>
                  <a:srgbClr val="212121"/>
                </a:solidFill>
                <a:latin typeface="Arial" panose="020B0604020202020204" pitchFamily="34" charset="0"/>
                <a:cs typeface="Arial" panose="020B0604020202020204" pitchFamily="34" charset="0"/>
              </a:rPr>
              <a:t>answers.</a:t>
            </a:r>
            <a:endParaRPr lang="en-US" sz="2600" spc="-11" dirty="0">
              <a:solidFill>
                <a:srgbClr val="212121"/>
              </a:solidFill>
              <a:latin typeface="Arial" panose="020B0604020202020204" pitchFamily="34" charset="0"/>
              <a:cs typeface="Arial" panose="020B0604020202020204" pitchFamily="34" charset="0"/>
            </a:endParaRPr>
          </a:p>
          <a:p>
            <a:pPr marL="9525" marR="3810">
              <a:lnSpc>
                <a:spcPts val="3000"/>
              </a:lnSpc>
              <a:spcBef>
                <a:spcPts val="446"/>
              </a:spcBef>
            </a:pPr>
            <a:endParaRPr lang="en-US" sz="2775" spc="-11" dirty="0">
              <a:solidFill>
                <a:srgbClr val="212121"/>
              </a:solidFill>
              <a:latin typeface="Arial" panose="020B0604020202020204" pitchFamily="34" charset="0"/>
              <a:cs typeface="Arial" panose="020B0604020202020204" pitchFamily="34" charset="0"/>
            </a:endParaRPr>
          </a:p>
        </p:txBody>
      </p:sp>
      <p:sp>
        <p:nvSpPr>
          <p:cNvPr id="4" name="object 6">
            <a:extLst>
              <a:ext uri="{FF2B5EF4-FFF2-40B4-BE49-F238E27FC236}">
                <a16:creationId xmlns:a16="http://schemas.microsoft.com/office/drawing/2014/main" id="{64FAF163-7D75-A0A3-3738-39AA45165406}"/>
              </a:ext>
            </a:extLst>
          </p:cNvPr>
          <p:cNvSpPr txBox="1">
            <a:spLocks/>
          </p:cNvSpPr>
          <p:nvPr/>
        </p:nvSpPr>
        <p:spPr>
          <a:xfrm>
            <a:off x="1308378" y="288420"/>
            <a:ext cx="6518909" cy="505267"/>
          </a:xfrm>
          <a:prstGeom prst="rect">
            <a:avLst/>
          </a:prstGeom>
        </p:spPr>
        <p:txBody>
          <a:bodyPr vert="horz" wrap="square" lIns="0" tIns="12700" rIns="0" bIns="0" rtlCol="0" anchor="ctr">
            <a:spAutoFit/>
          </a:bodyPr>
          <a:lstStyle>
            <a:lvl1pPr algn="l" defTabSz="685800" rtl="0" eaLnBrk="1" latinLnBrk="0" hangingPunct="1">
              <a:lnSpc>
                <a:spcPct val="90000"/>
              </a:lnSpc>
              <a:spcBef>
                <a:spcPct val="0"/>
              </a:spcBef>
              <a:buNone/>
              <a:defRPr sz="3300" kern="1200">
                <a:solidFill>
                  <a:schemeClr val="tx1"/>
                </a:solidFill>
                <a:latin typeface="+mj-lt"/>
                <a:ea typeface="+mj-ea"/>
                <a:cs typeface="+mj-cs"/>
              </a:defRPr>
            </a:lvl1pPr>
          </a:lstStyle>
          <a:p>
            <a:pPr marL="12700" algn="ctr">
              <a:lnSpc>
                <a:spcPct val="100000"/>
              </a:lnSpc>
              <a:spcBef>
                <a:spcPts val="100"/>
              </a:spcBef>
            </a:pPr>
            <a:r>
              <a:rPr lang="en-US" sz="3200" b="1" dirty="0">
                <a:solidFill>
                  <a:srgbClr val="002D72"/>
                </a:solidFill>
                <a:latin typeface="Montserrat" pitchFamily="2" charset="0"/>
                <a:cs typeface="Raleway"/>
              </a:rPr>
              <a:t>Welcome!</a:t>
            </a:r>
          </a:p>
        </p:txBody>
      </p:sp>
      <p:pic>
        <p:nvPicPr>
          <p:cNvPr id="6" name="Picture 5">
            <a:extLst>
              <a:ext uri="{FF2B5EF4-FFF2-40B4-BE49-F238E27FC236}">
                <a16:creationId xmlns:a16="http://schemas.microsoft.com/office/drawing/2014/main" id="{384BADDA-2BA6-E00B-B715-445E92F51FC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rot="5400000">
            <a:off x="4548779" y="-1437072"/>
            <a:ext cx="38105" cy="4553585"/>
          </a:xfrm>
          <a:prstGeom prst="rect">
            <a:avLst/>
          </a:prstGeom>
        </p:spPr>
      </p:pic>
      <p:sp>
        <p:nvSpPr>
          <p:cNvPr id="9" name="object 21">
            <a:extLst>
              <a:ext uri="{FF2B5EF4-FFF2-40B4-BE49-F238E27FC236}">
                <a16:creationId xmlns:a16="http://schemas.microsoft.com/office/drawing/2014/main" id="{164C700C-7E8F-49F2-8199-8D53D3B1C699}"/>
              </a:ext>
            </a:extLst>
          </p:cNvPr>
          <p:cNvSpPr txBox="1">
            <a:spLocks/>
          </p:cNvSpPr>
          <p:nvPr/>
        </p:nvSpPr>
        <p:spPr>
          <a:xfrm>
            <a:off x="6739125" y="4956186"/>
            <a:ext cx="2057400" cy="130164"/>
          </a:xfrm>
          <a:prstGeom prst="rect">
            <a:avLst/>
          </a:prstGeom>
        </p:spPr>
        <p:txBody>
          <a:bodyPr vert="horz" wrap="square" lIns="0" tIns="6985" rIns="0" bIns="0"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12700" algn="r">
              <a:spcBef>
                <a:spcPts val="55"/>
              </a:spcBef>
            </a:pPr>
            <a:r>
              <a:rPr lang="en-US" sz="800" spc="-10" dirty="0">
                <a:latin typeface="Arial" panose="020B0604020202020204" pitchFamily="34" charset="0"/>
                <a:cs typeface="Arial" panose="020B0604020202020204" pitchFamily="34" charset="0"/>
              </a:rPr>
              <a:t>Page</a:t>
            </a:r>
            <a:r>
              <a:rPr lang="en-US" sz="800" spc="-50" dirty="0">
                <a:latin typeface="Arial" panose="020B0604020202020204" pitchFamily="34" charset="0"/>
                <a:cs typeface="Arial" panose="020B0604020202020204" pitchFamily="34" charset="0"/>
              </a:rPr>
              <a:t> </a:t>
            </a:r>
            <a:fld id="{81D60167-4931-47E6-BA6A-407CBD079E47}" type="slidenum">
              <a:rPr sz="800" smtClean="0">
                <a:latin typeface="Arial" panose="020B0604020202020204" pitchFamily="34" charset="0"/>
                <a:cs typeface="Arial" panose="020B0604020202020204" pitchFamily="34" charset="0"/>
              </a:rPr>
              <a:pPr marL="12700" algn="r">
                <a:spcBef>
                  <a:spcPts val="55"/>
                </a:spcBef>
              </a:pPr>
              <a:t>2</a:t>
            </a:fld>
            <a:endParaRPr sz="800" spc="-25" dirty="0">
              <a:latin typeface="Arial" panose="020B0604020202020204" pitchFamily="34" charset="0"/>
              <a:cs typeface="Arial" panose="020B0604020202020204" pitchFamily="34" charset="0"/>
            </a:endParaRPr>
          </a:p>
        </p:txBody>
      </p:sp>
      <p:sp>
        <p:nvSpPr>
          <p:cNvPr id="10" name="object 3">
            <a:extLst>
              <a:ext uri="{FF2B5EF4-FFF2-40B4-BE49-F238E27FC236}">
                <a16:creationId xmlns:a16="http://schemas.microsoft.com/office/drawing/2014/main" id="{F86641CC-5A02-2D36-947C-FAFA14CB8FDB}"/>
              </a:ext>
            </a:extLst>
          </p:cNvPr>
          <p:cNvSpPr txBox="1"/>
          <p:nvPr/>
        </p:nvSpPr>
        <p:spPr>
          <a:xfrm>
            <a:off x="381000" y="4942721"/>
            <a:ext cx="4411980" cy="135935"/>
          </a:xfrm>
          <a:prstGeom prst="rect">
            <a:avLst/>
          </a:prstGeom>
        </p:spPr>
        <p:txBody>
          <a:bodyPr vert="horz" wrap="square" lIns="0" tIns="12700" rIns="0" bIns="0" rtlCol="0">
            <a:spAutoFit/>
          </a:bodyPr>
          <a:lstStyle/>
          <a:p>
            <a:pPr marL="12700">
              <a:lnSpc>
                <a:spcPct val="100000"/>
              </a:lnSpc>
              <a:spcBef>
                <a:spcPts val="100"/>
              </a:spcBef>
            </a:pPr>
            <a:r>
              <a:rPr sz="800" dirty="0">
                <a:latin typeface="Arial" panose="020B0604020202020204" pitchFamily="34" charset="0"/>
                <a:cs typeface="Arial" panose="020B0604020202020204" pitchFamily="34" charset="0"/>
              </a:rPr>
              <a:t>Arizona Department of Education, Career and Technical Education</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1" name="object 3">
            <a:extLst>
              <a:ext uri="{FF2B5EF4-FFF2-40B4-BE49-F238E27FC236}">
                <a16:creationId xmlns:a16="http://schemas.microsoft.com/office/drawing/2014/main" id="{5224CB4F-9B98-170E-A4EA-910C2E23DDD9}"/>
              </a:ext>
            </a:extLst>
          </p:cNvPr>
          <p:cNvGraphicFramePr>
            <a:graphicFrameLocks noGrp="1"/>
          </p:cNvGraphicFramePr>
          <p:nvPr>
            <p:ph idx="1"/>
            <p:extLst>
              <p:ext uri="{D42A27DB-BD31-4B8C-83A1-F6EECF244321}">
                <p14:modId xmlns:p14="http://schemas.microsoft.com/office/powerpoint/2010/main" val="3171108798"/>
              </p:ext>
            </p:extLst>
          </p:nvPr>
        </p:nvGraphicFramePr>
        <p:xfrm>
          <a:off x="416725" y="514350"/>
          <a:ext cx="8302211" cy="342899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object 21">
            <a:extLst>
              <a:ext uri="{FF2B5EF4-FFF2-40B4-BE49-F238E27FC236}">
                <a16:creationId xmlns:a16="http://schemas.microsoft.com/office/drawing/2014/main" id="{930B86AB-7D1C-A941-B875-E51860428707}"/>
              </a:ext>
            </a:extLst>
          </p:cNvPr>
          <p:cNvSpPr txBox="1">
            <a:spLocks/>
          </p:cNvSpPr>
          <p:nvPr/>
        </p:nvSpPr>
        <p:spPr>
          <a:xfrm>
            <a:off x="6739125" y="4956186"/>
            <a:ext cx="2057400" cy="130164"/>
          </a:xfrm>
          <a:prstGeom prst="rect">
            <a:avLst/>
          </a:prstGeom>
        </p:spPr>
        <p:txBody>
          <a:bodyPr vert="horz" wrap="square" lIns="0" tIns="6985" rIns="0" bIns="0"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12700" algn="r">
              <a:spcBef>
                <a:spcPts val="55"/>
              </a:spcBef>
            </a:pPr>
            <a:r>
              <a:rPr lang="en-US" sz="800" spc="-10" dirty="0">
                <a:latin typeface="Arial" panose="020B0604020202020204" pitchFamily="34" charset="0"/>
                <a:cs typeface="Arial" panose="020B0604020202020204" pitchFamily="34" charset="0"/>
              </a:rPr>
              <a:t>Page</a:t>
            </a:r>
            <a:r>
              <a:rPr lang="en-US" sz="800" spc="-50" dirty="0">
                <a:latin typeface="Arial" panose="020B0604020202020204" pitchFamily="34" charset="0"/>
                <a:cs typeface="Arial" panose="020B0604020202020204" pitchFamily="34" charset="0"/>
              </a:rPr>
              <a:t> </a:t>
            </a:r>
            <a:fld id="{81D60167-4931-47E6-BA6A-407CBD079E47}" type="slidenum">
              <a:rPr sz="800" smtClean="0">
                <a:latin typeface="Arial" panose="020B0604020202020204" pitchFamily="34" charset="0"/>
                <a:cs typeface="Arial" panose="020B0604020202020204" pitchFamily="34" charset="0"/>
              </a:rPr>
              <a:pPr marL="12700" algn="r">
                <a:spcBef>
                  <a:spcPts val="55"/>
                </a:spcBef>
              </a:pPr>
              <a:t>3</a:t>
            </a:fld>
            <a:endParaRPr sz="800" spc="-25" dirty="0">
              <a:latin typeface="Arial" panose="020B0604020202020204" pitchFamily="34" charset="0"/>
              <a:cs typeface="Arial" panose="020B0604020202020204" pitchFamily="34" charset="0"/>
            </a:endParaRPr>
          </a:p>
        </p:txBody>
      </p:sp>
      <p:sp>
        <p:nvSpPr>
          <p:cNvPr id="5" name="object 3">
            <a:extLst>
              <a:ext uri="{FF2B5EF4-FFF2-40B4-BE49-F238E27FC236}">
                <a16:creationId xmlns:a16="http://schemas.microsoft.com/office/drawing/2014/main" id="{C18316F4-C6BE-B359-D04C-E6A845A2BA24}"/>
              </a:ext>
            </a:extLst>
          </p:cNvPr>
          <p:cNvSpPr txBox="1"/>
          <p:nvPr/>
        </p:nvSpPr>
        <p:spPr>
          <a:xfrm>
            <a:off x="381000" y="4942721"/>
            <a:ext cx="4411980" cy="135935"/>
          </a:xfrm>
          <a:prstGeom prst="rect">
            <a:avLst/>
          </a:prstGeom>
        </p:spPr>
        <p:txBody>
          <a:bodyPr vert="horz" wrap="square" lIns="0" tIns="12700" rIns="0" bIns="0" rtlCol="0">
            <a:spAutoFit/>
          </a:bodyPr>
          <a:lstStyle/>
          <a:p>
            <a:pPr marL="12700">
              <a:lnSpc>
                <a:spcPct val="100000"/>
              </a:lnSpc>
              <a:spcBef>
                <a:spcPts val="100"/>
              </a:spcBef>
            </a:pPr>
            <a:r>
              <a:rPr sz="800" dirty="0">
                <a:latin typeface="Arial" panose="020B0604020202020204" pitchFamily="34" charset="0"/>
                <a:cs typeface="Arial" panose="020B0604020202020204" pitchFamily="34" charset="0"/>
              </a:rPr>
              <a:t>Arizona Department of Education, Career and Technical Education</a:t>
            </a:r>
          </a:p>
        </p:txBody>
      </p:sp>
      <p:sp>
        <p:nvSpPr>
          <p:cNvPr id="6" name="object 6">
            <a:extLst>
              <a:ext uri="{FF2B5EF4-FFF2-40B4-BE49-F238E27FC236}">
                <a16:creationId xmlns:a16="http://schemas.microsoft.com/office/drawing/2014/main" id="{99AD7238-2E2E-EC2E-2AD6-9BDC1C9154A6}"/>
              </a:ext>
            </a:extLst>
          </p:cNvPr>
          <p:cNvSpPr txBox="1">
            <a:spLocks/>
          </p:cNvSpPr>
          <p:nvPr/>
        </p:nvSpPr>
        <p:spPr>
          <a:xfrm>
            <a:off x="1308378" y="288420"/>
            <a:ext cx="6518909" cy="505267"/>
          </a:xfrm>
          <a:prstGeom prst="rect">
            <a:avLst/>
          </a:prstGeom>
        </p:spPr>
        <p:txBody>
          <a:bodyPr vert="horz" wrap="square" lIns="0" tIns="12700" rIns="0" bIns="0" rtlCol="0" anchor="ctr">
            <a:spAutoFit/>
          </a:bodyPr>
          <a:lstStyle>
            <a:lvl1pPr algn="l" defTabSz="685800" rtl="0" eaLnBrk="1" latinLnBrk="0" hangingPunct="1">
              <a:lnSpc>
                <a:spcPct val="90000"/>
              </a:lnSpc>
              <a:spcBef>
                <a:spcPct val="0"/>
              </a:spcBef>
              <a:buNone/>
              <a:defRPr sz="3300" kern="1200">
                <a:solidFill>
                  <a:schemeClr val="tx1"/>
                </a:solidFill>
                <a:latin typeface="+mj-lt"/>
                <a:ea typeface="+mj-ea"/>
                <a:cs typeface="+mj-cs"/>
              </a:defRPr>
            </a:lvl1pPr>
          </a:lstStyle>
          <a:p>
            <a:pPr marL="12700" algn="ctr">
              <a:lnSpc>
                <a:spcPct val="100000"/>
              </a:lnSpc>
              <a:spcBef>
                <a:spcPts val="100"/>
              </a:spcBef>
            </a:pPr>
            <a:r>
              <a:rPr lang="en-US" sz="3200" b="1" dirty="0">
                <a:solidFill>
                  <a:srgbClr val="002D72"/>
                </a:solidFill>
                <a:latin typeface="Montserrat" pitchFamily="2" charset="0"/>
                <a:cs typeface="Raleway"/>
              </a:rPr>
              <a:t>Remember!</a:t>
            </a:r>
          </a:p>
        </p:txBody>
      </p:sp>
      <p:pic>
        <p:nvPicPr>
          <p:cNvPr id="7" name="Picture 6">
            <a:extLst>
              <a:ext uri="{FF2B5EF4-FFF2-40B4-BE49-F238E27FC236}">
                <a16:creationId xmlns:a16="http://schemas.microsoft.com/office/drawing/2014/main" id="{03477658-45A6-4418-9082-5C39FF31808D}"/>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rot="5400000">
            <a:off x="4548779" y="-1437072"/>
            <a:ext cx="38105" cy="4553585"/>
          </a:xfrm>
          <a:prstGeom prst="rect">
            <a:avLst/>
          </a:prstGeom>
        </p:spPr>
      </p:pic>
      <p:sp>
        <p:nvSpPr>
          <p:cNvPr id="8" name="Rectangle: Rounded Corners 7">
            <a:extLst>
              <a:ext uri="{FF2B5EF4-FFF2-40B4-BE49-F238E27FC236}">
                <a16:creationId xmlns:a16="http://schemas.microsoft.com/office/drawing/2014/main" id="{05BF4814-2137-963A-112D-0172DED88287}"/>
              </a:ext>
            </a:extLst>
          </p:cNvPr>
          <p:cNvSpPr/>
          <p:nvPr/>
        </p:nvSpPr>
        <p:spPr>
          <a:xfrm>
            <a:off x="425064" y="3562350"/>
            <a:ext cx="8302211" cy="1121277"/>
          </a:xfrm>
          <a:prstGeom prst="roundRect">
            <a:avLst>
              <a:gd name="adj" fmla="val 10000"/>
            </a:avLst>
          </a:prstGeom>
          <a:solidFill>
            <a:srgbClr val="002D72"/>
          </a:solidFill>
        </p:spPr>
        <p:style>
          <a:lnRef idx="0">
            <a:schemeClr val="accent1">
              <a:hueOff val="0"/>
              <a:satOff val="0"/>
              <a:lumOff val="0"/>
              <a:alphaOff val="0"/>
            </a:schemeClr>
          </a:lnRef>
          <a:fillRef idx="1">
            <a:scrgbClr r="0" g="0" b="0"/>
          </a:fillRef>
          <a:effectRef idx="0">
            <a:schemeClr val="accent1">
              <a:tint val="40000"/>
              <a:hueOff val="0"/>
              <a:satOff val="0"/>
              <a:lumOff val="0"/>
              <a:alphaOff val="0"/>
            </a:schemeClr>
          </a:effectRef>
          <a:fontRef idx="minor">
            <a:schemeClr val="dk1">
              <a:hueOff val="0"/>
              <a:satOff val="0"/>
              <a:lumOff val="0"/>
              <a:alphaOff val="0"/>
            </a:schemeClr>
          </a:fontRef>
        </p:style>
        <p:txBody>
          <a:bodyPr/>
          <a:lstStyle/>
          <a:p>
            <a:endParaRPr lang="en-US"/>
          </a:p>
        </p:txBody>
      </p:sp>
      <p:sp>
        <p:nvSpPr>
          <p:cNvPr id="10" name="Rectangle 9" descr="Pencil with solid fill">
            <a:extLst>
              <a:ext uri="{FF2B5EF4-FFF2-40B4-BE49-F238E27FC236}">
                <a16:creationId xmlns:a16="http://schemas.microsoft.com/office/drawing/2014/main" id="{1F00B42E-F80E-5781-C1AE-1496BACCA75D}"/>
              </a:ext>
            </a:extLst>
          </p:cNvPr>
          <p:cNvSpPr/>
          <p:nvPr/>
        </p:nvSpPr>
        <p:spPr>
          <a:xfrm>
            <a:off x="764250" y="3814637"/>
            <a:ext cx="616702" cy="616702"/>
          </a:xfrm>
          <a:prstGeom prst="rect">
            <a:avLst/>
          </a:prstGeom>
          <a:blipFill>
            <a:blip r:embed="rId8">
              <a:extLst>
                <a:ext uri="{96DAC541-7B7A-43D3-8B79-37D633B846F1}">
                  <asvg:svgBlip xmlns:asvg="http://schemas.microsoft.com/office/drawing/2016/SVG/main" r:embed="rId9"/>
                </a:ext>
              </a:extLst>
            </a:blip>
            <a:stretch>
              <a:fillRect/>
            </a:stretch>
          </a:blipFill>
          <a:ln>
            <a:noFill/>
          </a:ln>
        </p:spPr>
        <p:style>
          <a:lnRef idx="2">
            <a:scrgbClr r="0" g="0" b="0"/>
          </a:lnRef>
          <a:fillRef idx="1">
            <a:scrgbClr r="0" g="0" b="0"/>
          </a:fillRef>
          <a:effectRef idx="0">
            <a:schemeClr val="accent1">
              <a:hueOff val="0"/>
              <a:satOff val="0"/>
              <a:lumOff val="0"/>
              <a:alphaOff val="0"/>
            </a:schemeClr>
          </a:effectRef>
          <a:fontRef idx="minor">
            <a:schemeClr val="lt1"/>
          </a:fontRef>
        </p:style>
        <p:txBody>
          <a:bodyPr/>
          <a:lstStyle/>
          <a:p>
            <a:endParaRPr lang="en-US"/>
          </a:p>
        </p:txBody>
      </p:sp>
      <p:grpSp>
        <p:nvGrpSpPr>
          <p:cNvPr id="12" name="Group 11">
            <a:extLst>
              <a:ext uri="{FF2B5EF4-FFF2-40B4-BE49-F238E27FC236}">
                <a16:creationId xmlns:a16="http://schemas.microsoft.com/office/drawing/2014/main" id="{674BB1C7-96FD-2542-3321-6C1271165FAC}"/>
              </a:ext>
            </a:extLst>
          </p:cNvPr>
          <p:cNvGrpSpPr/>
          <p:nvPr/>
        </p:nvGrpSpPr>
        <p:grpSpPr>
          <a:xfrm>
            <a:off x="1720138" y="3562350"/>
            <a:ext cx="7007136" cy="1121277"/>
            <a:chOff x="1295074" y="2008954"/>
            <a:chExt cx="7007136" cy="1121277"/>
          </a:xfrm>
        </p:grpSpPr>
        <p:sp>
          <p:nvSpPr>
            <p:cNvPr id="13" name="Rectangle 12">
              <a:extLst>
                <a:ext uri="{FF2B5EF4-FFF2-40B4-BE49-F238E27FC236}">
                  <a16:creationId xmlns:a16="http://schemas.microsoft.com/office/drawing/2014/main" id="{F51381A0-6083-CF88-6E8B-FAA8ADBDB5BA}"/>
                </a:ext>
              </a:extLst>
            </p:cNvPr>
            <p:cNvSpPr/>
            <p:nvPr/>
          </p:nvSpPr>
          <p:spPr>
            <a:xfrm>
              <a:off x="1295074" y="2008954"/>
              <a:ext cx="7007136" cy="1121277"/>
            </a:xfrm>
            <a:prstGeom prst="rect">
              <a:avLst/>
            </a:pr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a:lstStyle/>
            <a:p>
              <a:endParaRPr lang="en-US"/>
            </a:p>
          </p:txBody>
        </p:sp>
        <p:sp>
          <p:nvSpPr>
            <p:cNvPr id="14" name="TextBox 13">
              <a:extLst>
                <a:ext uri="{FF2B5EF4-FFF2-40B4-BE49-F238E27FC236}">
                  <a16:creationId xmlns:a16="http://schemas.microsoft.com/office/drawing/2014/main" id="{A65EC2EA-6452-88CA-B98E-F7E23D58507C}"/>
                </a:ext>
              </a:extLst>
            </p:cNvPr>
            <p:cNvSpPr txBox="1"/>
            <p:nvPr/>
          </p:nvSpPr>
          <p:spPr>
            <a:xfrm>
              <a:off x="1295074" y="2008954"/>
              <a:ext cx="7007136" cy="1121277"/>
            </a:xfrm>
            <a:prstGeom prst="rect">
              <a:avLst/>
            </a:prstGeom>
          </p:spPr>
          <p:style>
            <a:lnRef idx="0">
              <a:scrgbClr r="0" g="0" b="0"/>
            </a:lnRef>
            <a:fillRef idx="0">
              <a:scrgbClr r="0" g="0" b="0"/>
            </a:fillRef>
            <a:effectRef idx="0">
              <a:scrgbClr r="0" g="0" b="0"/>
            </a:effectRef>
            <a:fontRef idx="minor">
              <a:schemeClr val="tx1">
                <a:hueOff val="0"/>
                <a:satOff val="0"/>
                <a:lumOff val="0"/>
                <a:alphaOff val="0"/>
              </a:schemeClr>
            </a:fontRef>
          </p:style>
          <p:txBody>
            <a:bodyPr spcFirstLastPara="0" vert="horz" wrap="square" lIns="118668" tIns="118668" rIns="118668" bIns="118668" numCol="1" spcCol="1270" anchor="ctr" anchorCtr="0">
              <a:noAutofit/>
            </a:bodyPr>
            <a:lstStyle/>
            <a:p>
              <a:pPr lvl="0">
                <a:lnSpc>
                  <a:spcPct val="100000"/>
                </a:lnSpc>
              </a:pPr>
              <a:r>
                <a:rPr lang="en-US" sz="2000" dirty="0">
                  <a:solidFill>
                    <a:schemeClr val="bg1"/>
                  </a:solidFill>
                  <a:latin typeface="Arial" panose="020B0604020202020204" pitchFamily="34" charset="0"/>
                  <a:cs typeface="Arial" panose="020B0604020202020204" pitchFamily="34" charset="0"/>
                </a:rPr>
                <a:t>Paper, pencils, and User ID cards will be turned in at the conclusion of the test. Now let’s talk about the assessment you will be taking.</a:t>
              </a:r>
            </a:p>
          </p:txBody>
        </p:sp>
      </p:gr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21">
            <a:extLst>
              <a:ext uri="{FF2B5EF4-FFF2-40B4-BE49-F238E27FC236}">
                <a16:creationId xmlns:a16="http://schemas.microsoft.com/office/drawing/2014/main" id="{5B0A9C60-AF70-CFB3-DEC5-7A9C8BB698B5}"/>
              </a:ext>
            </a:extLst>
          </p:cNvPr>
          <p:cNvSpPr txBox="1">
            <a:spLocks/>
          </p:cNvSpPr>
          <p:nvPr/>
        </p:nvSpPr>
        <p:spPr>
          <a:xfrm>
            <a:off x="6739125" y="4956186"/>
            <a:ext cx="2057400" cy="130164"/>
          </a:xfrm>
          <a:prstGeom prst="rect">
            <a:avLst/>
          </a:prstGeom>
        </p:spPr>
        <p:txBody>
          <a:bodyPr vert="horz" wrap="square" lIns="0" tIns="6985" rIns="0" bIns="0"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12700" algn="r">
              <a:spcBef>
                <a:spcPts val="55"/>
              </a:spcBef>
            </a:pPr>
            <a:r>
              <a:rPr lang="en-US" sz="800" spc="-10" dirty="0">
                <a:latin typeface="Arial" panose="020B0604020202020204" pitchFamily="34" charset="0"/>
                <a:cs typeface="Arial" panose="020B0604020202020204" pitchFamily="34" charset="0"/>
              </a:rPr>
              <a:t>Page</a:t>
            </a:r>
            <a:r>
              <a:rPr lang="en-US" sz="800" spc="-50" dirty="0">
                <a:latin typeface="Arial" panose="020B0604020202020204" pitchFamily="34" charset="0"/>
                <a:cs typeface="Arial" panose="020B0604020202020204" pitchFamily="34" charset="0"/>
              </a:rPr>
              <a:t> </a:t>
            </a:r>
            <a:fld id="{81D60167-4931-47E6-BA6A-407CBD079E47}" type="slidenum">
              <a:rPr sz="800" smtClean="0">
                <a:latin typeface="Arial" panose="020B0604020202020204" pitchFamily="34" charset="0"/>
                <a:cs typeface="Arial" panose="020B0604020202020204" pitchFamily="34" charset="0"/>
              </a:rPr>
              <a:pPr marL="12700" algn="r">
                <a:spcBef>
                  <a:spcPts val="55"/>
                </a:spcBef>
              </a:pPr>
              <a:t>4</a:t>
            </a:fld>
            <a:endParaRPr sz="800" spc="-25" dirty="0">
              <a:latin typeface="Arial" panose="020B0604020202020204" pitchFamily="34" charset="0"/>
              <a:cs typeface="Arial" panose="020B0604020202020204" pitchFamily="34" charset="0"/>
            </a:endParaRPr>
          </a:p>
        </p:txBody>
      </p:sp>
      <p:sp>
        <p:nvSpPr>
          <p:cNvPr id="6" name="object 3">
            <a:extLst>
              <a:ext uri="{FF2B5EF4-FFF2-40B4-BE49-F238E27FC236}">
                <a16:creationId xmlns:a16="http://schemas.microsoft.com/office/drawing/2014/main" id="{9CA31532-6EF0-960F-CB76-05DFEE54BE2F}"/>
              </a:ext>
            </a:extLst>
          </p:cNvPr>
          <p:cNvSpPr txBox="1"/>
          <p:nvPr/>
        </p:nvSpPr>
        <p:spPr>
          <a:xfrm>
            <a:off x="381000" y="4942721"/>
            <a:ext cx="4411980" cy="135935"/>
          </a:xfrm>
          <a:prstGeom prst="rect">
            <a:avLst/>
          </a:prstGeom>
        </p:spPr>
        <p:txBody>
          <a:bodyPr vert="horz" wrap="square" lIns="0" tIns="12700" rIns="0" bIns="0" rtlCol="0">
            <a:spAutoFit/>
          </a:bodyPr>
          <a:lstStyle/>
          <a:p>
            <a:pPr marL="12700">
              <a:lnSpc>
                <a:spcPct val="100000"/>
              </a:lnSpc>
              <a:spcBef>
                <a:spcPts val="100"/>
              </a:spcBef>
            </a:pPr>
            <a:r>
              <a:rPr sz="800" dirty="0">
                <a:latin typeface="Arial" panose="020B0604020202020204" pitchFamily="34" charset="0"/>
                <a:cs typeface="Arial" panose="020B0604020202020204" pitchFamily="34" charset="0"/>
              </a:rPr>
              <a:t>Arizona Department of Education, Career and Technical Education</a:t>
            </a:r>
          </a:p>
        </p:txBody>
      </p:sp>
      <p:sp>
        <p:nvSpPr>
          <p:cNvPr id="7" name="object 6">
            <a:extLst>
              <a:ext uri="{FF2B5EF4-FFF2-40B4-BE49-F238E27FC236}">
                <a16:creationId xmlns:a16="http://schemas.microsoft.com/office/drawing/2014/main" id="{2CA5C804-115B-8BA3-B8FD-87128E173560}"/>
              </a:ext>
            </a:extLst>
          </p:cNvPr>
          <p:cNvSpPr txBox="1">
            <a:spLocks/>
          </p:cNvSpPr>
          <p:nvPr/>
        </p:nvSpPr>
        <p:spPr>
          <a:xfrm>
            <a:off x="1308378" y="288420"/>
            <a:ext cx="6518909" cy="505267"/>
          </a:xfrm>
          <a:prstGeom prst="rect">
            <a:avLst/>
          </a:prstGeom>
        </p:spPr>
        <p:txBody>
          <a:bodyPr vert="horz" wrap="square" lIns="0" tIns="12700" rIns="0" bIns="0" rtlCol="0" anchor="ctr">
            <a:spAutoFit/>
          </a:bodyPr>
          <a:lstStyle>
            <a:lvl1pPr algn="l" defTabSz="685800" rtl="0" eaLnBrk="1" latinLnBrk="0" hangingPunct="1">
              <a:lnSpc>
                <a:spcPct val="90000"/>
              </a:lnSpc>
              <a:spcBef>
                <a:spcPct val="0"/>
              </a:spcBef>
              <a:buNone/>
              <a:defRPr sz="3300" kern="1200">
                <a:solidFill>
                  <a:schemeClr val="tx1"/>
                </a:solidFill>
                <a:latin typeface="+mj-lt"/>
                <a:ea typeface="+mj-ea"/>
                <a:cs typeface="+mj-cs"/>
              </a:defRPr>
            </a:lvl1pPr>
          </a:lstStyle>
          <a:p>
            <a:pPr marL="12700" algn="ctr">
              <a:lnSpc>
                <a:spcPct val="100000"/>
              </a:lnSpc>
              <a:spcBef>
                <a:spcPts val="100"/>
              </a:spcBef>
            </a:pPr>
            <a:r>
              <a:rPr lang="en-US" sz="3200" b="1" dirty="0">
                <a:solidFill>
                  <a:srgbClr val="002D72"/>
                </a:solidFill>
                <a:latin typeface="Montserrat" pitchFamily="2" charset="0"/>
                <a:cs typeface="Raleway"/>
              </a:rPr>
              <a:t>Sample Question</a:t>
            </a:r>
          </a:p>
        </p:txBody>
      </p:sp>
      <p:pic>
        <p:nvPicPr>
          <p:cNvPr id="8" name="Picture 7">
            <a:extLst>
              <a:ext uri="{FF2B5EF4-FFF2-40B4-BE49-F238E27FC236}">
                <a16:creationId xmlns:a16="http://schemas.microsoft.com/office/drawing/2014/main" id="{9ECC10F1-0743-C971-7A3D-8C7C6BD816E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rot="5400000">
            <a:off x="4548779" y="-1437072"/>
            <a:ext cx="38105" cy="4553585"/>
          </a:xfrm>
          <a:prstGeom prst="rect">
            <a:avLst/>
          </a:prstGeom>
        </p:spPr>
      </p:pic>
      <p:grpSp>
        <p:nvGrpSpPr>
          <p:cNvPr id="13" name="Group 12">
            <a:extLst>
              <a:ext uri="{FF2B5EF4-FFF2-40B4-BE49-F238E27FC236}">
                <a16:creationId xmlns:a16="http://schemas.microsoft.com/office/drawing/2014/main" id="{D2DC056E-85E6-1016-F0E8-1E380F8A314C}"/>
              </a:ext>
            </a:extLst>
          </p:cNvPr>
          <p:cNvGrpSpPr/>
          <p:nvPr/>
        </p:nvGrpSpPr>
        <p:grpSpPr>
          <a:xfrm>
            <a:off x="2074568" y="1235286"/>
            <a:ext cx="4986525" cy="3200749"/>
            <a:chOff x="1752600" y="1237896"/>
            <a:chExt cx="4986525" cy="3200749"/>
          </a:xfrm>
        </p:grpSpPr>
        <p:sp>
          <p:nvSpPr>
            <p:cNvPr id="12" name="Rectangle 11">
              <a:extLst>
                <a:ext uri="{FF2B5EF4-FFF2-40B4-BE49-F238E27FC236}">
                  <a16:creationId xmlns:a16="http://schemas.microsoft.com/office/drawing/2014/main" id="{13779E5C-4C8F-8BB6-9698-6628F73F1D79}"/>
                </a:ext>
              </a:extLst>
            </p:cNvPr>
            <p:cNvSpPr/>
            <p:nvPr/>
          </p:nvSpPr>
          <p:spPr>
            <a:xfrm>
              <a:off x="1752600" y="1237896"/>
              <a:ext cx="4986525" cy="3200749"/>
            </a:xfrm>
            <a:prstGeom prst="rect">
              <a:avLst/>
            </a:prstGeom>
            <a:solidFill>
              <a:schemeClr val="bg1"/>
            </a:solidFill>
            <a:ln w="12700">
              <a:solidFill>
                <a:schemeClr val="tx1"/>
              </a:solidFill>
            </a:ln>
            <a:effectLst>
              <a:outerShdw blurRad="292100" dist="139700" dir="2700000" algn="ctr" rotWithShape="0">
                <a:schemeClr val="tx1">
                  <a:alpha val="65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object 4"/>
            <p:cNvSpPr txBox="1"/>
            <p:nvPr/>
          </p:nvSpPr>
          <p:spPr>
            <a:xfrm>
              <a:off x="1828800" y="1237896"/>
              <a:ext cx="4331207" cy="1917833"/>
            </a:xfrm>
            <a:prstGeom prst="rect">
              <a:avLst/>
            </a:prstGeom>
          </p:spPr>
          <p:txBody>
            <a:bodyPr vert="horz" wrap="square" lIns="0" tIns="9525" rIns="0" bIns="0" rtlCol="0">
              <a:spAutoFit/>
            </a:bodyPr>
            <a:lstStyle/>
            <a:p>
              <a:pPr marL="9525">
                <a:spcBef>
                  <a:spcPts val="75"/>
                </a:spcBef>
              </a:pPr>
              <a:r>
                <a:rPr sz="1600" spc="-4" dirty="0">
                  <a:latin typeface="Arial" panose="020B0604020202020204" pitchFamily="34" charset="0"/>
                  <a:cs typeface="Arial" panose="020B0604020202020204" pitchFamily="34" charset="0"/>
                </a:rPr>
                <a:t>Question </a:t>
              </a:r>
              <a:r>
                <a:rPr sz="1600" dirty="0">
                  <a:latin typeface="Arial" panose="020B0604020202020204" pitchFamily="34" charset="0"/>
                  <a:cs typeface="Arial" panose="020B0604020202020204" pitchFamily="34" charset="0"/>
                </a:rPr>
                <a:t>1 of</a:t>
              </a:r>
              <a:r>
                <a:rPr sz="1600" spc="153" dirty="0">
                  <a:latin typeface="Arial" panose="020B0604020202020204" pitchFamily="34" charset="0"/>
                  <a:cs typeface="Arial" panose="020B0604020202020204" pitchFamily="34" charset="0"/>
                </a:rPr>
                <a:t> </a:t>
              </a:r>
              <a:r>
                <a:rPr sz="1600" spc="-4" dirty="0">
                  <a:latin typeface="Arial" panose="020B0604020202020204" pitchFamily="34" charset="0"/>
                  <a:cs typeface="Arial" panose="020B0604020202020204" pitchFamily="34" charset="0"/>
                </a:rPr>
                <a:t>100</a:t>
              </a:r>
              <a:endParaRPr sz="1600" dirty="0">
                <a:latin typeface="Arial" panose="020B0604020202020204" pitchFamily="34" charset="0"/>
                <a:cs typeface="Arial" panose="020B0604020202020204" pitchFamily="34" charset="0"/>
              </a:endParaRPr>
            </a:p>
            <a:p>
              <a:pPr>
                <a:spcBef>
                  <a:spcPts val="23"/>
                </a:spcBef>
              </a:pPr>
              <a:endParaRPr sz="1200" dirty="0">
                <a:latin typeface="Arial" panose="020B0604020202020204" pitchFamily="34" charset="0"/>
                <a:cs typeface="Arial" panose="020B0604020202020204" pitchFamily="34" charset="0"/>
              </a:endParaRPr>
            </a:p>
            <a:p>
              <a:pPr marL="9525"/>
              <a:r>
                <a:rPr sz="1600" dirty="0">
                  <a:latin typeface="Arial" panose="020B0604020202020204" pitchFamily="34" charset="0"/>
                  <a:cs typeface="Arial" panose="020B0604020202020204" pitchFamily="34" charset="0"/>
                </a:rPr>
                <a:t>What </a:t>
              </a:r>
              <a:r>
                <a:rPr sz="1600" spc="-4" dirty="0">
                  <a:latin typeface="Arial" panose="020B0604020202020204" pitchFamily="34" charset="0"/>
                  <a:cs typeface="Arial" panose="020B0604020202020204" pitchFamily="34" charset="0"/>
                </a:rPr>
                <a:t>are </a:t>
              </a:r>
              <a:r>
                <a:rPr sz="1600" dirty="0">
                  <a:latin typeface="Arial" panose="020B0604020202020204" pitchFamily="34" charset="0"/>
                  <a:cs typeface="Arial" panose="020B0604020202020204" pitchFamily="34" charset="0"/>
                </a:rPr>
                <a:t>the </a:t>
              </a:r>
              <a:r>
                <a:rPr sz="1600" spc="-4" dirty="0">
                  <a:latin typeface="Arial" panose="020B0604020202020204" pitchFamily="34" charset="0"/>
                  <a:cs typeface="Arial" panose="020B0604020202020204" pitchFamily="34" charset="0"/>
                </a:rPr>
                <a:t>three colors </a:t>
              </a:r>
              <a:r>
                <a:rPr sz="1600" dirty="0">
                  <a:latin typeface="Arial" panose="020B0604020202020204" pitchFamily="34" charset="0"/>
                  <a:cs typeface="Arial" panose="020B0604020202020204" pitchFamily="34" charset="0"/>
                </a:rPr>
                <a:t>of the </a:t>
              </a:r>
              <a:r>
                <a:rPr sz="1600" spc="-4" dirty="0">
                  <a:latin typeface="Arial" panose="020B0604020202020204" pitchFamily="34" charset="0"/>
                  <a:cs typeface="Arial" panose="020B0604020202020204" pitchFamily="34" charset="0"/>
                </a:rPr>
                <a:t>American</a:t>
              </a:r>
              <a:r>
                <a:rPr sz="1600" spc="-210" dirty="0">
                  <a:latin typeface="Arial" panose="020B0604020202020204" pitchFamily="34" charset="0"/>
                  <a:cs typeface="Arial" panose="020B0604020202020204" pitchFamily="34" charset="0"/>
                </a:rPr>
                <a:t> </a:t>
              </a:r>
              <a:r>
                <a:rPr sz="1600" dirty="0">
                  <a:latin typeface="Arial" panose="020B0604020202020204" pitchFamily="34" charset="0"/>
                  <a:cs typeface="Arial" panose="020B0604020202020204" pitchFamily="34" charset="0"/>
                </a:rPr>
                <a:t>flag?</a:t>
              </a:r>
              <a:endParaRPr lang="en-US" sz="1600" dirty="0">
                <a:latin typeface="Arial" panose="020B0604020202020204" pitchFamily="34" charset="0"/>
                <a:cs typeface="Arial" panose="020B0604020202020204" pitchFamily="34" charset="0"/>
              </a:endParaRPr>
            </a:p>
            <a:p>
              <a:pPr marL="9525"/>
              <a:endParaRPr sz="1600" dirty="0">
                <a:latin typeface="Arial" panose="020B0604020202020204" pitchFamily="34" charset="0"/>
                <a:cs typeface="Arial" panose="020B0604020202020204" pitchFamily="34" charset="0"/>
              </a:endParaRPr>
            </a:p>
            <a:p>
              <a:pPr marL="224314" indent="-214789">
                <a:buFont typeface="Courier New"/>
                <a:buChar char="o"/>
                <a:tabLst>
                  <a:tab pos="224790" algn="l"/>
                </a:tabLst>
              </a:pPr>
              <a:r>
                <a:rPr lang="en-US" sz="1600" spc="-11" dirty="0">
                  <a:latin typeface="Arial" panose="020B0604020202020204" pitchFamily="34" charset="0"/>
                  <a:cs typeface="Arial" panose="020B0604020202020204" pitchFamily="34" charset="0"/>
                </a:rPr>
                <a:t>   </a:t>
              </a:r>
              <a:r>
                <a:rPr sz="1600" spc="-11" dirty="0">
                  <a:latin typeface="Arial" panose="020B0604020202020204" pitchFamily="34" charset="0"/>
                  <a:cs typeface="Arial" panose="020B0604020202020204" pitchFamily="34" charset="0"/>
                </a:rPr>
                <a:t>Red, </a:t>
              </a:r>
              <a:r>
                <a:rPr sz="1600" spc="-4" dirty="0">
                  <a:latin typeface="Arial" panose="020B0604020202020204" pitchFamily="34" charset="0"/>
                  <a:cs typeface="Arial" panose="020B0604020202020204" pitchFamily="34" charset="0"/>
                </a:rPr>
                <a:t>white, </a:t>
              </a:r>
              <a:r>
                <a:rPr sz="1600" dirty="0">
                  <a:latin typeface="Arial" panose="020B0604020202020204" pitchFamily="34" charset="0"/>
                  <a:cs typeface="Arial" panose="020B0604020202020204" pitchFamily="34" charset="0"/>
                </a:rPr>
                <a:t>and</a:t>
              </a:r>
              <a:r>
                <a:rPr sz="1600" spc="8" dirty="0">
                  <a:latin typeface="Arial" panose="020B0604020202020204" pitchFamily="34" charset="0"/>
                  <a:cs typeface="Arial" panose="020B0604020202020204" pitchFamily="34" charset="0"/>
                </a:rPr>
                <a:t> </a:t>
              </a:r>
              <a:r>
                <a:rPr sz="1600" dirty="0">
                  <a:latin typeface="Arial" panose="020B0604020202020204" pitchFamily="34" charset="0"/>
                  <a:cs typeface="Arial" panose="020B0604020202020204" pitchFamily="34" charset="0"/>
                </a:rPr>
                <a:t>green</a:t>
              </a:r>
            </a:p>
            <a:p>
              <a:pPr marL="224314" indent="-214789">
                <a:buFont typeface="Courier New"/>
                <a:buChar char="o"/>
                <a:tabLst>
                  <a:tab pos="224790" algn="l"/>
                </a:tabLst>
              </a:pPr>
              <a:r>
                <a:rPr lang="en-US" sz="1600" spc="-11" dirty="0">
                  <a:latin typeface="Arial" panose="020B0604020202020204" pitchFamily="34" charset="0"/>
                  <a:cs typeface="Arial" panose="020B0604020202020204" pitchFamily="34" charset="0"/>
                </a:rPr>
                <a:t>   </a:t>
              </a:r>
              <a:r>
                <a:rPr sz="1600" spc="-11" dirty="0">
                  <a:latin typeface="Arial" panose="020B0604020202020204" pitchFamily="34" charset="0"/>
                  <a:cs typeface="Arial" panose="020B0604020202020204" pitchFamily="34" charset="0"/>
                </a:rPr>
                <a:t>Red, </a:t>
              </a:r>
              <a:r>
                <a:rPr sz="1600" spc="-4" dirty="0">
                  <a:latin typeface="Arial" panose="020B0604020202020204" pitchFamily="34" charset="0"/>
                  <a:cs typeface="Arial" panose="020B0604020202020204" pitchFamily="34" charset="0"/>
                </a:rPr>
                <a:t>white, </a:t>
              </a:r>
              <a:r>
                <a:rPr sz="1600" dirty="0">
                  <a:latin typeface="Arial" panose="020B0604020202020204" pitchFamily="34" charset="0"/>
                  <a:cs typeface="Arial" panose="020B0604020202020204" pitchFamily="34" charset="0"/>
                </a:rPr>
                <a:t>and</a:t>
              </a:r>
              <a:r>
                <a:rPr sz="1600" spc="8" dirty="0">
                  <a:latin typeface="Arial" panose="020B0604020202020204" pitchFamily="34" charset="0"/>
                  <a:cs typeface="Arial" panose="020B0604020202020204" pitchFamily="34" charset="0"/>
                </a:rPr>
                <a:t> </a:t>
              </a:r>
              <a:r>
                <a:rPr sz="1600" spc="-4" dirty="0">
                  <a:latin typeface="Arial" panose="020B0604020202020204" pitchFamily="34" charset="0"/>
                  <a:cs typeface="Arial" panose="020B0604020202020204" pitchFamily="34" charset="0"/>
                </a:rPr>
                <a:t>blue</a:t>
              </a:r>
              <a:endParaRPr sz="1600" dirty="0">
                <a:latin typeface="Arial" panose="020B0604020202020204" pitchFamily="34" charset="0"/>
                <a:cs typeface="Arial" panose="020B0604020202020204" pitchFamily="34" charset="0"/>
              </a:endParaRPr>
            </a:p>
            <a:p>
              <a:pPr marL="224314" indent="-214789">
                <a:buFont typeface="Courier New"/>
                <a:buChar char="o"/>
                <a:tabLst>
                  <a:tab pos="224790" algn="l"/>
                </a:tabLst>
              </a:pPr>
              <a:r>
                <a:rPr lang="en-US" sz="1600" spc="-41" dirty="0">
                  <a:latin typeface="Arial" panose="020B0604020202020204" pitchFamily="34" charset="0"/>
                  <a:cs typeface="Arial" panose="020B0604020202020204" pitchFamily="34" charset="0"/>
                </a:rPr>
                <a:t>   </a:t>
              </a:r>
              <a:r>
                <a:rPr sz="1600" spc="-41" dirty="0">
                  <a:latin typeface="Arial" panose="020B0604020202020204" pitchFamily="34" charset="0"/>
                  <a:cs typeface="Arial" panose="020B0604020202020204" pitchFamily="34" charset="0"/>
                </a:rPr>
                <a:t>Yellow, </a:t>
              </a:r>
              <a:r>
                <a:rPr sz="1600" spc="-4" dirty="0">
                  <a:latin typeface="Arial" panose="020B0604020202020204" pitchFamily="34" charset="0"/>
                  <a:cs typeface="Arial" panose="020B0604020202020204" pitchFamily="34" charset="0"/>
                </a:rPr>
                <a:t>white, </a:t>
              </a:r>
              <a:r>
                <a:rPr sz="1600" dirty="0">
                  <a:latin typeface="Arial" panose="020B0604020202020204" pitchFamily="34" charset="0"/>
                  <a:cs typeface="Arial" panose="020B0604020202020204" pitchFamily="34" charset="0"/>
                </a:rPr>
                <a:t>and</a:t>
              </a:r>
              <a:r>
                <a:rPr sz="1600" spc="53" dirty="0">
                  <a:latin typeface="Arial" panose="020B0604020202020204" pitchFamily="34" charset="0"/>
                  <a:cs typeface="Arial" panose="020B0604020202020204" pitchFamily="34" charset="0"/>
                </a:rPr>
                <a:t> </a:t>
              </a:r>
              <a:r>
                <a:rPr sz="1600" spc="-8" dirty="0">
                  <a:latin typeface="Arial" panose="020B0604020202020204" pitchFamily="34" charset="0"/>
                  <a:cs typeface="Arial" panose="020B0604020202020204" pitchFamily="34" charset="0"/>
                </a:rPr>
                <a:t>black</a:t>
              </a:r>
              <a:endParaRPr sz="1600" dirty="0">
                <a:latin typeface="Arial" panose="020B0604020202020204" pitchFamily="34" charset="0"/>
                <a:cs typeface="Arial" panose="020B0604020202020204" pitchFamily="34" charset="0"/>
              </a:endParaRPr>
            </a:p>
            <a:p>
              <a:pPr marL="224314" indent="-214789">
                <a:buFont typeface="Courier New"/>
                <a:buChar char="o"/>
                <a:tabLst>
                  <a:tab pos="224790" algn="l"/>
                </a:tabLst>
              </a:pPr>
              <a:r>
                <a:rPr lang="en-US" sz="1600" spc="-41" dirty="0">
                  <a:latin typeface="Arial" panose="020B0604020202020204" pitchFamily="34" charset="0"/>
                  <a:cs typeface="Arial" panose="020B0604020202020204" pitchFamily="34" charset="0"/>
                </a:rPr>
                <a:t>   </a:t>
              </a:r>
              <a:r>
                <a:rPr sz="1600" spc="-41" dirty="0">
                  <a:latin typeface="Arial" panose="020B0604020202020204" pitchFamily="34" charset="0"/>
                  <a:cs typeface="Arial" panose="020B0604020202020204" pitchFamily="34" charset="0"/>
                </a:rPr>
                <a:t>Yellow, </a:t>
              </a:r>
              <a:r>
                <a:rPr sz="1600" spc="-4" dirty="0">
                  <a:latin typeface="Arial" panose="020B0604020202020204" pitchFamily="34" charset="0"/>
                  <a:cs typeface="Arial" panose="020B0604020202020204" pitchFamily="34" charset="0"/>
                </a:rPr>
                <a:t>white, </a:t>
              </a:r>
              <a:r>
                <a:rPr sz="1600" dirty="0">
                  <a:latin typeface="Arial" panose="020B0604020202020204" pitchFamily="34" charset="0"/>
                  <a:cs typeface="Arial" panose="020B0604020202020204" pitchFamily="34" charset="0"/>
                </a:rPr>
                <a:t>and</a:t>
              </a:r>
              <a:r>
                <a:rPr sz="1600" spc="53" dirty="0">
                  <a:latin typeface="Arial" panose="020B0604020202020204" pitchFamily="34" charset="0"/>
                  <a:cs typeface="Arial" panose="020B0604020202020204" pitchFamily="34" charset="0"/>
                </a:rPr>
                <a:t> </a:t>
              </a:r>
              <a:r>
                <a:rPr sz="1600" dirty="0">
                  <a:latin typeface="Arial" panose="020B0604020202020204" pitchFamily="34" charset="0"/>
                  <a:cs typeface="Arial" panose="020B0604020202020204" pitchFamily="34" charset="0"/>
                </a:rPr>
                <a:t>purple</a:t>
              </a:r>
            </a:p>
          </p:txBody>
        </p:sp>
        <p:pic>
          <p:nvPicPr>
            <p:cNvPr id="11" name="Picture 10">
              <a:extLst>
                <a:ext uri="{FF2B5EF4-FFF2-40B4-BE49-F238E27FC236}">
                  <a16:creationId xmlns:a16="http://schemas.microsoft.com/office/drawing/2014/main" id="{65D6A4E9-73FD-A0DE-B2A8-461D452ADFEE}"/>
                </a:ext>
              </a:extLst>
            </p:cNvPr>
            <p:cNvPicPr>
              <a:picLocks noChangeAspect="1"/>
            </p:cNvPicPr>
            <p:nvPr/>
          </p:nvPicPr>
          <p:blipFill>
            <a:blip r:embed="rId3"/>
            <a:stretch>
              <a:fillRect/>
            </a:stretch>
          </p:blipFill>
          <p:spPr>
            <a:xfrm>
              <a:off x="1814885" y="3334297"/>
              <a:ext cx="4858941" cy="1066800"/>
            </a:xfrm>
            <a:prstGeom prst="rect">
              <a:avLst/>
            </a:prstGeom>
            <a:ln w="12700">
              <a:noFill/>
            </a:ln>
            <a:effectLst/>
          </p:spPr>
        </p:pic>
      </p:gr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ject 4"/>
          <p:cNvSpPr/>
          <p:nvPr/>
        </p:nvSpPr>
        <p:spPr>
          <a:xfrm>
            <a:off x="3332416" y="2468309"/>
            <a:ext cx="4891088" cy="1068705"/>
          </a:xfrm>
          <a:custGeom>
            <a:avLst/>
            <a:gdLst/>
            <a:ahLst/>
            <a:cxnLst/>
            <a:rect l="l" t="t" r="r" b="b"/>
            <a:pathLst>
              <a:path w="6521450" h="1424939">
                <a:moveTo>
                  <a:pt x="0" y="0"/>
                </a:moveTo>
                <a:lnTo>
                  <a:pt x="6521196" y="0"/>
                </a:lnTo>
                <a:lnTo>
                  <a:pt x="6521196" y="1424939"/>
                </a:lnTo>
                <a:lnTo>
                  <a:pt x="0" y="1424939"/>
                </a:lnTo>
                <a:lnTo>
                  <a:pt x="0" y="0"/>
                </a:lnTo>
                <a:close/>
              </a:path>
            </a:pathLst>
          </a:custGeom>
          <a:ln w="25908">
            <a:noFill/>
          </a:ln>
        </p:spPr>
        <p:txBody>
          <a:bodyPr wrap="square" lIns="0" tIns="0" rIns="0" bIns="0" rtlCol="0"/>
          <a:lstStyle/>
          <a:p>
            <a:endParaRPr sz="1013"/>
          </a:p>
        </p:txBody>
      </p:sp>
      <p:sp>
        <p:nvSpPr>
          <p:cNvPr id="5" name="object 5"/>
          <p:cNvSpPr txBox="1"/>
          <p:nvPr/>
        </p:nvSpPr>
        <p:spPr>
          <a:xfrm>
            <a:off x="3204205" y="777626"/>
            <a:ext cx="4341019" cy="563616"/>
          </a:xfrm>
          <a:prstGeom prst="rect">
            <a:avLst/>
          </a:prstGeom>
        </p:spPr>
        <p:txBody>
          <a:bodyPr vert="horz" wrap="square" lIns="0" tIns="9525" rIns="0" bIns="0" rtlCol="0">
            <a:spAutoFit/>
          </a:bodyPr>
          <a:lstStyle/>
          <a:p>
            <a:pPr marL="9525">
              <a:spcBef>
                <a:spcPts val="75"/>
              </a:spcBef>
            </a:pPr>
            <a:r>
              <a:rPr b="1" spc="-4" dirty="0">
                <a:latin typeface="Arial" panose="020B0604020202020204" pitchFamily="34" charset="0"/>
                <a:cs typeface="Arial" panose="020B0604020202020204" pitchFamily="34" charset="0"/>
              </a:rPr>
              <a:t>1. </a:t>
            </a:r>
            <a:r>
              <a:rPr b="1" dirty="0">
                <a:solidFill>
                  <a:srgbClr val="00B050"/>
                </a:solidFill>
                <a:latin typeface="Arial" panose="020B0604020202020204" pitchFamily="34" charset="0"/>
                <a:cs typeface="Arial" panose="020B0604020202020204" pitchFamily="34" charset="0"/>
              </a:rPr>
              <a:t>No </a:t>
            </a:r>
            <a:r>
              <a:rPr b="1" spc="-11" dirty="0">
                <a:solidFill>
                  <a:srgbClr val="00B050"/>
                </a:solidFill>
                <a:latin typeface="Arial" panose="020B0604020202020204" pitchFamily="34" charset="0"/>
                <a:cs typeface="Arial" panose="020B0604020202020204" pitchFamily="34" charset="0"/>
              </a:rPr>
              <a:t>Answer </a:t>
            </a:r>
            <a:r>
              <a:rPr b="1" spc="-4" dirty="0">
                <a:solidFill>
                  <a:srgbClr val="00B050"/>
                </a:solidFill>
                <a:latin typeface="Arial" panose="020B0604020202020204" pitchFamily="34" charset="0"/>
                <a:cs typeface="Arial" panose="020B0604020202020204" pitchFamily="34" charset="0"/>
              </a:rPr>
              <a:t>(Skip this Question) </a:t>
            </a:r>
            <a:r>
              <a:rPr dirty="0">
                <a:latin typeface="Arial" panose="020B0604020202020204" pitchFamily="34" charset="0"/>
                <a:cs typeface="Arial" panose="020B0604020202020204" pitchFamily="34" charset="0"/>
              </a:rPr>
              <a:t>– this </a:t>
            </a:r>
            <a:r>
              <a:rPr spc="-4" dirty="0">
                <a:latin typeface="Arial" panose="020B0604020202020204" pitchFamily="34" charset="0"/>
                <a:cs typeface="Arial" panose="020B0604020202020204" pitchFamily="34" charset="0"/>
              </a:rPr>
              <a:t>is </a:t>
            </a:r>
            <a:r>
              <a:rPr dirty="0">
                <a:latin typeface="Arial" panose="020B0604020202020204" pitchFamily="34" charset="0"/>
                <a:cs typeface="Arial" panose="020B0604020202020204" pitchFamily="34" charset="0"/>
              </a:rPr>
              <a:t>the </a:t>
            </a:r>
            <a:r>
              <a:rPr spc="-4" dirty="0">
                <a:latin typeface="Arial" panose="020B0604020202020204" pitchFamily="34" charset="0"/>
                <a:cs typeface="Arial" panose="020B0604020202020204" pitchFamily="34" charset="0"/>
              </a:rPr>
              <a:t>default</a:t>
            </a:r>
            <a:r>
              <a:rPr spc="83" dirty="0">
                <a:latin typeface="Arial" panose="020B0604020202020204" pitchFamily="34" charset="0"/>
                <a:cs typeface="Arial" panose="020B0604020202020204" pitchFamily="34" charset="0"/>
              </a:rPr>
              <a:t> </a:t>
            </a:r>
            <a:r>
              <a:rPr spc="-11" dirty="0">
                <a:latin typeface="Arial" panose="020B0604020202020204" pitchFamily="34" charset="0"/>
                <a:cs typeface="Arial" panose="020B0604020202020204" pitchFamily="34" charset="0"/>
              </a:rPr>
              <a:t>answer.</a:t>
            </a:r>
            <a:endParaRPr dirty="0">
              <a:latin typeface="Arial" panose="020B0604020202020204" pitchFamily="34" charset="0"/>
              <a:cs typeface="Arial" panose="020B0604020202020204" pitchFamily="34" charset="0"/>
            </a:endParaRPr>
          </a:p>
        </p:txBody>
      </p:sp>
      <p:sp>
        <p:nvSpPr>
          <p:cNvPr id="6" name="object 6"/>
          <p:cNvSpPr txBox="1"/>
          <p:nvPr/>
        </p:nvSpPr>
        <p:spPr>
          <a:xfrm>
            <a:off x="3204205" y="1345465"/>
            <a:ext cx="5022532" cy="563616"/>
          </a:xfrm>
          <a:prstGeom prst="rect">
            <a:avLst/>
          </a:prstGeom>
        </p:spPr>
        <p:txBody>
          <a:bodyPr vert="horz" wrap="square" lIns="0" tIns="9525" rIns="0" bIns="0" rtlCol="0">
            <a:spAutoFit/>
          </a:bodyPr>
          <a:lstStyle/>
          <a:p>
            <a:pPr marL="9525">
              <a:spcBef>
                <a:spcPts val="75"/>
              </a:spcBef>
            </a:pPr>
            <a:r>
              <a:rPr b="1" spc="-4" dirty="0">
                <a:latin typeface="Arial" panose="020B0604020202020204" pitchFamily="34" charset="0"/>
                <a:cs typeface="Arial" panose="020B0604020202020204" pitchFamily="34" charset="0"/>
              </a:rPr>
              <a:t>2. </a:t>
            </a:r>
            <a:r>
              <a:rPr b="1" spc="-11" dirty="0">
                <a:solidFill>
                  <a:srgbClr val="D97828"/>
                </a:solidFill>
                <a:latin typeface="Arial" panose="020B0604020202020204" pitchFamily="34" charset="0"/>
                <a:cs typeface="Arial" panose="020B0604020202020204" pitchFamily="34" charset="0"/>
              </a:rPr>
              <a:t>Save Answer </a:t>
            </a:r>
            <a:r>
              <a:rPr u="sng" dirty="0">
                <a:uFill>
                  <a:solidFill>
                    <a:srgbClr val="000000"/>
                  </a:solidFill>
                </a:uFill>
                <a:latin typeface="Arial" panose="020B0604020202020204" pitchFamily="34" charset="0"/>
                <a:cs typeface="Arial" panose="020B0604020202020204" pitchFamily="34" charset="0"/>
              </a:rPr>
              <a:t>and</a:t>
            </a:r>
            <a:r>
              <a:rPr dirty="0">
                <a:latin typeface="Arial" panose="020B0604020202020204" pitchFamily="34" charset="0"/>
                <a:cs typeface="Arial" panose="020B0604020202020204" pitchFamily="34" charset="0"/>
              </a:rPr>
              <a:t> </a:t>
            </a:r>
            <a:r>
              <a:rPr b="1" dirty="0">
                <a:solidFill>
                  <a:srgbClr val="D97828"/>
                </a:solidFill>
                <a:latin typeface="Arial" panose="020B0604020202020204" pitchFamily="34" charset="0"/>
                <a:cs typeface="Arial" panose="020B0604020202020204" pitchFamily="34" charset="0"/>
              </a:rPr>
              <a:t>Mark for </a:t>
            </a:r>
            <a:r>
              <a:rPr b="1" spc="-4" dirty="0">
                <a:solidFill>
                  <a:srgbClr val="D97828"/>
                </a:solidFill>
                <a:latin typeface="Arial" panose="020B0604020202020204" pitchFamily="34" charset="0"/>
                <a:cs typeface="Arial" panose="020B0604020202020204" pitchFamily="34" charset="0"/>
              </a:rPr>
              <a:t>Review </a:t>
            </a:r>
            <a:r>
              <a:rPr lang="en-US" dirty="0">
                <a:latin typeface="Arial" panose="020B0604020202020204" pitchFamily="34" charset="0"/>
                <a:cs typeface="Arial" panose="020B0604020202020204" pitchFamily="34" charset="0"/>
              </a:rPr>
              <a:t>–</a:t>
            </a:r>
            <a:r>
              <a:rPr dirty="0">
                <a:latin typeface="Arial" panose="020B0604020202020204" pitchFamily="34" charset="0"/>
                <a:cs typeface="Arial" panose="020B0604020202020204" pitchFamily="34" charset="0"/>
              </a:rPr>
              <a:t> both </a:t>
            </a:r>
            <a:r>
              <a:rPr spc="-4" dirty="0">
                <a:latin typeface="Arial" panose="020B0604020202020204" pitchFamily="34" charset="0"/>
                <a:cs typeface="Arial" panose="020B0604020202020204" pitchFamily="34" charset="0"/>
              </a:rPr>
              <a:t>will bookmark </a:t>
            </a:r>
            <a:r>
              <a:rPr dirty="0">
                <a:latin typeface="Arial" panose="020B0604020202020204" pitchFamily="34" charset="0"/>
                <a:cs typeface="Arial" panose="020B0604020202020204" pitchFamily="34" charset="0"/>
              </a:rPr>
              <a:t>the</a:t>
            </a:r>
            <a:r>
              <a:rPr spc="26" dirty="0">
                <a:latin typeface="Arial" panose="020B0604020202020204" pitchFamily="34" charset="0"/>
                <a:cs typeface="Arial" panose="020B0604020202020204" pitchFamily="34" charset="0"/>
              </a:rPr>
              <a:t> </a:t>
            </a:r>
            <a:r>
              <a:rPr spc="-4" dirty="0">
                <a:latin typeface="Arial" panose="020B0604020202020204" pitchFamily="34" charset="0"/>
                <a:cs typeface="Arial" panose="020B0604020202020204" pitchFamily="34" charset="0"/>
              </a:rPr>
              <a:t>question.</a:t>
            </a:r>
            <a:endParaRPr dirty="0">
              <a:latin typeface="Arial" panose="020B0604020202020204" pitchFamily="34" charset="0"/>
              <a:cs typeface="Arial" panose="020B0604020202020204" pitchFamily="34" charset="0"/>
            </a:endParaRPr>
          </a:p>
        </p:txBody>
      </p:sp>
      <p:sp>
        <p:nvSpPr>
          <p:cNvPr id="7" name="object 7"/>
          <p:cNvSpPr txBox="1"/>
          <p:nvPr/>
        </p:nvSpPr>
        <p:spPr>
          <a:xfrm>
            <a:off x="3204205" y="1950310"/>
            <a:ext cx="3237916" cy="286617"/>
          </a:xfrm>
          <a:prstGeom prst="rect">
            <a:avLst/>
          </a:prstGeom>
        </p:spPr>
        <p:txBody>
          <a:bodyPr vert="horz" wrap="square" lIns="0" tIns="9525" rIns="0" bIns="0" rtlCol="0">
            <a:spAutoFit/>
          </a:bodyPr>
          <a:lstStyle/>
          <a:p>
            <a:pPr marL="9525">
              <a:spcBef>
                <a:spcPts val="75"/>
              </a:spcBef>
            </a:pPr>
            <a:r>
              <a:rPr b="1" spc="-4" dirty="0">
                <a:latin typeface="Arial" panose="020B0604020202020204" pitchFamily="34" charset="0"/>
                <a:cs typeface="Arial" panose="020B0604020202020204" pitchFamily="34" charset="0"/>
              </a:rPr>
              <a:t>3. </a:t>
            </a:r>
            <a:r>
              <a:rPr b="1" spc="8" dirty="0">
                <a:solidFill>
                  <a:srgbClr val="002D72"/>
                </a:solidFill>
                <a:latin typeface="Arial" panose="020B0604020202020204" pitchFamily="34" charset="0"/>
                <a:cs typeface="Arial" panose="020B0604020202020204" pitchFamily="34" charset="0"/>
              </a:rPr>
              <a:t>Correct</a:t>
            </a:r>
            <a:r>
              <a:rPr lang="en-US" b="1" spc="-19" dirty="0">
                <a:solidFill>
                  <a:srgbClr val="002D72"/>
                </a:solidFill>
                <a:latin typeface="Arial" panose="020B0604020202020204" pitchFamily="34" charset="0"/>
                <a:cs typeface="Arial" panose="020B0604020202020204" pitchFamily="34" charset="0"/>
              </a:rPr>
              <a:t> </a:t>
            </a:r>
            <a:r>
              <a:rPr b="1" spc="-11" dirty="0">
                <a:solidFill>
                  <a:srgbClr val="002D72"/>
                </a:solidFill>
                <a:latin typeface="Arial" panose="020B0604020202020204" pitchFamily="34" charset="0"/>
                <a:cs typeface="Arial" panose="020B0604020202020204" pitchFamily="34" charset="0"/>
              </a:rPr>
              <a:t>Answer</a:t>
            </a:r>
            <a:endParaRPr dirty="0">
              <a:solidFill>
                <a:srgbClr val="002D72"/>
              </a:solidFill>
              <a:latin typeface="Arial" panose="020B0604020202020204" pitchFamily="34" charset="0"/>
              <a:cs typeface="Arial" panose="020B0604020202020204" pitchFamily="34" charset="0"/>
            </a:endParaRPr>
          </a:p>
        </p:txBody>
      </p:sp>
      <p:sp>
        <p:nvSpPr>
          <p:cNvPr id="8" name="object 8"/>
          <p:cNvSpPr txBox="1"/>
          <p:nvPr/>
        </p:nvSpPr>
        <p:spPr>
          <a:xfrm>
            <a:off x="3806188" y="4255223"/>
            <a:ext cx="4546759" cy="446275"/>
          </a:xfrm>
          <a:prstGeom prst="rect">
            <a:avLst/>
          </a:prstGeom>
        </p:spPr>
        <p:txBody>
          <a:bodyPr vert="horz" wrap="square" lIns="0" tIns="34289" rIns="0" bIns="0" rtlCol="0">
            <a:spAutoFit/>
          </a:bodyPr>
          <a:lstStyle/>
          <a:p>
            <a:pPr marL="9525" marR="3810" algn="ctr">
              <a:lnSpc>
                <a:spcPts val="1635"/>
              </a:lnSpc>
              <a:spcBef>
                <a:spcPts val="269"/>
              </a:spcBef>
            </a:pPr>
            <a:r>
              <a:rPr lang="en-US" spc="-8" dirty="0">
                <a:latin typeface="Arial" panose="020B0604020202020204" pitchFamily="34" charset="0"/>
                <a:cs typeface="Arial" panose="020B0604020202020204" pitchFamily="34" charset="0"/>
              </a:rPr>
              <a:t>Click </a:t>
            </a:r>
            <a:r>
              <a:rPr lang="en-US" dirty="0">
                <a:latin typeface="Arial" panose="020B0604020202020204" pitchFamily="34" charset="0"/>
                <a:cs typeface="Arial" panose="020B0604020202020204" pitchFamily="34" charset="0"/>
              </a:rPr>
              <a:t>the </a:t>
            </a:r>
            <a:r>
              <a:rPr lang="en-US" spc="-15" dirty="0">
                <a:latin typeface="Arial" panose="020B0604020202020204" pitchFamily="34" charset="0"/>
                <a:cs typeface="Arial" panose="020B0604020202020204" pitchFamily="34" charset="0"/>
              </a:rPr>
              <a:t>Save </a:t>
            </a:r>
            <a:r>
              <a:rPr lang="en-US" spc="-11" dirty="0">
                <a:latin typeface="Arial" panose="020B0604020202020204" pitchFamily="34" charset="0"/>
                <a:cs typeface="Arial" panose="020B0604020202020204" pitchFamily="34" charset="0"/>
              </a:rPr>
              <a:t>Answer </a:t>
            </a:r>
            <a:r>
              <a:rPr lang="en-US" dirty="0">
                <a:latin typeface="Arial" panose="020B0604020202020204" pitchFamily="34" charset="0"/>
                <a:cs typeface="Arial" panose="020B0604020202020204" pitchFamily="34" charset="0"/>
              </a:rPr>
              <a:t>button to </a:t>
            </a:r>
            <a:r>
              <a:rPr lang="en-US" spc="-8" dirty="0">
                <a:latin typeface="Arial" panose="020B0604020202020204" pitchFamily="34" charset="0"/>
                <a:cs typeface="Arial" panose="020B0604020202020204" pitchFamily="34" charset="0"/>
              </a:rPr>
              <a:t>advance </a:t>
            </a:r>
            <a:r>
              <a:rPr lang="en-US" dirty="0">
                <a:latin typeface="Arial" panose="020B0604020202020204" pitchFamily="34" charset="0"/>
                <a:cs typeface="Arial" panose="020B0604020202020204" pitchFamily="34" charset="0"/>
              </a:rPr>
              <a:t>the </a:t>
            </a:r>
            <a:r>
              <a:rPr lang="en-US" spc="-4" dirty="0">
                <a:latin typeface="Arial" panose="020B0604020202020204" pitchFamily="34" charset="0"/>
                <a:cs typeface="Arial" panose="020B0604020202020204" pitchFamily="34" charset="0"/>
              </a:rPr>
              <a:t>test </a:t>
            </a:r>
            <a:r>
              <a:rPr lang="en-US" dirty="0">
                <a:latin typeface="Arial" panose="020B0604020202020204" pitchFamily="34" charset="0"/>
                <a:cs typeface="Arial" panose="020B0604020202020204" pitchFamily="34" charset="0"/>
              </a:rPr>
              <a:t>to the </a:t>
            </a:r>
            <a:r>
              <a:rPr lang="en-US" spc="-4" dirty="0">
                <a:latin typeface="Arial" panose="020B0604020202020204" pitchFamily="34" charset="0"/>
                <a:cs typeface="Arial" panose="020B0604020202020204" pitchFamily="34" charset="0"/>
              </a:rPr>
              <a:t>next question.</a:t>
            </a:r>
            <a:endParaRPr lang="en-US" dirty="0">
              <a:latin typeface="Arial" panose="020B0604020202020204" pitchFamily="34" charset="0"/>
              <a:cs typeface="Arial" panose="020B0604020202020204" pitchFamily="34" charset="0"/>
            </a:endParaRPr>
          </a:p>
        </p:txBody>
      </p:sp>
      <p:pic>
        <p:nvPicPr>
          <p:cNvPr id="10" name="Picture 9">
            <a:extLst>
              <a:ext uri="{FF2B5EF4-FFF2-40B4-BE49-F238E27FC236}">
                <a16:creationId xmlns:a16="http://schemas.microsoft.com/office/drawing/2014/main" id="{927B5CBC-7439-D194-1BA6-A48FFE59E286}"/>
              </a:ext>
            </a:extLst>
          </p:cNvPr>
          <p:cNvPicPr>
            <a:picLocks noChangeAspect="1"/>
          </p:cNvPicPr>
          <p:nvPr/>
        </p:nvPicPr>
        <p:blipFill>
          <a:blip r:embed="rId2"/>
          <a:stretch>
            <a:fillRect/>
          </a:stretch>
        </p:blipFill>
        <p:spPr>
          <a:xfrm>
            <a:off x="3220734" y="2455236"/>
            <a:ext cx="5553850" cy="1219370"/>
          </a:xfrm>
          <a:prstGeom prst="rect">
            <a:avLst/>
          </a:prstGeom>
          <a:ln w="12700">
            <a:solidFill>
              <a:schemeClr val="tx1"/>
            </a:solidFill>
          </a:ln>
          <a:effectLst>
            <a:outerShdw blurRad="292100" dist="139700" dir="2700000" algn="ctr" rotWithShape="0">
              <a:schemeClr val="tx1">
                <a:alpha val="65000"/>
              </a:schemeClr>
            </a:outerShdw>
          </a:effectLst>
        </p:spPr>
      </p:pic>
      <p:sp>
        <p:nvSpPr>
          <p:cNvPr id="9" name="object 21">
            <a:extLst>
              <a:ext uri="{FF2B5EF4-FFF2-40B4-BE49-F238E27FC236}">
                <a16:creationId xmlns:a16="http://schemas.microsoft.com/office/drawing/2014/main" id="{1273A143-4DF3-0962-1B14-A868150930D3}"/>
              </a:ext>
            </a:extLst>
          </p:cNvPr>
          <p:cNvSpPr txBox="1">
            <a:spLocks/>
          </p:cNvSpPr>
          <p:nvPr/>
        </p:nvSpPr>
        <p:spPr>
          <a:xfrm>
            <a:off x="6739125" y="4956186"/>
            <a:ext cx="2057400" cy="130164"/>
          </a:xfrm>
          <a:prstGeom prst="rect">
            <a:avLst/>
          </a:prstGeom>
        </p:spPr>
        <p:txBody>
          <a:bodyPr vert="horz" wrap="square" lIns="0" tIns="6985" rIns="0" bIns="0"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12700" algn="r">
              <a:spcBef>
                <a:spcPts val="55"/>
              </a:spcBef>
            </a:pPr>
            <a:r>
              <a:rPr lang="en-US" sz="800" spc="-10" dirty="0">
                <a:latin typeface="Arial" panose="020B0604020202020204" pitchFamily="34" charset="0"/>
                <a:cs typeface="Arial" panose="020B0604020202020204" pitchFamily="34" charset="0"/>
              </a:rPr>
              <a:t>Page</a:t>
            </a:r>
            <a:r>
              <a:rPr lang="en-US" sz="800" spc="-50" dirty="0">
                <a:latin typeface="Arial" panose="020B0604020202020204" pitchFamily="34" charset="0"/>
                <a:cs typeface="Arial" panose="020B0604020202020204" pitchFamily="34" charset="0"/>
              </a:rPr>
              <a:t> </a:t>
            </a:r>
            <a:fld id="{81D60167-4931-47E6-BA6A-407CBD079E47}" type="slidenum">
              <a:rPr sz="800" smtClean="0">
                <a:latin typeface="Arial" panose="020B0604020202020204" pitchFamily="34" charset="0"/>
                <a:cs typeface="Arial" panose="020B0604020202020204" pitchFamily="34" charset="0"/>
              </a:rPr>
              <a:pPr marL="12700" algn="r">
                <a:spcBef>
                  <a:spcPts val="55"/>
                </a:spcBef>
              </a:pPr>
              <a:t>5</a:t>
            </a:fld>
            <a:endParaRPr sz="800" spc="-25" dirty="0">
              <a:latin typeface="Arial" panose="020B0604020202020204" pitchFamily="34" charset="0"/>
              <a:cs typeface="Arial" panose="020B0604020202020204" pitchFamily="34" charset="0"/>
            </a:endParaRPr>
          </a:p>
        </p:txBody>
      </p:sp>
      <p:sp>
        <p:nvSpPr>
          <p:cNvPr id="11" name="object 3">
            <a:extLst>
              <a:ext uri="{FF2B5EF4-FFF2-40B4-BE49-F238E27FC236}">
                <a16:creationId xmlns:a16="http://schemas.microsoft.com/office/drawing/2014/main" id="{D1EF91A6-BCC1-2D69-C1AC-AD3126AD8C74}"/>
              </a:ext>
            </a:extLst>
          </p:cNvPr>
          <p:cNvSpPr txBox="1"/>
          <p:nvPr/>
        </p:nvSpPr>
        <p:spPr>
          <a:xfrm>
            <a:off x="381000" y="4942721"/>
            <a:ext cx="4411980" cy="135935"/>
          </a:xfrm>
          <a:prstGeom prst="rect">
            <a:avLst/>
          </a:prstGeom>
        </p:spPr>
        <p:txBody>
          <a:bodyPr vert="horz" wrap="square" lIns="0" tIns="12700" rIns="0" bIns="0" rtlCol="0">
            <a:spAutoFit/>
          </a:bodyPr>
          <a:lstStyle/>
          <a:p>
            <a:pPr marL="12700">
              <a:lnSpc>
                <a:spcPct val="100000"/>
              </a:lnSpc>
              <a:spcBef>
                <a:spcPts val="100"/>
              </a:spcBef>
            </a:pPr>
            <a:r>
              <a:rPr sz="800" dirty="0">
                <a:latin typeface="Arial" panose="020B0604020202020204" pitchFamily="34" charset="0"/>
                <a:cs typeface="Arial" panose="020B0604020202020204" pitchFamily="34" charset="0"/>
              </a:rPr>
              <a:t>Arizona Department of Education, Career and Technical Education</a:t>
            </a:r>
          </a:p>
        </p:txBody>
      </p:sp>
      <p:sp>
        <p:nvSpPr>
          <p:cNvPr id="12" name="TextBox 11">
            <a:extLst>
              <a:ext uri="{FF2B5EF4-FFF2-40B4-BE49-F238E27FC236}">
                <a16:creationId xmlns:a16="http://schemas.microsoft.com/office/drawing/2014/main" id="{AC372D2E-B6CC-C079-19D3-C6435E489DB1}"/>
              </a:ext>
            </a:extLst>
          </p:cNvPr>
          <p:cNvSpPr txBox="1"/>
          <p:nvPr/>
        </p:nvSpPr>
        <p:spPr>
          <a:xfrm>
            <a:off x="54140" y="1200751"/>
            <a:ext cx="2955690" cy="2554545"/>
          </a:xfrm>
          <a:prstGeom prst="rect">
            <a:avLst/>
          </a:prstGeom>
          <a:noFill/>
        </p:spPr>
        <p:txBody>
          <a:bodyPr wrap="square">
            <a:spAutoFit/>
          </a:bodyPr>
          <a:lstStyle/>
          <a:p>
            <a:pPr algn="ctr"/>
            <a:r>
              <a:rPr lang="en-US" sz="3200" b="1" spc="-10" dirty="0">
                <a:solidFill>
                  <a:srgbClr val="002D72"/>
                </a:solidFill>
                <a:latin typeface="Montserrat" pitchFamily="2" charset="0"/>
                <a:cs typeface="Trebuchet MS"/>
              </a:rPr>
              <a:t>There are three ways to answer assessment questions</a:t>
            </a:r>
            <a:endParaRPr lang="en-US" sz="3200" b="1" dirty="0"/>
          </a:p>
        </p:txBody>
      </p:sp>
      <p:pic>
        <p:nvPicPr>
          <p:cNvPr id="13" name="Picture 12">
            <a:extLst>
              <a:ext uri="{FF2B5EF4-FFF2-40B4-BE49-F238E27FC236}">
                <a16:creationId xmlns:a16="http://schemas.microsoft.com/office/drawing/2014/main" id="{575FDE8F-2D58-AF50-9A14-4C92EF29537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009830" y="710943"/>
            <a:ext cx="32139" cy="3840480"/>
          </a:xfrm>
          <a:prstGeom prst="rect">
            <a:avLst/>
          </a:prstGeom>
        </p:spPr>
      </p:pic>
      <p:sp>
        <p:nvSpPr>
          <p:cNvPr id="16" name="object 9">
            <a:extLst>
              <a:ext uri="{FF2B5EF4-FFF2-40B4-BE49-F238E27FC236}">
                <a16:creationId xmlns:a16="http://schemas.microsoft.com/office/drawing/2014/main" id="{9730AC2B-322E-E15C-95F6-CAC88486ECB6}"/>
              </a:ext>
            </a:extLst>
          </p:cNvPr>
          <p:cNvSpPr/>
          <p:nvPr/>
        </p:nvSpPr>
        <p:spPr>
          <a:xfrm>
            <a:off x="3806188" y="4228280"/>
            <a:ext cx="4591690" cy="508239"/>
          </a:xfrm>
          <a:custGeom>
            <a:avLst/>
            <a:gdLst/>
            <a:ahLst/>
            <a:cxnLst/>
            <a:rect l="l" t="t" r="r" b="b"/>
            <a:pathLst>
              <a:path w="2449195" h="416559">
                <a:moveTo>
                  <a:pt x="0" y="69341"/>
                </a:moveTo>
                <a:lnTo>
                  <a:pt x="5384" y="42354"/>
                </a:lnTo>
                <a:lnTo>
                  <a:pt x="20053" y="20319"/>
                </a:lnTo>
                <a:lnTo>
                  <a:pt x="41833" y="5448"/>
                </a:lnTo>
                <a:lnTo>
                  <a:pt x="68491" y="0"/>
                </a:lnTo>
                <a:lnTo>
                  <a:pt x="2380322" y="0"/>
                </a:lnTo>
                <a:lnTo>
                  <a:pt x="2406980" y="5448"/>
                </a:lnTo>
                <a:lnTo>
                  <a:pt x="2428760" y="20319"/>
                </a:lnTo>
                <a:lnTo>
                  <a:pt x="2443429" y="42354"/>
                </a:lnTo>
                <a:lnTo>
                  <a:pt x="2448814" y="69341"/>
                </a:lnTo>
                <a:lnTo>
                  <a:pt x="2448814" y="346709"/>
                </a:lnTo>
                <a:lnTo>
                  <a:pt x="2443429" y="373697"/>
                </a:lnTo>
                <a:lnTo>
                  <a:pt x="2428760" y="395744"/>
                </a:lnTo>
                <a:lnTo>
                  <a:pt x="2406980" y="410603"/>
                </a:lnTo>
                <a:lnTo>
                  <a:pt x="2380322" y="416051"/>
                </a:lnTo>
                <a:lnTo>
                  <a:pt x="68491" y="416051"/>
                </a:lnTo>
                <a:lnTo>
                  <a:pt x="41833" y="410603"/>
                </a:lnTo>
                <a:lnTo>
                  <a:pt x="20053" y="395744"/>
                </a:lnTo>
                <a:lnTo>
                  <a:pt x="5384" y="373697"/>
                </a:lnTo>
                <a:lnTo>
                  <a:pt x="0" y="346709"/>
                </a:lnTo>
                <a:lnTo>
                  <a:pt x="0" y="69341"/>
                </a:lnTo>
                <a:close/>
              </a:path>
            </a:pathLst>
          </a:custGeom>
          <a:ln w="28575">
            <a:solidFill>
              <a:srgbClr val="910048"/>
            </a:solidFill>
          </a:ln>
        </p:spPr>
        <p:txBody>
          <a:bodyPr wrap="square" lIns="0" tIns="0" rIns="0" bIns="0" rtlCol="0"/>
          <a:lstStyle/>
          <a:p>
            <a:endParaRPr dirty="0"/>
          </a:p>
        </p:txBody>
      </p:sp>
      <p:cxnSp>
        <p:nvCxnSpPr>
          <p:cNvPr id="17" name="Straight Arrow Connector 16">
            <a:extLst>
              <a:ext uri="{FF2B5EF4-FFF2-40B4-BE49-F238E27FC236}">
                <a16:creationId xmlns:a16="http://schemas.microsoft.com/office/drawing/2014/main" id="{6A3C8592-1541-0DAA-FD48-7F474C3C5416}"/>
              </a:ext>
            </a:extLst>
          </p:cNvPr>
          <p:cNvCxnSpPr>
            <a:cxnSpLocks/>
          </p:cNvCxnSpPr>
          <p:nvPr/>
        </p:nvCxnSpPr>
        <p:spPr>
          <a:xfrm flipV="1">
            <a:off x="6102033" y="3637604"/>
            <a:ext cx="603567" cy="590676"/>
          </a:xfrm>
          <a:prstGeom prst="straightConnector1">
            <a:avLst/>
          </a:prstGeom>
          <a:ln w="28575">
            <a:solidFill>
              <a:srgbClr val="910048"/>
            </a:solidFill>
            <a:tailEnd type="triangle"/>
          </a:ln>
        </p:spPr>
        <p:style>
          <a:lnRef idx="2">
            <a:schemeClr val="accent1"/>
          </a:lnRef>
          <a:fillRef idx="0">
            <a:schemeClr val="accent1"/>
          </a:fillRef>
          <a:effectRef idx="1">
            <a:schemeClr val="accent1"/>
          </a:effectRef>
          <a:fontRef idx="minor">
            <a:schemeClr val="tx1"/>
          </a:fontRef>
        </p:style>
      </p:cxn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193064" y="3497362"/>
            <a:ext cx="4114547" cy="747801"/>
          </a:xfrm>
          <a:prstGeom prst="rect">
            <a:avLst/>
          </a:prstGeom>
        </p:spPr>
        <p:txBody>
          <a:bodyPr vert="horz" wrap="square" lIns="0" tIns="9049" rIns="0" bIns="0" rtlCol="0">
            <a:spAutoFit/>
          </a:bodyPr>
          <a:lstStyle/>
          <a:p>
            <a:pPr marL="363379" marR="3810" algn="ctr">
              <a:spcBef>
                <a:spcPts val="71"/>
              </a:spcBef>
            </a:pPr>
            <a:r>
              <a:rPr lang="en-US" sz="2400" spc="-4" dirty="0">
                <a:solidFill>
                  <a:srgbClr val="212121"/>
                </a:solidFill>
                <a:latin typeface="Arial" panose="020B0604020202020204" pitchFamily="34" charset="0"/>
                <a:cs typeface="Arial" panose="020B0604020202020204" pitchFamily="34" charset="0"/>
              </a:rPr>
              <a:t>Click</a:t>
            </a:r>
            <a:r>
              <a:rPr sz="2400" spc="-4" dirty="0">
                <a:solidFill>
                  <a:srgbClr val="212121"/>
                </a:solidFill>
                <a:latin typeface="Arial" panose="020B0604020202020204" pitchFamily="34" charset="0"/>
                <a:cs typeface="Arial" panose="020B0604020202020204" pitchFamily="34" charset="0"/>
              </a:rPr>
              <a:t> the </a:t>
            </a:r>
            <a:r>
              <a:rPr sz="2400" b="1" spc="-19" dirty="0">
                <a:solidFill>
                  <a:srgbClr val="D97828"/>
                </a:solidFill>
                <a:latin typeface="Arial" panose="020B0604020202020204" pitchFamily="34" charset="0"/>
                <a:cs typeface="Arial" panose="020B0604020202020204" pitchFamily="34" charset="0"/>
              </a:rPr>
              <a:t>Pause </a:t>
            </a:r>
            <a:r>
              <a:rPr sz="2400" b="1" spc="-53" dirty="0">
                <a:solidFill>
                  <a:srgbClr val="D97828"/>
                </a:solidFill>
                <a:latin typeface="Arial" panose="020B0604020202020204" pitchFamily="34" charset="0"/>
                <a:cs typeface="Arial" panose="020B0604020202020204" pitchFamily="34" charset="0"/>
              </a:rPr>
              <a:t>Test</a:t>
            </a:r>
            <a:r>
              <a:rPr lang="en-US" sz="2400" b="1" spc="-53" dirty="0">
                <a:solidFill>
                  <a:srgbClr val="D97828"/>
                </a:solidFill>
                <a:latin typeface="Arial" panose="020B0604020202020204" pitchFamily="34" charset="0"/>
                <a:cs typeface="Arial" panose="020B0604020202020204" pitchFamily="34" charset="0"/>
              </a:rPr>
              <a:t> </a:t>
            </a:r>
            <a:r>
              <a:rPr sz="2400" spc="-4" dirty="0">
                <a:solidFill>
                  <a:srgbClr val="212121"/>
                </a:solidFill>
                <a:latin typeface="Arial" panose="020B0604020202020204" pitchFamily="34" charset="0"/>
                <a:cs typeface="Arial" panose="020B0604020202020204" pitchFamily="34" charset="0"/>
              </a:rPr>
              <a:t>button </a:t>
            </a:r>
            <a:r>
              <a:rPr sz="2400" spc="-8" dirty="0">
                <a:solidFill>
                  <a:srgbClr val="212121"/>
                </a:solidFill>
                <a:latin typeface="Arial" panose="020B0604020202020204" pitchFamily="34" charset="0"/>
                <a:cs typeface="Arial" panose="020B0604020202020204" pitchFamily="34" charset="0"/>
              </a:rPr>
              <a:t>to </a:t>
            </a:r>
            <a:r>
              <a:rPr sz="2400" spc="8" dirty="0">
                <a:solidFill>
                  <a:srgbClr val="212121"/>
                </a:solidFill>
                <a:latin typeface="Arial" panose="020B0604020202020204" pitchFamily="34" charset="0"/>
                <a:cs typeface="Arial" panose="020B0604020202020204" pitchFamily="34" charset="0"/>
              </a:rPr>
              <a:t>interrupt</a:t>
            </a:r>
            <a:r>
              <a:rPr lang="en-US" sz="2400" spc="8" dirty="0">
                <a:solidFill>
                  <a:srgbClr val="212121"/>
                </a:solidFill>
                <a:latin typeface="Arial" panose="020B0604020202020204" pitchFamily="34" charset="0"/>
                <a:cs typeface="Arial" panose="020B0604020202020204" pitchFamily="34" charset="0"/>
              </a:rPr>
              <a:t> </a:t>
            </a:r>
            <a:r>
              <a:rPr sz="2400" spc="-4" dirty="0">
                <a:solidFill>
                  <a:srgbClr val="212121"/>
                </a:solidFill>
                <a:latin typeface="Arial" panose="020B0604020202020204" pitchFamily="34" charset="0"/>
                <a:cs typeface="Arial" panose="020B0604020202020204" pitchFamily="34" charset="0"/>
              </a:rPr>
              <a:t>(stop) the</a:t>
            </a:r>
            <a:r>
              <a:rPr sz="2400" spc="15" dirty="0">
                <a:solidFill>
                  <a:srgbClr val="212121"/>
                </a:solidFill>
                <a:latin typeface="Arial" panose="020B0604020202020204" pitchFamily="34" charset="0"/>
                <a:cs typeface="Arial" panose="020B0604020202020204" pitchFamily="34" charset="0"/>
              </a:rPr>
              <a:t> </a:t>
            </a:r>
            <a:r>
              <a:rPr sz="2400" spc="-8" dirty="0">
                <a:solidFill>
                  <a:srgbClr val="212121"/>
                </a:solidFill>
                <a:latin typeface="Arial" panose="020B0604020202020204" pitchFamily="34" charset="0"/>
                <a:cs typeface="Arial" panose="020B0604020202020204" pitchFamily="34" charset="0"/>
              </a:rPr>
              <a:t>test.</a:t>
            </a:r>
            <a:endParaRPr sz="2400" dirty="0">
              <a:latin typeface="Arial" panose="020B0604020202020204" pitchFamily="34" charset="0"/>
              <a:cs typeface="Arial" panose="020B0604020202020204" pitchFamily="34" charset="0"/>
            </a:endParaRPr>
          </a:p>
        </p:txBody>
      </p:sp>
      <p:sp>
        <p:nvSpPr>
          <p:cNvPr id="3" name="object 3"/>
          <p:cNvSpPr txBox="1"/>
          <p:nvPr/>
        </p:nvSpPr>
        <p:spPr>
          <a:xfrm>
            <a:off x="4724400" y="1457975"/>
            <a:ext cx="3809999" cy="3323987"/>
          </a:xfrm>
          <a:prstGeom prst="rect">
            <a:avLst/>
          </a:prstGeom>
          <a:ln w="34747">
            <a:noFill/>
          </a:ln>
        </p:spPr>
        <p:txBody>
          <a:bodyPr vert="horz" wrap="square" lIns="0" tIns="0" rIns="0" bIns="0" rtlCol="0">
            <a:spAutoFit/>
          </a:bodyPr>
          <a:lstStyle/>
          <a:p>
            <a:pPr>
              <a:lnSpc>
                <a:spcPct val="100000"/>
              </a:lnSpc>
            </a:pPr>
            <a:endParaRPr sz="2700" dirty="0">
              <a:latin typeface="Times New Roman"/>
              <a:cs typeface="Times New Roman"/>
            </a:endParaRPr>
          </a:p>
          <a:p>
            <a:pPr>
              <a:lnSpc>
                <a:spcPct val="100000"/>
              </a:lnSpc>
            </a:pPr>
            <a:endParaRPr sz="2700" dirty="0">
              <a:latin typeface="Times New Roman"/>
              <a:cs typeface="Times New Roman"/>
            </a:endParaRPr>
          </a:p>
          <a:p>
            <a:pPr>
              <a:lnSpc>
                <a:spcPct val="100000"/>
              </a:lnSpc>
            </a:pPr>
            <a:endParaRPr sz="2700" dirty="0">
              <a:latin typeface="Times New Roman"/>
              <a:cs typeface="Times New Roman"/>
            </a:endParaRPr>
          </a:p>
          <a:p>
            <a:pPr marL="280511" marR="235268" indent="953" algn="ctr">
              <a:lnSpc>
                <a:spcPct val="99800"/>
              </a:lnSpc>
              <a:spcBef>
                <a:spcPts val="1808"/>
              </a:spcBef>
            </a:pPr>
            <a:r>
              <a:rPr sz="2400" spc="-8" dirty="0">
                <a:solidFill>
                  <a:srgbClr val="212121"/>
                </a:solidFill>
                <a:latin typeface="Arial" panose="020B0604020202020204" pitchFamily="34" charset="0"/>
                <a:cs typeface="Arial" panose="020B0604020202020204" pitchFamily="34" charset="0"/>
              </a:rPr>
              <a:t>Click </a:t>
            </a:r>
            <a:r>
              <a:rPr sz="2400" dirty="0">
                <a:solidFill>
                  <a:srgbClr val="212121"/>
                </a:solidFill>
                <a:latin typeface="Arial" panose="020B0604020202020204" pitchFamily="34" charset="0"/>
                <a:cs typeface="Arial" panose="020B0604020202020204" pitchFamily="34" charset="0"/>
              </a:rPr>
              <a:t>the </a:t>
            </a:r>
            <a:r>
              <a:rPr sz="2400" b="1" spc="-11" dirty="0">
                <a:solidFill>
                  <a:srgbClr val="00B050"/>
                </a:solidFill>
                <a:latin typeface="Arial" panose="020B0604020202020204" pitchFamily="34" charset="0"/>
                <a:cs typeface="Arial" panose="020B0604020202020204" pitchFamily="34" charset="0"/>
              </a:rPr>
              <a:t>Resume </a:t>
            </a:r>
            <a:r>
              <a:rPr sz="2400" b="1" spc="-38" dirty="0">
                <a:solidFill>
                  <a:srgbClr val="00B050"/>
                </a:solidFill>
                <a:latin typeface="Arial" panose="020B0604020202020204" pitchFamily="34" charset="0"/>
                <a:cs typeface="Arial" panose="020B0604020202020204" pitchFamily="34" charset="0"/>
              </a:rPr>
              <a:t>Test </a:t>
            </a:r>
            <a:r>
              <a:rPr sz="2400" dirty="0">
                <a:solidFill>
                  <a:srgbClr val="212121"/>
                </a:solidFill>
                <a:latin typeface="Arial" panose="020B0604020202020204" pitchFamily="34" charset="0"/>
                <a:cs typeface="Arial" panose="020B0604020202020204" pitchFamily="34" charset="0"/>
              </a:rPr>
              <a:t>button </a:t>
            </a:r>
            <a:r>
              <a:rPr lang="en-US" sz="2400" dirty="0">
                <a:solidFill>
                  <a:srgbClr val="212121"/>
                </a:solidFill>
                <a:latin typeface="Arial" panose="020B0604020202020204" pitchFamily="34" charset="0"/>
                <a:cs typeface="Arial" panose="020B0604020202020204" pitchFamily="34" charset="0"/>
              </a:rPr>
              <a:t>(without closing the browser) </a:t>
            </a:r>
            <a:r>
              <a:rPr sz="2400" dirty="0">
                <a:solidFill>
                  <a:srgbClr val="212121"/>
                </a:solidFill>
                <a:latin typeface="Arial" panose="020B0604020202020204" pitchFamily="34" charset="0"/>
                <a:cs typeface="Arial" panose="020B0604020202020204" pitchFamily="34" charset="0"/>
              </a:rPr>
              <a:t>to </a:t>
            </a:r>
            <a:r>
              <a:rPr sz="2400" spc="4" dirty="0">
                <a:solidFill>
                  <a:srgbClr val="212121"/>
                </a:solidFill>
                <a:latin typeface="Arial" panose="020B0604020202020204" pitchFamily="34" charset="0"/>
                <a:cs typeface="Arial" panose="020B0604020202020204" pitchFamily="34" charset="0"/>
              </a:rPr>
              <a:t>return</a:t>
            </a:r>
            <a:r>
              <a:rPr sz="2400" spc="-23" dirty="0">
                <a:solidFill>
                  <a:srgbClr val="212121"/>
                </a:solidFill>
                <a:latin typeface="Arial" panose="020B0604020202020204" pitchFamily="34" charset="0"/>
                <a:cs typeface="Arial" panose="020B0604020202020204" pitchFamily="34" charset="0"/>
              </a:rPr>
              <a:t> </a:t>
            </a:r>
            <a:r>
              <a:rPr sz="2400" dirty="0">
                <a:solidFill>
                  <a:srgbClr val="212121"/>
                </a:solidFill>
                <a:latin typeface="Arial" panose="020B0604020202020204" pitchFamily="34" charset="0"/>
                <a:cs typeface="Arial" panose="020B0604020202020204" pitchFamily="34" charset="0"/>
              </a:rPr>
              <a:t>to  </a:t>
            </a:r>
            <a:r>
              <a:rPr sz="2400" spc="-4" dirty="0">
                <a:solidFill>
                  <a:srgbClr val="212121"/>
                </a:solidFill>
                <a:latin typeface="Arial" panose="020B0604020202020204" pitchFamily="34" charset="0"/>
                <a:cs typeface="Arial" panose="020B0604020202020204" pitchFamily="34" charset="0"/>
              </a:rPr>
              <a:t>where </a:t>
            </a:r>
            <a:r>
              <a:rPr sz="2400" dirty="0">
                <a:solidFill>
                  <a:srgbClr val="212121"/>
                </a:solidFill>
                <a:latin typeface="Arial" panose="020B0604020202020204" pitchFamily="34" charset="0"/>
                <a:cs typeface="Arial" panose="020B0604020202020204" pitchFamily="34" charset="0"/>
              </a:rPr>
              <a:t>the </a:t>
            </a:r>
            <a:r>
              <a:rPr sz="2400" spc="-4" dirty="0">
                <a:solidFill>
                  <a:srgbClr val="212121"/>
                </a:solidFill>
                <a:latin typeface="Arial" panose="020B0604020202020204" pitchFamily="34" charset="0"/>
                <a:cs typeface="Arial" panose="020B0604020202020204" pitchFamily="34" charset="0"/>
              </a:rPr>
              <a:t>test</a:t>
            </a:r>
            <a:r>
              <a:rPr lang="en-US" sz="2400" dirty="0">
                <a:latin typeface="Arial" panose="020B0604020202020204" pitchFamily="34" charset="0"/>
                <a:cs typeface="Arial" panose="020B0604020202020204" pitchFamily="34" charset="0"/>
              </a:rPr>
              <a:t> </a:t>
            </a:r>
            <a:r>
              <a:rPr sz="2400" spc="-11" dirty="0">
                <a:solidFill>
                  <a:srgbClr val="212121"/>
                </a:solidFill>
                <a:latin typeface="Arial" panose="020B0604020202020204" pitchFamily="34" charset="0"/>
                <a:cs typeface="Arial" panose="020B0604020202020204" pitchFamily="34" charset="0"/>
              </a:rPr>
              <a:t>was</a:t>
            </a:r>
            <a:r>
              <a:rPr lang="en-US" sz="2400" spc="-15" dirty="0">
                <a:solidFill>
                  <a:srgbClr val="212121"/>
                </a:solidFill>
                <a:latin typeface="Arial" panose="020B0604020202020204" pitchFamily="34" charset="0"/>
                <a:cs typeface="Arial" panose="020B0604020202020204" pitchFamily="34" charset="0"/>
              </a:rPr>
              <a:t> </a:t>
            </a:r>
            <a:r>
              <a:rPr sz="2400" spc="-4" dirty="0">
                <a:solidFill>
                  <a:srgbClr val="212121"/>
                </a:solidFill>
                <a:latin typeface="Arial" panose="020B0604020202020204" pitchFamily="34" charset="0"/>
                <a:cs typeface="Arial" panose="020B0604020202020204" pitchFamily="34" charset="0"/>
              </a:rPr>
              <a:t>paused.</a:t>
            </a:r>
            <a:endParaRPr sz="2400" dirty="0">
              <a:latin typeface="Arial" panose="020B0604020202020204" pitchFamily="34" charset="0"/>
              <a:cs typeface="Arial" panose="020B0604020202020204" pitchFamily="34" charset="0"/>
            </a:endParaRPr>
          </a:p>
        </p:txBody>
      </p:sp>
      <p:pic>
        <p:nvPicPr>
          <p:cNvPr id="16" name="Picture 15">
            <a:extLst>
              <a:ext uri="{FF2B5EF4-FFF2-40B4-BE49-F238E27FC236}">
                <a16:creationId xmlns:a16="http://schemas.microsoft.com/office/drawing/2014/main" id="{F7DBBB69-2C93-85AA-BC37-FE3AFF93A2AE}"/>
              </a:ext>
            </a:extLst>
          </p:cNvPr>
          <p:cNvPicPr>
            <a:picLocks noChangeAspect="1"/>
          </p:cNvPicPr>
          <p:nvPr/>
        </p:nvPicPr>
        <p:blipFill>
          <a:blip r:embed="rId2"/>
          <a:stretch>
            <a:fillRect/>
          </a:stretch>
        </p:blipFill>
        <p:spPr>
          <a:xfrm>
            <a:off x="4900370" y="1439255"/>
            <a:ext cx="3458058" cy="876422"/>
          </a:xfrm>
          <a:prstGeom prst="rect">
            <a:avLst/>
          </a:prstGeom>
          <a:ln w="12700">
            <a:solidFill>
              <a:schemeClr val="tx1"/>
            </a:solidFill>
          </a:ln>
          <a:effectLst>
            <a:outerShdw blurRad="292100" dist="139700" dir="2700000" algn="ctr" rotWithShape="0">
              <a:schemeClr val="tx1">
                <a:alpha val="65000"/>
              </a:schemeClr>
            </a:outerShdw>
          </a:effectLst>
        </p:spPr>
      </p:pic>
      <p:sp>
        <p:nvSpPr>
          <p:cNvPr id="11" name="object 21">
            <a:extLst>
              <a:ext uri="{FF2B5EF4-FFF2-40B4-BE49-F238E27FC236}">
                <a16:creationId xmlns:a16="http://schemas.microsoft.com/office/drawing/2014/main" id="{5CA082B7-C74C-FF6B-BCB1-018D30FB0239}"/>
              </a:ext>
            </a:extLst>
          </p:cNvPr>
          <p:cNvSpPr txBox="1">
            <a:spLocks/>
          </p:cNvSpPr>
          <p:nvPr/>
        </p:nvSpPr>
        <p:spPr>
          <a:xfrm>
            <a:off x="6739125" y="4956186"/>
            <a:ext cx="2057400" cy="130164"/>
          </a:xfrm>
          <a:prstGeom prst="rect">
            <a:avLst/>
          </a:prstGeom>
        </p:spPr>
        <p:txBody>
          <a:bodyPr vert="horz" wrap="square" lIns="0" tIns="6985" rIns="0" bIns="0"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12700" algn="r">
              <a:spcBef>
                <a:spcPts val="55"/>
              </a:spcBef>
            </a:pPr>
            <a:r>
              <a:rPr lang="en-US" sz="800" spc="-10" dirty="0">
                <a:latin typeface="Arial" panose="020B0604020202020204" pitchFamily="34" charset="0"/>
                <a:cs typeface="Arial" panose="020B0604020202020204" pitchFamily="34" charset="0"/>
              </a:rPr>
              <a:t>Page</a:t>
            </a:r>
            <a:r>
              <a:rPr lang="en-US" sz="800" spc="-50" dirty="0">
                <a:latin typeface="Arial" panose="020B0604020202020204" pitchFamily="34" charset="0"/>
                <a:cs typeface="Arial" panose="020B0604020202020204" pitchFamily="34" charset="0"/>
              </a:rPr>
              <a:t> </a:t>
            </a:r>
            <a:fld id="{81D60167-4931-47E6-BA6A-407CBD079E47}" type="slidenum">
              <a:rPr sz="800" smtClean="0">
                <a:latin typeface="Arial" panose="020B0604020202020204" pitchFamily="34" charset="0"/>
                <a:cs typeface="Arial" panose="020B0604020202020204" pitchFamily="34" charset="0"/>
              </a:rPr>
              <a:pPr marL="12700" algn="r">
                <a:spcBef>
                  <a:spcPts val="55"/>
                </a:spcBef>
              </a:pPr>
              <a:t>6</a:t>
            </a:fld>
            <a:endParaRPr sz="800" spc="-25" dirty="0">
              <a:latin typeface="Arial" panose="020B0604020202020204" pitchFamily="34" charset="0"/>
              <a:cs typeface="Arial" panose="020B0604020202020204" pitchFamily="34" charset="0"/>
            </a:endParaRPr>
          </a:p>
        </p:txBody>
      </p:sp>
      <p:sp>
        <p:nvSpPr>
          <p:cNvPr id="13" name="object 3">
            <a:extLst>
              <a:ext uri="{FF2B5EF4-FFF2-40B4-BE49-F238E27FC236}">
                <a16:creationId xmlns:a16="http://schemas.microsoft.com/office/drawing/2014/main" id="{2D0FBC74-95C6-D206-7A91-583E563ACAF8}"/>
              </a:ext>
            </a:extLst>
          </p:cNvPr>
          <p:cNvSpPr txBox="1"/>
          <p:nvPr/>
        </p:nvSpPr>
        <p:spPr>
          <a:xfrm>
            <a:off x="381000" y="4942721"/>
            <a:ext cx="4411980" cy="135935"/>
          </a:xfrm>
          <a:prstGeom prst="rect">
            <a:avLst/>
          </a:prstGeom>
        </p:spPr>
        <p:txBody>
          <a:bodyPr vert="horz" wrap="square" lIns="0" tIns="12700" rIns="0" bIns="0" rtlCol="0">
            <a:spAutoFit/>
          </a:bodyPr>
          <a:lstStyle/>
          <a:p>
            <a:pPr marL="12700">
              <a:lnSpc>
                <a:spcPct val="100000"/>
              </a:lnSpc>
              <a:spcBef>
                <a:spcPts val="100"/>
              </a:spcBef>
            </a:pPr>
            <a:r>
              <a:rPr sz="800" dirty="0">
                <a:latin typeface="Arial" panose="020B0604020202020204" pitchFamily="34" charset="0"/>
                <a:cs typeface="Arial" panose="020B0604020202020204" pitchFamily="34" charset="0"/>
              </a:rPr>
              <a:t>Arizona Department of Education, Career and Technical Education</a:t>
            </a:r>
          </a:p>
        </p:txBody>
      </p:sp>
      <p:pic>
        <p:nvPicPr>
          <p:cNvPr id="15" name="Picture 14">
            <a:extLst>
              <a:ext uri="{FF2B5EF4-FFF2-40B4-BE49-F238E27FC236}">
                <a16:creationId xmlns:a16="http://schemas.microsoft.com/office/drawing/2014/main" id="{B43DE6E9-0F8C-791D-5206-808C8047BEFC}"/>
              </a:ext>
            </a:extLst>
          </p:cNvPr>
          <p:cNvPicPr>
            <a:picLocks noChangeAspect="1"/>
          </p:cNvPicPr>
          <p:nvPr/>
        </p:nvPicPr>
        <p:blipFill>
          <a:blip r:embed="rId3"/>
          <a:srcRect l="52856" t="66780" r="-858" b="-3584"/>
          <a:stretch/>
        </p:blipFill>
        <p:spPr>
          <a:xfrm>
            <a:off x="1143000" y="1653080"/>
            <a:ext cx="2665908" cy="448773"/>
          </a:xfrm>
          <a:prstGeom prst="rect">
            <a:avLst/>
          </a:prstGeom>
          <a:solidFill>
            <a:schemeClr val="bg1"/>
          </a:solidFill>
          <a:ln w="12700">
            <a:solidFill>
              <a:schemeClr val="tx1"/>
            </a:solidFill>
          </a:ln>
          <a:effectLst>
            <a:outerShdw blurRad="292100" dist="139700" dir="2700000" algn="ctr" rotWithShape="0">
              <a:schemeClr val="tx1">
                <a:alpha val="65000"/>
              </a:schemeClr>
            </a:outerShdw>
          </a:effectLst>
        </p:spPr>
      </p:pic>
      <p:sp>
        <p:nvSpPr>
          <p:cNvPr id="17" name="object 9">
            <a:extLst>
              <a:ext uri="{FF2B5EF4-FFF2-40B4-BE49-F238E27FC236}">
                <a16:creationId xmlns:a16="http://schemas.microsoft.com/office/drawing/2014/main" id="{08D924E7-7D04-0832-20CA-B667218B1DFD}"/>
              </a:ext>
            </a:extLst>
          </p:cNvPr>
          <p:cNvSpPr/>
          <p:nvPr/>
        </p:nvSpPr>
        <p:spPr>
          <a:xfrm>
            <a:off x="1786890" y="3497362"/>
            <a:ext cx="1642110" cy="420827"/>
          </a:xfrm>
          <a:custGeom>
            <a:avLst/>
            <a:gdLst/>
            <a:ahLst/>
            <a:cxnLst/>
            <a:rect l="l" t="t" r="r" b="b"/>
            <a:pathLst>
              <a:path w="2449195" h="416559">
                <a:moveTo>
                  <a:pt x="0" y="69341"/>
                </a:moveTo>
                <a:lnTo>
                  <a:pt x="5384" y="42354"/>
                </a:lnTo>
                <a:lnTo>
                  <a:pt x="20053" y="20319"/>
                </a:lnTo>
                <a:lnTo>
                  <a:pt x="41833" y="5448"/>
                </a:lnTo>
                <a:lnTo>
                  <a:pt x="68491" y="0"/>
                </a:lnTo>
                <a:lnTo>
                  <a:pt x="2380322" y="0"/>
                </a:lnTo>
                <a:lnTo>
                  <a:pt x="2406980" y="5448"/>
                </a:lnTo>
                <a:lnTo>
                  <a:pt x="2428760" y="20319"/>
                </a:lnTo>
                <a:lnTo>
                  <a:pt x="2443429" y="42354"/>
                </a:lnTo>
                <a:lnTo>
                  <a:pt x="2448814" y="69341"/>
                </a:lnTo>
                <a:lnTo>
                  <a:pt x="2448814" y="346709"/>
                </a:lnTo>
                <a:lnTo>
                  <a:pt x="2443429" y="373697"/>
                </a:lnTo>
                <a:lnTo>
                  <a:pt x="2428760" y="395744"/>
                </a:lnTo>
                <a:lnTo>
                  <a:pt x="2406980" y="410603"/>
                </a:lnTo>
                <a:lnTo>
                  <a:pt x="2380322" y="416051"/>
                </a:lnTo>
                <a:lnTo>
                  <a:pt x="68491" y="416051"/>
                </a:lnTo>
                <a:lnTo>
                  <a:pt x="41833" y="410603"/>
                </a:lnTo>
                <a:lnTo>
                  <a:pt x="20053" y="395744"/>
                </a:lnTo>
                <a:lnTo>
                  <a:pt x="5384" y="373697"/>
                </a:lnTo>
                <a:lnTo>
                  <a:pt x="0" y="346709"/>
                </a:lnTo>
                <a:lnTo>
                  <a:pt x="0" y="69341"/>
                </a:lnTo>
                <a:close/>
              </a:path>
            </a:pathLst>
          </a:custGeom>
          <a:ln w="28575">
            <a:solidFill>
              <a:srgbClr val="910048"/>
            </a:solidFill>
          </a:ln>
        </p:spPr>
        <p:txBody>
          <a:bodyPr wrap="square" lIns="0" tIns="0" rIns="0" bIns="0" rtlCol="0"/>
          <a:lstStyle/>
          <a:p>
            <a:endParaRPr dirty="0"/>
          </a:p>
        </p:txBody>
      </p:sp>
      <p:cxnSp>
        <p:nvCxnSpPr>
          <p:cNvPr id="19" name="Straight Arrow Connector 18">
            <a:extLst>
              <a:ext uri="{FF2B5EF4-FFF2-40B4-BE49-F238E27FC236}">
                <a16:creationId xmlns:a16="http://schemas.microsoft.com/office/drawing/2014/main" id="{3745AEC6-6817-7395-723D-43F43FEB128F}"/>
              </a:ext>
            </a:extLst>
          </p:cNvPr>
          <p:cNvCxnSpPr>
            <a:cxnSpLocks/>
          </p:cNvCxnSpPr>
          <p:nvPr/>
        </p:nvCxnSpPr>
        <p:spPr>
          <a:xfrm flipV="1">
            <a:off x="2552700" y="1962150"/>
            <a:ext cx="762001" cy="1525078"/>
          </a:xfrm>
          <a:prstGeom prst="straightConnector1">
            <a:avLst/>
          </a:prstGeom>
          <a:ln w="28575">
            <a:solidFill>
              <a:srgbClr val="910048"/>
            </a:solidFill>
            <a:tailEnd type="triangle"/>
          </a:ln>
        </p:spPr>
        <p:style>
          <a:lnRef idx="2">
            <a:schemeClr val="accent1"/>
          </a:lnRef>
          <a:fillRef idx="0">
            <a:schemeClr val="accent1"/>
          </a:fillRef>
          <a:effectRef idx="1">
            <a:schemeClr val="accent1"/>
          </a:effectRef>
          <a:fontRef idx="minor">
            <a:schemeClr val="tx1"/>
          </a:fontRef>
        </p:style>
      </p:cxnSp>
      <p:sp>
        <p:nvSpPr>
          <p:cNvPr id="26" name="object 9">
            <a:extLst>
              <a:ext uri="{FF2B5EF4-FFF2-40B4-BE49-F238E27FC236}">
                <a16:creationId xmlns:a16="http://schemas.microsoft.com/office/drawing/2014/main" id="{E8E98673-A256-15CE-6242-DA91AB0383AE}"/>
              </a:ext>
            </a:extLst>
          </p:cNvPr>
          <p:cNvSpPr/>
          <p:nvPr/>
        </p:nvSpPr>
        <p:spPr>
          <a:xfrm>
            <a:off x="6324600" y="2903238"/>
            <a:ext cx="1920240" cy="430512"/>
          </a:xfrm>
          <a:custGeom>
            <a:avLst/>
            <a:gdLst/>
            <a:ahLst/>
            <a:cxnLst/>
            <a:rect l="l" t="t" r="r" b="b"/>
            <a:pathLst>
              <a:path w="2449195" h="416559">
                <a:moveTo>
                  <a:pt x="0" y="69341"/>
                </a:moveTo>
                <a:lnTo>
                  <a:pt x="5384" y="42354"/>
                </a:lnTo>
                <a:lnTo>
                  <a:pt x="20053" y="20319"/>
                </a:lnTo>
                <a:lnTo>
                  <a:pt x="41833" y="5448"/>
                </a:lnTo>
                <a:lnTo>
                  <a:pt x="68491" y="0"/>
                </a:lnTo>
                <a:lnTo>
                  <a:pt x="2380322" y="0"/>
                </a:lnTo>
                <a:lnTo>
                  <a:pt x="2406980" y="5448"/>
                </a:lnTo>
                <a:lnTo>
                  <a:pt x="2428760" y="20319"/>
                </a:lnTo>
                <a:lnTo>
                  <a:pt x="2443429" y="42354"/>
                </a:lnTo>
                <a:lnTo>
                  <a:pt x="2448814" y="69341"/>
                </a:lnTo>
                <a:lnTo>
                  <a:pt x="2448814" y="346709"/>
                </a:lnTo>
                <a:lnTo>
                  <a:pt x="2443429" y="373697"/>
                </a:lnTo>
                <a:lnTo>
                  <a:pt x="2428760" y="395744"/>
                </a:lnTo>
                <a:lnTo>
                  <a:pt x="2406980" y="410603"/>
                </a:lnTo>
                <a:lnTo>
                  <a:pt x="2380322" y="416051"/>
                </a:lnTo>
                <a:lnTo>
                  <a:pt x="68491" y="416051"/>
                </a:lnTo>
                <a:lnTo>
                  <a:pt x="41833" y="410603"/>
                </a:lnTo>
                <a:lnTo>
                  <a:pt x="20053" y="395744"/>
                </a:lnTo>
                <a:lnTo>
                  <a:pt x="5384" y="373697"/>
                </a:lnTo>
                <a:lnTo>
                  <a:pt x="0" y="346709"/>
                </a:lnTo>
                <a:lnTo>
                  <a:pt x="0" y="69341"/>
                </a:lnTo>
                <a:close/>
              </a:path>
            </a:pathLst>
          </a:custGeom>
          <a:ln w="28575">
            <a:solidFill>
              <a:srgbClr val="910048"/>
            </a:solidFill>
          </a:ln>
        </p:spPr>
        <p:txBody>
          <a:bodyPr wrap="square" lIns="0" tIns="0" rIns="0" bIns="0" rtlCol="0"/>
          <a:lstStyle/>
          <a:p>
            <a:endParaRPr dirty="0"/>
          </a:p>
        </p:txBody>
      </p:sp>
      <p:cxnSp>
        <p:nvCxnSpPr>
          <p:cNvPr id="27" name="Straight Arrow Connector 26">
            <a:extLst>
              <a:ext uri="{FF2B5EF4-FFF2-40B4-BE49-F238E27FC236}">
                <a16:creationId xmlns:a16="http://schemas.microsoft.com/office/drawing/2014/main" id="{12AD47B7-64DA-C2EC-2B6A-5586B1D3B43D}"/>
              </a:ext>
            </a:extLst>
          </p:cNvPr>
          <p:cNvCxnSpPr>
            <a:cxnSpLocks/>
          </p:cNvCxnSpPr>
          <p:nvPr/>
        </p:nvCxnSpPr>
        <p:spPr>
          <a:xfrm flipH="1" flipV="1">
            <a:off x="6629399" y="2190750"/>
            <a:ext cx="495301" cy="702354"/>
          </a:xfrm>
          <a:prstGeom prst="straightConnector1">
            <a:avLst/>
          </a:prstGeom>
          <a:ln w="28575">
            <a:solidFill>
              <a:srgbClr val="910048"/>
            </a:solidFill>
            <a:tailEnd type="triangle"/>
          </a:ln>
        </p:spPr>
        <p:style>
          <a:lnRef idx="2">
            <a:schemeClr val="accent1"/>
          </a:lnRef>
          <a:fillRef idx="0">
            <a:schemeClr val="accent1"/>
          </a:fillRef>
          <a:effectRef idx="1">
            <a:schemeClr val="accent1"/>
          </a:effectRef>
          <a:fontRef idx="minor">
            <a:schemeClr val="tx1"/>
          </a:fontRef>
        </p:style>
      </p:cxnSp>
      <p:sp>
        <p:nvSpPr>
          <p:cNvPr id="33" name="object 6">
            <a:extLst>
              <a:ext uri="{FF2B5EF4-FFF2-40B4-BE49-F238E27FC236}">
                <a16:creationId xmlns:a16="http://schemas.microsoft.com/office/drawing/2014/main" id="{1759F6FD-C4F5-670F-92E7-0A3E9B13E49B}"/>
              </a:ext>
            </a:extLst>
          </p:cNvPr>
          <p:cNvSpPr txBox="1">
            <a:spLocks/>
          </p:cNvSpPr>
          <p:nvPr/>
        </p:nvSpPr>
        <p:spPr>
          <a:xfrm>
            <a:off x="1308378" y="288420"/>
            <a:ext cx="6518909" cy="505267"/>
          </a:xfrm>
          <a:prstGeom prst="rect">
            <a:avLst/>
          </a:prstGeom>
        </p:spPr>
        <p:txBody>
          <a:bodyPr vert="horz" wrap="square" lIns="0" tIns="12700" rIns="0" bIns="0" rtlCol="0" anchor="ctr">
            <a:spAutoFit/>
          </a:bodyPr>
          <a:lstStyle>
            <a:lvl1pPr algn="l" defTabSz="685800" rtl="0" eaLnBrk="1" latinLnBrk="0" hangingPunct="1">
              <a:lnSpc>
                <a:spcPct val="90000"/>
              </a:lnSpc>
              <a:spcBef>
                <a:spcPct val="0"/>
              </a:spcBef>
              <a:buNone/>
              <a:defRPr sz="3300" kern="1200">
                <a:solidFill>
                  <a:schemeClr val="tx1"/>
                </a:solidFill>
                <a:latin typeface="+mj-lt"/>
                <a:ea typeface="+mj-ea"/>
                <a:cs typeface="+mj-cs"/>
              </a:defRPr>
            </a:lvl1pPr>
          </a:lstStyle>
          <a:p>
            <a:pPr marL="12700" algn="ctr">
              <a:lnSpc>
                <a:spcPct val="100000"/>
              </a:lnSpc>
              <a:spcBef>
                <a:spcPts val="100"/>
              </a:spcBef>
            </a:pPr>
            <a:r>
              <a:rPr lang="en-US" sz="3200" b="1" dirty="0">
                <a:solidFill>
                  <a:srgbClr val="002D72"/>
                </a:solidFill>
                <a:latin typeface="Montserrat" pitchFamily="2" charset="0"/>
                <a:cs typeface="Raleway"/>
              </a:rPr>
              <a:t>Pause and Resume Test</a:t>
            </a:r>
          </a:p>
        </p:txBody>
      </p:sp>
      <p:pic>
        <p:nvPicPr>
          <p:cNvPr id="34" name="Picture 33">
            <a:extLst>
              <a:ext uri="{FF2B5EF4-FFF2-40B4-BE49-F238E27FC236}">
                <a16:creationId xmlns:a16="http://schemas.microsoft.com/office/drawing/2014/main" id="{A7535445-9B5B-A2B5-1474-5AC4CF5A9C4D}"/>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rot="5400000">
            <a:off x="4548779" y="-1437072"/>
            <a:ext cx="38105" cy="4553585"/>
          </a:xfrm>
          <a:prstGeom prst="rect">
            <a:avLst/>
          </a:prstGeom>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724832" y="569759"/>
            <a:ext cx="0" cy="1299210"/>
          </a:xfrm>
          <a:custGeom>
            <a:avLst/>
            <a:gdLst/>
            <a:ahLst/>
            <a:cxnLst/>
            <a:rect l="l" t="t" r="r" b="b"/>
            <a:pathLst>
              <a:path h="1732280">
                <a:moveTo>
                  <a:pt x="0" y="0"/>
                </a:moveTo>
                <a:lnTo>
                  <a:pt x="0" y="1732229"/>
                </a:lnTo>
              </a:path>
            </a:pathLst>
          </a:custGeom>
          <a:ln w="12700">
            <a:solidFill>
              <a:srgbClr val="FFFFFF"/>
            </a:solidFill>
          </a:ln>
        </p:spPr>
        <p:txBody>
          <a:bodyPr wrap="square" lIns="0" tIns="0" rIns="0" bIns="0" rtlCol="0"/>
          <a:lstStyle/>
          <a:p>
            <a:endParaRPr sz="1013"/>
          </a:p>
        </p:txBody>
      </p:sp>
      <p:sp>
        <p:nvSpPr>
          <p:cNvPr id="4" name="object 4"/>
          <p:cNvSpPr/>
          <p:nvPr/>
        </p:nvSpPr>
        <p:spPr>
          <a:xfrm>
            <a:off x="720069" y="569759"/>
            <a:ext cx="7753350" cy="28575"/>
          </a:xfrm>
          <a:custGeom>
            <a:avLst/>
            <a:gdLst/>
            <a:ahLst/>
            <a:cxnLst/>
            <a:rect l="l" t="t" r="r" b="b"/>
            <a:pathLst>
              <a:path w="10337800" h="38100">
                <a:moveTo>
                  <a:pt x="0" y="38100"/>
                </a:moveTo>
                <a:lnTo>
                  <a:pt x="10337711" y="38100"/>
                </a:lnTo>
                <a:lnTo>
                  <a:pt x="10337711" y="0"/>
                </a:lnTo>
                <a:lnTo>
                  <a:pt x="0" y="0"/>
                </a:lnTo>
                <a:lnTo>
                  <a:pt x="0" y="38100"/>
                </a:lnTo>
                <a:close/>
              </a:path>
            </a:pathLst>
          </a:custGeom>
          <a:solidFill>
            <a:srgbClr val="FFFFFF"/>
          </a:solidFill>
        </p:spPr>
        <p:txBody>
          <a:bodyPr wrap="square" lIns="0" tIns="0" rIns="0" bIns="0" rtlCol="0"/>
          <a:lstStyle/>
          <a:p>
            <a:endParaRPr sz="1013"/>
          </a:p>
        </p:txBody>
      </p:sp>
      <p:sp>
        <p:nvSpPr>
          <p:cNvPr id="5" name="object 5"/>
          <p:cNvSpPr/>
          <p:nvPr/>
        </p:nvSpPr>
        <p:spPr>
          <a:xfrm>
            <a:off x="720069" y="1854641"/>
            <a:ext cx="7753350" cy="0"/>
          </a:xfrm>
          <a:custGeom>
            <a:avLst/>
            <a:gdLst/>
            <a:ahLst/>
            <a:cxnLst/>
            <a:rect l="l" t="t" r="r" b="b"/>
            <a:pathLst>
              <a:path w="10337800">
                <a:moveTo>
                  <a:pt x="0" y="0"/>
                </a:moveTo>
                <a:lnTo>
                  <a:pt x="10337711" y="0"/>
                </a:lnTo>
              </a:path>
            </a:pathLst>
          </a:custGeom>
          <a:ln w="38100">
            <a:solidFill>
              <a:srgbClr val="FFFFFF"/>
            </a:solidFill>
          </a:ln>
        </p:spPr>
        <p:txBody>
          <a:bodyPr wrap="square" lIns="0" tIns="0" rIns="0" bIns="0" rtlCol="0"/>
          <a:lstStyle/>
          <a:p>
            <a:endParaRPr sz="1013"/>
          </a:p>
        </p:txBody>
      </p:sp>
      <p:sp>
        <p:nvSpPr>
          <p:cNvPr id="6" name="object 6"/>
          <p:cNvSpPr txBox="1"/>
          <p:nvPr/>
        </p:nvSpPr>
        <p:spPr>
          <a:xfrm>
            <a:off x="5241520" y="1201023"/>
            <a:ext cx="3523671" cy="3372718"/>
          </a:xfrm>
          <a:prstGeom prst="rect">
            <a:avLst/>
          </a:prstGeom>
          <a:noFill/>
        </p:spPr>
        <p:txBody>
          <a:bodyPr vert="horz" wrap="square" lIns="0" tIns="22860" rIns="0" bIns="0" rtlCol="0">
            <a:spAutoFit/>
          </a:bodyPr>
          <a:lstStyle/>
          <a:p>
            <a:pPr marL="50006">
              <a:spcBef>
                <a:spcPts val="180"/>
              </a:spcBef>
            </a:pPr>
            <a:r>
              <a:rPr sz="2400" dirty="0">
                <a:latin typeface="Arial" panose="020B0604020202020204" pitchFamily="34" charset="0"/>
                <a:cs typeface="Arial" panose="020B0604020202020204" pitchFamily="34" charset="0"/>
              </a:rPr>
              <a:t>The </a:t>
            </a:r>
            <a:r>
              <a:rPr sz="2400" spc="8" dirty="0">
                <a:latin typeface="Arial" panose="020B0604020202020204" pitchFamily="34" charset="0"/>
                <a:cs typeface="Arial" panose="020B0604020202020204" pitchFamily="34" charset="0"/>
              </a:rPr>
              <a:t>Summary </a:t>
            </a:r>
            <a:r>
              <a:rPr sz="2400" spc="-4" dirty="0">
                <a:latin typeface="Arial" panose="020B0604020202020204" pitchFamily="34" charset="0"/>
                <a:cs typeface="Arial" panose="020B0604020202020204" pitchFamily="34" charset="0"/>
              </a:rPr>
              <a:t>screen displays when the last question </a:t>
            </a:r>
            <a:r>
              <a:rPr sz="2400" dirty="0">
                <a:latin typeface="Arial" panose="020B0604020202020204" pitchFamily="34" charset="0"/>
                <a:cs typeface="Arial" panose="020B0604020202020204" pitchFamily="34" charset="0"/>
              </a:rPr>
              <a:t>is</a:t>
            </a:r>
            <a:r>
              <a:rPr sz="2400" spc="49" dirty="0">
                <a:latin typeface="Arial" panose="020B0604020202020204" pitchFamily="34" charset="0"/>
                <a:cs typeface="Arial" panose="020B0604020202020204" pitchFamily="34" charset="0"/>
              </a:rPr>
              <a:t> </a:t>
            </a:r>
            <a:r>
              <a:rPr sz="2400" spc="-8" dirty="0">
                <a:latin typeface="Arial" panose="020B0604020202020204" pitchFamily="34" charset="0"/>
                <a:cs typeface="Arial" panose="020B0604020202020204" pitchFamily="34" charset="0"/>
              </a:rPr>
              <a:t>answered.</a:t>
            </a:r>
            <a:endParaRPr lang="en-US" sz="2400" spc="-8" dirty="0">
              <a:latin typeface="Arial" panose="020B0604020202020204" pitchFamily="34" charset="0"/>
              <a:cs typeface="Arial" panose="020B0604020202020204" pitchFamily="34" charset="0"/>
            </a:endParaRPr>
          </a:p>
          <a:p>
            <a:pPr marL="50006">
              <a:spcBef>
                <a:spcPts val="180"/>
              </a:spcBef>
            </a:pPr>
            <a:endParaRPr sz="2400" dirty="0">
              <a:latin typeface="Arial" panose="020B0604020202020204" pitchFamily="34" charset="0"/>
              <a:cs typeface="Arial" panose="020B0604020202020204" pitchFamily="34" charset="0"/>
            </a:endParaRPr>
          </a:p>
          <a:p>
            <a:pPr marL="49530" marR="136684">
              <a:spcBef>
                <a:spcPts val="4"/>
              </a:spcBef>
            </a:pPr>
            <a:r>
              <a:rPr sz="2400" dirty="0">
                <a:latin typeface="Arial" panose="020B0604020202020204" pitchFamily="34" charset="0"/>
                <a:cs typeface="Arial" panose="020B0604020202020204" pitchFamily="34" charset="0"/>
              </a:rPr>
              <a:t>The </a:t>
            </a:r>
            <a:r>
              <a:rPr sz="2400" spc="-8" dirty="0">
                <a:solidFill>
                  <a:srgbClr val="0070C0"/>
                </a:solidFill>
                <a:latin typeface="Arial" panose="020B0604020202020204" pitchFamily="34" charset="0"/>
                <a:cs typeface="Arial" panose="020B0604020202020204" pitchFamily="34" charset="0"/>
              </a:rPr>
              <a:t>Review </a:t>
            </a:r>
            <a:r>
              <a:rPr sz="2400" spc="-4" dirty="0">
                <a:solidFill>
                  <a:srgbClr val="0070C0"/>
                </a:solidFill>
                <a:latin typeface="Arial" panose="020B0604020202020204" pitchFamily="34" charset="0"/>
                <a:cs typeface="Arial" panose="020B0604020202020204" pitchFamily="34" charset="0"/>
              </a:rPr>
              <a:t>Assessment </a:t>
            </a:r>
            <a:r>
              <a:rPr sz="2400" spc="-4" dirty="0">
                <a:latin typeface="Arial" panose="020B0604020202020204" pitchFamily="34" charset="0"/>
                <a:cs typeface="Arial" panose="020B0604020202020204" pitchFamily="34" charset="0"/>
              </a:rPr>
              <a:t>screen </a:t>
            </a:r>
            <a:r>
              <a:rPr sz="2400" spc="-19" dirty="0">
                <a:latin typeface="Arial" panose="020B0604020202020204" pitchFamily="34" charset="0"/>
                <a:cs typeface="Arial" panose="020B0604020202020204" pitchFamily="34" charset="0"/>
              </a:rPr>
              <a:t>gives </a:t>
            </a:r>
            <a:r>
              <a:rPr sz="2400" spc="-23" dirty="0">
                <a:latin typeface="Arial" panose="020B0604020202020204" pitchFamily="34" charset="0"/>
                <a:cs typeface="Arial" panose="020B0604020202020204" pitchFamily="34" charset="0"/>
              </a:rPr>
              <a:t>you </a:t>
            </a:r>
            <a:r>
              <a:rPr sz="2400" spc="-4" dirty="0">
                <a:latin typeface="Arial" panose="020B0604020202020204" pitchFamily="34" charset="0"/>
                <a:cs typeface="Arial" panose="020B0604020202020204" pitchFamily="34" charset="0"/>
              </a:rPr>
              <a:t>a </a:t>
            </a:r>
            <a:r>
              <a:rPr lang="en-US" sz="2400" spc="-4" dirty="0">
                <a:latin typeface="Arial" panose="020B0604020202020204" pitchFamily="34" charset="0"/>
                <a:cs typeface="Arial" panose="020B0604020202020204" pitchFamily="34" charset="0"/>
              </a:rPr>
              <a:t>f</a:t>
            </a:r>
            <a:r>
              <a:rPr sz="2400" spc="-4" dirty="0">
                <a:latin typeface="Arial" panose="020B0604020202020204" pitchFamily="34" charset="0"/>
                <a:cs typeface="Arial" panose="020B0604020202020204" pitchFamily="34" charset="0"/>
              </a:rPr>
              <a:t>inal </a:t>
            </a:r>
            <a:r>
              <a:rPr lang="en-US" sz="2400" spc="-4" dirty="0">
                <a:latin typeface="Arial" panose="020B0604020202020204" pitchFamily="34" charset="0"/>
                <a:cs typeface="Arial" panose="020B0604020202020204" pitchFamily="34" charset="0"/>
              </a:rPr>
              <a:t>c</a:t>
            </a:r>
            <a:r>
              <a:rPr sz="2400" spc="-4" dirty="0">
                <a:latin typeface="Arial" panose="020B0604020202020204" pitchFamily="34" charset="0"/>
                <a:cs typeface="Arial" panose="020B0604020202020204" pitchFamily="34" charset="0"/>
              </a:rPr>
              <a:t>hance to </a:t>
            </a:r>
            <a:r>
              <a:rPr sz="2400" spc="-15" dirty="0">
                <a:latin typeface="Arial" panose="020B0604020202020204" pitchFamily="34" charset="0"/>
                <a:cs typeface="Arial" panose="020B0604020202020204" pitchFamily="34" charset="0"/>
              </a:rPr>
              <a:t>answer </a:t>
            </a:r>
            <a:r>
              <a:rPr sz="2400" dirty="0">
                <a:latin typeface="Arial" panose="020B0604020202020204" pitchFamily="34" charset="0"/>
                <a:cs typeface="Arial" panose="020B0604020202020204" pitchFamily="34" charset="0"/>
              </a:rPr>
              <a:t>all </a:t>
            </a:r>
            <a:r>
              <a:rPr sz="2400" u="heavy" spc="-4" dirty="0">
                <a:uFill>
                  <a:solidFill>
                    <a:srgbClr val="FFFFFF"/>
                  </a:solidFill>
                </a:uFill>
                <a:latin typeface="Arial" panose="020B0604020202020204" pitchFamily="34" charset="0"/>
                <a:cs typeface="Arial" panose="020B0604020202020204" pitchFamily="34" charset="0"/>
              </a:rPr>
              <a:t>ski</a:t>
            </a:r>
            <a:r>
              <a:rPr lang="en-US" sz="2400" spc="-4" dirty="0">
                <a:uFill>
                  <a:solidFill>
                    <a:srgbClr val="FFFFFF"/>
                  </a:solidFill>
                </a:uFill>
                <a:latin typeface="Arial" panose="020B0604020202020204" pitchFamily="34" charset="0"/>
                <a:cs typeface="Arial" panose="020B0604020202020204" pitchFamily="34" charset="0"/>
              </a:rPr>
              <a:t>pp</a:t>
            </a:r>
            <a:r>
              <a:rPr sz="2400" u="heavy" spc="-4" dirty="0">
                <a:uFill>
                  <a:solidFill>
                    <a:srgbClr val="FFFFFF"/>
                  </a:solidFill>
                </a:uFill>
                <a:latin typeface="Arial" panose="020B0604020202020204" pitchFamily="34" charset="0"/>
                <a:cs typeface="Arial" panose="020B0604020202020204" pitchFamily="34" charset="0"/>
              </a:rPr>
              <a:t>ed</a:t>
            </a:r>
            <a:r>
              <a:rPr sz="2400" spc="-4" dirty="0">
                <a:latin typeface="Arial" panose="020B0604020202020204" pitchFamily="34" charset="0"/>
                <a:cs typeface="Arial" panose="020B0604020202020204" pitchFamily="34" charset="0"/>
              </a:rPr>
              <a:t> </a:t>
            </a:r>
            <a:r>
              <a:rPr sz="2400" spc="-8" dirty="0">
                <a:latin typeface="Arial" panose="020B0604020202020204" pitchFamily="34" charset="0"/>
                <a:cs typeface="Arial" panose="020B0604020202020204" pitchFamily="34" charset="0"/>
              </a:rPr>
              <a:t>or </a:t>
            </a:r>
            <a:r>
              <a:rPr sz="2400" u="heavy" spc="-8" dirty="0">
                <a:uFill>
                  <a:solidFill>
                    <a:srgbClr val="FFFFFF"/>
                  </a:solidFill>
                </a:uFill>
                <a:latin typeface="Arial" panose="020B0604020202020204" pitchFamily="34" charset="0"/>
                <a:cs typeface="Arial" panose="020B0604020202020204" pitchFamily="34" charset="0"/>
              </a:rPr>
              <a:t>marked </a:t>
            </a:r>
            <a:r>
              <a:rPr sz="2400" u="heavy" dirty="0">
                <a:uFill>
                  <a:solidFill>
                    <a:srgbClr val="FFFFFF"/>
                  </a:solidFill>
                </a:uFill>
                <a:latin typeface="Arial" panose="020B0604020202020204" pitchFamily="34" charset="0"/>
                <a:cs typeface="Arial" panose="020B0604020202020204" pitchFamily="34" charset="0"/>
              </a:rPr>
              <a:t>for review</a:t>
            </a:r>
            <a:r>
              <a:rPr sz="2400" u="heavy" spc="45" dirty="0">
                <a:uFill>
                  <a:solidFill>
                    <a:srgbClr val="FFFFFF"/>
                  </a:solidFill>
                </a:uFill>
                <a:latin typeface="Arial" panose="020B0604020202020204" pitchFamily="34" charset="0"/>
                <a:cs typeface="Arial" panose="020B0604020202020204" pitchFamily="34" charset="0"/>
              </a:rPr>
              <a:t> </a:t>
            </a:r>
            <a:r>
              <a:rPr sz="2400" spc="-4" dirty="0">
                <a:latin typeface="Arial" panose="020B0604020202020204" pitchFamily="34" charset="0"/>
                <a:cs typeface="Arial" panose="020B0604020202020204" pitchFamily="34" charset="0"/>
              </a:rPr>
              <a:t>questions.</a:t>
            </a:r>
            <a:endParaRPr sz="2400" dirty="0">
              <a:latin typeface="Arial" panose="020B0604020202020204" pitchFamily="34" charset="0"/>
              <a:cs typeface="Arial" panose="020B0604020202020204" pitchFamily="34" charset="0"/>
            </a:endParaRPr>
          </a:p>
        </p:txBody>
      </p:sp>
      <p:pic>
        <p:nvPicPr>
          <p:cNvPr id="10" name="Picture 9">
            <a:extLst>
              <a:ext uri="{FF2B5EF4-FFF2-40B4-BE49-F238E27FC236}">
                <a16:creationId xmlns:a16="http://schemas.microsoft.com/office/drawing/2014/main" id="{3DC4813B-1983-BE7E-B2D6-DB68089DC24B}"/>
              </a:ext>
            </a:extLst>
          </p:cNvPr>
          <p:cNvPicPr>
            <a:picLocks noChangeAspect="1"/>
          </p:cNvPicPr>
          <p:nvPr/>
        </p:nvPicPr>
        <p:blipFill>
          <a:blip r:embed="rId2"/>
          <a:stretch>
            <a:fillRect/>
          </a:stretch>
        </p:blipFill>
        <p:spPr>
          <a:xfrm>
            <a:off x="480522" y="1370446"/>
            <a:ext cx="4229690" cy="2867425"/>
          </a:xfrm>
          <a:prstGeom prst="rect">
            <a:avLst/>
          </a:prstGeom>
          <a:ln w="12700">
            <a:solidFill>
              <a:schemeClr val="tx1"/>
            </a:solidFill>
          </a:ln>
          <a:effectLst>
            <a:outerShdw blurRad="292100" dist="139700" dir="2700000" algn="ctr" rotWithShape="0">
              <a:schemeClr val="tx1">
                <a:alpha val="65000"/>
              </a:schemeClr>
            </a:outerShdw>
          </a:effectLst>
        </p:spPr>
      </p:pic>
      <p:sp>
        <p:nvSpPr>
          <p:cNvPr id="9" name="object 21">
            <a:extLst>
              <a:ext uri="{FF2B5EF4-FFF2-40B4-BE49-F238E27FC236}">
                <a16:creationId xmlns:a16="http://schemas.microsoft.com/office/drawing/2014/main" id="{5662629F-C3DC-8AF7-1E4E-65D06C814782}"/>
              </a:ext>
            </a:extLst>
          </p:cNvPr>
          <p:cNvSpPr txBox="1">
            <a:spLocks/>
          </p:cNvSpPr>
          <p:nvPr/>
        </p:nvSpPr>
        <p:spPr>
          <a:xfrm>
            <a:off x="6739125" y="4956186"/>
            <a:ext cx="2057400" cy="130164"/>
          </a:xfrm>
          <a:prstGeom prst="rect">
            <a:avLst/>
          </a:prstGeom>
        </p:spPr>
        <p:txBody>
          <a:bodyPr vert="horz" wrap="square" lIns="0" tIns="6985" rIns="0" bIns="0"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12700" algn="r">
              <a:spcBef>
                <a:spcPts val="55"/>
              </a:spcBef>
            </a:pPr>
            <a:r>
              <a:rPr lang="en-US" sz="800" spc="-10" dirty="0">
                <a:latin typeface="Arial" panose="020B0604020202020204" pitchFamily="34" charset="0"/>
                <a:cs typeface="Arial" panose="020B0604020202020204" pitchFamily="34" charset="0"/>
              </a:rPr>
              <a:t>Page</a:t>
            </a:r>
            <a:r>
              <a:rPr lang="en-US" sz="800" spc="-50" dirty="0">
                <a:latin typeface="Arial" panose="020B0604020202020204" pitchFamily="34" charset="0"/>
                <a:cs typeface="Arial" panose="020B0604020202020204" pitchFamily="34" charset="0"/>
              </a:rPr>
              <a:t> </a:t>
            </a:r>
            <a:fld id="{81D60167-4931-47E6-BA6A-407CBD079E47}" type="slidenum">
              <a:rPr sz="800" smtClean="0">
                <a:latin typeface="Arial" panose="020B0604020202020204" pitchFamily="34" charset="0"/>
                <a:cs typeface="Arial" panose="020B0604020202020204" pitchFamily="34" charset="0"/>
              </a:rPr>
              <a:pPr marL="12700" algn="r">
                <a:spcBef>
                  <a:spcPts val="55"/>
                </a:spcBef>
              </a:pPr>
              <a:t>7</a:t>
            </a:fld>
            <a:endParaRPr sz="800" spc="-25" dirty="0">
              <a:latin typeface="Arial" panose="020B0604020202020204" pitchFamily="34" charset="0"/>
              <a:cs typeface="Arial" panose="020B0604020202020204" pitchFamily="34" charset="0"/>
            </a:endParaRPr>
          </a:p>
        </p:txBody>
      </p:sp>
      <p:sp>
        <p:nvSpPr>
          <p:cNvPr id="11" name="object 3">
            <a:extLst>
              <a:ext uri="{FF2B5EF4-FFF2-40B4-BE49-F238E27FC236}">
                <a16:creationId xmlns:a16="http://schemas.microsoft.com/office/drawing/2014/main" id="{D6D3114E-37F7-6C4F-1A27-39CF74F84DC2}"/>
              </a:ext>
            </a:extLst>
          </p:cNvPr>
          <p:cNvSpPr txBox="1"/>
          <p:nvPr/>
        </p:nvSpPr>
        <p:spPr>
          <a:xfrm>
            <a:off x="381000" y="4942721"/>
            <a:ext cx="4411980" cy="135935"/>
          </a:xfrm>
          <a:prstGeom prst="rect">
            <a:avLst/>
          </a:prstGeom>
        </p:spPr>
        <p:txBody>
          <a:bodyPr vert="horz" wrap="square" lIns="0" tIns="12700" rIns="0" bIns="0" rtlCol="0">
            <a:spAutoFit/>
          </a:bodyPr>
          <a:lstStyle/>
          <a:p>
            <a:pPr marL="12700">
              <a:lnSpc>
                <a:spcPct val="100000"/>
              </a:lnSpc>
              <a:spcBef>
                <a:spcPts val="100"/>
              </a:spcBef>
            </a:pPr>
            <a:r>
              <a:rPr sz="800" dirty="0">
                <a:latin typeface="Arial" panose="020B0604020202020204" pitchFamily="34" charset="0"/>
                <a:cs typeface="Arial" panose="020B0604020202020204" pitchFamily="34" charset="0"/>
              </a:rPr>
              <a:t>Arizona Department of Education, Career and Technical Education</a:t>
            </a:r>
          </a:p>
        </p:txBody>
      </p:sp>
      <p:sp>
        <p:nvSpPr>
          <p:cNvPr id="12" name="object 6">
            <a:extLst>
              <a:ext uri="{FF2B5EF4-FFF2-40B4-BE49-F238E27FC236}">
                <a16:creationId xmlns:a16="http://schemas.microsoft.com/office/drawing/2014/main" id="{48F8B995-FE99-231C-CB24-142D000762B7}"/>
              </a:ext>
            </a:extLst>
          </p:cNvPr>
          <p:cNvSpPr txBox="1">
            <a:spLocks/>
          </p:cNvSpPr>
          <p:nvPr/>
        </p:nvSpPr>
        <p:spPr>
          <a:xfrm>
            <a:off x="1308378" y="288420"/>
            <a:ext cx="6518909" cy="505267"/>
          </a:xfrm>
          <a:prstGeom prst="rect">
            <a:avLst/>
          </a:prstGeom>
        </p:spPr>
        <p:txBody>
          <a:bodyPr vert="horz" wrap="square" lIns="0" tIns="12700" rIns="0" bIns="0" rtlCol="0" anchor="ctr">
            <a:spAutoFit/>
          </a:bodyPr>
          <a:lstStyle>
            <a:lvl1pPr algn="l" defTabSz="685800" rtl="0" eaLnBrk="1" latinLnBrk="0" hangingPunct="1">
              <a:lnSpc>
                <a:spcPct val="90000"/>
              </a:lnSpc>
              <a:spcBef>
                <a:spcPct val="0"/>
              </a:spcBef>
              <a:buNone/>
              <a:defRPr sz="3300" kern="1200">
                <a:solidFill>
                  <a:schemeClr val="tx1"/>
                </a:solidFill>
                <a:latin typeface="+mj-lt"/>
                <a:ea typeface="+mj-ea"/>
                <a:cs typeface="+mj-cs"/>
              </a:defRPr>
            </a:lvl1pPr>
          </a:lstStyle>
          <a:p>
            <a:pPr marL="12700" algn="ctr">
              <a:lnSpc>
                <a:spcPct val="100000"/>
              </a:lnSpc>
              <a:spcBef>
                <a:spcPts val="100"/>
              </a:spcBef>
            </a:pPr>
            <a:r>
              <a:rPr lang="en-US" sz="3200" b="1" dirty="0">
                <a:solidFill>
                  <a:srgbClr val="002D72"/>
                </a:solidFill>
                <a:latin typeface="Montserrat" pitchFamily="2" charset="0"/>
                <a:cs typeface="Raleway"/>
              </a:rPr>
              <a:t>Summary and Review</a:t>
            </a:r>
          </a:p>
        </p:txBody>
      </p:sp>
      <p:pic>
        <p:nvPicPr>
          <p:cNvPr id="13" name="Picture 12">
            <a:extLst>
              <a:ext uri="{FF2B5EF4-FFF2-40B4-BE49-F238E27FC236}">
                <a16:creationId xmlns:a16="http://schemas.microsoft.com/office/drawing/2014/main" id="{0D2C056B-32F3-2D50-0ABE-23C5C15B704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rot="5400000">
            <a:off x="4548779" y="-1437072"/>
            <a:ext cx="38105" cy="4553585"/>
          </a:xfrm>
          <a:prstGeom prst="rect">
            <a:avLst/>
          </a:prstGeom>
        </p:spPr>
      </p:pic>
      <p:sp>
        <p:nvSpPr>
          <p:cNvPr id="14" name="object 9">
            <a:extLst>
              <a:ext uri="{FF2B5EF4-FFF2-40B4-BE49-F238E27FC236}">
                <a16:creationId xmlns:a16="http://schemas.microsoft.com/office/drawing/2014/main" id="{9F8ABE5B-64D9-A3F2-5752-0EDE3E9C6B3D}"/>
              </a:ext>
            </a:extLst>
          </p:cNvPr>
          <p:cNvSpPr/>
          <p:nvPr/>
        </p:nvSpPr>
        <p:spPr>
          <a:xfrm>
            <a:off x="5867400" y="2711630"/>
            <a:ext cx="2796077" cy="393520"/>
          </a:xfrm>
          <a:custGeom>
            <a:avLst/>
            <a:gdLst/>
            <a:ahLst/>
            <a:cxnLst/>
            <a:rect l="l" t="t" r="r" b="b"/>
            <a:pathLst>
              <a:path w="2449195" h="416559">
                <a:moveTo>
                  <a:pt x="0" y="69341"/>
                </a:moveTo>
                <a:lnTo>
                  <a:pt x="5384" y="42354"/>
                </a:lnTo>
                <a:lnTo>
                  <a:pt x="20053" y="20319"/>
                </a:lnTo>
                <a:lnTo>
                  <a:pt x="41833" y="5448"/>
                </a:lnTo>
                <a:lnTo>
                  <a:pt x="68491" y="0"/>
                </a:lnTo>
                <a:lnTo>
                  <a:pt x="2380322" y="0"/>
                </a:lnTo>
                <a:lnTo>
                  <a:pt x="2406980" y="5448"/>
                </a:lnTo>
                <a:lnTo>
                  <a:pt x="2428760" y="20319"/>
                </a:lnTo>
                <a:lnTo>
                  <a:pt x="2443429" y="42354"/>
                </a:lnTo>
                <a:lnTo>
                  <a:pt x="2448814" y="69341"/>
                </a:lnTo>
                <a:lnTo>
                  <a:pt x="2448814" y="346709"/>
                </a:lnTo>
                <a:lnTo>
                  <a:pt x="2443429" y="373697"/>
                </a:lnTo>
                <a:lnTo>
                  <a:pt x="2428760" y="395744"/>
                </a:lnTo>
                <a:lnTo>
                  <a:pt x="2406980" y="410603"/>
                </a:lnTo>
                <a:lnTo>
                  <a:pt x="2380322" y="416051"/>
                </a:lnTo>
                <a:lnTo>
                  <a:pt x="68491" y="416051"/>
                </a:lnTo>
                <a:lnTo>
                  <a:pt x="41833" y="410603"/>
                </a:lnTo>
                <a:lnTo>
                  <a:pt x="20053" y="395744"/>
                </a:lnTo>
                <a:lnTo>
                  <a:pt x="5384" y="373697"/>
                </a:lnTo>
                <a:lnTo>
                  <a:pt x="0" y="346709"/>
                </a:lnTo>
                <a:lnTo>
                  <a:pt x="0" y="69341"/>
                </a:lnTo>
                <a:close/>
              </a:path>
            </a:pathLst>
          </a:custGeom>
          <a:ln w="28575">
            <a:solidFill>
              <a:srgbClr val="910048"/>
            </a:solidFill>
          </a:ln>
        </p:spPr>
        <p:txBody>
          <a:bodyPr wrap="square" lIns="0" tIns="0" rIns="0" bIns="0" rtlCol="0"/>
          <a:lstStyle/>
          <a:p>
            <a:endParaRPr dirty="0"/>
          </a:p>
        </p:txBody>
      </p:sp>
      <p:cxnSp>
        <p:nvCxnSpPr>
          <p:cNvPr id="15" name="Straight Arrow Connector 14">
            <a:extLst>
              <a:ext uri="{FF2B5EF4-FFF2-40B4-BE49-F238E27FC236}">
                <a16:creationId xmlns:a16="http://schemas.microsoft.com/office/drawing/2014/main" id="{5ED47DA3-B90F-3F12-AE55-D1C4F1E83365}"/>
              </a:ext>
            </a:extLst>
          </p:cNvPr>
          <p:cNvCxnSpPr>
            <a:cxnSpLocks/>
          </p:cNvCxnSpPr>
          <p:nvPr/>
        </p:nvCxnSpPr>
        <p:spPr>
          <a:xfrm flipH="1">
            <a:off x="1752600" y="3105150"/>
            <a:ext cx="5512838" cy="0"/>
          </a:xfrm>
          <a:prstGeom prst="straightConnector1">
            <a:avLst/>
          </a:prstGeom>
          <a:ln w="28575">
            <a:solidFill>
              <a:srgbClr val="910048"/>
            </a:solidFill>
            <a:tailEnd type="triangle"/>
          </a:ln>
        </p:spPr>
        <p:style>
          <a:lnRef idx="2">
            <a:schemeClr val="accent1"/>
          </a:lnRef>
          <a:fillRef idx="0">
            <a:schemeClr val="accent1"/>
          </a:fillRef>
          <a:effectRef idx="1">
            <a:schemeClr val="accent1"/>
          </a:effectRef>
          <a:fontRef idx="minor">
            <a:schemeClr val="tx1"/>
          </a:fontRef>
        </p:style>
      </p:cxn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p:nvPr/>
        </p:nvSpPr>
        <p:spPr>
          <a:xfrm>
            <a:off x="420901" y="892764"/>
            <a:ext cx="7122899" cy="1313949"/>
          </a:xfrm>
          <a:prstGeom prst="rect">
            <a:avLst/>
          </a:prstGeom>
        </p:spPr>
        <p:txBody>
          <a:bodyPr vert="horz" wrap="square" lIns="0" tIns="9525" rIns="0" bIns="0" rtlCol="0">
            <a:spAutoFit/>
          </a:bodyPr>
          <a:lstStyle/>
          <a:p>
            <a:pPr marL="9525" marR="540068">
              <a:lnSpc>
                <a:spcPct val="157100"/>
              </a:lnSpc>
              <a:spcBef>
                <a:spcPts val="75"/>
              </a:spcBef>
            </a:pPr>
            <a:r>
              <a:rPr lang="en-US" dirty="0">
                <a:latin typeface="Arial" panose="020B0604020202020204" pitchFamily="34" charset="0"/>
                <a:cs typeface="Arial" panose="020B0604020202020204" pitchFamily="34" charset="0"/>
              </a:rPr>
              <a:t>Look </a:t>
            </a:r>
            <a:r>
              <a:rPr lang="en-US" spc="-4" dirty="0">
                <a:latin typeface="Arial" panose="020B0604020202020204" pitchFamily="34" charset="0"/>
                <a:cs typeface="Arial" panose="020B0604020202020204" pitchFamily="34" charset="0"/>
              </a:rPr>
              <a:t>at </a:t>
            </a:r>
            <a:r>
              <a:rPr lang="en-US" dirty="0">
                <a:latin typeface="Arial" panose="020B0604020202020204" pitchFamily="34" charset="0"/>
                <a:cs typeface="Arial" panose="020B0604020202020204" pitchFamily="34" charset="0"/>
              </a:rPr>
              <a:t>the three columns</a:t>
            </a:r>
            <a:r>
              <a:rPr lang="en-US" spc="-49" dirty="0">
                <a:latin typeface="Arial" panose="020B0604020202020204" pitchFamily="34" charset="0"/>
                <a:cs typeface="Arial" panose="020B0604020202020204" pitchFamily="34" charset="0"/>
              </a:rPr>
              <a:t> </a:t>
            </a:r>
            <a:r>
              <a:rPr lang="en-US" spc="-4" dirty="0">
                <a:latin typeface="Arial" panose="020B0604020202020204" pitchFamily="34" charset="0"/>
                <a:cs typeface="Arial" panose="020B0604020202020204" pitchFamily="34" charset="0"/>
              </a:rPr>
              <a:t>below:</a:t>
            </a:r>
            <a:endParaRPr lang="en-US" dirty="0">
              <a:latin typeface="Arial" panose="020B0604020202020204" pitchFamily="34" charset="0"/>
              <a:cs typeface="Arial" panose="020B0604020202020204" pitchFamily="34" charset="0"/>
            </a:endParaRPr>
          </a:p>
          <a:p>
            <a:pPr marL="9525" marR="540068">
              <a:spcBef>
                <a:spcPts val="75"/>
              </a:spcBef>
            </a:pPr>
            <a:r>
              <a:rPr b="1" dirty="0">
                <a:latin typeface="Arial" panose="020B0604020202020204" pitchFamily="34" charset="0"/>
                <a:cs typeface="Arial" panose="020B0604020202020204" pitchFamily="34" charset="0"/>
              </a:rPr>
              <a:t>Question</a:t>
            </a:r>
            <a:r>
              <a:rPr dirty="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 </a:t>
            </a:r>
            <a:r>
              <a:rPr dirty="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 </a:t>
            </a:r>
            <a:r>
              <a:rPr dirty="0">
                <a:latin typeface="Arial" panose="020B0604020202020204" pitchFamily="34" charset="0"/>
                <a:cs typeface="Arial" panose="020B0604020202020204" pitchFamily="34" charset="0"/>
              </a:rPr>
              <a:t>This is the </a:t>
            </a:r>
            <a:r>
              <a:rPr spc="-4" dirty="0">
                <a:latin typeface="Arial" panose="020B0604020202020204" pitchFamily="34" charset="0"/>
                <a:cs typeface="Arial" panose="020B0604020202020204" pitchFamily="34" charset="0"/>
              </a:rPr>
              <a:t>original </a:t>
            </a:r>
            <a:r>
              <a:rPr dirty="0">
                <a:latin typeface="Arial" panose="020B0604020202020204" pitchFamily="34" charset="0"/>
                <a:cs typeface="Arial" panose="020B0604020202020204" pitchFamily="34" charset="0"/>
              </a:rPr>
              <a:t>question.  </a:t>
            </a:r>
            <a:endParaRPr lang="en-US" dirty="0">
              <a:latin typeface="Arial" panose="020B0604020202020204" pitchFamily="34" charset="0"/>
              <a:cs typeface="Arial" panose="020B0604020202020204" pitchFamily="34" charset="0"/>
            </a:endParaRPr>
          </a:p>
          <a:p>
            <a:pPr marL="9525" marR="540068">
              <a:spcBef>
                <a:spcPts val="75"/>
              </a:spcBef>
            </a:pPr>
            <a:r>
              <a:rPr b="1" spc="-4" dirty="0">
                <a:latin typeface="Arial" panose="020B0604020202020204" pitchFamily="34" charset="0"/>
                <a:cs typeface="Arial" panose="020B0604020202020204" pitchFamily="34" charset="0"/>
              </a:rPr>
              <a:t>Answer</a:t>
            </a:r>
            <a:r>
              <a:rPr spc="-4" dirty="0">
                <a:latin typeface="Arial" panose="020B0604020202020204" pitchFamily="34" charset="0"/>
                <a:cs typeface="Arial" panose="020B0604020202020204" pitchFamily="34" charset="0"/>
              </a:rPr>
              <a:t> </a:t>
            </a:r>
            <a:r>
              <a:rPr lang="en-US" spc="-4" dirty="0">
                <a:latin typeface="Arial" panose="020B0604020202020204" pitchFamily="34" charset="0"/>
                <a:cs typeface="Arial" panose="020B0604020202020204" pitchFamily="34" charset="0"/>
              </a:rPr>
              <a:t>  </a:t>
            </a:r>
            <a:r>
              <a:rPr dirty="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 </a:t>
            </a:r>
            <a:r>
              <a:rPr dirty="0">
                <a:solidFill>
                  <a:srgbClr val="FF0000"/>
                </a:solidFill>
                <a:latin typeface="Arial" panose="020B0604020202020204" pitchFamily="34" charset="0"/>
                <a:cs typeface="Arial" panose="020B0604020202020204" pitchFamily="34" charset="0"/>
              </a:rPr>
              <a:t>(Skipped) </a:t>
            </a:r>
            <a:r>
              <a:rPr dirty="0">
                <a:latin typeface="Arial" panose="020B0604020202020204" pitchFamily="34" charset="0"/>
                <a:cs typeface="Arial" panose="020B0604020202020204" pitchFamily="34" charset="0"/>
              </a:rPr>
              <a:t>is the</a:t>
            </a:r>
            <a:r>
              <a:rPr spc="-45" dirty="0">
                <a:latin typeface="Arial" panose="020B0604020202020204" pitchFamily="34" charset="0"/>
                <a:cs typeface="Arial" panose="020B0604020202020204" pitchFamily="34" charset="0"/>
              </a:rPr>
              <a:t> </a:t>
            </a:r>
            <a:r>
              <a:rPr spc="-11" dirty="0">
                <a:latin typeface="Arial" panose="020B0604020202020204" pitchFamily="34" charset="0"/>
                <a:cs typeface="Arial" panose="020B0604020202020204" pitchFamily="34" charset="0"/>
              </a:rPr>
              <a:t>answer</a:t>
            </a:r>
            <a:r>
              <a:rPr lang="en-US" spc="-11" dirty="0">
                <a:latin typeface="Arial" panose="020B0604020202020204" pitchFamily="34" charset="0"/>
                <a:cs typeface="Arial" panose="020B0604020202020204" pitchFamily="34" charset="0"/>
              </a:rPr>
              <a:t> you selected</a:t>
            </a:r>
            <a:r>
              <a:rPr spc="-11" dirty="0">
                <a:latin typeface="Arial" panose="020B0604020202020204" pitchFamily="34" charset="0"/>
                <a:cs typeface="Arial" panose="020B0604020202020204" pitchFamily="34" charset="0"/>
              </a:rPr>
              <a:t>.</a:t>
            </a:r>
            <a:endParaRPr lang="en-US" spc="-11" dirty="0">
              <a:latin typeface="Arial" panose="020B0604020202020204" pitchFamily="34" charset="0"/>
              <a:cs typeface="Arial" panose="020B0604020202020204" pitchFamily="34" charset="0"/>
            </a:endParaRPr>
          </a:p>
          <a:p>
            <a:pPr marL="9525" marR="540068">
              <a:spcBef>
                <a:spcPts val="75"/>
              </a:spcBef>
            </a:pPr>
            <a:r>
              <a:rPr b="1" dirty="0">
                <a:latin typeface="Arial" panose="020B0604020202020204" pitchFamily="34" charset="0"/>
                <a:cs typeface="Arial" panose="020B0604020202020204" pitchFamily="34" charset="0"/>
              </a:rPr>
              <a:t>Review</a:t>
            </a:r>
            <a:r>
              <a:rPr dirty="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  </a:t>
            </a:r>
            <a:r>
              <a:rPr dirty="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 </a:t>
            </a:r>
            <a:r>
              <a:rPr spc="-30" dirty="0">
                <a:solidFill>
                  <a:srgbClr val="FF0000"/>
                </a:solidFill>
                <a:latin typeface="Arial" panose="020B0604020202020204" pitchFamily="34" charset="0"/>
                <a:cs typeface="Arial" panose="020B0604020202020204" pitchFamily="34" charset="0"/>
              </a:rPr>
              <a:t>Yes </a:t>
            </a:r>
            <a:r>
              <a:rPr lang="en-US" dirty="0">
                <a:latin typeface="Arial" panose="020B0604020202020204" pitchFamily="34" charset="0"/>
                <a:cs typeface="Arial" panose="020B0604020202020204" pitchFamily="34" charset="0"/>
              </a:rPr>
              <a:t>means you marked this question for review. </a:t>
            </a:r>
            <a:endParaRPr dirty="0">
              <a:latin typeface="Arial" panose="020B0604020202020204" pitchFamily="34" charset="0"/>
              <a:cs typeface="Arial" panose="020B0604020202020204" pitchFamily="34" charset="0"/>
            </a:endParaRPr>
          </a:p>
        </p:txBody>
      </p:sp>
      <p:pic>
        <p:nvPicPr>
          <p:cNvPr id="35" name="Picture 34">
            <a:extLst>
              <a:ext uri="{FF2B5EF4-FFF2-40B4-BE49-F238E27FC236}">
                <a16:creationId xmlns:a16="http://schemas.microsoft.com/office/drawing/2014/main" id="{8A1610A4-0B6F-64B9-D109-E33244138D6A}"/>
              </a:ext>
            </a:extLst>
          </p:cNvPr>
          <p:cNvPicPr>
            <a:picLocks noChangeAspect="1"/>
          </p:cNvPicPr>
          <p:nvPr/>
        </p:nvPicPr>
        <p:blipFill>
          <a:blip r:embed="rId2"/>
          <a:stretch>
            <a:fillRect/>
          </a:stretch>
        </p:blipFill>
        <p:spPr>
          <a:xfrm>
            <a:off x="304800" y="2419350"/>
            <a:ext cx="5674454" cy="2053069"/>
          </a:xfrm>
          <a:prstGeom prst="rect">
            <a:avLst/>
          </a:prstGeom>
          <a:ln w="12700">
            <a:solidFill>
              <a:schemeClr val="tx1"/>
            </a:solidFill>
          </a:ln>
          <a:effectLst>
            <a:outerShdw blurRad="292100" dist="139700" dir="2700000" algn="ctr" rotWithShape="0">
              <a:schemeClr val="tx1">
                <a:alpha val="65000"/>
              </a:schemeClr>
            </a:outerShdw>
          </a:effectLst>
        </p:spPr>
      </p:pic>
      <p:sp>
        <p:nvSpPr>
          <p:cNvPr id="34" name="object 21">
            <a:extLst>
              <a:ext uri="{FF2B5EF4-FFF2-40B4-BE49-F238E27FC236}">
                <a16:creationId xmlns:a16="http://schemas.microsoft.com/office/drawing/2014/main" id="{D8753149-E545-4E54-79D0-C0601B1126C9}"/>
              </a:ext>
            </a:extLst>
          </p:cNvPr>
          <p:cNvSpPr txBox="1">
            <a:spLocks/>
          </p:cNvSpPr>
          <p:nvPr/>
        </p:nvSpPr>
        <p:spPr>
          <a:xfrm>
            <a:off x="6739125" y="4956186"/>
            <a:ext cx="2057400" cy="130164"/>
          </a:xfrm>
          <a:prstGeom prst="rect">
            <a:avLst/>
          </a:prstGeom>
        </p:spPr>
        <p:txBody>
          <a:bodyPr vert="horz" wrap="square" lIns="0" tIns="6985" rIns="0" bIns="0"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12700" algn="r">
              <a:spcBef>
                <a:spcPts val="55"/>
              </a:spcBef>
            </a:pPr>
            <a:r>
              <a:rPr lang="en-US" sz="800" spc="-10" dirty="0">
                <a:latin typeface="Arial" panose="020B0604020202020204" pitchFamily="34" charset="0"/>
                <a:cs typeface="Arial" panose="020B0604020202020204" pitchFamily="34" charset="0"/>
              </a:rPr>
              <a:t>Page</a:t>
            </a:r>
            <a:r>
              <a:rPr lang="en-US" sz="800" spc="-50" dirty="0">
                <a:latin typeface="Arial" panose="020B0604020202020204" pitchFamily="34" charset="0"/>
                <a:cs typeface="Arial" panose="020B0604020202020204" pitchFamily="34" charset="0"/>
              </a:rPr>
              <a:t> </a:t>
            </a:r>
            <a:fld id="{81D60167-4931-47E6-BA6A-407CBD079E47}" type="slidenum">
              <a:rPr sz="800" smtClean="0">
                <a:latin typeface="Arial" panose="020B0604020202020204" pitchFamily="34" charset="0"/>
                <a:cs typeface="Arial" panose="020B0604020202020204" pitchFamily="34" charset="0"/>
              </a:rPr>
              <a:pPr marL="12700" algn="r">
                <a:spcBef>
                  <a:spcPts val="55"/>
                </a:spcBef>
              </a:pPr>
              <a:t>8</a:t>
            </a:fld>
            <a:endParaRPr sz="800" spc="-25" dirty="0">
              <a:latin typeface="Arial" panose="020B0604020202020204" pitchFamily="34" charset="0"/>
              <a:cs typeface="Arial" panose="020B0604020202020204" pitchFamily="34" charset="0"/>
            </a:endParaRPr>
          </a:p>
        </p:txBody>
      </p:sp>
      <p:sp>
        <p:nvSpPr>
          <p:cNvPr id="36" name="object 3">
            <a:extLst>
              <a:ext uri="{FF2B5EF4-FFF2-40B4-BE49-F238E27FC236}">
                <a16:creationId xmlns:a16="http://schemas.microsoft.com/office/drawing/2014/main" id="{260493D9-E697-3659-4261-C17161761BB4}"/>
              </a:ext>
            </a:extLst>
          </p:cNvPr>
          <p:cNvSpPr txBox="1"/>
          <p:nvPr/>
        </p:nvSpPr>
        <p:spPr>
          <a:xfrm>
            <a:off x="381000" y="4942721"/>
            <a:ext cx="4411980" cy="135935"/>
          </a:xfrm>
          <a:prstGeom prst="rect">
            <a:avLst/>
          </a:prstGeom>
        </p:spPr>
        <p:txBody>
          <a:bodyPr vert="horz" wrap="square" lIns="0" tIns="12700" rIns="0" bIns="0" rtlCol="0">
            <a:spAutoFit/>
          </a:bodyPr>
          <a:lstStyle/>
          <a:p>
            <a:pPr marL="12700">
              <a:lnSpc>
                <a:spcPct val="100000"/>
              </a:lnSpc>
              <a:spcBef>
                <a:spcPts val="100"/>
              </a:spcBef>
            </a:pPr>
            <a:r>
              <a:rPr sz="800" dirty="0">
                <a:latin typeface="Arial" panose="020B0604020202020204" pitchFamily="34" charset="0"/>
                <a:cs typeface="Arial" panose="020B0604020202020204" pitchFamily="34" charset="0"/>
              </a:rPr>
              <a:t>Arizona Department of Education, Career and Technical Education</a:t>
            </a:r>
          </a:p>
        </p:txBody>
      </p:sp>
      <p:sp>
        <p:nvSpPr>
          <p:cNvPr id="38" name="TextBox 37">
            <a:extLst>
              <a:ext uri="{FF2B5EF4-FFF2-40B4-BE49-F238E27FC236}">
                <a16:creationId xmlns:a16="http://schemas.microsoft.com/office/drawing/2014/main" id="{32403443-6ECA-5576-D2F0-5B9A01151653}"/>
              </a:ext>
            </a:extLst>
          </p:cNvPr>
          <p:cNvSpPr txBox="1"/>
          <p:nvPr/>
        </p:nvSpPr>
        <p:spPr>
          <a:xfrm>
            <a:off x="6172200" y="2305790"/>
            <a:ext cx="2895600" cy="2616935"/>
          </a:xfrm>
          <a:prstGeom prst="rect">
            <a:avLst/>
          </a:prstGeom>
          <a:noFill/>
        </p:spPr>
        <p:txBody>
          <a:bodyPr wrap="square">
            <a:spAutoFit/>
          </a:bodyPr>
          <a:lstStyle/>
          <a:p>
            <a:pPr marL="9525" marR="3810" indent="-476">
              <a:lnSpc>
                <a:spcPct val="101800"/>
              </a:lnSpc>
              <a:spcBef>
                <a:spcPts val="45"/>
              </a:spcBef>
            </a:pPr>
            <a:r>
              <a:rPr lang="en-US" sz="1800" spc="-4" dirty="0">
                <a:latin typeface="Arial" panose="020B0604020202020204" pitchFamily="34" charset="0"/>
                <a:cs typeface="Arial" panose="020B0604020202020204" pitchFamily="34" charset="0"/>
              </a:rPr>
              <a:t>Click </a:t>
            </a:r>
            <a:r>
              <a:rPr lang="en-US" sz="1800" dirty="0">
                <a:latin typeface="Arial" panose="020B0604020202020204" pitchFamily="34" charset="0"/>
                <a:cs typeface="Arial" panose="020B0604020202020204" pitchFamily="34" charset="0"/>
              </a:rPr>
              <a:t>the </a:t>
            </a:r>
            <a:r>
              <a:rPr lang="en-US" sz="1800" spc="4" dirty="0">
                <a:latin typeface="Arial" panose="020B0604020202020204" pitchFamily="34" charset="0"/>
                <a:cs typeface="Arial" panose="020B0604020202020204" pitchFamily="34" charset="0"/>
              </a:rPr>
              <a:t>green </a:t>
            </a:r>
            <a:r>
              <a:rPr lang="en-US" b="1" spc="-4" dirty="0">
                <a:solidFill>
                  <a:srgbClr val="00B050"/>
                </a:solidFill>
                <a:latin typeface="Arial" panose="020B0604020202020204" pitchFamily="34" charset="0"/>
                <a:cs typeface="Arial" panose="020B0604020202020204" pitchFamily="34" charset="0"/>
              </a:rPr>
              <a:t>Review</a:t>
            </a:r>
            <a:r>
              <a:rPr lang="en-US" spc="-4" dirty="0">
                <a:solidFill>
                  <a:srgbClr val="2D7154"/>
                </a:solidFill>
                <a:latin typeface="Arial" panose="020B0604020202020204" pitchFamily="34" charset="0"/>
                <a:cs typeface="Arial" panose="020B0604020202020204" pitchFamily="34" charset="0"/>
              </a:rPr>
              <a:t> </a:t>
            </a:r>
            <a:r>
              <a:rPr lang="en-US" sz="1800" dirty="0">
                <a:latin typeface="Arial" panose="020B0604020202020204" pitchFamily="34" charset="0"/>
                <a:cs typeface="Arial" panose="020B0604020202020204" pitchFamily="34" charset="0"/>
              </a:rPr>
              <a:t>button to </a:t>
            </a:r>
            <a:r>
              <a:rPr lang="en-US" sz="1800" spc="8" dirty="0">
                <a:latin typeface="Arial" panose="020B0604020202020204" pitchFamily="34" charset="0"/>
                <a:cs typeface="Arial" panose="020B0604020202020204" pitchFamily="34" charset="0"/>
              </a:rPr>
              <a:t>return </a:t>
            </a:r>
            <a:r>
              <a:rPr lang="en-US" sz="1800" dirty="0">
                <a:latin typeface="Arial" panose="020B0604020202020204" pitchFamily="34" charset="0"/>
                <a:cs typeface="Arial" panose="020B0604020202020204" pitchFamily="34" charset="0"/>
              </a:rPr>
              <a:t>to the </a:t>
            </a:r>
            <a:r>
              <a:rPr lang="en-US" sz="1800" spc="-4" dirty="0">
                <a:latin typeface="Arial" panose="020B0604020202020204" pitchFamily="34" charset="0"/>
                <a:cs typeface="Arial" panose="020B0604020202020204" pitchFamily="34" charset="0"/>
              </a:rPr>
              <a:t>original </a:t>
            </a:r>
            <a:r>
              <a:rPr lang="en-US" sz="1800" dirty="0">
                <a:latin typeface="Arial" panose="020B0604020202020204" pitchFamily="34" charset="0"/>
                <a:cs typeface="Arial" panose="020B0604020202020204" pitchFamily="34" charset="0"/>
              </a:rPr>
              <a:t>test question. </a:t>
            </a:r>
            <a:r>
              <a:rPr lang="en-US" sz="1800" spc="-4" dirty="0">
                <a:latin typeface="Arial" panose="020B0604020202020204" pitchFamily="34" charset="0"/>
                <a:cs typeface="Arial" panose="020B0604020202020204" pitchFamily="34" charset="0"/>
              </a:rPr>
              <a:t>Change </a:t>
            </a:r>
            <a:r>
              <a:rPr lang="en-US" sz="1800" dirty="0">
                <a:latin typeface="Arial" panose="020B0604020202020204" pitchFamily="34" charset="0"/>
                <a:cs typeface="Arial" panose="020B0604020202020204" pitchFamily="34" charset="0"/>
              </a:rPr>
              <a:t>or </a:t>
            </a:r>
            <a:r>
              <a:rPr lang="en-US" spc="4" dirty="0">
                <a:latin typeface="Arial" panose="020B0604020202020204" pitchFamily="34" charset="0"/>
                <a:cs typeface="Arial" panose="020B0604020202020204" pitchFamily="34" charset="0"/>
              </a:rPr>
              <a:t>k</a:t>
            </a:r>
            <a:r>
              <a:rPr lang="en-US" sz="1800" spc="4" dirty="0">
                <a:latin typeface="Arial" panose="020B0604020202020204" pitchFamily="34" charset="0"/>
                <a:cs typeface="Arial" panose="020B0604020202020204" pitchFamily="34" charset="0"/>
              </a:rPr>
              <a:t>eep </a:t>
            </a:r>
            <a:r>
              <a:rPr lang="en-US" sz="1800" spc="-8" dirty="0">
                <a:latin typeface="Arial" panose="020B0604020202020204" pitchFamily="34" charset="0"/>
                <a:cs typeface="Arial" panose="020B0604020202020204" pitchFamily="34" charset="0"/>
              </a:rPr>
              <a:t>your </a:t>
            </a:r>
            <a:r>
              <a:rPr lang="en-US" sz="1800" spc="-11" dirty="0">
                <a:latin typeface="Arial" panose="020B0604020202020204" pitchFamily="34" charset="0"/>
                <a:cs typeface="Arial" panose="020B0604020202020204" pitchFamily="34" charset="0"/>
              </a:rPr>
              <a:t>answer. </a:t>
            </a:r>
            <a:r>
              <a:rPr lang="en-US" sz="1800" spc="-4" dirty="0">
                <a:latin typeface="Arial" panose="020B0604020202020204" pitchFamily="34" charset="0"/>
                <a:cs typeface="Arial" panose="020B0604020202020204" pitchFamily="34" charset="0"/>
              </a:rPr>
              <a:t>Click </a:t>
            </a:r>
            <a:r>
              <a:rPr lang="en-US" sz="1800" dirty="0">
                <a:latin typeface="Arial" panose="020B0604020202020204" pitchFamily="34" charset="0"/>
                <a:cs typeface="Arial" panose="020B0604020202020204" pitchFamily="34" charset="0"/>
              </a:rPr>
              <a:t>the </a:t>
            </a:r>
            <a:r>
              <a:rPr lang="en-US" sz="1800" spc="-8" dirty="0">
                <a:latin typeface="Arial" panose="020B0604020202020204" pitchFamily="34" charset="0"/>
                <a:cs typeface="Arial" panose="020B0604020202020204" pitchFamily="34" charset="0"/>
              </a:rPr>
              <a:t>Save </a:t>
            </a:r>
            <a:r>
              <a:rPr lang="en-US" sz="1800" dirty="0">
                <a:latin typeface="Arial" panose="020B0604020202020204" pitchFamily="34" charset="0"/>
                <a:cs typeface="Arial" panose="020B0604020202020204" pitchFamily="34" charset="0"/>
              </a:rPr>
              <a:t>Answer button to </a:t>
            </a:r>
            <a:r>
              <a:rPr lang="en-US" sz="1800" spc="-8" dirty="0">
                <a:latin typeface="Arial" panose="020B0604020202020204" pitchFamily="34" charset="0"/>
                <a:cs typeface="Arial" panose="020B0604020202020204" pitchFamily="34" charset="0"/>
              </a:rPr>
              <a:t>save </a:t>
            </a:r>
            <a:r>
              <a:rPr lang="en-US" sz="1800" dirty="0">
                <a:latin typeface="Arial" panose="020B0604020202020204" pitchFamily="34" charset="0"/>
                <a:cs typeface="Arial" panose="020B0604020202020204" pitchFamily="34" charset="0"/>
              </a:rPr>
              <a:t>your changes and </a:t>
            </a:r>
            <a:r>
              <a:rPr lang="en-US" sz="1800" spc="8" dirty="0">
                <a:latin typeface="Arial" panose="020B0604020202020204" pitchFamily="34" charset="0"/>
                <a:cs typeface="Arial" panose="020B0604020202020204" pitchFamily="34" charset="0"/>
              </a:rPr>
              <a:t>return </a:t>
            </a:r>
            <a:r>
              <a:rPr lang="en-US" sz="1800" dirty="0">
                <a:latin typeface="Arial" panose="020B0604020202020204" pitchFamily="34" charset="0"/>
                <a:cs typeface="Arial" panose="020B0604020202020204" pitchFamily="34" charset="0"/>
              </a:rPr>
              <a:t>to the Review Assessment</a:t>
            </a:r>
            <a:r>
              <a:rPr lang="en-US" sz="1800" spc="-98" dirty="0">
                <a:latin typeface="Arial" panose="020B0604020202020204" pitchFamily="34" charset="0"/>
                <a:cs typeface="Arial" panose="020B0604020202020204" pitchFamily="34" charset="0"/>
              </a:rPr>
              <a:t> </a:t>
            </a:r>
            <a:r>
              <a:rPr lang="en-US" sz="1800" dirty="0">
                <a:latin typeface="Arial" panose="020B0604020202020204" pitchFamily="34" charset="0"/>
                <a:cs typeface="Arial" panose="020B0604020202020204" pitchFamily="34" charset="0"/>
              </a:rPr>
              <a:t>screen.</a:t>
            </a:r>
          </a:p>
        </p:txBody>
      </p:sp>
      <p:sp>
        <p:nvSpPr>
          <p:cNvPr id="39" name="object 6">
            <a:extLst>
              <a:ext uri="{FF2B5EF4-FFF2-40B4-BE49-F238E27FC236}">
                <a16:creationId xmlns:a16="http://schemas.microsoft.com/office/drawing/2014/main" id="{34A1BB03-E564-C071-EDED-CAFE5DEB99D6}"/>
              </a:ext>
            </a:extLst>
          </p:cNvPr>
          <p:cNvSpPr txBox="1">
            <a:spLocks/>
          </p:cNvSpPr>
          <p:nvPr/>
        </p:nvSpPr>
        <p:spPr>
          <a:xfrm>
            <a:off x="1308378" y="288420"/>
            <a:ext cx="6518909" cy="505267"/>
          </a:xfrm>
          <a:prstGeom prst="rect">
            <a:avLst/>
          </a:prstGeom>
        </p:spPr>
        <p:txBody>
          <a:bodyPr vert="horz" wrap="square" lIns="0" tIns="12700" rIns="0" bIns="0" rtlCol="0" anchor="ctr">
            <a:spAutoFit/>
          </a:bodyPr>
          <a:lstStyle>
            <a:lvl1pPr algn="l" defTabSz="685800" rtl="0" eaLnBrk="1" latinLnBrk="0" hangingPunct="1">
              <a:lnSpc>
                <a:spcPct val="90000"/>
              </a:lnSpc>
              <a:spcBef>
                <a:spcPct val="0"/>
              </a:spcBef>
              <a:buNone/>
              <a:defRPr sz="3300" kern="1200">
                <a:solidFill>
                  <a:schemeClr val="tx1"/>
                </a:solidFill>
                <a:latin typeface="+mj-lt"/>
                <a:ea typeface="+mj-ea"/>
                <a:cs typeface="+mj-cs"/>
              </a:defRPr>
            </a:lvl1pPr>
          </a:lstStyle>
          <a:p>
            <a:pPr marL="12700" algn="ctr">
              <a:lnSpc>
                <a:spcPct val="100000"/>
              </a:lnSpc>
              <a:spcBef>
                <a:spcPts val="100"/>
              </a:spcBef>
            </a:pPr>
            <a:r>
              <a:rPr lang="en-US" sz="3200" b="1" dirty="0">
                <a:solidFill>
                  <a:srgbClr val="002D72"/>
                </a:solidFill>
                <a:latin typeface="Montserrat" pitchFamily="2" charset="0"/>
                <a:cs typeface="Raleway"/>
              </a:rPr>
              <a:t>Review Assessment Screen</a:t>
            </a:r>
          </a:p>
        </p:txBody>
      </p:sp>
      <p:pic>
        <p:nvPicPr>
          <p:cNvPr id="40" name="Picture 39">
            <a:extLst>
              <a:ext uri="{FF2B5EF4-FFF2-40B4-BE49-F238E27FC236}">
                <a16:creationId xmlns:a16="http://schemas.microsoft.com/office/drawing/2014/main" id="{421A1603-09D8-539D-ABA8-0E6A7336112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rot="5400000">
            <a:off x="4548779" y="-1437072"/>
            <a:ext cx="38105" cy="4553585"/>
          </a:xfrm>
          <a:prstGeom prst="rect">
            <a:avLst/>
          </a:prstGeom>
        </p:spPr>
      </p:pic>
      <p:cxnSp>
        <p:nvCxnSpPr>
          <p:cNvPr id="42" name="Straight Arrow Connector 41">
            <a:extLst>
              <a:ext uri="{FF2B5EF4-FFF2-40B4-BE49-F238E27FC236}">
                <a16:creationId xmlns:a16="http://schemas.microsoft.com/office/drawing/2014/main" id="{41F73180-44CF-A997-F19B-24BE20843423}"/>
              </a:ext>
            </a:extLst>
          </p:cNvPr>
          <p:cNvCxnSpPr>
            <a:cxnSpLocks/>
          </p:cNvCxnSpPr>
          <p:nvPr/>
        </p:nvCxnSpPr>
        <p:spPr>
          <a:xfrm>
            <a:off x="1447800" y="1504950"/>
            <a:ext cx="228600" cy="0"/>
          </a:xfrm>
          <a:prstGeom prst="straightConnector1">
            <a:avLst/>
          </a:prstGeom>
          <a:ln w="38100">
            <a:solidFill>
              <a:schemeClr val="tx1"/>
            </a:solidFill>
            <a:tailEnd type="triangle"/>
          </a:ln>
        </p:spPr>
        <p:style>
          <a:lnRef idx="2">
            <a:schemeClr val="accent1"/>
          </a:lnRef>
          <a:fillRef idx="0">
            <a:schemeClr val="accent1"/>
          </a:fillRef>
          <a:effectRef idx="1">
            <a:schemeClr val="accent1"/>
          </a:effectRef>
          <a:fontRef idx="minor">
            <a:schemeClr val="tx1"/>
          </a:fontRef>
        </p:style>
      </p:cxnSp>
      <p:cxnSp>
        <p:nvCxnSpPr>
          <p:cNvPr id="44" name="Straight Arrow Connector 43">
            <a:extLst>
              <a:ext uri="{FF2B5EF4-FFF2-40B4-BE49-F238E27FC236}">
                <a16:creationId xmlns:a16="http://schemas.microsoft.com/office/drawing/2014/main" id="{025ECC73-858E-C1C0-2506-4ED2CF9881D3}"/>
              </a:ext>
            </a:extLst>
          </p:cNvPr>
          <p:cNvCxnSpPr>
            <a:cxnSpLocks/>
          </p:cNvCxnSpPr>
          <p:nvPr/>
        </p:nvCxnSpPr>
        <p:spPr>
          <a:xfrm>
            <a:off x="1305339" y="1783080"/>
            <a:ext cx="228600" cy="0"/>
          </a:xfrm>
          <a:prstGeom prst="straightConnector1">
            <a:avLst/>
          </a:prstGeom>
          <a:ln w="38100">
            <a:solidFill>
              <a:schemeClr val="tx1"/>
            </a:solidFill>
            <a:tailEnd type="triangle"/>
          </a:ln>
        </p:spPr>
        <p:style>
          <a:lnRef idx="2">
            <a:schemeClr val="accent1"/>
          </a:lnRef>
          <a:fillRef idx="0">
            <a:schemeClr val="accent1"/>
          </a:fillRef>
          <a:effectRef idx="1">
            <a:schemeClr val="accent1"/>
          </a:effectRef>
          <a:fontRef idx="minor">
            <a:schemeClr val="tx1"/>
          </a:fontRef>
        </p:style>
      </p:cxnSp>
      <p:cxnSp>
        <p:nvCxnSpPr>
          <p:cNvPr id="45" name="Straight Arrow Connector 44">
            <a:extLst>
              <a:ext uri="{FF2B5EF4-FFF2-40B4-BE49-F238E27FC236}">
                <a16:creationId xmlns:a16="http://schemas.microsoft.com/office/drawing/2014/main" id="{67F26547-9BEA-A4AC-6B40-4683A37F5E17}"/>
              </a:ext>
            </a:extLst>
          </p:cNvPr>
          <p:cNvCxnSpPr>
            <a:cxnSpLocks/>
          </p:cNvCxnSpPr>
          <p:nvPr/>
        </p:nvCxnSpPr>
        <p:spPr>
          <a:xfrm>
            <a:off x="1280160" y="2057400"/>
            <a:ext cx="228600" cy="0"/>
          </a:xfrm>
          <a:prstGeom prst="straightConnector1">
            <a:avLst/>
          </a:prstGeom>
          <a:ln w="38100">
            <a:solidFill>
              <a:schemeClr val="tx1"/>
            </a:solidFill>
            <a:tailEnd type="triangle"/>
          </a:ln>
        </p:spPr>
        <p:style>
          <a:lnRef idx="2">
            <a:schemeClr val="accent1"/>
          </a:lnRef>
          <a:fillRef idx="0">
            <a:schemeClr val="accent1"/>
          </a:fillRef>
          <a:effectRef idx="1">
            <a:schemeClr val="accent1"/>
          </a:effectRef>
          <a:fontRef idx="minor">
            <a:schemeClr val="tx1"/>
          </a:fontRef>
        </p:style>
      </p:cxn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410060" y="1271134"/>
            <a:ext cx="6401277" cy="624690"/>
          </a:xfrm>
          <a:prstGeom prst="rect">
            <a:avLst/>
          </a:prstGeom>
        </p:spPr>
        <p:txBody>
          <a:bodyPr vert="horz" wrap="square" lIns="0" tIns="9049" rIns="0" bIns="0" rtlCol="0" anchor="ctr">
            <a:spAutoFit/>
          </a:bodyPr>
          <a:lstStyle/>
          <a:p>
            <a:pPr marR="3810" algn="ctr">
              <a:lnSpc>
                <a:spcPct val="100000"/>
              </a:lnSpc>
              <a:spcBef>
                <a:spcPts val="0"/>
              </a:spcBef>
            </a:pPr>
            <a:r>
              <a:rPr sz="2000" dirty="0">
                <a:latin typeface="Arial" panose="020B0604020202020204" pitchFamily="34" charset="0"/>
                <a:cs typeface="Arial" panose="020B0604020202020204" pitchFamily="34" charset="0"/>
              </a:rPr>
              <a:t>When </a:t>
            </a:r>
            <a:r>
              <a:rPr sz="2000" spc="-4" dirty="0">
                <a:latin typeface="Arial" panose="020B0604020202020204" pitchFamily="34" charset="0"/>
                <a:cs typeface="Arial" panose="020B0604020202020204" pitchFamily="34" charset="0"/>
              </a:rPr>
              <a:t>all </a:t>
            </a:r>
            <a:r>
              <a:rPr sz="2000" spc="-4" dirty="0">
                <a:solidFill>
                  <a:srgbClr val="FF0000"/>
                </a:solidFill>
                <a:latin typeface="Arial" panose="020B0604020202020204" pitchFamily="34" charset="0"/>
                <a:cs typeface="Arial" panose="020B0604020202020204" pitchFamily="34" charset="0"/>
              </a:rPr>
              <a:t>skipped </a:t>
            </a:r>
            <a:r>
              <a:rPr sz="2000" spc="-4" dirty="0">
                <a:latin typeface="Arial" panose="020B0604020202020204" pitchFamily="34" charset="0"/>
                <a:cs typeface="Arial" panose="020B0604020202020204" pitchFamily="34" charset="0"/>
              </a:rPr>
              <a:t>and </a:t>
            </a:r>
            <a:r>
              <a:rPr sz="2000" spc="-4" dirty="0">
                <a:solidFill>
                  <a:srgbClr val="FF0000"/>
                </a:solidFill>
                <a:latin typeface="Arial" panose="020B0604020202020204" pitchFamily="34" charset="0"/>
                <a:cs typeface="Arial" panose="020B0604020202020204" pitchFamily="34" charset="0"/>
              </a:rPr>
              <a:t>mark</a:t>
            </a:r>
            <a:r>
              <a:rPr lang="en-US" sz="2000" spc="-4" dirty="0">
                <a:solidFill>
                  <a:srgbClr val="FF0000"/>
                </a:solidFill>
                <a:latin typeface="Arial" panose="020B0604020202020204" pitchFamily="34" charset="0"/>
                <a:cs typeface="Arial" panose="020B0604020202020204" pitchFamily="34" charset="0"/>
              </a:rPr>
              <a:t>ed</a:t>
            </a:r>
            <a:r>
              <a:rPr sz="2000" spc="-4" dirty="0">
                <a:solidFill>
                  <a:srgbClr val="FF0000"/>
                </a:solidFill>
                <a:latin typeface="Arial" panose="020B0604020202020204" pitchFamily="34" charset="0"/>
                <a:cs typeface="Arial" panose="020B0604020202020204" pitchFamily="34" charset="0"/>
              </a:rPr>
              <a:t> for review </a:t>
            </a:r>
            <a:r>
              <a:rPr sz="2000" spc="-4" dirty="0">
                <a:latin typeface="Arial" panose="020B0604020202020204" pitchFamily="34" charset="0"/>
                <a:cs typeface="Arial" panose="020B0604020202020204" pitchFamily="34" charset="0"/>
              </a:rPr>
              <a:t>questions </a:t>
            </a:r>
            <a:r>
              <a:rPr sz="2000" spc="-19" dirty="0">
                <a:latin typeface="Arial" panose="020B0604020202020204" pitchFamily="34" charset="0"/>
                <a:cs typeface="Arial" panose="020B0604020202020204" pitchFamily="34" charset="0"/>
              </a:rPr>
              <a:t>have </a:t>
            </a:r>
            <a:r>
              <a:rPr sz="2000" spc="-4" dirty="0">
                <a:latin typeface="Arial" panose="020B0604020202020204" pitchFamily="34" charset="0"/>
                <a:cs typeface="Arial" panose="020B0604020202020204" pitchFamily="34" charset="0"/>
              </a:rPr>
              <a:t>been </a:t>
            </a:r>
            <a:r>
              <a:rPr sz="2000" spc="-8" dirty="0">
                <a:latin typeface="Arial" panose="020B0604020202020204" pitchFamily="34" charset="0"/>
                <a:cs typeface="Arial" panose="020B0604020202020204" pitchFamily="34" charset="0"/>
              </a:rPr>
              <a:t>answered </a:t>
            </a:r>
            <a:r>
              <a:rPr sz="2000" spc="-4" dirty="0">
                <a:latin typeface="Arial" panose="020B0604020202020204" pitchFamily="34" charset="0"/>
                <a:cs typeface="Arial" panose="020B0604020202020204" pitchFamily="34" charset="0"/>
              </a:rPr>
              <a:t>the </a:t>
            </a:r>
            <a:r>
              <a:rPr sz="2000" spc="-23" dirty="0">
                <a:uFill>
                  <a:solidFill>
                    <a:srgbClr val="000000"/>
                  </a:solidFill>
                </a:uFill>
                <a:latin typeface="Arial" panose="020B0604020202020204" pitchFamily="34" charset="0"/>
                <a:cs typeface="Arial" panose="020B0604020202020204" pitchFamily="34" charset="0"/>
              </a:rPr>
              <a:t>two </a:t>
            </a:r>
            <a:r>
              <a:rPr sz="2000" spc="-4" dirty="0">
                <a:uFill>
                  <a:solidFill>
                    <a:srgbClr val="000000"/>
                  </a:solidFill>
                </a:uFill>
                <a:latin typeface="Arial" panose="020B0604020202020204" pitchFamily="34" charset="0"/>
                <a:cs typeface="Arial" panose="020B0604020202020204" pitchFamily="34" charset="0"/>
              </a:rPr>
              <a:t>lines</a:t>
            </a:r>
            <a:r>
              <a:rPr sz="2000" spc="-4" dirty="0">
                <a:latin typeface="Arial" panose="020B0604020202020204" pitchFamily="34" charset="0"/>
                <a:cs typeface="Arial" panose="020B0604020202020204" pitchFamily="34" charset="0"/>
              </a:rPr>
              <a:t> </a:t>
            </a:r>
            <a:r>
              <a:rPr sz="2000" spc="-8" dirty="0">
                <a:latin typeface="Arial" panose="020B0604020202020204" pitchFamily="34" charset="0"/>
                <a:cs typeface="Arial" panose="020B0604020202020204" pitchFamily="34" charset="0"/>
              </a:rPr>
              <a:t>will display</a:t>
            </a:r>
            <a:r>
              <a:rPr sz="2000" spc="11" dirty="0">
                <a:latin typeface="Arial" panose="020B0604020202020204" pitchFamily="34" charset="0"/>
                <a:cs typeface="Arial" panose="020B0604020202020204" pitchFamily="34" charset="0"/>
              </a:rPr>
              <a:t> </a:t>
            </a:r>
            <a:r>
              <a:rPr sz="2000" spc="-15" dirty="0">
                <a:latin typeface="Arial" panose="020B0604020202020204" pitchFamily="34" charset="0"/>
                <a:cs typeface="Arial" panose="020B0604020202020204" pitchFamily="34" charset="0"/>
              </a:rPr>
              <a:t>zeros.</a:t>
            </a:r>
          </a:p>
        </p:txBody>
      </p:sp>
      <p:sp>
        <p:nvSpPr>
          <p:cNvPr id="3" name="object 3"/>
          <p:cNvSpPr txBox="1"/>
          <p:nvPr/>
        </p:nvSpPr>
        <p:spPr>
          <a:xfrm>
            <a:off x="2439000" y="3850357"/>
            <a:ext cx="4343400" cy="316914"/>
          </a:xfrm>
          <a:prstGeom prst="rect">
            <a:avLst/>
          </a:prstGeom>
        </p:spPr>
        <p:txBody>
          <a:bodyPr vert="horz" wrap="square" lIns="0" tIns="9049" rIns="0" bIns="0" rtlCol="0">
            <a:spAutoFit/>
          </a:bodyPr>
          <a:lstStyle/>
          <a:p>
            <a:pPr marL="9525" marR="3810">
              <a:spcBef>
                <a:spcPts val="71"/>
              </a:spcBef>
            </a:pPr>
            <a:r>
              <a:rPr sz="2000" spc="-11" dirty="0">
                <a:latin typeface="Arial" panose="020B0604020202020204" pitchFamily="34" charset="0"/>
                <a:cs typeface="Arial" panose="020B0604020202020204" pitchFamily="34" charset="0"/>
              </a:rPr>
              <a:t>Click </a:t>
            </a:r>
            <a:r>
              <a:rPr sz="2000" spc="-4" dirty="0">
                <a:latin typeface="Arial" panose="020B0604020202020204" pitchFamily="34" charset="0"/>
                <a:cs typeface="Arial" panose="020B0604020202020204" pitchFamily="34" charset="0"/>
              </a:rPr>
              <a:t>the </a:t>
            </a:r>
            <a:r>
              <a:rPr sz="2000" b="1" spc="8" dirty="0">
                <a:solidFill>
                  <a:srgbClr val="0070C0"/>
                </a:solidFill>
                <a:latin typeface="Arial" panose="020B0604020202020204" pitchFamily="34" charset="0"/>
                <a:cs typeface="Arial" panose="020B0604020202020204" pitchFamily="34" charset="0"/>
              </a:rPr>
              <a:t>Return </a:t>
            </a:r>
            <a:r>
              <a:rPr sz="2000" b="1" spc="-4" dirty="0">
                <a:solidFill>
                  <a:srgbClr val="0070C0"/>
                </a:solidFill>
                <a:latin typeface="Arial" panose="020B0604020202020204" pitchFamily="34" charset="0"/>
                <a:cs typeface="Arial" panose="020B0604020202020204" pitchFamily="34" charset="0"/>
              </a:rPr>
              <a:t>to </a:t>
            </a:r>
            <a:r>
              <a:rPr sz="2000" b="1" spc="8" dirty="0">
                <a:solidFill>
                  <a:srgbClr val="0070C0"/>
                </a:solidFill>
                <a:latin typeface="Arial" panose="020B0604020202020204" pitchFamily="34" charset="0"/>
                <a:cs typeface="Arial" panose="020B0604020202020204" pitchFamily="34" charset="0"/>
              </a:rPr>
              <a:t>Summary</a:t>
            </a:r>
            <a:r>
              <a:rPr sz="2000" b="1" spc="-23" dirty="0">
                <a:solidFill>
                  <a:srgbClr val="0070C0"/>
                </a:solidFill>
                <a:latin typeface="Arial" panose="020B0604020202020204" pitchFamily="34" charset="0"/>
                <a:cs typeface="Arial" panose="020B0604020202020204" pitchFamily="34" charset="0"/>
              </a:rPr>
              <a:t> </a:t>
            </a:r>
            <a:r>
              <a:rPr sz="2000" spc="-4" dirty="0">
                <a:latin typeface="Arial" panose="020B0604020202020204" pitchFamily="34" charset="0"/>
                <a:cs typeface="Arial" panose="020B0604020202020204" pitchFamily="34" charset="0"/>
              </a:rPr>
              <a:t>button.</a:t>
            </a:r>
            <a:endParaRPr sz="2000" dirty="0">
              <a:latin typeface="Arial" panose="020B0604020202020204" pitchFamily="34" charset="0"/>
              <a:cs typeface="Arial" panose="020B0604020202020204" pitchFamily="34" charset="0"/>
            </a:endParaRPr>
          </a:p>
        </p:txBody>
      </p:sp>
      <p:sp>
        <p:nvSpPr>
          <p:cNvPr id="35" name="object 21">
            <a:extLst>
              <a:ext uri="{FF2B5EF4-FFF2-40B4-BE49-F238E27FC236}">
                <a16:creationId xmlns:a16="http://schemas.microsoft.com/office/drawing/2014/main" id="{69C15DA8-FE91-7E33-5E8F-5487DC4C73A5}"/>
              </a:ext>
            </a:extLst>
          </p:cNvPr>
          <p:cNvSpPr txBox="1">
            <a:spLocks/>
          </p:cNvSpPr>
          <p:nvPr/>
        </p:nvSpPr>
        <p:spPr>
          <a:xfrm>
            <a:off x="6739125" y="4956186"/>
            <a:ext cx="2057400" cy="130164"/>
          </a:xfrm>
          <a:prstGeom prst="rect">
            <a:avLst/>
          </a:prstGeom>
        </p:spPr>
        <p:txBody>
          <a:bodyPr vert="horz" wrap="square" lIns="0" tIns="6985" rIns="0" bIns="0"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12700" algn="r">
              <a:spcBef>
                <a:spcPts val="55"/>
              </a:spcBef>
            </a:pPr>
            <a:r>
              <a:rPr lang="en-US" sz="800" spc="-10" dirty="0">
                <a:latin typeface="Arial" panose="020B0604020202020204" pitchFamily="34" charset="0"/>
                <a:cs typeface="Arial" panose="020B0604020202020204" pitchFamily="34" charset="0"/>
              </a:rPr>
              <a:t>Page</a:t>
            </a:r>
            <a:r>
              <a:rPr lang="en-US" sz="800" spc="-50" dirty="0">
                <a:latin typeface="Arial" panose="020B0604020202020204" pitchFamily="34" charset="0"/>
                <a:cs typeface="Arial" panose="020B0604020202020204" pitchFamily="34" charset="0"/>
              </a:rPr>
              <a:t> </a:t>
            </a:r>
            <a:fld id="{81D60167-4931-47E6-BA6A-407CBD079E47}" type="slidenum">
              <a:rPr sz="800" smtClean="0">
                <a:latin typeface="Arial" panose="020B0604020202020204" pitchFamily="34" charset="0"/>
                <a:cs typeface="Arial" panose="020B0604020202020204" pitchFamily="34" charset="0"/>
              </a:rPr>
              <a:pPr marL="12700" algn="r">
                <a:spcBef>
                  <a:spcPts val="55"/>
                </a:spcBef>
              </a:pPr>
              <a:t>9</a:t>
            </a:fld>
            <a:endParaRPr sz="800" spc="-25" dirty="0">
              <a:latin typeface="Arial" panose="020B0604020202020204" pitchFamily="34" charset="0"/>
              <a:cs typeface="Arial" panose="020B0604020202020204" pitchFamily="34" charset="0"/>
            </a:endParaRPr>
          </a:p>
        </p:txBody>
      </p:sp>
      <p:sp>
        <p:nvSpPr>
          <p:cNvPr id="36" name="object 3">
            <a:extLst>
              <a:ext uri="{FF2B5EF4-FFF2-40B4-BE49-F238E27FC236}">
                <a16:creationId xmlns:a16="http://schemas.microsoft.com/office/drawing/2014/main" id="{856F1FDA-06B2-2C3C-13A7-DA5CB501EE9C}"/>
              </a:ext>
            </a:extLst>
          </p:cNvPr>
          <p:cNvSpPr txBox="1"/>
          <p:nvPr/>
        </p:nvSpPr>
        <p:spPr>
          <a:xfrm>
            <a:off x="381000" y="4942721"/>
            <a:ext cx="4411980" cy="135935"/>
          </a:xfrm>
          <a:prstGeom prst="rect">
            <a:avLst/>
          </a:prstGeom>
        </p:spPr>
        <p:txBody>
          <a:bodyPr vert="horz" wrap="square" lIns="0" tIns="12700" rIns="0" bIns="0" rtlCol="0">
            <a:spAutoFit/>
          </a:bodyPr>
          <a:lstStyle/>
          <a:p>
            <a:pPr marL="12700">
              <a:lnSpc>
                <a:spcPct val="100000"/>
              </a:lnSpc>
              <a:spcBef>
                <a:spcPts val="100"/>
              </a:spcBef>
            </a:pPr>
            <a:r>
              <a:rPr sz="800" dirty="0">
                <a:latin typeface="Arial" panose="020B0604020202020204" pitchFamily="34" charset="0"/>
                <a:cs typeface="Arial" panose="020B0604020202020204" pitchFamily="34" charset="0"/>
              </a:rPr>
              <a:t>Arizona Department of Education, Career and Technical Education</a:t>
            </a:r>
          </a:p>
        </p:txBody>
      </p:sp>
      <p:pic>
        <p:nvPicPr>
          <p:cNvPr id="37" name="Picture 36">
            <a:extLst>
              <a:ext uri="{FF2B5EF4-FFF2-40B4-BE49-F238E27FC236}">
                <a16:creationId xmlns:a16="http://schemas.microsoft.com/office/drawing/2014/main" id="{FD99DDA4-808A-598B-B0BB-3EE525605B2E}"/>
              </a:ext>
            </a:extLst>
          </p:cNvPr>
          <p:cNvPicPr>
            <a:picLocks noChangeAspect="1"/>
          </p:cNvPicPr>
          <p:nvPr/>
        </p:nvPicPr>
        <p:blipFill>
          <a:blip r:embed="rId2"/>
          <a:stretch>
            <a:fillRect/>
          </a:stretch>
        </p:blipFill>
        <p:spPr>
          <a:xfrm>
            <a:off x="2376775" y="2190750"/>
            <a:ext cx="4467849" cy="1324160"/>
          </a:xfrm>
          <a:prstGeom prst="rect">
            <a:avLst/>
          </a:prstGeom>
          <a:ln w="12700">
            <a:solidFill>
              <a:srgbClr val="000000"/>
            </a:solidFill>
          </a:ln>
          <a:effectLst>
            <a:outerShdw blurRad="292100" dist="139700" dir="2700000" algn="ctr" rotWithShape="0">
              <a:schemeClr val="tx1">
                <a:alpha val="65000"/>
              </a:schemeClr>
            </a:outerShdw>
          </a:effectLst>
        </p:spPr>
      </p:pic>
      <p:sp>
        <p:nvSpPr>
          <p:cNvPr id="38" name="object 9">
            <a:extLst>
              <a:ext uri="{FF2B5EF4-FFF2-40B4-BE49-F238E27FC236}">
                <a16:creationId xmlns:a16="http://schemas.microsoft.com/office/drawing/2014/main" id="{32EA06CD-8492-826A-150B-939288E7A115}"/>
              </a:ext>
            </a:extLst>
          </p:cNvPr>
          <p:cNvSpPr/>
          <p:nvPr/>
        </p:nvSpPr>
        <p:spPr>
          <a:xfrm>
            <a:off x="3429600" y="3810555"/>
            <a:ext cx="2468880" cy="420827"/>
          </a:xfrm>
          <a:custGeom>
            <a:avLst/>
            <a:gdLst/>
            <a:ahLst/>
            <a:cxnLst/>
            <a:rect l="l" t="t" r="r" b="b"/>
            <a:pathLst>
              <a:path w="2449195" h="416559">
                <a:moveTo>
                  <a:pt x="0" y="69341"/>
                </a:moveTo>
                <a:lnTo>
                  <a:pt x="5384" y="42354"/>
                </a:lnTo>
                <a:lnTo>
                  <a:pt x="20053" y="20319"/>
                </a:lnTo>
                <a:lnTo>
                  <a:pt x="41833" y="5448"/>
                </a:lnTo>
                <a:lnTo>
                  <a:pt x="68491" y="0"/>
                </a:lnTo>
                <a:lnTo>
                  <a:pt x="2380322" y="0"/>
                </a:lnTo>
                <a:lnTo>
                  <a:pt x="2406980" y="5448"/>
                </a:lnTo>
                <a:lnTo>
                  <a:pt x="2428760" y="20319"/>
                </a:lnTo>
                <a:lnTo>
                  <a:pt x="2443429" y="42354"/>
                </a:lnTo>
                <a:lnTo>
                  <a:pt x="2448814" y="69341"/>
                </a:lnTo>
                <a:lnTo>
                  <a:pt x="2448814" y="346709"/>
                </a:lnTo>
                <a:lnTo>
                  <a:pt x="2443429" y="373697"/>
                </a:lnTo>
                <a:lnTo>
                  <a:pt x="2428760" y="395744"/>
                </a:lnTo>
                <a:lnTo>
                  <a:pt x="2406980" y="410603"/>
                </a:lnTo>
                <a:lnTo>
                  <a:pt x="2380322" y="416051"/>
                </a:lnTo>
                <a:lnTo>
                  <a:pt x="68491" y="416051"/>
                </a:lnTo>
                <a:lnTo>
                  <a:pt x="41833" y="410603"/>
                </a:lnTo>
                <a:lnTo>
                  <a:pt x="20053" y="395744"/>
                </a:lnTo>
                <a:lnTo>
                  <a:pt x="5384" y="373697"/>
                </a:lnTo>
                <a:lnTo>
                  <a:pt x="0" y="346709"/>
                </a:lnTo>
                <a:lnTo>
                  <a:pt x="0" y="69341"/>
                </a:lnTo>
                <a:close/>
              </a:path>
            </a:pathLst>
          </a:custGeom>
          <a:ln w="28575">
            <a:solidFill>
              <a:srgbClr val="910048"/>
            </a:solidFill>
          </a:ln>
        </p:spPr>
        <p:txBody>
          <a:bodyPr wrap="square" lIns="0" tIns="0" rIns="0" bIns="0" rtlCol="0"/>
          <a:lstStyle/>
          <a:p>
            <a:endParaRPr dirty="0"/>
          </a:p>
        </p:txBody>
      </p:sp>
      <p:cxnSp>
        <p:nvCxnSpPr>
          <p:cNvPr id="39" name="Straight Arrow Connector 38">
            <a:extLst>
              <a:ext uri="{FF2B5EF4-FFF2-40B4-BE49-F238E27FC236}">
                <a16:creationId xmlns:a16="http://schemas.microsoft.com/office/drawing/2014/main" id="{E5D7ED06-E91B-B0AA-27C0-F3E184E63BA4}"/>
              </a:ext>
            </a:extLst>
          </p:cNvPr>
          <p:cNvCxnSpPr>
            <a:cxnSpLocks/>
          </p:cNvCxnSpPr>
          <p:nvPr/>
        </p:nvCxnSpPr>
        <p:spPr>
          <a:xfrm flipH="1" flipV="1">
            <a:off x="3627720" y="3335616"/>
            <a:ext cx="982980" cy="474220"/>
          </a:xfrm>
          <a:prstGeom prst="straightConnector1">
            <a:avLst/>
          </a:prstGeom>
          <a:ln w="28575">
            <a:solidFill>
              <a:srgbClr val="910048"/>
            </a:solidFill>
            <a:tailEnd type="triangle"/>
          </a:ln>
        </p:spPr>
        <p:style>
          <a:lnRef idx="2">
            <a:schemeClr val="accent1"/>
          </a:lnRef>
          <a:fillRef idx="0">
            <a:schemeClr val="accent1"/>
          </a:fillRef>
          <a:effectRef idx="1">
            <a:schemeClr val="accent1"/>
          </a:effectRef>
          <a:fontRef idx="minor">
            <a:schemeClr val="tx1"/>
          </a:fontRef>
        </p:style>
      </p:cxnSp>
      <p:sp>
        <p:nvSpPr>
          <p:cNvPr id="45" name="object 6">
            <a:extLst>
              <a:ext uri="{FF2B5EF4-FFF2-40B4-BE49-F238E27FC236}">
                <a16:creationId xmlns:a16="http://schemas.microsoft.com/office/drawing/2014/main" id="{071D616F-C755-3E14-CEBE-2F009BB735D4}"/>
              </a:ext>
            </a:extLst>
          </p:cNvPr>
          <p:cNvSpPr txBox="1">
            <a:spLocks/>
          </p:cNvSpPr>
          <p:nvPr/>
        </p:nvSpPr>
        <p:spPr>
          <a:xfrm>
            <a:off x="1308378" y="288420"/>
            <a:ext cx="6518909" cy="505267"/>
          </a:xfrm>
          <a:prstGeom prst="rect">
            <a:avLst/>
          </a:prstGeom>
        </p:spPr>
        <p:txBody>
          <a:bodyPr vert="horz" wrap="square" lIns="0" tIns="12700" rIns="0" bIns="0" rtlCol="0" anchor="ctr">
            <a:spAutoFit/>
          </a:bodyPr>
          <a:lstStyle>
            <a:lvl1pPr algn="l" defTabSz="685800" rtl="0" eaLnBrk="1" latinLnBrk="0" hangingPunct="1">
              <a:lnSpc>
                <a:spcPct val="90000"/>
              </a:lnSpc>
              <a:spcBef>
                <a:spcPct val="0"/>
              </a:spcBef>
              <a:buNone/>
              <a:defRPr sz="3300" kern="1200">
                <a:solidFill>
                  <a:schemeClr val="tx1"/>
                </a:solidFill>
                <a:latin typeface="+mj-lt"/>
                <a:ea typeface="+mj-ea"/>
                <a:cs typeface="+mj-cs"/>
              </a:defRPr>
            </a:lvl1pPr>
          </a:lstStyle>
          <a:p>
            <a:pPr marL="12700" algn="ctr">
              <a:lnSpc>
                <a:spcPct val="100000"/>
              </a:lnSpc>
              <a:spcBef>
                <a:spcPts val="100"/>
              </a:spcBef>
            </a:pPr>
            <a:r>
              <a:rPr lang="en-US" sz="3200" b="1" dirty="0">
                <a:solidFill>
                  <a:srgbClr val="002D72"/>
                </a:solidFill>
                <a:latin typeface="Montserrat" pitchFamily="2" charset="0"/>
                <a:cs typeface="Raleway"/>
              </a:rPr>
              <a:t>Review Assessment</a:t>
            </a:r>
          </a:p>
        </p:txBody>
      </p:sp>
      <p:pic>
        <p:nvPicPr>
          <p:cNvPr id="46" name="Picture 45">
            <a:extLst>
              <a:ext uri="{FF2B5EF4-FFF2-40B4-BE49-F238E27FC236}">
                <a16:creationId xmlns:a16="http://schemas.microsoft.com/office/drawing/2014/main" id="{447779DD-C3F4-D552-8684-28E24C24956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rot="5400000">
            <a:off x="4548779" y="-1437072"/>
            <a:ext cx="38105" cy="4553585"/>
          </a:xfrm>
          <a:prstGeom prst="rect">
            <a:avLst/>
          </a:prstGeom>
        </p:spPr>
      </p:pic>
    </p:spTree>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Them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_ip_UnifiedCompliancePolicyProperties xmlns="http://schemas.microsoft.com/sharepoint/v3"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228F55A438CAA749BFA79916C5F1DD64" ma:contentTypeVersion="15" ma:contentTypeDescription="Create a new document." ma:contentTypeScope="" ma:versionID="bbcab9e9c612b68e97ad9b450c70a900">
  <xsd:schema xmlns:xsd="http://www.w3.org/2001/XMLSchema" xmlns:xs="http://www.w3.org/2001/XMLSchema" xmlns:p="http://schemas.microsoft.com/office/2006/metadata/properties" xmlns:ns1="http://schemas.microsoft.com/sharepoint/v3" xmlns:ns3="20e454f4-3b14-414b-9f0b-a1f1e5573b61" xmlns:ns4="ac5d5c29-9739-4184-85c5-69484fc575aa" targetNamespace="http://schemas.microsoft.com/office/2006/metadata/properties" ma:root="true" ma:fieldsID="a538460b2ddc9b00fc5f8a5e03d8f17c" ns1:_="" ns3:_="" ns4:_="">
    <xsd:import namespace="http://schemas.microsoft.com/sharepoint/v3"/>
    <xsd:import namespace="20e454f4-3b14-414b-9f0b-a1f1e5573b61"/>
    <xsd:import namespace="ac5d5c29-9739-4184-85c5-69484fc575aa"/>
    <xsd:element name="properties">
      <xsd:complexType>
        <xsd:sequence>
          <xsd:element name="documentManagement">
            <xsd:complexType>
              <xsd:all>
                <xsd:element ref="ns3:MediaServiceMetadata" minOccurs="0"/>
                <xsd:element ref="ns3:MediaServiceFastMetadata" minOccurs="0"/>
                <xsd:element ref="ns3:MediaServiceDateTaken" minOccurs="0"/>
                <xsd:element ref="ns3:MediaServiceAutoTags" minOccurs="0"/>
                <xsd:element ref="ns3:MediaServiceLocation" minOccurs="0"/>
                <xsd:element ref="ns3:MediaServiceOCR" minOccurs="0"/>
                <xsd:element ref="ns3:MediaServiceGenerationTime" minOccurs="0"/>
                <xsd:element ref="ns3:MediaServiceEventHashCode" minOccurs="0"/>
                <xsd:element ref="ns3:MediaServiceAutoKeyPoints" minOccurs="0"/>
                <xsd:element ref="ns3:MediaServiceKeyPoints" minOccurs="0"/>
                <xsd:element ref="ns4:SharedWithUsers" minOccurs="0"/>
                <xsd:element ref="ns4:SharedWithDetails" minOccurs="0"/>
                <xsd:element ref="ns4:SharingHintHash" minOccurs="0"/>
                <xsd:element ref="ns1:_ip_UnifiedCompliancePolicyProperties" minOccurs="0"/>
                <xsd:element ref="ns1:_ip_UnifiedCompliancePolicyUIAc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21" nillable="true" ma:displayName="Unified Compliance Policy Properties" ma:hidden="true" ma:internalName="_ip_UnifiedCompliancePolicyProperties">
      <xsd:simpleType>
        <xsd:restriction base="dms:Note"/>
      </xsd:simpleType>
    </xsd:element>
    <xsd:element name="_ip_UnifiedCompliancePolicyUIAction" ma:index="22"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20e454f4-3b14-414b-9f0b-a1f1e5573b61"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Location" ma:index="12" nillable="true" ma:displayName="Location" ma:internalName="MediaServiceLocation"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ac5d5c29-9739-4184-85c5-69484fc575aa"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element name="SharingHintHash" ma:index="20"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3B4DA122-7F3D-409E-9B87-6E58BF04B70D}">
  <ds:schemaRefs>
    <ds:schemaRef ds:uri="http://schemas.openxmlformats.org/package/2006/metadata/core-properties"/>
    <ds:schemaRef ds:uri="http://purl.org/dc/elements/1.1/"/>
    <ds:schemaRef ds:uri="ac5d5c29-9739-4184-85c5-69484fc575aa"/>
    <ds:schemaRef ds:uri="http://schemas.microsoft.com/sharepoint/v3"/>
    <ds:schemaRef ds:uri="http://www.w3.org/XML/1998/namespace"/>
    <ds:schemaRef ds:uri="http://purl.org/dc/terms/"/>
    <ds:schemaRef ds:uri="http://schemas.microsoft.com/office/2006/documentManagement/types"/>
    <ds:schemaRef ds:uri="http://purl.org/dc/dcmitype/"/>
    <ds:schemaRef ds:uri="http://schemas.microsoft.com/office/2006/metadata/properties"/>
    <ds:schemaRef ds:uri="http://schemas.microsoft.com/office/infopath/2007/PartnerControls"/>
    <ds:schemaRef ds:uri="20e454f4-3b14-414b-9f0b-a1f1e5573b61"/>
  </ds:schemaRefs>
</ds:datastoreItem>
</file>

<file path=customXml/itemProps2.xml><?xml version="1.0" encoding="utf-8"?>
<ds:datastoreItem xmlns:ds="http://schemas.openxmlformats.org/officeDocument/2006/customXml" ds:itemID="{BAB364E5-81E7-4046-9AD7-A73CDA665977}">
  <ds:schemaRefs>
    <ds:schemaRef ds:uri="http://schemas.microsoft.com/sharepoint/v3/contenttype/forms"/>
  </ds:schemaRefs>
</ds:datastoreItem>
</file>

<file path=customXml/itemProps3.xml><?xml version="1.0" encoding="utf-8"?>
<ds:datastoreItem xmlns:ds="http://schemas.openxmlformats.org/officeDocument/2006/customXml" ds:itemID="{09A7EE30-FF65-4D13-9324-84CBF4C8EF3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20e454f4-3b14-414b-9f0b-a1f1e5573b61"/>
    <ds:schemaRef ds:uri="ac5d5c29-9739-4184-85c5-69484fc575aa"/>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Office Theme</Template>
  <TotalTime>1889</TotalTime>
  <Words>866</Words>
  <Application>Microsoft Office PowerPoint</Application>
  <PresentationFormat>On-screen Show (16:9)</PresentationFormat>
  <Paragraphs>100</Paragraphs>
  <Slides>16</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16</vt:i4>
      </vt:variant>
    </vt:vector>
  </HeadingPairs>
  <TitlesOfParts>
    <vt:vector size="25" baseType="lpstr">
      <vt:lpstr>Aptos</vt:lpstr>
      <vt:lpstr>Aptos Display</vt:lpstr>
      <vt:lpstr>Arial</vt:lpstr>
      <vt:lpstr>Cavolini</vt:lpstr>
      <vt:lpstr>Courier New</vt:lpstr>
      <vt:lpstr>Garamond</vt:lpstr>
      <vt:lpstr>Montserrat</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When all skipped and marked for review questions have been answered the two lines will display zeros.</vt:lpstr>
      <vt:lpstr>The Summary screen now displays zeros for skipped and marked for review questions.   Click inside the box when you have completed the test.   Click the Submit Assessment button to submit your test for final grading.</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CTE Technical Skills Assessments</dc:title>
  <dc:creator>Hannah Higgs</dc:creator>
  <cp:lastModifiedBy>Higgs, Hannah</cp:lastModifiedBy>
  <cp:revision>4</cp:revision>
  <dcterms:created xsi:type="dcterms:W3CDTF">2019-08-06T20:59:21Z</dcterms:created>
  <dcterms:modified xsi:type="dcterms:W3CDTF">2025-11-12T19:04:59Z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2018-07-25T00:00:00Z</vt:filetime>
  </property>
  <property fmtid="{D5CDD505-2E9C-101B-9397-08002B2CF9AE}" pid="3" name="Creator">
    <vt:lpwstr>Acrobat PDFMaker 18 for PowerPoint</vt:lpwstr>
  </property>
  <property fmtid="{D5CDD505-2E9C-101B-9397-08002B2CF9AE}" pid="4" name="LastSaved">
    <vt:filetime>2019-08-06T00:00:00Z</vt:filetime>
  </property>
  <property fmtid="{D5CDD505-2E9C-101B-9397-08002B2CF9AE}" pid="5" name="ContentTypeId">
    <vt:lpwstr>0x010100228F55A438CAA749BFA79916C5F1DD64</vt:lpwstr>
  </property>
</Properties>
</file>