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3"/>
    <p:sldMasterId id="2147483767" r:id="rId4"/>
    <p:sldMasterId id="2147483660" r:id="rId5"/>
  </p:sldMasterIdLst>
  <p:notesMasterIdLst>
    <p:notesMasterId r:id="rId27"/>
  </p:notesMasterIdLst>
  <p:sldIdLst>
    <p:sldId id="355" r:id="rId6"/>
    <p:sldId id="398" r:id="rId7"/>
    <p:sldId id="419" r:id="rId8"/>
    <p:sldId id="420" r:id="rId9"/>
    <p:sldId id="421" r:id="rId10"/>
    <p:sldId id="422" r:id="rId11"/>
    <p:sldId id="425" r:id="rId12"/>
    <p:sldId id="424" r:id="rId13"/>
    <p:sldId id="431" r:id="rId14"/>
    <p:sldId id="430" r:id="rId15"/>
    <p:sldId id="429" r:id="rId16"/>
    <p:sldId id="428" r:id="rId17"/>
    <p:sldId id="427" r:id="rId18"/>
    <p:sldId id="426" r:id="rId19"/>
    <p:sldId id="435" r:id="rId20"/>
    <p:sldId id="434" r:id="rId21"/>
    <p:sldId id="433" r:id="rId22"/>
    <p:sldId id="436" r:id="rId23"/>
    <p:sldId id="432" r:id="rId24"/>
    <p:sldId id="423" r:id="rId25"/>
    <p:sldId id="364"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52CC333A-CCED-C839-546A-BC17EFD20161}" name="Han, Sarah" initials="SH" userId="S::Sarah.Han@azed.gov::ed7057da-4a64-46ba-ad37-8b78305361f0" providerId="AD"/>
  <p188:author id="{C61F9C46-0CCA-CB68-A4FF-922057B9B5DC}" name="Klepk, Sabiha" initials="KS" userId="S::sabiha.klepk@azed.gov::06c5fec1-5a26-49d5-a433-9a66135e0611" providerId="AD"/>
  <p188:author id="{8ED6A457-CF57-85A2-EC42-B9789C6191C3}" name="Middlebrook, Candis" initials="MC" userId="S::Candis.Middlebrook@azed.gov::ddd7cbf3-9156-4a93-9c07-d1b0eff58a81" providerId="AD"/>
  <p188:author id="{9C43ED9E-164E-8B4C-42B9-177BDD1100EF}" name="Klepk, Sabiha" initials="SK" userId="S::Sabiha.Klepk@azed.gov::06c5fec1-5a26-49d5-a433-9a66135e06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1FF"/>
    <a:srgbClr val="BF0D3E"/>
    <a:srgbClr val="404040"/>
    <a:srgbClr val="FFFFFF"/>
    <a:srgbClr val="4F5056"/>
    <a:srgbClr val="CAD0E9"/>
    <a:srgbClr val="0A0A0A"/>
    <a:srgbClr val="145FFF"/>
    <a:srgbClr val="01216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D2626-2579-423E-9509-6643506ACFFA}" v="2" dt="2024-10-22T22:32:24.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zcarra Meza, Carmen" userId="bb37dda4-bcf4-422a-922a-eee6db12a858" providerId="ADAL" clId="{54E7DB6F-0F0B-4863-A763-313FC66C625C}"/>
    <pc:docChg chg="undo redo custSel addSld delSld modSld">
      <pc:chgData name="Vizcarra Meza, Carmen" userId="bb37dda4-bcf4-422a-922a-eee6db12a858" providerId="ADAL" clId="{54E7DB6F-0F0B-4863-A763-313FC66C625C}" dt="2024-10-15T22:17:30.444" v="1924"/>
      <pc:docMkLst>
        <pc:docMk/>
      </pc:docMkLst>
      <pc:sldChg chg="modSp mod modNotesTx">
        <pc:chgData name="Vizcarra Meza, Carmen" userId="bb37dda4-bcf4-422a-922a-eee6db12a858" providerId="ADAL" clId="{54E7DB6F-0F0B-4863-A763-313FC66C625C}" dt="2024-10-10T23:55:49.784" v="1729" actId="20577"/>
        <pc:sldMkLst>
          <pc:docMk/>
          <pc:sldMk cId="2856065598" sldId="355"/>
        </pc:sldMkLst>
        <pc:spChg chg="mod">
          <ac:chgData name="Vizcarra Meza, Carmen" userId="bb37dda4-bcf4-422a-922a-eee6db12a858" providerId="ADAL" clId="{54E7DB6F-0F0B-4863-A763-313FC66C625C}" dt="2024-10-08T19:51:07.260" v="46" actId="20577"/>
          <ac:spMkLst>
            <pc:docMk/>
            <pc:sldMk cId="2856065598" sldId="355"/>
            <ac:spMk id="2" creationId="{56CF6512-4285-45E7-B7BD-4E73BECC8BBC}"/>
          </ac:spMkLst>
        </pc:spChg>
        <pc:spChg chg="mod">
          <ac:chgData name="Vizcarra Meza, Carmen" userId="bb37dda4-bcf4-422a-922a-eee6db12a858" providerId="ADAL" clId="{54E7DB6F-0F0B-4863-A763-313FC66C625C}" dt="2024-10-10T23:55:49.784" v="1729" actId="20577"/>
          <ac:spMkLst>
            <pc:docMk/>
            <pc:sldMk cId="2856065598" sldId="355"/>
            <ac:spMk id="5" creationId="{9A716798-1854-1A97-36F3-02612C5F406E}"/>
          </ac:spMkLst>
        </pc:spChg>
      </pc:sldChg>
      <pc:sldChg chg="modSp mod modNotesTx">
        <pc:chgData name="Vizcarra Meza, Carmen" userId="bb37dda4-bcf4-422a-922a-eee6db12a858" providerId="ADAL" clId="{54E7DB6F-0F0B-4863-A763-313FC66C625C}" dt="2024-10-10T15:58:29.309" v="1154" actId="20577"/>
        <pc:sldMkLst>
          <pc:docMk/>
          <pc:sldMk cId="3183739729" sldId="364"/>
        </pc:sldMkLst>
        <pc:spChg chg="mod">
          <ac:chgData name="Vizcarra Meza, Carmen" userId="bb37dda4-bcf4-422a-922a-eee6db12a858" providerId="ADAL" clId="{54E7DB6F-0F0B-4863-A763-313FC66C625C}" dt="2024-10-08T19:56:58.915" v="215" actId="13926"/>
          <ac:spMkLst>
            <pc:docMk/>
            <pc:sldMk cId="3183739729" sldId="364"/>
            <ac:spMk id="7" creationId="{E6B8301E-AA48-A736-995B-38DC3C61A4AA}"/>
          </ac:spMkLst>
        </pc:spChg>
        <pc:picChg chg="mod">
          <ac:chgData name="Vizcarra Meza, Carmen" userId="bb37dda4-bcf4-422a-922a-eee6db12a858" providerId="ADAL" clId="{54E7DB6F-0F0B-4863-A763-313FC66C625C}" dt="2024-10-08T19:54:36.103" v="110" actId="1076"/>
          <ac:picMkLst>
            <pc:docMk/>
            <pc:sldMk cId="3183739729" sldId="364"/>
            <ac:picMk id="5" creationId="{FB36449A-E593-77F9-0213-B983D4BDF912}"/>
          </ac:picMkLst>
        </pc:picChg>
      </pc:sldChg>
      <pc:sldChg chg="modSp mod modNotesTx">
        <pc:chgData name="Vizcarra Meza, Carmen" userId="bb37dda4-bcf4-422a-922a-eee6db12a858" providerId="ADAL" clId="{54E7DB6F-0F0B-4863-A763-313FC66C625C}" dt="2024-10-08T20:09:03.816" v="280" actId="20577"/>
        <pc:sldMkLst>
          <pc:docMk/>
          <pc:sldMk cId="2135327860" sldId="398"/>
        </pc:sldMkLst>
        <pc:spChg chg="mod">
          <ac:chgData name="Vizcarra Meza, Carmen" userId="bb37dda4-bcf4-422a-922a-eee6db12a858" providerId="ADAL" clId="{54E7DB6F-0F0B-4863-A763-313FC66C625C}" dt="2024-10-08T20:08:58.405" v="268" actId="20577"/>
          <ac:spMkLst>
            <pc:docMk/>
            <pc:sldMk cId="2135327860" sldId="398"/>
            <ac:spMk id="3" creationId="{EB914D23-BBBE-5855-59FB-2BDF57C76278}"/>
          </ac:spMkLst>
        </pc:spChg>
      </pc:sldChg>
      <pc:sldChg chg="modSp mod modNotesTx">
        <pc:chgData name="Vizcarra Meza, Carmen" userId="bb37dda4-bcf4-422a-922a-eee6db12a858" providerId="ADAL" clId="{54E7DB6F-0F0B-4863-A763-313FC66C625C}" dt="2024-10-10T15:58:06.336" v="1144" actId="20577"/>
        <pc:sldMkLst>
          <pc:docMk/>
          <pc:sldMk cId="3040594104" sldId="417"/>
        </pc:sldMkLst>
        <pc:spChg chg="mod">
          <ac:chgData name="Vizcarra Meza, Carmen" userId="bb37dda4-bcf4-422a-922a-eee6db12a858" providerId="ADAL" clId="{54E7DB6F-0F0B-4863-A763-313FC66C625C}" dt="2024-10-08T20:01:42.335" v="250" actId="20577"/>
          <ac:spMkLst>
            <pc:docMk/>
            <pc:sldMk cId="3040594104" sldId="417"/>
            <ac:spMk id="2" creationId="{00000000-0000-0000-0000-000000000000}"/>
          </ac:spMkLst>
        </pc:spChg>
      </pc:sldChg>
      <pc:sldChg chg="del">
        <pc:chgData name="Vizcarra Meza, Carmen" userId="bb37dda4-bcf4-422a-922a-eee6db12a858" providerId="ADAL" clId="{54E7DB6F-0F0B-4863-A763-313FC66C625C}" dt="2024-10-08T20:14:36.683" v="342" actId="2696"/>
        <pc:sldMkLst>
          <pc:docMk/>
          <pc:sldMk cId="4218047289" sldId="418"/>
        </pc:sldMkLst>
      </pc:sldChg>
      <pc:sldChg chg="modSp new mod modNotesTx">
        <pc:chgData name="Vizcarra Meza, Carmen" userId="bb37dda4-bcf4-422a-922a-eee6db12a858" providerId="ADAL" clId="{54E7DB6F-0F0B-4863-A763-313FC66C625C}" dt="2024-10-11T00:04:42.389" v="1735" actId="20577"/>
        <pc:sldMkLst>
          <pc:docMk/>
          <pc:sldMk cId="2973955975" sldId="419"/>
        </pc:sldMkLst>
        <pc:spChg chg="mod">
          <ac:chgData name="Vizcarra Meza, Carmen" userId="bb37dda4-bcf4-422a-922a-eee6db12a858" providerId="ADAL" clId="{54E7DB6F-0F0B-4863-A763-313FC66C625C}" dt="2024-10-08T20:10:49.667" v="315" actId="20577"/>
          <ac:spMkLst>
            <pc:docMk/>
            <pc:sldMk cId="2973955975" sldId="419"/>
            <ac:spMk id="2" creationId="{37A334E8-EB15-56ED-CF1A-8C34F2765E4E}"/>
          </ac:spMkLst>
        </pc:spChg>
        <pc:spChg chg="mod">
          <ac:chgData name="Vizcarra Meza, Carmen" userId="bb37dda4-bcf4-422a-922a-eee6db12a858" providerId="ADAL" clId="{54E7DB6F-0F0B-4863-A763-313FC66C625C}" dt="2024-10-11T00:04:42.389" v="1735" actId="20577"/>
          <ac:spMkLst>
            <pc:docMk/>
            <pc:sldMk cId="2973955975" sldId="419"/>
            <ac:spMk id="3" creationId="{745A7073-B4DF-A08F-8317-528A2A5CA4DE}"/>
          </ac:spMkLst>
        </pc:spChg>
      </pc:sldChg>
      <pc:sldChg chg="addSp delSp modSp new mod modNotesTx">
        <pc:chgData name="Vizcarra Meza, Carmen" userId="bb37dda4-bcf4-422a-922a-eee6db12a858" providerId="ADAL" clId="{54E7DB6F-0F0B-4863-A763-313FC66C625C}" dt="2024-10-11T17:18:55.462" v="1744" actId="207"/>
        <pc:sldMkLst>
          <pc:docMk/>
          <pc:sldMk cId="2576715217" sldId="420"/>
        </pc:sldMkLst>
        <pc:spChg chg="mod">
          <ac:chgData name="Vizcarra Meza, Carmen" userId="bb37dda4-bcf4-422a-922a-eee6db12a858" providerId="ADAL" clId="{54E7DB6F-0F0B-4863-A763-313FC66C625C}" dt="2024-10-08T20:15:34.226" v="371" actId="20577"/>
          <ac:spMkLst>
            <pc:docMk/>
            <pc:sldMk cId="2576715217" sldId="420"/>
            <ac:spMk id="2" creationId="{DAEFF102-8352-5A28-B934-0225CB2BF531}"/>
          </ac:spMkLst>
        </pc:spChg>
        <pc:spChg chg="add del">
          <ac:chgData name="Vizcarra Meza, Carmen" userId="bb37dda4-bcf4-422a-922a-eee6db12a858" providerId="ADAL" clId="{54E7DB6F-0F0B-4863-A763-313FC66C625C}" dt="2024-10-08T23:08:23.777" v="815"/>
          <ac:spMkLst>
            <pc:docMk/>
            <pc:sldMk cId="2576715217" sldId="420"/>
            <ac:spMk id="3" creationId="{D0A403F8-CCC4-A83F-5033-166D3AD5903C}"/>
          </ac:spMkLst>
        </pc:spChg>
        <pc:graphicFrameChg chg="add mod">
          <ac:chgData name="Vizcarra Meza, Carmen" userId="bb37dda4-bcf4-422a-922a-eee6db12a858" providerId="ADAL" clId="{54E7DB6F-0F0B-4863-A763-313FC66C625C}" dt="2024-10-11T17:18:55.462" v="1744" actId="207"/>
          <ac:graphicFrameMkLst>
            <pc:docMk/>
            <pc:sldMk cId="2576715217" sldId="420"/>
            <ac:graphicFrameMk id="3" creationId="{62327248-994F-A5ED-49AC-D479E4C58889}"/>
          </ac:graphicFrameMkLst>
        </pc:graphicFrameChg>
        <pc:graphicFrameChg chg="add mod">
          <ac:chgData name="Vizcarra Meza, Carmen" userId="bb37dda4-bcf4-422a-922a-eee6db12a858" providerId="ADAL" clId="{54E7DB6F-0F0B-4863-A763-313FC66C625C}" dt="2024-10-08T23:08:10.795" v="813"/>
          <ac:graphicFrameMkLst>
            <pc:docMk/>
            <pc:sldMk cId="2576715217" sldId="420"/>
            <ac:graphicFrameMk id="4" creationId="{2C10AF50-686C-82D9-0C24-C77D0FF42CC4}"/>
          </ac:graphicFrameMkLst>
        </pc:graphicFrameChg>
        <pc:graphicFrameChg chg="add mod">
          <ac:chgData name="Vizcarra Meza, Carmen" userId="bb37dda4-bcf4-422a-922a-eee6db12a858" providerId="ADAL" clId="{54E7DB6F-0F0B-4863-A763-313FC66C625C}" dt="2024-10-10T23:22:52.227" v="1650"/>
          <ac:graphicFrameMkLst>
            <pc:docMk/>
            <pc:sldMk cId="2576715217" sldId="420"/>
            <ac:graphicFrameMk id="5" creationId="{2C10AF50-686C-82D9-0C24-C77D0FF42CC4}"/>
          </ac:graphicFrameMkLst>
        </pc:graphicFrameChg>
      </pc:sldChg>
      <pc:sldChg chg="addSp delSp modSp new mod setBg modNotesTx">
        <pc:chgData name="Vizcarra Meza, Carmen" userId="bb37dda4-bcf4-422a-922a-eee6db12a858" providerId="ADAL" clId="{54E7DB6F-0F0B-4863-A763-313FC66C625C}" dt="2024-10-11T19:46:02.667" v="1865" actId="13238"/>
        <pc:sldMkLst>
          <pc:docMk/>
          <pc:sldMk cId="1825247217" sldId="421"/>
        </pc:sldMkLst>
        <pc:spChg chg="mod">
          <ac:chgData name="Vizcarra Meza, Carmen" userId="bb37dda4-bcf4-422a-922a-eee6db12a858" providerId="ADAL" clId="{54E7DB6F-0F0B-4863-A763-313FC66C625C}" dt="2024-10-09T18:16:32.899" v="901"/>
          <ac:spMkLst>
            <pc:docMk/>
            <pc:sldMk cId="1825247217" sldId="421"/>
            <ac:spMk id="2" creationId="{9E04A497-25B3-18B0-CD97-CF60A0711F41}"/>
          </ac:spMkLst>
        </pc:spChg>
        <pc:spChg chg="add del">
          <ac:chgData name="Vizcarra Meza, Carmen" userId="bb37dda4-bcf4-422a-922a-eee6db12a858" providerId="ADAL" clId="{54E7DB6F-0F0B-4863-A763-313FC66C625C}" dt="2024-10-09T18:22:36.125" v="919"/>
          <ac:spMkLst>
            <pc:docMk/>
            <pc:sldMk cId="1825247217" sldId="421"/>
            <ac:spMk id="3" creationId="{108772B4-381A-F1F0-9EF0-58DACA20169B}"/>
          </ac:spMkLst>
        </pc:spChg>
        <pc:graphicFrameChg chg="add mod modGraphic">
          <ac:chgData name="Vizcarra Meza, Carmen" userId="bb37dda4-bcf4-422a-922a-eee6db12a858" providerId="ADAL" clId="{54E7DB6F-0F0B-4863-A763-313FC66C625C}" dt="2024-10-09T18:14:44.591" v="891"/>
          <ac:graphicFrameMkLst>
            <pc:docMk/>
            <pc:sldMk cId="1825247217" sldId="421"/>
            <ac:graphicFrameMk id="4" creationId="{2F3F0D48-B764-7831-3CEE-F49D95FE6E3F}"/>
          </ac:graphicFrameMkLst>
        </pc:graphicFrameChg>
        <pc:graphicFrameChg chg="add mod">
          <ac:chgData name="Vizcarra Meza, Carmen" userId="bb37dda4-bcf4-422a-922a-eee6db12a858" providerId="ADAL" clId="{54E7DB6F-0F0B-4863-A763-313FC66C625C}" dt="2024-10-09T18:14:59.679" v="893"/>
          <ac:graphicFrameMkLst>
            <pc:docMk/>
            <pc:sldMk cId="1825247217" sldId="421"/>
            <ac:graphicFrameMk id="5" creationId="{86A4C85F-5801-CD94-FEA9-17FA5C923564}"/>
          </ac:graphicFrameMkLst>
        </pc:graphicFrameChg>
        <pc:graphicFrameChg chg="add mod">
          <ac:chgData name="Vizcarra Meza, Carmen" userId="bb37dda4-bcf4-422a-922a-eee6db12a858" providerId="ADAL" clId="{54E7DB6F-0F0B-4863-A763-313FC66C625C}" dt="2024-10-09T18:16:33.823" v="902"/>
          <ac:graphicFrameMkLst>
            <pc:docMk/>
            <pc:sldMk cId="1825247217" sldId="421"/>
            <ac:graphicFrameMk id="6" creationId="{42A022B1-0598-17AF-1F77-F31DE7FB9F8B}"/>
          </ac:graphicFrameMkLst>
        </pc:graphicFrameChg>
        <pc:graphicFrameChg chg="add mod modGraphic">
          <ac:chgData name="Vizcarra Meza, Carmen" userId="bb37dda4-bcf4-422a-922a-eee6db12a858" providerId="ADAL" clId="{54E7DB6F-0F0B-4863-A763-313FC66C625C}" dt="2024-10-09T18:17:16.893" v="906"/>
          <ac:graphicFrameMkLst>
            <pc:docMk/>
            <pc:sldMk cId="1825247217" sldId="421"/>
            <ac:graphicFrameMk id="7" creationId="{AAC6DF27-2759-29D5-1A69-6E42A2797C9E}"/>
          </ac:graphicFrameMkLst>
        </pc:graphicFrameChg>
        <pc:graphicFrameChg chg="add mod modGraphic">
          <ac:chgData name="Vizcarra Meza, Carmen" userId="bb37dda4-bcf4-422a-922a-eee6db12a858" providerId="ADAL" clId="{54E7DB6F-0F0B-4863-A763-313FC66C625C}" dt="2024-10-09T18:18:33.279" v="916"/>
          <ac:graphicFrameMkLst>
            <pc:docMk/>
            <pc:sldMk cId="1825247217" sldId="421"/>
            <ac:graphicFrameMk id="8" creationId="{D7A5FE27-2875-16D0-5CB9-BEC5D38930F6}"/>
          </ac:graphicFrameMkLst>
        </pc:graphicFrameChg>
        <pc:graphicFrameChg chg="add mod">
          <ac:chgData name="Vizcarra Meza, Carmen" userId="bb37dda4-bcf4-422a-922a-eee6db12a858" providerId="ADAL" clId="{54E7DB6F-0F0B-4863-A763-313FC66C625C}" dt="2024-10-09T18:22:32.285" v="918"/>
          <ac:graphicFrameMkLst>
            <pc:docMk/>
            <pc:sldMk cId="1825247217" sldId="421"/>
            <ac:graphicFrameMk id="9" creationId="{6B9DD571-6BB1-9D42-8B4C-A6AC9CA53B71}"/>
          </ac:graphicFrameMkLst>
        </pc:graphicFrameChg>
        <pc:graphicFrameChg chg="add mod modGraphic">
          <ac:chgData name="Vizcarra Meza, Carmen" userId="bb37dda4-bcf4-422a-922a-eee6db12a858" providerId="ADAL" clId="{54E7DB6F-0F0B-4863-A763-313FC66C625C}" dt="2024-10-11T19:46:02.667" v="1865" actId="13238"/>
          <ac:graphicFrameMkLst>
            <pc:docMk/>
            <pc:sldMk cId="1825247217" sldId="421"/>
            <ac:graphicFrameMk id="10" creationId="{050B9BAE-CAFA-D52C-3901-D0C445717AB0}"/>
          </ac:graphicFrameMkLst>
        </pc:graphicFrameChg>
      </pc:sldChg>
      <pc:sldChg chg="addSp delSp modSp new mod setBg modNotesTx">
        <pc:chgData name="Vizcarra Meza, Carmen" userId="bb37dda4-bcf4-422a-922a-eee6db12a858" providerId="ADAL" clId="{54E7DB6F-0F0B-4863-A763-313FC66C625C}" dt="2024-10-11T19:07:56.028" v="1800" actId="27918"/>
        <pc:sldMkLst>
          <pc:docMk/>
          <pc:sldMk cId="859979665" sldId="422"/>
        </pc:sldMkLst>
        <pc:spChg chg="mod">
          <ac:chgData name="Vizcarra Meza, Carmen" userId="bb37dda4-bcf4-422a-922a-eee6db12a858" providerId="ADAL" clId="{54E7DB6F-0F0B-4863-A763-313FC66C625C}" dt="2024-10-09T19:12:27.562" v="977"/>
          <ac:spMkLst>
            <pc:docMk/>
            <pc:sldMk cId="859979665" sldId="422"/>
            <ac:spMk id="2" creationId="{A8D815B5-7B85-4CAF-8900-1B1E0540A8E4}"/>
          </ac:spMkLst>
        </pc:spChg>
        <pc:spChg chg="add del mod">
          <ac:chgData name="Vizcarra Meza, Carmen" userId="bb37dda4-bcf4-422a-922a-eee6db12a858" providerId="ADAL" clId="{54E7DB6F-0F0B-4863-A763-313FC66C625C}" dt="2024-10-09T19:11:17.106" v="969"/>
          <ac:spMkLst>
            <pc:docMk/>
            <pc:sldMk cId="859979665" sldId="422"/>
            <ac:spMk id="3" creationId="{B664B3F5-87A4-53B9-8CC2-03028669DEAB}"/>
          </ac:spMkLst>
        </pc:spChg>
        <pc:graphicFrameChg chg="add mod">
          <ac:chgData name="Vizcarra Meza, Carmen" userId="bb37dda4-bcf4-422a-922a-eee6db12a858" providerId="ADAL" clId="{54E7DB6F-0F0B-4863-A763-313FC66C625C}" dt="2024-10-09T19:11:09.510" v="967"/>
          <ac:graphicFrameMkLst>
            <pc:docMk/>
            <pc:sldMk cId="859979665" sldId="422"/>
            <ac:graphicFrameMk id="4" creationId="{86A8738A-2D61-19E0-D1E2-6482BE772E35}"/>
          </ac:graphicFrameMkLst>
        </pc:graphicFrameChg>
        <pc:graphicFrameChg chg="add mod">
          <ac:chgData name="Vizcarra Meza, Carmen" userId="bb37dda4-bcf4-422a-922a-eee6db12a858" providerId="ADAL" clId="{54E7DB6F-0F0B-4863-A763-313FC66C625C}" dt="2024-10-11T19:05:18.034" v="1789"/>
          <ac:graphicFrameMkLst>
            <pc:docMk/>
            <pc:sldMk cId="859979665" sldId="422"/>
            <ac:graphicFrameMk id="5" creationId="{86A8738A-2D61-19E0-D1E2-6482BE772E35}"/>
          </ac:graphicFrameMkLst>
        </pc:graphicFrameChg>
        <pc:graphicFrameChg chg="add mod">
          <ac:chgData name="Vizcarra Meza, Carmen" userId="bb37dda4-bcf4-422a-922a-eee6db12a858" providerId="ADAL" clId="{54E7DB6F-0F0B-4863-A763-313FC66C625C}" dt="2024-10-11T19:05:21.350" v="1790"/>
          <ac:graphicFrameMkLst>
            <pc:docMk/>
            <pc:sldMk cId="859979665" sldId="422"/>
            <ac:graphicFrameMk id="6" creationId="{2DCC3C48-2008-AB1D-2DA0-56DD2FDB99B7}"/>
          </ac:graphicFrameMkLst>
        </pc:graphicFrameChg>
      </pc:sldChg>
      <pc:sldChg chg="addSp modSp new mod modNotesTx">
        <pc:chgData name="Vizcarra Meza, Carmen" userId="bb37dda4-bcf4-422a-922a-eee6db12a858" providerId="ADAL" clId="{54E7DB6F-0F0B-4863-A763-313FC66C625C}" dt="2024-10-10T23:38:09.108" v="1713" actId="1076"/>
        <pc:sldMkLst>
          <pc:docMk/>
          <pc:sldMk cId="877033677" sldId="423"/>
        </pc:sldMkLst>
        <pc:spChg chg="mod">
          <ac:chgData name="Vizcarra Meza, Carmen" userId="bb37dda4-bcf4-422a-922a-eee6db12a858" providerId="ADAL" clId="{54E7DB6F-0F0B-4863-A763-313FC66C625C}" dt="2024-10-08T21:13:36.819" v="731" actId="20577"/>
          <ac:spMkLst>
            <pc:docMk/>
            <pc:sldMk cId="877033677" sldId="423"/>
            <ac:spMk id="2" creationId="{65227316-F186-213E-E24B-5E355AFA49C2}"/>
          </ac:spMkLst>
        </pc:spChg>
        <pc:spChg chg="mod">
          <ac:chgData name="Vizcarra Meza, Carmen" userId="bb37dda4-bcf4-422a-922a-eee6db12a858" providerId="ADAL" clId="{54E7DB6F-0F0B-4863-A763-313FC66C625C}" dt="2024-10-08T21:14:06.855" v="799" actId="20577"/>
          <ac:spMkLst>
            <pc:docMk/>
            <pc:sldMk cId="877033677" sldId="423"/>
            <ac:spMk id="3" creationId="{509819DA-7A85-8B0C-7DA3-EB178ED75CE3}"/>
          </ac:spMkLst>
        </pc:spChg>
        <pc:picChg chg="add mod">
          <ac:chgData name="Vizcarra Meza, Carmen" userId="bb37dda4-bcf4-422a-922a-eee6db12a858" providerId="ADAL" clId="{54E7DB6F-0F0B-4863-A763-313FC66C625C}" dt="2024-10-10T23:38:04.597" v="1712" actId="1076"/>
          <ac:picMkLst>
            <pc:docMk/>
            <pc:sldMk cId="877033677" sldId="423"/>
            <ac:picMk id="4" creationId="{76F2FBBF-33B0-258A-0EC0-525B66AF1402}"/>
          </ac:picMkLst>
        </pc:picChg>
        <pc:picChg chg="add mod">
          <ac:chgData name="Vizcarra Meza, Carmen" userId="bb37dda4-bcf4-422a-922a-eee6db12a858" providerId="ADAL" clId="{54E7DB6F-0F0B-4863-A763-313FC66C625C}" dt="2024-10-10T23:38:09.108" v="1713" actId="1076"/>
          <ac:picMkLst>
            <pc:docMk/>
            <pc:sldMk cId="877033677" sldId="423"/>
            <ac:picMk id="5" creationId="{0CEA630F-6B7C-269E-CD87-D53AC92DFAA7}"/>
          </ac:picMkLst>
        </pc:picChg>
      </pc:sldChg>
      <pc:sldChg chg="addSp delSp modSp new mod modNotesTx">
        <pc:chgData name="Vizcarra Meza, Carmen" userId="bb37dda4-bcf4-422a-922a-eee6db12a858" providerId="ADAL" clId="{54E7DB6F-0F0B-4863-A763-313FC66C625C}" dt="2024-10-10T23:26:14.668" v="1664"/>
        <pc:sldMkLst>
          <pc:docMk/>
          <pc:sldMk cId="1607892429" sldId="424"/>
        </pc:sldMkLst>
        <pc:spChg chg="mod">
          <ac:chgData name="Vizcarra Meza, Carmen" userId="bb37dda4-bcf4-422a-922a-eee6db12a858" providerId="ADAL" clId="{54E7DB6F-0F0B-4863-A763-313FC66C625C}" dt="2024-10-08T20:22:46.973" v="507" actId="20577"/>
          <ac:spMkLst>
            <pc:docMk/>
            <pc:sldMk cId="1607892429" sldId="424"/>
            <ac:spMk id="2" creationId="{D5E0C9EF-E589-F6F7-74A8-F6DE27065589}"/>
          </ac:spMkLst>
        </pc:spChg>
        <pc:spChg chg="del mod">
          <ac:chgData name="Vizcarra Meza, Carmen" userId="bb37dda4-bcf4-422a-922a-eee6db12a858" providerId="ADAL" clId="{54E7DB6F-0F0B-4863-A763-313FC66C625C}" dt="2024-10-09T23:40:47.079" v="1118"/>
          <ac:spMkLst>
            <pc:docMk/>
            <pc:sldMk cId="1607892429" sldId="424"/>
            <ac:spMk id="3" creationId="{0D4AFC77-2F86-D3F4-70CC-9424DB6D8BEA}"/>
          </ac:spMkLst>
        </pc:spChg>
        <pc:graphicFrameChg chg="add mod">
          <ac:chgData name="Vizcarra Meza, Carmen" userId="bb37dda4-bcf4-422a-922a-eee6db12a858" providerId="ADAL" clId="{54E7DB6F-0F0B-4863-A763-313FC66C625C}" dt="2024-10-10T23:26:14.668" v="1664"/>
          <ac:graphicFrameMkLst>
            <pc:docMk/>
            <pc:sldMk cId="1607892429" sldId="424"/>
            <ac:graphicFrameMk id="4" creationId="{1CE34D4D-AF39-8E57-F267-C0194CCA44C6}"/>
          </ac:graphicFrameMkLst>
        </pc:graphicFrameChg>
      </pc:sldChg>
      <pc:sldChg chg="addSp delSp modSp new mod modNotesTx">
        <pc:chgData name="Vizcarra Meza, Carmen" userId="bb37dda4-bcf4-422a-922a-eee6db12a858" providerId="ADAL" clId="{54E7DB6F-0F0B-4863-A763-313FC66C625C}" dt="2024-10-10T23:25:43.422" v="1663"/>
        <pc:sldMkLst>
          <pc:docMk/>
          <pc:sldMk cId="3267439556" sldId="425"/>
        </pc:sldMkLst>
        <pc:spChg chg="mod">
          <ac:chgData name="Vizcarra Meza, Carmen" userId="bb37dda4-bcf4-422a-922a-eee6db12a858" providerId="ADAL" clId="{54E7DB6F-0F0B-4863-A763-313FC66C625C}" dt="2024-10-08T20:21:11.185" v="482" actId="20577"/>
          <ac:spMkLst>
            <pc:docMk/>
            <pc:sldMk cId="3267439556" sldId="425"/>
            <ac:spMk id="2" creationId="{2B827261-46B6-9BF5-A413-F5A8F7719B12}"/>
          </ac:spMkLst>
        </pc:spChg>
        <pc:spChg chg="add del">
          <ac:chgData name="Vizcarra Meza, Carmen" userId="bb37dda4-bcf4-422a-922a-eee6db12a858" providerId="ADAL" clId="{54E7DB6F-0F0B-4863-A763-313FC66C625C}" dt="2024-10-09T23:22:42.692" v="1084"/>
          <ac:spMkLst>
            <pc:docMk/>
            <pc:sldMk cId="3267439556" sldId="425"/>
            <ac:spMk id="3" creationId="{D9549C57-46F2-5E63-49FA-5E3F149D2D11}"/>
          </ac:spMkLst>
        </pc:spChg>
        <pc:graphicFrameChg chg="add mod">
          <ac:chgData name="Vizcarra Meza, Carmen" userId="bb37dda4-bcf4-422a-922a-eee6db12a858" providerId="ADAL" clId="{54E7DB6F-0F0B-4863-A763-313FC66C625C}" dt="2024-10-09T23:19:30.607" v="1082"/>
          <ac:graphicFrameMkLst>
            <pc:docMk/>
            <pc:sldMk cId="3267439556" sldId="425"/>
            <ac:graphicFrameMk id="4" creationId="{7EE607DC-A299-AB04-51FB-3B44FDB094F0}"/>
          </ac:graphicFrameMkLst>
        </pc:graphicFrameChg>
        <pc:graphicFrameChg chg="add mod">
          <ac:chgData name="Vizcarra Meza, Carmen" userId="bb37dda4-bcf4-422a-922a-eee6db12a858" providerId="ADAL" clId="{54E7DB6F-0F0B-4863-A763-313FC66C625C}" dt="2024-10-10T23:25:43.422" v="1663"/>
          <ac:graphicFrameMkLst>
            <pc:docMk/>
            <pc:sldMk cId="3267439556" sldId="425"/>
            <ac:graphicFrameMk id="5" creationId="{16451E28-FBF1-873D-7BE7-A6C20798ABEB}"/>
          </ac:graphicFrameMkLst>
        </pc:graphicFrameChg>
      </pc:sldChg>
      <pc:sldChg chg="addSp delSp modSp new mod modNotesTx">
        <pc:chgData name="Vizcarra Meza, Carmen" userId="bb37dda4-bcf4-422a-922a-eee6db12a858" providerId="ADAL" clId="{54E7DB6F-0F0B-4863-A763-313FC66C625C}" dt="2024-10-10T23:29:14.463" v="1685"/>
        <pc:sldMkLst>
          <pc:docMk/>
          <pc:sldMk cId="2875273039" sldId="426"/>
        </pc:sldMkLst>
        <pc:spChg chg="mod">
          <ac:chgData name="Vizcarra Meza, Carmen" userId="bb37dda4-bcf4-422a-922a-eee6db12a858" providerId="ADAL" clId="{54E7DB6F-0F0B-4863-A763-313FC66C625C}" dt="2024-10-08T21:10:57.761" v="659" actId="20577"/>
          <ac:spMkLst>
            <pc:docMk/>
            <pc:sldMk cId="2875273039" sldId="426"/>
            <ac:spMk id="2" creationId="{1084A652-750A-5F73-AFF8-2CE1F4F301F6}"/>
          </ac:spMkLst>
        </pc:spChg>
        <pc:spChg chg="del">
          <ac:chgData name="Vizcarra Meza, Carmen" userId="bb37dda4-bcf4-422a-922a-eee6db12a858" providerId="ADAL" clId="{54E7DB6F-0F0B-4863-A763-313FC66C625C}" dt="2024-10-10T17:46:04.502" v="1220"/>
          <ac:spMkLst>
            <pc:docMk/>
            <pc:sldMk cId="2875273039" sldId="426"/>
            <ac:spMk id="3" creationId="{E6716CA0-E986-E90D-0C1B-D3F00991532B}"/>
          </ac:spMkLst>
        </pc:spChg>
        <pc:graphicFrameChg chg="add mod">
          <ac:chgData name="Vizcarra Meza, Carmen" userId="bb37dda4-bcf4-422a-922a-eee6db12a858" providerId="ADAL" clId="{54E7DB6F-0F0B-4863-A763-313FC66C625C}" dt="2024-10-10T23:29:14.463" v="1685"/>
          <ac:graphicFrameMkLst>
            <pc:docMk/>
            <pc:sldMk cId="2875273039" sldId="426"/>
            <ac:graphicFrameMk id="4" creationId="{D054E295-ABA6-F55A-BFF8-7F3F603588E0}"/>
          </ac:graphicFrameMkLst>
        </pc:graphicFrameChg>
      </pc:sldChg>
      <pc:sldChg chg="addSp delSp modSp new mod modNotesTx">
        <pc:chgData name="Vizcarra Meza, Carmen" userId="bb37dda4-bcf4-422a-922a-eee6db12a858" providerId="ADAL" clId="{54E7DB6F-0F0B-4863-A763-313FC66C625C}" dt="2024-10-11T19:08:36.692" v="1802"/>
        <pc:sldMkLst>
          <pc:docMk/>
          <pc:sldMk cId="3647168264" sldId="427"/>
        </pc:sldMkLst>
        <pc:spChg chg="mod">
          <ac:chgData name="Vizcarra Meza, Carmen" userId="bb37dda4-bcf4-422a-922a-eee6db12a858" providerId="ADAL" clId="{54E7DB6F-0F0B-4863-A763-313FC66C625C}" dt="2024-10-08T21:09:01.360" v="651" actId="20577"/>
          <ac:spMkLst>
            <pc:docMk/>
            <pc:sldMk cId="3647168264" sldId="427"/>
            <ac:spMk id="2" creationId="{DE62F9FD-F692-3E6F-660F-A9DBACD5C2FF}"/>
          </ac:spMkLst>
        </pc:spChg>
        <pc:spChg chg="add del">
          <ac:chgData name="Vizcarra Meza, Carmen" userId="bb37dda4-bcf4-422a-922a-eee6db12a858" providerId="ADAL" clId="{54E7DB6F-0F0B-4863-A763-313FC66C625C}" dt="2024-10-10T17:37:12.664" v="1214"/>
          <ac:spMkLst>
            <pc:docMk/>
            <pc:sldMk cId="3647168264" sldId="427"/>
            <ac:spMk id="3" creationId="{D337A17C-34D1-7B04-8EC5-C0F65A26D8C1}"/>
          </ac:spMkLst>
        </pc:spChg>
        <pc:graphicFrameChg chg="add mod">
          <ac:chgData name="Vizcarra Meza, Carmen" userId="bb37dda4-bcf4-422a-922a-eee6db12a858" providerId="ADAL" clId="{54E7DB6F-0F0B-4863-A763-313FC66C625C}" dt="2024-10-10T17:36:53.134" v="1209"/>
          <ac:graphicFrameMkLst>
            <pc:docMk/>
            <pc:sldMk cId="3647168264" sldId="427"/>
            <ac:graphicFrameMk id="4" creationId="{1CBAEDBC-50A0-D10F-EEE9-7F0CD33FEB76}"/>
          </ac:graphicFrameMkLst>
        </pc:graphicFrameChg>
        <pc:graphicFrameChg chg="add mod">
          <ac:chgData name="Vizcarra Meza, Carmen" userId="bb37dda4-bcf4-422a-922a-eee6db12a858" providerId="ADAL" clId="{54E7DB6F-0F0B-4863-A763-313FC66C625C}" dt="2024-10-10T17:37:03.041" v="1212"/>
          <ac:graphicFrameMkLst>
            <pc:docMk/>
            <pc:sldMk cId="3647168264" sldId="427"/>
            <ac:graphicFrameMk id="5" creationId="{1CBAEDBC-50A0-D10F-EEE9-7F0CD33FEB76}"/>
          </ac:graphicFrameMkLst>
        </pc:graphicFrameChg>
        <pc:graphicFrameChg chg="add mod">
          <ac:chgData name="Vizcarra Meza, Carmen" userId="bb37dda4-bcf4-422a-922a-eee6db12a858" providerId="ADAL" clId="{54E7DB6F-0F0B-4863-A763-313FC66C625C}" dt="2024-10-10T23:28:51.821" v="1681"/>
          <ac:graphicFrameMkLst>
            <pc:docMk/>
            <pc:sldMk cId="3647168264" sldId="427"/>
            <ac:graphicFrameMk id="6" creationId="{1CBAEDBC-50A0-D10F-EEE9-7F0CD33FEB76}"/>
          </ac:graphicFrameMkLst>
        </pc:graphicFrameChg>
      </pc:sldChg>
      <pc:sldChg chg="addSp delSp modSp new mod modNotesTx">
        <pc:chgData name="Vizcarra Meza, Carmen" userId="bb37dda4-bcf4-422a-922a-eee6db12a858" providerId="ADAL" clId="{54E7DB6F-0F0B-4863-A763-313FC66C625C}" dt="2024-10-10T23:28:38.653" v="1679"/>
        <pc:sldMkLst>
          <pc:docMk/>
          <pc:sldMk cId="3742248437" sldId="428"/>
        </pc:sldMkLst>
        <pc:spChg chg="mod">
          <ac:chgData name="Vizcarra Meza, Carmen" userId="bb37dda4-bcf4-422a-922a-eee6db12a858" providerId="ADAL" clId="{54E7DB6F-0F0B-4863-A763-313FC66C625C}" dt="2024-10-08T21:08:32.797" v="643" actId="20577"/>
          <ac:spMkLst>
            <pc:docMk/>
            <pc:sldMk cId="3742248437" sldId="428"/>
            <ac:spMk id="2" creationId="{2664A8BA-4261-BF93-1705-E59E059938D4}"/>
          </ac:spMkLst>
        </pc:spChg>
        <pc:spChg chg="del">
          <ac:chgData name="Vizcarra Meza, Carmen" userId="bb37dda4-bcf4-422a-922a-eee6db12a858" providerId="ADAL" clId="{54E7DB6F-0F0B-4863-A763-313FC66C625C}" dt="2024-10-10T17:29:23.534" v="1199"/>
          <ac:spMkLst>
            <pc:docMk/>
            <pc:sldMk cId="3742248437" sldId="428"/>
            <ac:spMk id="3" creationId="{018581F2-7C4D-5FA4-6F06-07E0F5D336C8}"/>
          </ac:spMkLst>
        </pc:spChg>
        <pc:graphicFrameChg chg="add mod">
          <ac:chgData name="Vizcarra Meza, Carmen" userId="bb37dda4-bcf4-422a-922a-eee6db12a858" providerId="ADAL" clId="{54E7DB6F-0F0B-4863-A763-313FC66C625C}" dt="2024-10-10T23:28:38.653" v="1679"/>
          <ac:graphicFrameMkLst>
            <pc:docMk/>
            <pc:sldMk cId="3742248437" sldId="428"/>
            <ac:graphicFrameMk id="4" creationId="{681EE1DE-1B48-CE8C-E718-86F4E28B5D24}"/>
          </ac:graphicFrameMkLst>
        </pc:graphicFrameChg>
      </pc:sldChg>
      <pc:sldChg chg="addSp delSp modSp new mod modNotesTx">
        <pc:chgData name="Vizcarra Meza, Carmen" userId="bb37dda4-bcf4-422a-922a-eee6db12a858" providerId="ADAL" clId="{54E7DB6F-0F0B-4863-A763-313FC66C625C}" dt="2024-10-10T23:27:37.588" v="1678"/>
        <pc:sldMkLst>
          <pc:docMk/>
          <pc:sldMk cId="327542350" sldId="429"/>
        </pc:sldMkLst>
        <pc:spChg chg="mod">
          <ac:chgData name="Vizcarra Meza, Carmen" userId="bb37dda4-bcf4-422a-922a-eee6db12a858" providerId="ADAL" clId="{54E7DB6F-0F0B-4863-A763-313FC66C625C}" dt="2024-10-08T21:07:28.975" v="634" actId="20577"/>
          <ac:spMkLst>
            <pc:docMk/>
            <pc:sldMk cId="327542350" sldId="429"/>
            <ac:spMk id="2" creationId="{A6095059-1A3F-FEF3-DF72-B6EF84C5C395}"/>
          </ac:spMkLst>
        </pc:spChg>
        <pc:spChg chg="del">
          <ac:chgData name="Vizcarra Meza, Carmen" userId="bb37dda4-bcf4-422a-922a-eee6db12a858" providerId="ADAL" clId="{54E7DB6F-0F0B-4863-A763-313FC66C625C}" dt="2024-10-10T17:21:19.683" v="1195"/>
          <ac:spMkLst>
            <pc:docMk/>
            <pc:sldMk cId="327542350" sldId="429"/>
            <ac:spMk id="3" creationId="{836033FA-2A0C-EC0D-F055-D573887C7456}"/>
          </ac:spMkLst>
        </pc:spChg>
        <pc:graphicFrameChg chg="add mod">
          <ac:chgData name="Vizcarra Meza, Carmen" userId="bb37dda4-bcf4-422a-922a-eee6db12a858" providerId="ADAL" clId="{54E7DB6F-0F0B-4863-A763-313FC66C625C}" dt="2024-10-10T23:27:37.588" v="1678"/>
          <ac:graphicFrameMkLst>
            <pc:docMk/>
            <pc:sldMk cId="327542350" sldId="429"/>
            <ac:graphicFrameMk id="4" creationId="{847B4960-9D35-7750-9CFB-AD3A06E686BF}"/>
          </ac:graphicFrameMkLst>
        </pc:graphicFrameChg>
      </pc:sldChg>
      <pc:sldChg chg="addSp delSp modSp new mod modNotesTx">
        <pc:chgData name="Vizcarra Meza, Carmen" userId="bb37dda4-bcf4-422a-922a-eee6db12a858" providerId="ADAL" clId="{54E7DB6F-0F0B-4863-A763-313FC66C625C}" dt="2024-10-10T23:27:03.300" v="1670"/>
        <pc:sldMkLst>
          <pc:docMk/>
          <pc:sldMk cId="3734346955" sldId="430"/>
        </pc:sldMkLst>
        <pc:spChg chg="mod">
          <ac:chgData name="Vizcarra Meza, Carmen" userId="bb37dda4-bcf4-422a-922a-eee6db12a858" providerId="ADAL" clId="{54E7DB6F-0F0B-4863-A763-313FC66C625C}" dt="2024-10-08T20:28:13.278" v="564" actId="20577"/>
          <ac:spMkLst>
            <pc:docMk/>
            <pc:sldMk cId="3734346955" sldId="430"/>
            <ac:spMk id="2" creationId="{62EB4000-DD3C-BB07-92E0-83F0B64C7DFD}"/>
          </ac:spMkLst>
        </pc:spChg>
        <pc:spChg chg="del mod">
          <ac:chgData name="Vizcarra Meza, Carmen" userId="bb37dda4-bcf4-422a-922a-eee6db12a858" providerId="ADAL" clId="{54E7DB6F-0F0B-4863-A763-313FC66C625C}" dt="2024-10-10T17:00:08.238" v="1189"/>
          <ac:spMkLst>
            <pc:docMk/>
            <pc:sldMk cId="3734346955" sldId="430"/>
            <ac:spMk id="3" creationId="{ECFEFFB1-5FFA-86E1-CA9C-8078EAD147E1}"/>
          </ac:spMkLst>
        </pc:spChg>
        <pc:graphicFrameChg chg="add mod">
          <ac:chgData name="Vizcarra Meza, Carmen" userId="bb37dda4-bcf4-422a-922a-eee6db12a858" providerId="ADAL" clId="{54E7DB6F-0F0B-4863-A763-313FC66C625C}" dt="2024-10-10T23:27:03.300" v="1670"/>
          <ac:graphicFrameMkLst>
            <pc:docMk/>
            <pc:sldMk cId="3734346955" sldId="430"/>
            <ac:graphicFrameMk id="4" creationId="{9C1F1A07-5C64-E28A-D0BF-68F6D0D2A0AA}"/>
          </ac:graphicFrameMkLst>
        </pc:graphicFrameChg>
      </pc:sldChg>
      <pc:sldChg chg="addSp delSp modSp new mod modNotesTx">
        <pc:chgData name="Vizcarra Meza, Carmen" userId="bb37dda4-bcf4-422a-922a-eee6db12a858" providerId="ADAL" clId="{54E7DB6F-0F0B-4863-A763-313FC66C625C}" dt="2024-10-10T23:26:49.848" v="1669"/>
        <pc:sldMkLst>
          <pc:docMk/>
          <pc:sldMk cId="1640123916" sldId="431"/>
        </pc:sldMkLst>
        <pc:spChg chg="mod">
          <ac:chgData name="Vizcarra Meza, Carmen" userId="bb37dda4-bcf4-422a-922a-eee6db12a858" providerId="ADAL" clId="{54E7DB6F-0F0B-4863-A763-313FC66C625C}" dt="2024-10-08T20:26:49.996" v="545" actId="20577"/>
          <ac:spMkLst>
            <pc:docMk/>
            <pc:sldMk cId="1640123916" sldId="431"/>
            <ac:spMk id="2" creationId="{AA7A59B8-45D0-59FF-8E22-6F45B1F7A165}"/>
          </ac:spMkLst>
        </pc:spChg>
        <pc:spChg chg="add del mod">
          <ac:chgData name="Vizcarra Meza, Carmen" userId="bb37dda4-bcf4-422a-922a-eee6db12a858" providerId="ADAL" clId="{54E7DB6F-0F0B-4863-A763-313FC66C625C}" dt="2024-10-09T23:55:56.842" v="1135"/>
          <ac:spMkLst>
            <pc:docMk/>
            <pc:sldMk cId="1640123916" sldId="431"/>
            <ac:spMk id="3" creationId="{19E315C6-EA33-2341-BA07-98853FB1AB4C}"/>
          </ac:spMkLst>
        </pc:spChg>
        <pc:graphicFrameChg chg="add mod">
          <ac:chgData name="Vizcarra Meza, Carmen" userId="bb37dda4-bcf4-422a-922a-eee6db12a858" providerId="ADAL" clId="{54E7DB6F-0F0B-4863-A763-313FC66C625C}" dt="2024-10-09T23:55:43.347" v="1130"/>
          <ac:graphicFrameMkLst>
            <pc:docMk/>
            <pc:sldMk cId="1640123916" sldId="431"/>
            <ac:graphicFrameMk id="4" creationId="{8FC989A4-416E-BC6C-79ED-E6615D52C535}"/>
          </ac:graphicFrameMkLst>
        </pc:graphicFrameChg>
        <pc:graphicFrameChg chg="add mod">
          <ac:chgData name="Vizcarra Meza, Carmen" userId="bb37dda4-bcf4-422a-922a-eee6db12a858" providerId="ADAL" clId="{54E7DB6F-0F0B-4863-A763-313FC66C625C}" dt="2024-10-09T23:55:51.939" v="1133"/>
          <ac:graphicFrameMkLst>
            <pc:docMk/>
            <pc:sldMk cId="1640123916" sldId="431"/>
            <ac:graphicFrameMk id="5" creationId="{8FC989A4-416E-BC6C-79ED-E6615D52C535}"/>
          </ac:graphicFrameMkLst>
        </pc:graphicFrameChg>
        <pc:graphicFrameChg chg="add mod">
          <ac:chgData name="Vizcarra Meza, Carmen" userId="bb37dda4-bcf4-422a-922a-eee6db12a858" providerId="ADAL" clId="{54E7DB6F-0F0B-4863-A763-313FC66C625C}" dt="2024-10-10T23:26:49.848" v="1669"/>
          <ac:graphicFrameMkLst>
            <pc:docMk/>
            <pc:sldMk cId="1640123916" sldId="431"/>
            <ac:graphicFrameMk id="6" creationId="{8FC989A4-416E-BC6C-79ED-E6615D52C535}"/>
          </ac:graphicFrameMkLst>
        </pc:graphicFrameChg>
      </pc:sldChg>
      <pc:sldChg chg="addSp delSp modSp new mod modNotesTx">
        <pc:chgData name="Vizcarra Meza, Carmen" userId="bb37dda4-bcf4-422a-922a-eee6db12a858" providerId="ADAL" clId="{54E7DB6F-0F0B-4863-A763-313FC66C625C}" dt="2024-10-11T17:22:39.933" v="1745"/>
        <pc:sldMkLst>
          <pc:docMk/>
          <pc:sldMk cId="3704701361" sldId="432"/>
        </pc:sldMkLst>
        <pc:spChg chg="mod">
          <ac:chgData name="Vizcarra Meza, Carmen" userId="bb37dda4-bcf4-422a-922a-eee6db12a858" providerId="ADAL" clId="{54E7DB6F-0F0B-4863-A763-313FC66C625C}" dt="2024-10-08T21:13:01.168" v="723" actId="20577"/>
          <ac:spMkLst>
            <pc:docMk/>
            <pc:sldMk cId="3704701361" sldId="432"/>
            <ac:spMk id="2" creationId="{6487D8C5-ADAF-837C-87F9-087539C8DDAB}"/>
          </ac:spMkLst>
        </pc:spChg>
        <pc:spChg chg="del">
          <ac:chgData name="Vizcarra Meza, Carmen" userId="bb37dda4-bcf4-422a-922a-eee6db12a858" providerId="ADAL" clId="{54E7DB6F-0F0B-4863-A763-313FC66C625C}" dt="2024-10-10T21:34:51.220" v="1329"/>
          <ac:spMkLst>
            <pc:docMk/>
            <pc:sldMk cId="3704701361" sldId="432"/>
            <ac:spMk id="3" creationId="{FBB90F26-E74C-04F2-DAA2-5FB9BC99F401}"/>
          </ac:spMkLst>
        </pc:spChg>
        <pc:graphicFrameChg chg="add mod">
          <ac:chgData name="Vizcarra Meza, Carmen" userId="bb37dda4-bcf4-422a-922a-eee6db12a858" providerId="ADAL" clId="{54E7DB6F-0F0B-4863-A763-313FC66C625C}" dt="2024-10-11T17:22:39.933" v="1745"/>
          <ac:graphicFrameMkLst>
            <pc:docMk/>
            <pc:sldMk cId="3704701361" sldId="432"/>
            <ac:graphicFrameMk id="4" creationId="{CA55393C-5B4F-9768-268F-A023883B67EB}"/>
          </ac:graphicFrameMkLst>
        </pc:graphicFrameChg>
      </pc:sldChg>
      <pc:sldChg chg="addSp delSp modSp new mod modNotesTx">
        <pc:chgData name="Vizcarra Meza, Carmen" userId="bb37dda4-bcf4-422a-922a-eee6db12a858" providerId="ADAL" clId="{54E7DB6F-0F0B-4863-A763-313FC66C625C}" dt="2024-10-15T22:17:30.444" v="1924"/>
        <pc:sldMkLst>
          <pc:docMk/>
          <pc:sldMk cId="2189094484" sldId="433"/>
        </pc:sldMkLst>
        <pc:spChg chg="mod">
          <ac:chgData name="Vizcarra Meza, Carmen" userId="bb37dda4-bcf4-422a-922a-eee6db12a858" providerId="ADAL" clId="{54E7DB6F-0F0B-4863-A763-313FC66C625C}" dt="2024-10-10T19:28:29.316" v="1261" actId="26606"/>
          <ac:spMkLst>
            <pc:docMk/>
            <pc:sldMk cId="2189094484" sldId="433"/>
            <ac:spMk id="2" creationId="{15E56A5E-B11A-ED75-0370-2B94B3B470B7}"/>
          </ac:spMkLst>
        </pc:spChg>
        <pc:spChg chg="del">
          <ac:chgData name="Vizcarra Meza, Carmen" userId="bb37dda4-bcf4-422a-922a-eee6db12a858" providerId="ADAL" clId="{54E7DB6F-0F0B-4863-A763-313FC66C625C}" dt="2024-10-10T19:28:26.617" v="1260"/>
          <ac:spMkLst>
            <pc:docMk/>
            <pc:sldMk cId="2189094484" sldId="433"/>
            <ac:spMk id="3" creationId="{2EEE4403-C079-E15B-390B-CE0B7CEDE1B7}"/>
          </ac:spMkLst>
        </pc:spChg>
        <pc:spChg chg="add del mod">
          <ac:chgData name="Vizcarra Meza, Carmen" userId="bb37dda4-bcf4-422a-922a-eee6db12a858" providerId="ADAL" clId="{54E7DB6F-0F0B-4863-A763-313FC66C625C}" dt="2024-10-15T19:17:10.232" v="1893"/>
          <ac:spMkLst>
            <pc:docMk/>
            <pc:sldMk cId="2189094484" sldId="433"/>
            <ac:spMk id="6" creationId="{B923F37B-7E21-296A-E8CF-DEFDA1B3E93A}"/>
          </ac:spMkLst>
        </pc:spChg>
        <pc:graphicFrameChg chg="add del mod">
          <ac:chgData name="Vizcarra Meza, Carmen" userId="bb37dda4-bcf4-422a-922a-eee6db12a858" providerId="ADAL" clId="{54E7DB6F-0F0B-4863-A763-313FC66C625C}" dt="2024-10-15T19:08:05.383" v="1890" actId="478"/>
          <ac:graphicFrameMkLst>
            <pc:docMk/>
            <pc:sldMk cId="2189094484" sldId="433"/>
            <ac:graphicFrameMk id="3" creationId="{18112DDE-12CF-6F65-0C48-EDEEB9E1870A}"/>
          </ac:graphicFrameMkLst>
        </pc:graphicFrameChg>
        <pc:graphicFrameChg chg="add del mod">
          <ac:chgData name="Vizcarra Meza, Carmen" userId="bb37dda4-bcf4-422a-922a-eee6db12a858" providerId="ADAL" clId="{54E7DB6F-0F0B-4863-A763-313FC66C625C}" dt="2024-10-15T22:17:30.444" v="1924"/>
          <ac:graphicFrameMkLst>
            <pc:docMk/>
            <pc:sldMk cId="2189094484" sldId="433"/>
            <ac:graphicFrameMk id="4" creationId="{18112DDE-12CF-6F65-0C48-EDEEB9E1870A}"/>
          </ac:graphicFrameMkLst>
        </pc:graphicFrameChg>
        <pc:graphicFrameChg chg="add mod">
          <ac:chgData name="Vizcarra Meza, Carmen" userId="bb37dda4-bcf4-422a-922a-eee6db12a858" providerId="ADAL" clId="{54E7DB6F-0F0B-4863-A763-313FC66C625C}" dt="2024-10-15T19:23:24.492" v="1912"/>
          <ac:graphicFrameMkLst>
            <pc:docMk/>
            <pc:sldMk cId="2189094484" sldId="433"/>
            <ac:graphicFrameMk id="7" creationId="{18112DDE-12CF-6F65-0C48-EDEEB9E1870A}"/>
          </ac:graphicFrameMkLst>
        </pc:graphicFrameChg>
      </pc:sldChg>
      <pc:sldChg chg="addSp delSp modSp new mod modNotesTx">
        <pc:chgData name="Vizcarra Meza, Carmen" userId="bb37dda4-bcf4-422a-922a-eee6db12a858" providerId="ADAL" clId="{54E7DB6F-0F0B-4863-A763-313FC66C625C}" dt="2024-10-10T23:32:20.215" v="1698"/>
        <pc:sldMkLst>
          <pc:docMk/>
          <pc:sldMk cId="1630106648" sldId="434"/>
        </pc:sldMkLst>
        <pc:spChg chg="mod">
          <ac:chgData name="Vizcarra Meza, Carmen" userId="bb37dda4-bcf4-422a-922a-eee6db12a858" providerId="ADAL" clId="{54E7DB6F-0F0B-4863-A763-313FC66C625C}" dt="2024-10-08T21:11:47.477" v="686" actId="20577"/>
          <ac:spMkLst>
            <pc:docMk/>
            <pc:sldMk cId="1630106648" sldId="434"/>
            <ac:spMk id="2" creationId="{2758E220-0F0C-9799-FE1E-5D4DE993DEB3}"/>
          </ac:spMkLst>
        </pc:spChg>
        <pc:spChg chg="del">
          <ac:chgData name="Vizcarra Meza, Carmen" userId="bb37dda4-bcf4-422a-922a-eee6db12a858" providerId="ADAL" clId="{54E7DB6F-0F0B-4863-A763-313FC66C625C}" dt="2024-10-10T19:06:36.296" v="1236"/>
          <ac:spMkLst>
            <pc:docMk/>
            <pc:sldMk cId="1630106648" sldId="434"/>
            <ac:spMk id="3" creationId="{BE71186B-DED5-9D13-9F6D-CDEA7A3B3B08}"/>
          </ac:spMkLst>
        </pc:spChg>
        <pc:graphicFrameChg chg="add mod">
          <ac:chgData name="Vizcarra Meza, Carmen" userId="bb37dda4-bcf4-422a-922a-eee6db12a858" providerId="ADAL" clId="{54E7DB6F-0F0B-4863-A763-313FC66C625C}" dt="2024-10-10T23:32:20.215" v="1698"/>
          <ac:graphicFrameMkLst>
            <pc:docMk/>
            <pc:sldMk cId="1630106648" sldId="434"/>
            <ac:graphicFrameMk id="4" creationId="{D377E65B-312D-6E40-FFC9-4A87D18B72B0}"/>
          </ac:graphicFrameMkLst>
        </pc:graphicFrameChg>
      </pc:sldChg>
      <pc:sldChg chg="addSp delSp modSp new mod modNotesTx">
        <pc:chgData name="Vizcarra Meza, Carmen" userId="bb37dda4-bcf4-422a-922a-eee6db12a858" providerId="ADAL" clId="{54E7DB6F-0F0B-4863-A763-313FC66C625C}" dt="2024-10-10T23:30:07.500" v="1693"/>
        <pc:sldMkLst>
          <pc:docMk/>
          <pc:sldMk cId="2107944039" sldId="435"/>
        </pc:sldMkLst>
        <pc:spChg chg="mod">
          <ac:chgData name="Vizcarra Meza, Carmen" userId="bb37dda4-bcf4-422a-922a-eee6db12a858" providerId="ADAL" clId="{54E7DB6F-0F0B-4863-A763-313FC66C625C}" dt="2024-10-08T21:11:18.749" v="665" actId="20577"/>
          <ac:spMkLst>
            <pc:docMk/>
            <pc:sldMk cId="2107944039" sldId="435"/>
            <ac:spMk id="2" creationId="{7AC64228-E7F6-5E6C-B1EF-3F06FD4641DB}"/>
          </ac:spMkLst>
        </pc:spChg>
        <pc:spChg chg="del">
          <ac:chgData name="Vizcarra Meza, Carmen" userId="bb37dda4-bcf4-422a-922a-eee6db12a858" providerId="ADAL" clId="{54E7DB6F-0F0B-4863-A763-313FC66C625C}" dt="2024-10-10T17:53:28.153" v="1230"/>
          <ac:spMkLst>
            <pc:docMk/>
            <pc:sldMk cId="2107944039" sldId="435"/>
            <ac:spMk id="3" creationId="{FF85A02B-698A-EB22-94C8-2FEB827D9158}"/>
          </ac:spMkLst>
        </pc:spChg>
        <pc:graphicFrameChg chg="add mod">
          <ac:chgData name="Vizcarra Meza, Carmen" userId="bb37dda4-bcf4-422a-922a-eee6db12a858" providerId="ADAL" clId="{54E7DB6F-0F0B-4863-A763-313FC66C625C}" dt="2024-10-10T23:30:07.500" v="1693"/>
          <ac:graphicFrameMkLst>
            <pc:docMk/>
            <pc:sldMk cId="2107944039" sldId="435"/>
            <ac:graphicFrameMk id="4" creationId="{1692D22E-71CC-5F33-E3ED-7185E08550E1}"/>
          </ac:graphicFrameMkLst>
        </pc:graphicFrameChg>
      </pc:sldChg>
      <pc:sldChg chg="addSp delSp modSp new mod modNotesTx">
        <pc:chgData name="Vizcarra Meza, Carmen" userId="bb37dda4-bcf4-422a-922a-eee6db12a858" providerId="ADAL" clId="{54E7DB6F-0F0B-4863-A763-313FC66C625C}" dt="2024-10-10T23:34:47.464" v="1704"/>
        <pc:sldMkLst>
          <pc:docMk/>
          <pc:sldMk cId="2409691193" sldId="436"/>
        </pc:sldMkLst>
        <pc:spChg chg="mod">
          <ac:chgData name="Vizcarra Meza, Carmen" userId="bb37dda4-bcf4-422a-922a-eee6db12a858" providerId="ADAL" clId="{54E7DB6F-0F0B-4863-A763-313FC66C625C}" dt="2024-10-10T21:22:59.100" v="1298" actId="313"/>
          <ac:spMkLst>
            <pc:docMk/>
            <pc:sldMk cId="2409691193" sldId="436"/>
            <ac:spMk id="2" creationId="{9349B749-90FF-0DE4-F73B-27F871FD72F5}"/>
          </ac:spMkLst>
        </pc:spChg>
        <pc:spChg chg="del">
          <ac:chgData name="Vizcarra Meza, Carmen" userId="bb37dda4-bcf4-422a-922a-eee6db12a858" providerId="ADAL" clId="{54E7DB6F-0F0B-4863-A763-313FC66C625C}" dt="2024-10-10T21:19:20.339" v="1289"/>
          <ac:spMkLst>
            <pc:docMk/>
            <pc:sldMk cId="2409691193" sldId="436"/>
            <ac:spMk id="3" creationId="{8FAD7E19-5351-D34A-5D22-4B45EC254D4F}"/>
          </ac:spMkLst>
        </pc:spChg>
        <pc:graphicFrameChg chg="add mod">
          <ac:chgData name="Vizcarra Meza, Carmen" userId="bb37dda4-bcf4-422a-922a-eee6db12a858" providerId="ADAL" clId="{54E7DB6F-0F0B-4863-A763-313FC66C625C}" dt="2024-10-10T23:34:47.464" v="1704"/>
          <ac:graphicFrameMkLst>
            <pc:docMk/>
            <pc:sldMk cId="2409691193" sldId="436"/>
            <ac:graphicFrameMk id="4" creationId="{92D7F33E-E20A-CF06-2ADB-8014D986CA23}"/>
          </ac:graphicFrameMkLst>
        </pc:graphicFrameChg>
      </pc:sldChg>
    </pc:docChg>
  </pc:docChgLst>
  <pc:docChgLst>
    <pc:chgData name="Han, Sarah" userId="ed7057da-4a64-46ba-ad37-8b78305361f0" providerId="ADAL" clId="{33183B2D-994A-4E31-82EA-05FFBB1DE9DB}"/>
    <pc:docChg chg="custSel modSld">
      <pc:chgData name="Han, Sarah" userId="ed7057da-4a64-46ba-ad37-8b78305361f0" providerId="ADAL" clId="{33183B2D-994A-4E31-82EA-05FFBB1DE9DB}" dt="2024-10-15T19:21:35.046" v="3125" actId="20577"/>
      <pc:docMkLst>
        <pc:docMk/>
      </pc:docMkLst>
      <pc:sldChg chg="modSp mod">
        <pc:chgData name="Han, Sarah" userId="ed7057da-4a64-46ba-ad37-8b78305361f0" providerId="ADAL" clId="{33183B2D-994A-4E31-82EA-05FFBB1DE9DB}" dt="2024-10-11T21:56:05.380" v="8" actId="20577"/>
        <pc:sldMkLst>
          <pc:docMk/>
          <pc:sldMk cId="2973955975" sldId="419"/>
        </pc:sldMkLst>
        <pc:spChg chg="mod">
          <ac:chgData name="Han, Sarah" userId="ed7057da-4a64-46ba-ad37-8b78305361f0" providerId="ADAL" clId="{33183B2D-994A-4E31-82EA-05FFBB1DE9DB}" dt="2024-10-11T21:56:05.380" v="8" actId="20577"/>
          <ac:spMkLst>
            <pc:docMk/>
            <pc:sldMk cId="2973955975" sldId="419"/>
            <ac:spMk id="3" creationId="{745A7073-B4DF-A08F-8317-528A2A5CA4DE}"/>
          </ac:spMkLst>
        </pc:spChg>
      </pc:sldChg>
      <pc:sldChg chg="modSp">
        <pc:chgData name="Han, Sarah" userId="ed7057da-4a64-46ba-ad37-8b78305361f0" providerId="ADAL" clId="{33183B2D-994A-4E31-82EA-05FFBB1DE9DB}" dt="2024-10-11T22:11:39.444" v="493" actId="962"/>
        <pc:sldMkLst>
          <pc:docMk/>
          <pc:sldMk cId="2576715217" sldId="420"/>
        </pc:sldMkLst>
        <pc:graphicFrameChg chg="mod">
          <ac:chgData name="Han, Sarah" userId="ed7057da-4a64-46ba-ad37-8b78305361f0" providerId="ADAL" clId="{33183B2D-994A-4E31-82EA-05FFBB1DE9DB}" dt="2024-10-11T22:11:39.444" v="493" actId="962"/>
          <ac:graphicFrameMkLst>
            <pc:docMk/>
            <pc:sldMk cId="2576715217" sldId="420"/>
            <ac:graphicFrameMk id="5" creationId="{2C10AF50-686C-82D9-0C24-C77D0FF42CC4}"/>
          </ac:graphicFrameMkLst>
        </pc:graphicFrameChg>
      </pc:sldChg>
      <pc:sldChg chg="modSp mod">
        <pc:chgData name="Han, Sarah" userId="ed7057da-4a64-46ba-ad37-8b78305361f0" providerId="ADAL" clId="{33183B2D-994A-4E31-82EA-05FFBB1DE9DB}" dt="2024-10-15T17:27:39.978" v="1049" actId="962"/>
        <pc:sldMkLst>
          <pc:docMk/>
          <pc:sldMk cId="1825247217" sldId="421"/>
        </pc:sldMkLst>
        <pc:graphicFrameChg chg="mod">
          <ac:chgData name="Han, Sarah" userId="ed7057da-4a64-46ba-ad37-8b78305361f0" providerId="ADAL" clId="{33183B2D-994A-4E31-82EA-05FFBB1DE9DB}" dt="2024-10-15T17:27:39.978" v="1049" actId="962"/>
          <ac:graphicFrameMkLst>
            <pc:docMk/>
            <pc:sldMk cId="1825247217" sldId="421"/>
            <ac:graphicFrameMk id="10" creationId="{050B9BAE-CAFA-D52C-3901-D0C445717AB0}"/>
          </ac:graphicFrameMkLst>
        </pc:graphicFrameChg>
      </pc:sldChg>
      <pc:sldChg chg="modSp mod">
        <pc:chgData name="Han, Sarah" userId="ed7057da-4a64-46ba-ad37-8b78305361f0" providerId="ADAL" clId="{33183B2D-994A-4E31-82EA-05FFBB1DE9DB}" dt="2024-10-11T22:02:49.651" v="29" actId="2085"/>
        <pc:sldMkLst>
          <pc:docMk/>
          <pc:sldMk cId="859979665" sldId="422"/>
        </pc:sldMkLst>
        <pc:graphicFrameChg chg="mod">
          <ac:chgData name="Han, Sarah" userId="ed7057da-4a64-46ba-ad37-8b78305361f0" providerId="ADAL" clId="{33183B2D-994A-4E31-82EA-05FFBB1DE9DB}" dt="2024-10-11T22:02:49.651" v="29" actId="2085"/>
          <ac:graphicFrameMkLst>
            <pc:docMk/>
            <pc:sldMk cId="859979665" sldId="422"/>
            <ac:graphicFrameMk id="6" creationId="{2DCC3C48-2008-AB1D-2DA0-56DD2FDB99B7}"/>
          </ac:graphicFrameMkLst>
        </pc:graphicFrameChg>
      </pc:sldChg>
      <pc:sldChg chg="modSp">
        <pc:chgData name="Han, Sarah" userId="ed7057da-4a64-46ba-ad37-8b78305361f0" providerId="ADAL" clId="{33183B2D-994A-4E31-82EA-05FFBB1DE9DB}" dt="2024-10-15T18:06:34.708" v="1815" actId="962"/>
        <pc:sldMkLst>
          <pc:docMk/>
          <pc:sldMk cId="2875273039" sldId="426"/>
        </pc:sldMkLst>
        <pc:graphicFrameChg chg="mod">
          <ac:chgData name="Han, Sarah" userId="ed7057da-4a64-46ba-ad37-8b78305361f0" providerId="ADAL" clId="{33183B2D-994A-4E31-82EA-05FFBB1DE9DB}" dt="2024-10-15T18:06:34.708" v="1815" actId="962"/>
          <ac:graphicFrameMkLst>
            <pc:docMk/>
            <pc:sldMk cId="2875273039" sldId="426"/>
            <ac:graphicFrameMk id="4" creationId="{D054E295-ABA6-F55A-BFF8-7F3F603588E0}"/>
          </ac:graphicFrameMkLst>
        </pc:graphicFrameChg>
      </pc:sldChg>
      <pc:sldChg chg="modSp">
        <pc:chgData name="Han, Sarah" userId="ed7057da-4a64-46ba-ad37-8b78305361f0" providerId="ADAL" clId="{33183B2D-994A-4E31-82EA-05FFBB1DE9DB}" dt="2024-10-15T17:33:38.363" v="1395" actId="962"/>
        <pc:sldMkLst>
          <pc:docMk/>
          <pc:sldMk cId="3704701361" sldId="432"/>
        </pc:sldMkLst>
        <pc:graphicFrameChg chg="mod">
          <ac:chgData name="Han, Sarah" userId="ed7057da-4a64-46ba-ad37-8b78305361f0" providerId="ADAL" clId="{33183B2D-994A-4E31-82EA-05FFBB1DE9DB}" dt="2024-10-15T17:33:38.363" v="1395" actId="962"/>
          <ac:graphicFrameMkLst>
            <pc:docMk/>
            <pc:sldMk cId="3704701361" sldId="432"/>
            <ac:graphicFrameMk id="4" creationId="{CA55393C-5B4F-9768-268F-A023883B67EB}"/>
          </ac:graphicFrameMkLst>
        </pc:graphicFrameChg>
      </pc:sldChg>
      <pc:sldChg chg="modSp mod">
        <pc:chgData name="Han, Sarah" userId="ed7057da-4a64-46ba-ad37-8b78305361f0" providerId="ADAL" clId="{33183B2D-994A-4E31-82EA-05FFBB1DE9DB}" dt="2024-10-15T19:21:35.046" v="3125" actId="20577"/>
        <pc:sldMkLst>
          <pc:docMk/>
          <pc:sldMk cId="2189094484" sldId="433"/>
        </pc:sldMkLst>
        <pc:spChg chg="mod">
          <ac:chgData name="Han, Sarah" userId="ed7057da-4a64-46ba-ad37-8b78305361f0" providerId="ADAL" clId="{33183B2D-994A-4E31-82EA-05FFBB1DE9DB}" dt="2024-10-15T19:21:35.046" v="3125" actId="20577"/>
          <ac:spMkLst>
            <pc:docMk/>
            <pc:sldMk cId="2189094484" sldId="433"/>
            <ac:spMk id="2" creationId="{15E56A5E-B11A-ED75-0370-2B94B3B470B7}"/>
          </ac:spMkLst>
        </pc:spChg>
        <pc:graphicFrameChg chg="mod">
          <ac:chgData name="Han, Sarah" userId="ed7057da-4a64-46ba-ad37-8b78305361f0" providerId="ADAL" clId="{33183B2D-994A-4E31-82EA-05FFBB1DE9DB}" dt="2024-10-15T18:59:46.104" v="3103" actId="1076"/>
          <ac:graphicFrameMkLst>
            <pc:docMk/>
            <pc:sldMk cId="2189094484" sldId="433"/>
            <ac:graphicFrameMk id="3" creationId="{18112DDE-12CF-6F65-0C48-EDEEB9E1870A}"/>
          </ac:graphicFrameMkLst>
        </pc:graphicFrameChg>
        <pc:graphicFrameChg chg="mod">
          <ac:chgData name="Han, Sarah" userId="ed7057da-4a64-46ba-ad37-8b78305361f0" providerId="ADAL" clId="{33183B2D-994A-4E31-82EA-05FFBB1DE9DB}" dt="2024-10-15T18:30:54.388" v="3091"/>
          <ac:graphicFrameMkLst>
            <pc:docMk/>
            <pc:sldMk cId="2189094484" sldId="433"/>
            <ac:graphicFrameMk id="4" creationId="{18112DDE-12CF-6F65-0C48-EDEEB9E1870A}"/>
          </ac:graphicFrameMkLst>
        </pc:graphicFrameChg>
      </pc:sldChg>
      <pc:sldChg chg="modSp">
        <pc:chgData name="Han, Sarah" userId="ed7057da-4a64-46ba-ad37-8b78305361f0" providerId="ADAL" clId="{33183B2D-994A-4E31-82EA-05FFBB1DE9DB}" dt="2024-10-15T18:16:38.876" v="2783" actId="962"/>
        <pc:sldMkLst>
          <pc:docMk/>
          <pc:sldMk cId="1630106648" sldId="434"/>
        </pc:sldMkLst>
        <pc:graphicFrameChg chg="mod">
          <ac:chgData name="Han, Sarah" userId="ed7057da-4a64-46ba-ad37-8b78305361f0" providerId="ADAL" clId="{33183B2D-994A-4E31-82EA-05FFBB1DE9DB}" dt="2024-10-15T18:16:38.876" v="2783" actId="962"/>
          <ac:graphicFrameMkLst>
            <pc:docMk/>
            <pc:sldMk cId="1630106648" sldId="434"/>
            <ac:graphicFrameMk id="4" creationId="{D377E65B-312D-6E40-FFC9-4A87D18B72B0}"/>
          </ac:graphicFrameMkLst>
        </pc:graphicFrameChg>
      </pc:sldChg>
      <pc:sldChg chg="modSp">
        <pc:chgData name="Han, Sarah" userId="ed7057da-4a64-46ba-ad37-8b78305361f0" providerId="ADAL" clId="{33183B2D-994A-4E31-82EA-05FFBB1DE9DB}" dt="2024-10-15T18:18:09.713" v="3081" actId="962"/>
        <pc:sldMkLst>
          <pc:docMk/>
          <pc:sldMk cId="2107944039" sldId="435"/>
        </pc:sldMkLst>
        <pc:graphicFrameChg chg="mod">
          <ac:chgData name="Han, Sarah" userId="ed7057da-4a64-46ba-ad37-8b78305361f0" providerId="ADAL" clId="{33183B2D-994A-4E31-82EA-05FFBB1DE9DB}" dt="2024-10-15T18:18:09.713" v="3081" actId="962"/>
          <ac:graphicFrameMkLst>
            <pc:docMk/>
            <pc:sldMk cId="2107944039" sldId="435"/>
            <ac:graphicFrameMk id="4" creationId="{1692D22E-71CC-5F33-E3ED-7185E08550E1}"/>
          </ac:graphicFrameMkLst>
        </pc:graphicFrameChg>
      </pc:sldChg>
      <pc:sldChg chg="modSp">
        <pc:chgData name="Han, Sarah" userId="ed7057da-4a64-46ba-ad37-8b78305361f0" providerId="ADAL" clId="{33183B2D-994A-4E31-82EA-05FFBB1DE9DB}" dt="2024-10-15T18:16:58.243" v="2787" actId="962"/>
        <pc:sldMkLst>
          <pc:docMk/>
          <pc:sldMk cId="2409691193" sldId="436"/>
        </pc:sldMkLst>
        <pc:graphicFrameChg chg="mod">
          <ac:chgData name="Han, Sarah" userId="ed7057da-4a64-46ba-ad37-8b78305361f0" providerId="ADAL" clId="{33183B2D-994A-4E31-82EA-05FFBB1DE9DB}" dt="2024-10-15T18:16:58.243" v="2787" actId="962"/>
          <ac:graphicFrameMkLst>
            <pc:docMk/>
            <pc:sldMk cId="2409691193" sldId="436"/>
            <ac:graphicFrameMk id="4" creationId="{92D7F33E-E20A-CF06-2ADB-8014D986CA23}"/>
          </ac:graphicFrameMkLst>
        </pc:graphicFrameChg>
      </pc:sldChg>
    </pc:docChg>
  </pc:docChgLst>
  <pc:docChgLst>
    <pc:chgData name="Han, Sarah" userId="S::sarah.han@azed.gov::ed7057da-4a64-46ba-ad37-8b78305361f0" providerId="AD" clId="Web-{5CFA3306-2762-DD1C-6B75-A2D43E18BC97}"/>
    <pc:docChg chg="modSld">
      <pc:chgData name="Han, Sarah" userId="S::sarah.han@azed.gov::ed7057da-4a64-46ba-ad37-8b78305361f0" providerId="AD" clId="Web-{5CFA3306-2762-DD1C-6B75-A2D43E18BC97}" dt="2024-10-15T17:08:04.244" v="50"/>
      <pc:docMkLst>
        <pc:docMk/>
      </pc:docMkLst>
      <pc:sldChg chg="modSp">
        <pc:chgData name="Han, Sarah" userId="S::sarah.han@azed.gov::ed7057da-4a64-46ba-ad37-8b78305361f0" providerId="AD" clId="Web-{5CFA3306-2762-DD1C-6B75-A2D43E18BC97}" dt="2024-10-15T17:06:07.693" v="8"/>
        <pc:sldMkLst>
          <pc:docMk/>
          <pc:sldMk cId="2576715217" sldId="420"/>
        </pc:sldMkLst>
        <pc:graphicFrameChg chg="mod">
          <ac:chgData name="Han, Sarah" userId="S::sarah.han@azed.gov::ed7057da-4a64-46ba-ad37-8b78305361f0" providerId="AD" clId="Web-{5CFA3306-2762-DD1C-6B75-A2D43E18BC97}" dt="2024-10-15T17:06:07.693" v="8"/>
          <ac:graphicFrameMkLst>
            <pc:docMk/>
            <pc:sldMk cId="2576715217" sldId="420"/>
            <ac:graphicFrameMk id="3" creationId="{62327248-994F-A5ED-49AC-D479E4C58889}"/>
          </ac:graphicFrameMkLst>
        </pc:graphicFrameChg>
      </pc:sldChg>
      <pc:sldChg chg="modSp">
        <pc:chgData name="Han, Sarah" userId="S::sarah.han@azed.gov::ed7057da-4a64-46ba-ad37-8b78305361f0" providerId="AD" clId="Web-{5CFA3306-2762-DD1C-6B75-A2D43E18BC97}" dt="2024-10-15T17:08:04.244" v="50"/>
        <pc:sldMkLst>
          <pc:docMk/>
          <pc:sldMk cId="1825247217" sldId="421"/>
        </pc:sldMkLst>
        <pc:graphicFrameChg chg="mod">
          <ac:chgData name="Han, Sarah" userId="S::sarah.han@azed.gov::ed7057da-4a64-46ba-ad37-8b78305361f0" providerId="AD" clId="Web-{5CFA3306-2762-DD1C-6B75-A2D43E18BC97}" dt="2024-10-15T17:08:04.244" v="50"/>
          <ac:graphicFrameMkLst>
            <pc:docMk/>
            <pc:sldMk cId="1825247217" sldId="421"/>
            <ac:graphicFrameMk id="10" creationId="{050B9BAE-CAFA-D52C-3901-D0C445717AB0}"/>
          </ac:graphicFrameMkLst>
        </pc:graphicFrameChg>
      </pc:sldChg>
    </pc:docChg>
  </pc:docChgLst>
  <pc:docChgLst>
    <pc:chgData name="Klepk, Sabiha" userId="S::sabiha.klepk@azed.gov::06c5fec1-5a26-49d5-a433-9a66135e0611" providerId="AD" clId="Web-{057FECEE-5491-FC80-262C-24AF9144E37E}"/>
    <pc:docChg chg="mod modSld">
      <pc:chgData name="Klepk, Sabiha" userId="S::sabiha.klepk@azed.gov::06c5fec1-5a26-49d5-a433-9a66135e0611" providerId="AD" clId="Web-{057FECEE-5491-FC80-262C-24AF9144E37E}" dt="2024-10-15T17:12:55.987" v="321" actId="1076"/>
      <pc:docMkLst>
        <pc:docMk/>
      </pc:docMkLst>
      <pc:sldChg chg="modSp">
        <pc:chgData name="Klepk, Sabiha" userId="S::sabiha.klepk@azed.gov::06c5fec1-5a26-49d5-a433-9a66135e0611" providerId="AD" clId="Web-{057FECEE-5491-FC80-262C-24AF9144E37E}" dt="2024-10-15T14:16:52.995" v="7"/>
        <pc:sldMkLst>
          <pc:docMk/>
          <pc:sldMk cId="3183739729" sldId="364"/>
        </pc:sldMkLst>
        <pc:picChg chg="mod">
          <ac:chgData name="Klepk, Sabiha" userId="S::sabiha.klepk@azed.gov::06c5fec1-5a26-49d5-a433-9a66135e0611" providerId="AD" clId="Web-{057FECEE-5491-FC80-262C-24AF9144E37E}" dt="2024-10-15T14:16:52.995" v="7"/>
          <ac:picMkLst>
            <pc:docMk/>
            <pc:sldMk cId="3183739729" sldId="364"/>
            <ac:picMk id="5" creationId="{FB36449A-E593-77F9-0213-B983D4BDF912}"/>
          </ac:picMkLst>
        </pc:picChg>
      </pc:sldChg>
      <pc:sldChg chg="modSp">
        <pc:chgData name="Klepk, Sabiha" userId="S::sabiha.klepk@azed.gov::06c5fec1-5a26-49d5-a433-9a66135e0611" providerId="AD" clId="Web-{057FECEE-5491-FC80-262C-24AF9144E37E}" dt="2024-10-15T14:16:29.323" v="4"/>
        <pc:sldMkLst>
          <pc:docMk/>
          <pc:sldMk cId="3040594104" sldId="417"/>
        </pc:sldMkLst>
        <pc:picChg chg="mod">
          <ac:chgData name="Klepk, Sabiha" userId="S::sabiha.klepk@azed.gov::06c5fec1-5a26-49d5-a433-9a66135e0611" providerId="AD" clId="Web-{057FECEE-5491-FC80-262C-24AF9144E37E}" dt="2024-10-15T14:16:29.323" v="4"/>
          <ac:picMkLst>
            <pc:docMk/>
            <pc:sldMk cId="3040594104" sldId="417"/>
            <ac:picMk id="1026" creationId="{00000000-0000-0000-0000-000000000000}"/>
          </ac:picMkLst>
        </pc:picChg>
      </pc:sldChg>
      <pc:sldChg chg="modSp">
        <pc:chgData name="Klepk, Sabiha" userId="S::sabiha.klepk@azed.gov::06c5fec1-5a26-49d5-a433-9a66135e0611" providerId="AD" clId="Web-{057FECEE-5491-FC80-262C-24AF9144E37E}" dt="2024-10-15T14:23:26.369" v="12" actId="20577"/>
        <pc:sldMkLst>
          <pc:docMk/>
          <pc:sldMk cId="2973955975" sldId="419"/>
        </pc:sldMkLst>
        <pc:spChg chg="mod">
          <ac:chgData name="Klepk, Sabiha" userId="S::sabiha.klepk@azed.gov::06c5fec1-5a26-49d5-a433-9a66135e0611" providerId="AD" clId="Web-{057FECEE-5491-FC80-262C-24AF9144E37E}" dt="2024-10-15T14:23:26.369" v="12" actId="20577"/>
          <ac:spMkLst>
            <pc:docMk/>
            <pc:sldMk cId="2973955975" sldId="419"/>
            <ac:spMk id="3" creationId="{745A7073-B4DF-A08F-8317-528A2A5CA4DE}"/>
          </ac:spMkLst>
        </pc:spChg>
      </pc:sldChg>
      <pc:sldChg chg="modSp">
        <pc:chgData name="Klepk, Sabiha" userId="S::sabiha.klepk@azed.gov::06c5fec1-5a26-49d5-a433-9a66135e0611" providerId="AD" clId="Web-{057FECEE-5491-FC80-262C-24AF9144E37E}" dt="2024-10-15T14:38:56.731" v="191"/>
        <pc:sldMkLst>
          <pc:docMk/>
          <pc:sldMk cId="2576715217" sldId="420"/>
        </pc:sldMkLst>
        <pc:graphicFrameChg chg="mod">
          <ac:chgData name="Klepk, Sabiha" userId="S::sabiha.klepk@azed.gov::06c5fec1-5a26-49d5-a433-9a66135e0611" providerId="AD" clId="Web-{057FECEE-5491-FC80-262C-24AF9144E37E}" dt="2024-10-15T14:38:56.731" v="191"/>
          <ac:graphicFrameMkLst>
            <pc:docMk/>
            <pc:sldMk cId="2576715217" sldId="420"/>
            <ac:graphicFrameMk id="3" creationId="{62327248-994F-A5ED-49AC-D479E4C58889}"/>
          </ac:graphicFrameMkLst>
        </pc:graphicFrameChg>
      </pc:sldChg>
      <pc:sldChg chg="modSp">
        <pc:chgData name="Klepk, Sabiha" userId="S::sabiha.klepk@azed.gov::06c5fec1-5a26-49d5-a433-9a66135e0611" providerId="AD" clId="Web-{057FECEE-5491-FC80-262C-24AF9144E37E}" dt="2024-10-15T14:19:56.205" v="10"/>
        <pc:sldMkLst>
          <pc:docMk/>
          <pc:sldMk cId="1825247217" sldId="421"/>
        </pc:sldMkLst>
        <pc:graphicFrameChg chg="modGraphic">
          <ac:chgData name="Klepk, Sabiha" userId="S::sabiha.klepk@azed.gov::06c5fec1-5a26-49d5-a433-9a66135e0611" providerId="AD" clId="Web-{057FECEE-5491-FC80-262C-24AF9144E37E}" dt="2024-10-15T14:19:56.205" v="10"/>
          <ac:graphicFrameMkLst>
            <pc:docMk/>
            <pc:sldMk cId="1825247217" sldId="421"/>
            <ac:graphicFrameMk id="10" creationId="{050B9BAE-CAFA-D52C-3901-D0C445717AB0}"/>
          </ac:graphicFrameMkLst>
        </pc:graphicFrameChg>
      </pc:sldChg>
      <pc:sldChg chg="modSp">
        <pc:chgData name="Klepk, Sabiha" userId="S::sabiha.klepk@azed.gov::06c5fec1-5a26-49d5-a433-9a66135e0611" providerId="AD" clId="Web-{057FECEE-5491-FC80-262C-24AF9144E37E}" dt="2024-10-15T14:33:25.563" v="106"/>
        <pc:sldMkLst>
          <pc:docMk/>
          <pc:sldMk cId="859979665" sldId="422"/>
        </pc:sldMkLst>
        <pc:graphicFrameChg chg="mod">
          <ac:chgData name="Klepk, Sabiha" userId="S::sabiha.klepk@azed.gov::06c5fec1-5a26-49d5-a433-9a66135e0611" providerId="AD" clId="Web-{057FECEE-5491-FC80-262C-24AF9144E37E}" dt="2024-10-15T14:30:18.806" v="79"/>
          <ac:graphicFrameMkLst>
            <pc:docMk/>
            <pc:sldMk cId="859979665" sldId="422"/>
            <ac:graphicFrameMk id="5" creationId="{86A8738A-2D61-19E0-D1E2-6482BE772E35}"/>
          </ac:graphicFrameMkLst>
        </pc:graphicFrameChg>
        <pc:graphicFrameChg chg="mod">
          <ac:chgData name="Klepk, Sabiha" userId="S::sabiha.klepk@azed.gov::06c5fec1-5a26-49d5-a433-9a66135e0611" providerId="AD" clId="Web-{057FECEE-5491-FC80-262C-24AF9144E37E}" dt="2024-10-15T14:33:25.563" v="106"/>
          <ac:graphicFrameMkLst>
            <pc:docMk/>
            <pc:sldMk cId="859979665" sldId="422"/>
            <ac:graphicFrameMk id="6" creationId="{2DCC3C48-2008-AB1D-2DA0-56DD2FDB99B7}"/>
          </ac:graphicFrameMkLst>
        </pc:graphicFrameChg>
      </pc:sldChg>
      <pc:sldChg chg="modSp">
        <pc:chgData name="Klepk, Sabiha" userId="S::sabiha.klepk@azed.gov::06c5fec1-5a26-49d5-a433-9a66135e0611" providerId="AD" clId="Web-{057FECEE-5491-FC80-262C-24AF9144E37E}" dt="2024-10-15T14:29:24.163" v="67"/>
        <pc:sldMkLst>
          <pc:docMk/>
          <pc:sldMk cId="1607892429" sldId="424"/>
        </pc:sldMkLst>
        <pc:graphicFrameChg chg="mod">
          <ac:chgData name="Klepk, Sabiha" userId="S::sabiha.klepk@azed.gov::06c5fec1-5a26-49d5-a433-9a66135e0611" providerId="AD" clId="Web-{057FECEE-5491-FC80-262C-24AF9144E37E}" dt="2024-10-15T14:29:24.163" v="67"/>
          <ac:graphicFrameMkLst>
            <pc:docMk/>
            <pc:sldMk cId="1607892429" sldId="424"/>
            <ac:graphicFrameMk id="4" creationId="{1CE34D4D-AF39-8E57-F267-C0194CCA44C6}"/>
          </ac:graphicFrameMkLst>
        </pc:graphicFrameChg>
      </pc:sldChg>
      <pc:sldChg chg="modSp">
        <pc:chgData name="Klepk, Sabiha" userId="S::sabiha.klepk@azed.gov::06c5fec1-5a26-49d5-a433-9a66135e0611" providerId="AD" clId="Web-{057FECEE-5491-FC80-262C-24AF9144E37E}" dt="2024-10-15T14:26:24.907" v="42"/>
        <pc:sldMkLst>
          <pc:docMk/>
          <pc:sldMk cId="3267439556" sldId="425"/>
        </pc:sldMkLst>
        <pc:graphicFrameChg chg="mod">
          <ac:chgData name="Klepk, Sabiha" userId="S::sabiha.klepk@azed.gov::06c5fec1-5a26-49d5-a433-9a66135e0611" providerId="AD" clId="Web-{057FECEE-5491-FC80-262C-24AF9144E37E}" dt="2024-10-15T14:26:24.907" v="42"/>
          <ac:graphicFrameMkLst>
            <pc:docMk/>
            <pc:sldMk cId="3267439556" sldId="425"/>
            <ac:graphicFrameMk id="5" creationId="{16451E28-FBF1-873D-7BE7-A6C20798ABEB}"/>
          </ac:graphicFrameMkLst>
        </pc:graphicFrameChg>
      </pc:sldChg>
      <pc:sldChg chg="modSp">
        <pc:chgData name="Klepk, Sabiha" userId="S::sabiha.klepk@azed.gov::06c5fec1-5a26-49d5-a433-9a66135e0611" providerId="AD" clId="Web-{057FECEE-5491-FC80-262C-24AF9144E37E}" dt="2024-10-15T17:12:55.987" v="321" actId="1076"/>
        <pc:sldMkLst>
          <pc:docMk/>
          <pc:sldMk cId="2875273039" sldId="426"/>
        </pc:sldMkLst>
        <pc:graphicFrameChg chg="mod">
          <ac:chgData name="Klepk, Sabiha" userId="S::sabiha.klepk@azed.gov::06c5fec1-5a26-49d5-a433-9a66135e0611" providerId="AD" clId="Web-{057FECEE-5491-FC80-262C-24AF9144E37E}" dt="2024-10-15T17:12:55.987" v="321" actId="1076"/>
          <ac:graphicFrameMkLst>
            <pc:docMk/>
            <pc:sldMk cId="2875273039" sldId="426"/>
            <ac:graphicFrameMk id="4" creationId="{D054E295-ABA6-F55A-BFF8-7F3F603588E0}"/>
          </ac:graphicFrameMkLst>
        </pc:graphicFrameChg>
      </pc:sldChg>
      <pc:sldChg chg="modSp">
        <pc:chgData name="Klepk, Sabiha" userId="S::sabiha.klepk@azed.gov::06c5fec1-5a26-49d5-a433-9a66135e0611" providerId="AD" clId="Web-{057FECEE-5491-FC80-262C-24AF9144E37E}" dt="2024-10-15T14:48:28.705" v="319"/>
        <pc:sldMkLst>
          <pc:docMk/>
          <pc:sldMk cId="3647168264" sldId="427"/>
        </pc:sldMkLst>
        <pc:graphicFrameChg chg="mod">
          <ac:chgData name="Klepk, Sabiha" userId="S::sabiha.klepk@azed.gov::06c5fec1-5a26-49d5-a433-9a66135e0611" providerId="AD" clId="Web-{057FECEE-5491-FC80-262C-24AF9144E37E}" dt="2024-10-15T14:48:28.705" v="319"/>
          <ac:graphicFrameMkLst>
            <pc:docMk/>
            <pc:sldMk cId="3647168264" sldId="427"/>
            <ac:graphicFrameMk id="6" creationId="{1CBAEDBC-50A0-D10F-EEE9-7F0CD33FEB76}"/>
          </ac:graphicFrameMkLst>
        </pc:graphicFrameChg>
      </pc:sldChg>
      <pc:sldChg chg="modSp">
        <pc:chgData name="Klepk, Sabiha" userId="S::sabiha.klepk@azed.gov::06c5fec1-5a26-49d5-a433-9a66135e0611" providerId="AD" clId="Web-{057FECEE-5491-FC80-262C-24AF9144E37E}" dt="2024-10-15T14:44:43.166" v="295"/>
        <pc:sldMkLst>
          <pc:docMk/>
          <pc:sldMk cId="3742248437" sldId="428"/>
        </pc:sldMkLst>
        <pc:graphicFrameChg chg="mod">
          <ac:chgData name="Klepk, Sabiha" userId="S::sabiha.klepk@azed.gov::06c5fec1-5a26-49d5-a433-9a66135e0611" providerId="AD" clId="Web-{057FECEE-5491-FC80-262C-24AF9144E37E}" dt="2024-10-15T14:44:43.166" v="295"/>
          <ac:graphicFrameMkLst>
            <pc:docMk/>
            <pc:sldMk cId="3742248437" sldId="428"/>
            <ac:graphicFrameMk id="4" creationId="{681EE1DE-1B48-CE8C-E718-86F4E28B5D24}"/>
          </ac:graphicFrameMkLst>
        </pc:graphicFrameChg>
      </pc:sldChg>
      <pc:sldChg chg="modSp">
        <pc:chgData name="Klepk, Sabiha" userId="S::sabiha.klepk@azed.gov::06c5fec1-5a26-49d5-a433-9a66135e0611" providerId="AD" clId="Web-{057FECEE-5491-FC80-262C-24AF9144E37E}" dt="2024-10-15T14:43:08.193" v="265"/>
        <pc:sldMkLst>
          <pc:docMk/>
          <pc:sldMk cId="327542350" sldId="429"/>
        </pc:sldMkLst>
        <pc:graphicFrameChg chg="mod">
          <ac:chgData name="Klepk, Sabiha" userId="S::sabiha.klepk@azed.gov::06c5fec1-5a26-49d5-a433-9a66135e0611" providerId="AD" clId="Web-{057FECEE-5491-FC80-262C-24AF9144E37E}" dt="2024-10-15T14:43:08.193" v="265"/>
          <ac:graphicFrameMkLst>
            <pc:docMk/>
            <pc:sldMk cId="327542350" sldId="429"/>
            <ac:graphicFrameMk id="4" creationId="{847B4960-9D35-7750-9CFB-AD3A06E686BF}"/>
          </ac:graphicFrameMkLst>
        </pc:graphicFrameChg>
      </pc:sldChg>
      <pc:sldChg chg="modSp">
        <pc:chgData name="Klepk, Sabiha" userId="S::sabiha.klepk@azed.gov::06c5fec1-5a26-49d5-a433-9a66135e0611" providerId="AD" clId="Web-{057FECEE-5491-FC80-262C-24AF9144E37E}" dt="2024-10-15T14:42:18.660" v="253"/>
        <pc:sldMkLst>
          <pc:docMk/>
          <pc:sldMk cId="3734346955" sldId="430"/>
        </pc:sldMkLst>
        <pc:graphicFrameChg chg="mod">
          <ac:chgData name="Klepk, Sabiha" userId="S::sabiha.klepk@azed.gov::06c5fec1-5a26-49d5-a433-9a66135e0611" providerId="AD" clId="Web-{057FECEE-5491-FC80-262C-24AF9144E37E}" dt="2024-10-15T14:42:18.660" v="253"/>
          <ac:graphicFrameMkLst>
            <pc:docMk/>
            <pc:sldMk cId="3734346955" sldId="430"/>
            <ac:graphicFrameMk id="4" creationId="{9C1F1A07-5C64-E28A-D0BF-68F6D0D2A0AA}"/>
          </ac:graphicFrameMkLst>
        </pc:graphicFrameChg>
      </pc:sldChg>
      <pc:sldChg chg="modSp">
        <pc:chgData name="Klepk, Sabiha" userId="S::sabiha.klepk@azed.gov::06c5fec1-5a26-49d5-a433-9a66135e0611" providerId="AD" clId="Web-{057FECEE-5491-FC80-262C-24AF9144E37E}" dt="2024-10-15T14:40:39.454" v="217"/>
        <pc:sldMkLst>
          <pc:docMk/>
          <pc:sldMk cId="1640123916" sldId="431"/>
        </pc:sldMkLst>
        <pc:graphicFrameChg chg="mod">
          <ac:chgData name="Klepk, Sabiha" userId="S::sabiha.klepk@azed.gov::06c5fec1-5a26-49d5-a433-9a66135e0611" providerId="AD" clId="Web-{057FECEE-5491-FC80-262C-24AF9144E37E}" dt="2024-10-15T14:40:39.454" v="217"/>
          <ac:graphicFrameMkLst>
            <pc:docMk/>
            <pc:sldMk cId="1640123916" sldId="431"/>
            <ac:graphicFrameMk id="6" creationId="{8FC989A4-416E-BC6C-79ED-E6615D52C535}"/>
          </ac:graphicFrameMkLst>
        </pc:graphicFrameChg>
      </pc:sldChg>
    </pc:docChg>
  </pc:docChgLst>
  <pc:docChgLst>
    <pc:chgData name="Klepk, Sabiha" userId="06c5fec1-5a26-49d5-a433-9a66135e0611" providerId="ADAL" clId="{AF6D2626-2579-423E-9509-6643506ACFFA}"/>
    <pc:docChg chg="undo custSel delSld modSld modMainMaster">
      <pc:chgData name="Klepk, Sabiha" userId="06c5fec1-5a26-49d5-a433-9a66135e0611" providerId="ADAL" clId="{AF6D2626-2579-423E-9509-6643506ACFFA}" dt="2024-10-22T22:41:37.258" v="1668" actId="13244"/>
      <pc:docMkLst>
        <pc:docMk/>
      </pc:docMkLst>
      <pc:sldChg chg="modSp mod">
        <pc:chgData name="Klepk, Sabiha" userId="06c5fec1-5a26-49d5-a433-9a66135e0611" providerId="ADAL" clId="{AF6D2626-2579-423E-9509-6643506ACFFA}" dt="2024-10-22T22:41:37.258" v="1668" actId="13244"/>
        <pc:sldMkLst>
          <pc:docMk/>
          <pc:sldMk cId="3183739729" sldId="364"/>
        </pc:sldMkLst>
        <pc:spChg chg="mod">
          <ac:chgData name="Klepk, Sabiha" userId="06c5fec1-5a26-49d5-a433-9a66135e0611" providerId="ADAL" clId="{AF6D2626-2579-423E-9509-6643506ACFFA}" dt="2024-10-15T17:24:47.812" v="11"/>
          <ac:spMkLst>
            <pc:docMk/>
            <pc:sldMk cId="3183739729" sldId="364"/>
            <ac:spMk id="2" creationId="{7520A219-C9A7-E6EA-D937-274035D97E52}"/>
          </ac:spMkLst>
        </pc:spChg>
        <pc:spChg chg="ord">
          <ac:chgData name="Klepk, Sabiha" userId="06c5fec1-5a26-49d5-a433-9a66135e0611" providerId="ADAL" clId="{AF6D2626-2579-423E-9509-6643506ACFFA}" dt="2024-10-22T22:41:37.258" v="1668" actId="13244"/>
          <ac:spMkLst>
            <pc:docMk/>
            <pc:sldMk cId="3183739729" sldId="364"/>
            <ac:spMk id="7" creationId="{E6B8301E-AA48-A736-995B-38DC3C61A4AA}"/>
          </ac:spMkLst>
        </pc:spChg>
      </pc:sldChg>
      <pc:sldChg chg="modSp">
        <pc:chgData name="Klepk, Sabiha" userId="06c5fec1-5a26-49d5-a433-9a66135e0611" providerId="ADAL" clId="{AF6D2626-2579-423E-9509-6643506ACFFA}" dt="2024-10-15T17:24:47.812" v="11"/>
        <pc:sldMkLst>
          <pc:docMk/>
          <pc:sldMk cId="2135327860" sldId="398"/>
        </pc:sldMkLst>
        <pc:spChg chg="mod">
          <ac:chgData name="Klepk, Sabiha" userId="06c5fec1-5a26-49d5-a433-9a66135e0611" providerId="ADAL" clId="{AF6D2626-2579-423E-9509-6643506ACFFA}" dt="2024-10-15T17:24:47.812" v="11"/>
          <ac:spMkLst>
            <pc:docMk/>
            <pc:sldMk cId="2135327860" sldId="398"/>
            <ac:spMk id="2" creationId="{0790D583-B1CA-83B5-2A2D-9E3B4DE6BA56}"/>
          </ac:spMkLst>
        </pc:spChg>
        <pc:spChg chg="mod">
          <ac:chgData name="Klepk, Sabiha" userId="06c5fec1-5a26-49d5-a433-9a66135e0611" providerId="ADAL" clId="{AF6D2626-2579-423E-9509-6643506ACFFA}" dt="2024-10-15T17:24:47.812" v="11"/>
          <ac:spMkLst>
            <pc:docMk/>
            <pc:sldMk cId="2135327860" sldId="398"/>
            <ac:spMk id="3" creationId="{EB914D23-BBBE-5855-59FB-2BDF57C76278}"/>
          </ac:spMkLst>
        </pc:spChg>
      </pc:sldChg>
      <pc:sldChg chg="modSp del">
        <pc:chgData name="Klepk, Sabiha" userId="06c5fec1-5a26-49d5-a433-9a66135e0611" providerId="ADAL" clId="{AF6D2626-2579-423E-9509-6643506ACFFA}" dt="2024-10-22T22:32:24.386" v="1657" actId="47"/>
        <pc:sldMkLst>
          <pc:docMk/>
          <pc:sldMk cId="3040594104" sldId="417"/>
        </pc:sldMkLst>
        <pc:spChg chg="mod">
          <ac:chgData name="Klepk, Sabiha" userId="06c5fec1-5a26-49d5-a433-9a66135e0611" providerId="ADAL" clId="{AF6D2626-2579-423E-9509-6643506ACFFA}" dt="2024-10-15T17:24:47.812" v="11"/>
          <ac:spMkLst>
            <pc:docMk/>
            <pc:sldMk cId="3040594104" sldId="417"/>
            <ac:spMk id="2" creationId="{00000000-0000-0000-0000-000000000000}"/>
          </ac:spMkLst>
        </pc:spChg>
      </pc:sldChg>
      <pc:sldChg chg="modSp">
        <pc:chgData name="Klepk, Sabiha" userId="06c5fec1-5a26-49d5-a433-9a66135e0611" providerId="ADAL" clId="{AF6D2626-2579-423E-9509-6643506ACFFA}" dt="2024-10-15T17:24:47.812" v="11"/>
        <pc:sldMkLst>
          <pc:docMk/>
          <pc:sldMk cId="2973955975" sldId="419"/>
        </pc:sldMkLst>
        <pc:spChg chg="mod">
          <ac:chgData name="Klepk, Sabiha" userId="06c5fec1-5a26-49d5-a433-9a66135e0611" providerId="ADAL" clId="{AF6D2626-2579-423E-9509-6643506ACFFA}" dt="2024-10-15T17:24:47.812" v="11"/>
          <ac:spMkLst>
            <pc:docMk/>
            <pc:sldMk cId="2973955975" sldId="419"/>
            <ac:spMk id="2" creationId="{37A334E8-EB15-56ED-CF1A-8C34F2765E4E}"/>
          </ac:spMkLst>
        </pc:spChg>
        <pc:spChg chg="mod">
          <ac:chgData name="Klepk, Sabiha" userId="06c5fec1-5a26-49d5-a433-9a66135e0611" providerId="ADAL" clId="{AF6D2626-2579-423E-9509-6643506ACFFA}" dt="2024-10-15T17:24:47.812" v="11"/>
          <ac:spMkLst>
            <pc:docMk/>
            <pc:sldMk cId="2973955975" sldId="419"/>
            <ac:spMk id="3" creationId="{745A7073-B4DF-A08F-8317-528A2A5CA4DE}"/>
          </ac:spMkLst>
        </pc:spChg>
      </pc:sldChg>
      <pc:sldChg chg="modSp">
        <pc:chgData name="Klepk, Sabiha" userId="06c5fec1-5a26-49d5-a433-9a66135e0611" providerId="ADAL" clId="{AF6D2626-2579-423E-9509-6643506ACFFA}" dt="2024-10-15T19:36:24.923" v="1060" actId="962"/>
        <pc:sldMkLst>
          <pc:docMk/>
          <pc:sldMk cId="2576715217" sldId="420"/>
        </pc:sldMkLst>
        <pc:spChg chg="mod">
          <ac:chgData name="Klepk, Sabiha" userId="06c5fec1-5a26-49d5-a433-9a66135e0611" providerId="ADAL" clId="{AF6D2626-2579-423E-9509-6643506ACFFA}" dt="2024-10-15T17:24:47.812" v="11"/>
          <ac:spMkLst>
            <pc:docMk/>
            <pc:sldMk cId="2576715217" sldId="420"/>
            <ac:spMk id="2" creationId="{DAEFF102-8352-5A28-B934-0225CB2BF531}"/>
          </ac:spMkLst>
        </pc:spChg>
        <pc:graphicFrameChg chg="mod">
          <ac:chgData name="Klepk, Sabiha" userId="06c5fec1-5a26-49d5-a433-9a66135e0611" providerId="ADAL" clId="{AF6D2626-2579-423E-9509-6643506ACFFA}" dt="2024-10-15T18:39:11.273" v="95" actId="962"/>
          <ac:graphicFrameMkLst>
            <pc:docMk/>
            <pc:sldMk cId="2576715217" sldId="420"/>
            <ac:graphicFrameMk id="3" creationId="{62327248-994F-A5ED-49AC-D479E4C58889}"/>
          </ac:graphicFrameMkLst>
        </pc:graphicFrameChg>
        <pc:graphicFrameChg chg="mod">
          <ac:chgData name="Klepk, Sabiha" userId="06c5fec1-5a26-49d5-a433-9a66135e0611" providerId="ADAL" clId="{AF6D2626-2579-423E-9509-6643506ACFFA}" dt="2024-10-15T19:36:24.923" v="1060" actId="962"/>
          <ac:graphicFrameMkLst>
            <pc:docMk/>
            <pc:sldMk cId="2576715217" sldId="420"/>
            <ac:graphicFrameMk id="5" creationId="{2C10AF50-686C-82D9-0C24-C77D0FF42CC4}"/>
          </ac:graphicFrameMkLst>
        </pc:graphicFrameChg>
      </pc:sldChg>
      <pc:sldChg chg="modSp">
        <pc:chgData name="Klepk, Sabiha" userId="06c5fec1-5a26-49d5-a433-9a66135e0611" providerId="ADAL" clId="{AF6D2626-2579-423E-9509-6643506ACFFA}" dt="2024-10-15T17:24:47.812" v="11"/>
        <pc:sldMkLst>
          <pc:docMk/>
          <pc:sldMk cId="1825247217" sldId="421"/>
        </pc:sldMkLst>
        <pc:spChg chg="mod">
          <ac:chgData name="Klepk, Sabiha" userId="06c5fec1-5a26-49d5-a433-9a66135e0611" providerId="ADAL" clId="{AF6D2626-2579-423E-9509-6643506ACFFA}" dt="2024-10-15T17:24:47.812" v="11"/>
          <ac:spMkLst>
            <pc:docMk/>
            <pc:sldMk cId="1825247217" sldId="421"/>
            <ac:spMk id="2" creationId="{9E04A497-25B3-18B0-CD97-CF60A0711F41}"/>
          </ac:spMkLst>
        </pc:spChg>
      </pc:sldChg>
      <pc:sldChg chg="modSp">
        <pc:chgData name="Klepk, Sabiha" userId="06c5fec1-5a26-49d5-a433-9a66135e0611" providerId="ADAL" clId="{AF6D2626-2579-423E-9509-6643506ACFFA}" dt="2024-10-15T19:37:05.189" v="1074" actId="962"/>
        <pc:sldMkLst>
          <pc:docMk/>
          <pc:sldMk cId="859979665" sldId="422"/>
        </pc:sldMkLst>
        <pc:spChg chg="mod">
          <ac:chgData name="Klepk, Sabiha" userId="06c5fec1-5a26-49d5-a433-9a66135e0611" providerId="ADAL" clId="{AF6D2626-2579-423E-9509-6643506ACFFA}" dt="2024-10-15T17:24:47.812" v="11"/>
          <ac:spMkLst>
            <pc:docMk/>
            <pc:sldMk cId="859979665" sldId="422"/>
            <ac:spMk id="2" creationId="{A8D815B5-7B85-4CAF-8900-1B1E0540A8E4}"/>
          </ac:spMkLst>
        </pc:spChg>
        <pc:graphicFrameChg chg="mod">
          <ac:chgData name="Klepk, Sabiha" userId="06c5fec1-5a26-49d5-a433-9a66135e0611" providerId="ADAL" clId="{AF6D2626-2579-423E-9509-6643506ACFFA}" dt="2024-10-15T17:24:27.528" v="2" actId="27636"/>
          <ac:graphicFrameMkLst>
            <pc:docMk/>
            <pc:sldMk cId="859979665" sldId="422"/>
            <ac:graphicFrameMk id="5" creationId="{86A8738A-2D61-19E0-D1E2-6482BE772E35}"/>
          </ac:graphicFrameMkLst>
        </pc:graphicFrameChg>
        <pc:graphicFrameChg chg="mod">
          <ac:chgData name="Klepk, Sabiha" userId="06c5fec1-5a26-49d5-a433-9a66135e0611" providerId="ADAL" clId="{AF6D2626-2579-423E-9509-6643506ACFFA}" dt="2024-10-15T19:37:05.189" v="1074" actId="962"/>
          <ac:graphicFrameMkLst>
            <pc:docMk/>
            <pc:sldMk cId="859979665" sldId="422"/>
            <ac:graphicFrameMk id="6" creationId="{2DCC3C48-2008-AB1D-2DA0-56DD2FDB99B7}"/>
          </ac:graphicFrameMkLst>
        </pc:graphicFrameChg>
      </pc:sldChg>
      <pc:sldChg chg="modSp">
        <pc:chgData name="Klepk, Sabiha" userId="06c5fec1-5a26-49d5-a433-9a66135e0611" providerId="ADAL" clId="{AF6D2626-2579-423E-9509-6643506ACFFA}" dt="2024-10-15T17:24:47.812" v="11"/>
        <pc:sldMkLst>
          <pc:docMk/>
          <pc:sldMk cId="877033677" sldId="423"/>
        </pc:sldMkLst>
        <pc:spChg chg="mod">
          <ac:chgData name="Klepk, Sabiha" userId="06c5fec1-5a26-49d5-a433-9a66135e0611" providerId="ADAL" clId="{AF6D2626-2579-423E-9509-6643506ACFFA}" dt="2024-10-15T17:24:47.812" v="11"/>
          <ac:spMkLst>
            <pc:docMk/>
            <pc:sldMk cId="877033677" sldId="423"/>
            <ac:spMk id="2" creationId="{65227316-F186-213E-E24B-5E355AFA49C2}"/>
          </ac:spMkLst>
        </pc:spChg>
        <pc:spChg chg="mod">
          <ac:chgData name="Klepk, Sabiha" userId="06c5fec1-5a26-49d5-a433-9a66135e0611" providerId="ADAL" clId="{AF6D2626-2579-423E-9509-6643506ACFFA}" dt="2024-10-15T17:24:47.812" v="11"/>
          <ac:spMkLst>
            <pc:docMk/>
            <pc:sldMk cId="877033677" sldId="423"/>
            <ac:spMk id="3" creationId="{509819DA-7A85-8B0C-7DA3-EB178ED75CE3}"/>
          </ac:spMkLst>
        </pc:spChg>
      </pc:sldChg>
      <pc:sldChg chg="modSp">
        <pc:chgData name="Klepk, Sabiha" userId="06c5fec1-5a26-49d5-a433-9a66135e0611" providerId="ADAL" clId="{AF6D2626-2579-423E-9509-6643506ACFFA}" dt="2024-10-15T17:24:47.812" v="11"/>
        <pc:sldMkLst>
          <pc:docMk/>
          <pc:sldMk cId="1607892429" sldId="424"/>
        </pc:sldMkLst>
        <pc:spChg chg="mod">
          <ac:chgData name="Klepk, Sabiha" userId="06c5fec1-5a26-49d5-a433-9a66135e0611" providerId="ADAL" clId="{AF6D2626-2579-423E-9509-6643506ACFFA}" dt="2024-10-15T17:24:47.812" v="11"/>
          <ac:spMkLst>
            <pc:docMk/>
            <pc:sldMk cId="1607892429" sldId="424"/>
            <ac:spMk id="2" creationId="{D5E0C9EF-E589-F6F7-74A8-F6DE27065589}"/>
          </ac:spMkLst>
        </pc:spChg>
        <pc:graphicFrameChg chg="mod">
          <ac:chgData name="Klepk, Sabiha" userId="06c5fec1-5a26-49d5-a433-9a66135e0611" providerId="ADAL" clId="{AF6D2626-2579-423E-9509-6643506ACFFA}" dt="2024-10-15T17:24:47.812" v="11"/>
          <ac:graphicFrameMkLst>
            <pc:docMk/>
            <pc:sldMk cId="1607892429" sldId="424"/>
            <ac:graphicFrameMk id="4" creationId="{1CE34D4D-AF39-8E57-F267-C0194CCA44C6}"/>
          </ac:graphicFrameMkLst>
        </pc:graphicFrameChg>
      </pc:sldChg>
      <pc:sldChg chg="modSp">
        <pc:chgData name="Klepk, Sabiha" userId="06c5fec1-5a26-49d5-a433-9a66135e0611" providerId="ADAL" clId="{AF6D2626-2579-423E-9509-6643506ACFFA}" dt="2024-10-15T17:24:47.812" v="11"/>
        <pc:sldMkLst>
          <pc:docMk/>
          <pc:sldMk cId="3267439556" sldId="425"/>
        </pc:sldMkLst>
        <pc:spChg chg="mod">
          <ac:chgData name="Klepk, Sabiha" userId="06c5fec1-5a26-49d5-a433-9a66135e0611" providerId="ADAL" clId="{AF6D2626-2579-423E-9509-6643506ACFFA}" dt="2024-10-15T17:24:47.812" v="11"/>
          <ac:spMkLst>
            <pc:docMk/>
            <pc:sldMk cId="3267439556" sldId="425"/>
            <ac:spMk id="2" creationId="{2B827261-46B6-9BF5-A413-F5A8F7719B12}"/>
          </ac:spMkLst>
        </pc:spChg>
        <pc:graphicFrameChg chg="mod">
          <ac:chgData name="Klepk, Sabiha" userId="06c5fec1-5a26-49d5-a433-9a66135e0611" providerId="ADAL" clId="{AF6D2626-2579-423E-9509-6643506ACFFA}" dt="2024-10-15T17:24:47.812" v="11"/>
          <ac:graphicFrameMkLst>
            <pc:docMk/>
            <pc:sldMk cId="3267439556" sldId="425"/>
            <ac:graphicFrameMk id="5" creationId="{16451E28-FBF1-873D-7BE7-A6C20798ABEB}"/>
          </ac:graphicFrameMkLst>
        </pc:graphicFrameChg>
      </pc:sldChg>
      <pc:sldChg chg="modSp mod modNotesTx">
        <pc:chgData name="Klepk, Sabiha" userId="06c5fec1-5a26-49d5-a433-9a66135e0611" providerId="ADAL" clId="{AF6D2626-2579-423E-9509-6643506ACFFA}" dt="2024-10-15T19:30:43.161" v="836" actId="962"/>
        <pc:sldMkLst>
          <pc:docMk/>
          <pc:sldMk cId="2875273039" sldId="426"/>
        </pc:sldMkLst>
        <pc:spChg chg="mod">
          <ac:chgData name="Klepk, Sabiha" userId="06c5fec1-5a26-49d5-a433-9a66135e0611" providerId="ADAL" clId="{AF6D2626-2579-423E-9509-6643506ACFFA}" dt="2024-10-15T17:24:47.812" v="11"/>
          <ac:spMkLst>
            <pc:docMk/>
            <pc:sldMk cId="2875273039" sldId="426"/>
            <ac:spMk id="2" creationId="{1084A652-750A-5F73-AFF8-2CE1F4F301F6}"/>
          </ac:spMkLst>
        </pc:spChg>
        <pc:graphicFrameChg chg="mod">
          <ac:chgData name="Klepk, Sabiha" userId="06c5fec1-5a26-49d5-a433-9a66135e0611" providerId="ADAL" clId="{AF6D2626-2579-423E-9509-6643506ACFFA}" dt="2024-10-15T19:30:43.161" v="836" actId="962"/>
          <ac:graphicFrameMkLst>
            <pc:docMk/>
            <pc:sldMk cId="2875273039" sldId="426"/>
            <ac:graphicFrameMk id="4" creationId="{D054E295-ABA6-F55A-BFF8-7F3F603588E0}"/>
          </ac:graphicFrameMkLst>
        </pc:graphicFrameChg>
      </pc:sldChg>
      <pc:sldChg chg="modSp">
        <pc:chgData name="Klepk, Sabiha" userId="06c5fec1-5a26-49d5-a433-9a66135e0611" providerId="ADAL" clId="{AF6D2626-2579-423E-9509-6643506ACFFA}" dt="2024-10-15T17:24:47.812" v="11"/>
        <pc:sldMkLst>
          <pc:docMk/>
          <pc:sldMk cId="3647168264" sldId="427"/>
        </pc:sldMkLst>
        <pc:spChg chg="mod">
          <ac:chgData name="Klepk, Sabiha" userId="06c5fec1-5a26-49d5-a433-9a66135e0611" providerId="ADAL" clId="{AF6D2626-2579-423E-9509-6643506ACFFA}" dt="2024-10-15T17:24:47.812" v="11"/>
          <ac:spMkLst>
            <pc:docMk/>
            <pc:sldMk cId="3647168264" sldId="427"/>
            <ac:spMk id="2" creationId="{DE62F9FD-F692-3E6F-660F-A9DBACD5C2FF}"/>
          </ac:spMkLst>
        </pc:spChg>
        <pc:graphicFrameChg chg="mod">
          <ac:chgData name="Klepk, Sabiha" userId="06c5fec1-5a26-49d5-a433-9a66135e0611" providerId="ADAL" clId="{AF6D2626-2579-423E-9509-6643506ACFFA}" dt="2024-10-15T17:24:47.812" v="11"/>
          <ac:graphicFrameMkLst>
            <pc:docMk/>
            <pc:sldMk cId="3647168264" sldId="427"/>
            <ac:graphicFrameMk id="6" creationId="{1CBAEDBC-50A0-D10F-EEE9-7F0CD33FEB76}"/>
          </ac:graphicFrameMkLst>
        </pc:graphicFrameChg>
      </pc:sldChg>
      <pc:sldChg chg="modSp">
        <pc:chgData name="Klepk, Sabiha" userId="06c5fec1-5a26-49d5-a433-9a66135e0611" providerId="ADAL" clId="{AF6D2626-2579-423E-9509-6643506ACFFA}" dt="2024-10-15T17:24:47.812" v="11"/>
        <pc:sldMkLst>
          <pc:docMk/>
          <pc:sldMk cId="3742248437" sldId="428"/>
        </pc:sldMkLst>
        <pc:spChg chg="mod">
          <ac:chgData name="Klepk, Sabiha" userId="06c5fec1-5a26-49d5-a433-9a66135e0611" providerId="ADAL" clId="{AF6D2626-2579-423E-9509-6643506ACFFA}" dt="2024-10-15T17:24:47.812" v="11"/>
          <ac:spMkLst>
            <pc:docMk/>
            <pc:sldMk cId="3742248437" sldId="428"/>
            <ac:spMk id="2" creationId="{2664A8BA-4261-BF93-1705-E59E059938D4}"/>
          </ac:spMkLst>
        </pc:spChg>
        <pc:graphicFrameChg chg="mod">
          <ac:chgData name="Klepk, Sabiha" userId="06c5fec1-5a26-49d5-a433-9a66135e0611" providerId="ADAL" clId="{AF6D2626-2579-423E-9509-6643506ACFFA}" dt="2024-10-15T17:24:47.812" v="11"/>
          <ac:graphicFrameMkLst>
            <pc:docMk/>
            <pc:sldMk cId="3742248437" sldId="428"/>
            <ac:graphicFrameMk id="4" creationId="{681EE1DE-1B48-CE8C-E718-86F4E28B5D24}"/>
          </ac:graphicFrameMkLst>
        </pc:graphicFrameChg>
      </pc:sldChg>
      <pc:sldChg chg="modSp">
        <pc:chgData name="Klepk, Sabiha" userId="06c5fec1-5a26-49d5-a433-9a66135e0611" providerId="ADAL" clId="{AF6D2626-2579-423E-9509-6643506ACFFA}" dt="2024-10-15T17:52:10.135" v="92" actId="2085"/>
        <pc:sldMkLst>
          <pc:docMk/>
          <pc:sldMk cId="327542350" sldId="429"/>
        </pc:sldMkLst>
        <pc:spChg chg="mod">
          <ac:chgData name="Klepk, Sabiha" userId="06c5fec1-5a26-49d5-a433-9a66135e0611" providerId="ADAL" clId="{AF6D2626-2579-423E-9509-6643506ACFFA}" dt="2024-10-15T17:24:47.812" v="11"/>
          <ac:spMkLst>
            <pc:docMk/>
            <pc:sldMk cId="327542350" sldId="429"/>
            <ac:spMk id="2" creationId="{A6095059-1A3F-FEF3-DF72-B6EF84C5C395}"/>
          </ac:spMkLst>
        </pc:spChg>
        <pc:graphicFrameChg chg="mod">
          <ac:chgData name="Klepk, Sabiha" userId="06c5fec1-5a26-49d5-a433-9a66135e0611" providerId="ADAL" clId="{AF6D2626-2579-423E-9509-6643506ACFFA}" dt="2024-10-15T17:52:10.135" v="92" actId="2085"/>
          <ac:graphicFrameMkLst>
            <pc:docMk/>
            <pc:sldMk cId="327542350" sldId="429"/>
            <ac:graphicFrameMk id="4" creationId="{847B4960-9D35-7750-9CFB-AD3A06E686BF}"/>
          </ac:graphicFrameMkLst>
        </pc:graphicFrameChg>
      </pc:sldChg>
      <pc:sldChg chg="modSp">
        <pc:chgData name="Klepk, Sabiha" userId="06c5fec1-5a26-49d5-a433-9a66135e0611" providerId="ADAL" clId="{AF6D2626-2579-423E-9509-6643506ACFFA}" dt="2024-10-15T17:24:47.812" v="11"/>
        <pc:sldMkLst>
          <pc:docMk/>
          <pc:sldMk cId="3734346955" sldId="430"/>
        </pc:sldMkLst>
        <pc:spChg chg="mod">
          <ac:chgData name="Klepk, Sabiha" userId="06c5fec1-5a26-49d5-a433-9a66135e0611" providerId="ADAL" clId="{AF6D2626-2579-423E-9509-6643506ACFFA}" dt="2024-10-15T17:24:47.812" v="11"/>
          <ac:spMkLst>
            <pc:docMk/>
            <pc:sldMk cId="3734346955" sldId="430"/>
            <ac:spMk id="2" creationId="{62EB4000-DD3C-BB07-92E0-83F0B64C7DFD}"/>
          </ac:spMkLst>
        </pc:spChg>
        <pc:graphicFrameChg chg="mod">
          <ac:chgData name="Klepk, Sabiha" userId="06c5fec1-5a26-49d5-a433-9a66135e0611" providerId="ADAL" clId="{AF6D2626-2579-423E-9509-6643506ACFFA}" dt="2024-10-15T17:24:47.812" v="11"/>
          <ac:graphicFrameMkLst>
            <pc:docMk/>
            <pc:sldMk cId="3734346955" sldId="430"/>
            <ac:graphicFrameMk id="4" creationId="{9C1F1A07-5C64-E28A-D0BF-68F6D0D2A0AA}"/>
          </ac:graphicFrameMkLst>
        </pc:graphicFrameChg>
      </pc:sldChg>
      <pc:sldChg chg="modSp">
        <pc:chgData name="Klepk, Sabiha" userId="06c5fec1-5a26-49d5-a433-9a66135e0611" providerId="ADAL" clId="{AF6D2626-2579-423E-9509-6643506ACFFA}" dt="2024-10-15T17:24:47.812" v="11"/>
        <pc:sldMkLst>
          <pc:docMk/>
          <pc:sldMk cId="1640123916" sldId="431"/>
        </pc:sldMkLst>
        <pc:spChg chg="mod">
          <ac:chgData name="Klepk, Sabiha" userId="06c5fec1-5a26-49d5-a433-9a66135e0611" providerId="ADAL" clId="{AF6D2626-2579-423E-9509-6643506ACFFA}" dt="2024-10-15T17:24:47.812" v="11"/>
          <ac:spMkLst>
            <pc:docMk/>
            <pc:sldMk cId="1640123916" sldId="431"/>
            <ac:spMk id="2" creationId="{AA7A59B8-45D0-59FF-8E22-6F45B1F7A165}"/>
          </ac:spMkLst>
        </pc:spChg>
        <pc:graphicFrameChg chg="mod">
          <ac:chgData name="Klepk, Sabiha" userId="06c5fec1-5a26-49d5-a433-9a66135e0611" providerId="ADAL" clId="{AF6D2626-2579-423E-9509-6643506ACFFA}" dt="2024-10-15T17:24:47.812" v="11"/>
          <ac:graphicFrameMkLst>
            <pc:docMk/>
            <pc:sldMk cId="1640123916" sldId="431"/>
            <ac:graphicFrameMk id="6" creationId="{8FC989A4-416E-BC6C-79ED-E6615D52C535}"/>
          </ac:graphicFrameMkLst>
        </pc:graphicFrameChg>
      </pc:sldChg>
      <pc:sldChg chg="modSp">
        <pc:chgData name="Klepk, Sabiha" userId="06c5fec1-5a26-49d5-a433-9a66135e0611" providerId="ADAL" clId="{AF6D2626-2579-423E-9509-6643506ACFFA}" dt="2024-10-15T19:34:48.831" v="1028" actId="962"/>
        <pc:sldMkLst>
          <pc:docMk/>
          <pc:sldMk cId="3704701361" sldId="432"/>
        </pc:sldMkLst>
        <pc:spChg chg="mod">
          <ac:chgData name="Klepk, Sabiha" userId="06c5fec1-5a26-49d5-a433-9a66135e0611" providerId="ADAL" clId="{AF6D2626-2579-423E-9509-6643506ACFFA}" dt="2024-10-15T17:24:47.812" v="11"/>
          <ac:spMkLst>
            <pc:docMk/>
            <pc:sldMk cId="3704701361" sldId="432"/>
            <ac:spMk id="2" creationId="{6487D8C5-ADAF-837C-87F9-087539C8DDAB}"/>
          </ac:spMkLst>
        </pc:spChg>
        <pc:graphicFrameChg chg="mod">
          <ac:chgData name="Klepk, Sabiha" userId="06c5fec1-5a26-49d5-a433-9a66135e0611" providerId="ADAL" clId="{AF6D2626-2579-423E-9509-6643506ACFFA}" dt="2024-10-15T19:34:48.831" v="1028" actId="962"/>
          <ac:graphicFrameMkLst>
            <pc:docMk/>
            <pc:sldMk cId="3704701361" sldId="432"/>
            <ac:graphicFrameMk id="4" creationId="{CA55393C-5B4F-9768-268F-A023883B67EB}"/>
          </ac:graphicFrameMkLst>
        </pc:graphicFrameChg>
      </pc:sldChg>
      <pc:sldChg chg="addSp delSp modSp mod">
        <pc:chgData name="Klepk, Sabiha" userId="06c5fec1-5a26-49d5-a433-9a66135e0611" providerId="ADAL" clId="{AF6D2626-2579-423E-9509-6643506ACFFA}" dt="2024-10-22T22:40:46.266" v="1667" actId="1076"/>
        <pc:sldMkLst>
          <pc:docMk/>
          <pc:sldMk cId="2189094484" sldId="433"/>
        </pc:sldMkLst>
        <pc:spChg chg="mod">
          <ac:chgData name="Klepk, Sabiha" userId="06c5fec1-5a26-49d5-a433-9a66135e0611" providerId="ADAL" clId="{AF6D2626-2579-423E-9509-6643506ACFFA}" dt="2024-10-15T17:24:47.812" v="11"/>
          <ac:spMkLst>
            <pc:docMk/>
            <pc:sldMk cId="2189094484" sldId="433"/>
            <ac:spMk id="2" creationId="{15E56A5E-B11A-ED75-0370-2B94B3B470B7}"/>
          </ac:spMkLst>
        </pc:spChg>
        <pc:spChg chg="add del mod">
          <ac:chgData name="Klepk, Sabiha" userId="06c5fec1-5a26-49d5-a433-9a66135e0611" providerId="ADAL" clId="{AF6D2626-2579-423E-9509-6643506ACFFA}" dt="2024-10-15T20:59:56.807" v="1493" actId="478"/>
          <ac:spMkLst>
            <pc:docMk/>
            <pc:sldMk cId="2189094484" sldId="433"/>
            <ac:spMk id="5" creationId="{24F3377B-7894-0840-07DA-08190FBFA89D}"/>
          </ac:spMkLst>
        </pc:spChg>
        <pc:spChg chg="add del mod">
          <ac:chgData name="Klepk, Sabiha" userId="06c5fec1-5a26-49d5-a433-9a66135e0611" providerId="ADAL" clId="{AF6D2626-2579-423E-9509-6643506ACFFA}" dt="2024-10-15T18:28:59.655" v="94" actId="478"/>
          <ac:spMkLst>
            <pc:docMk/>
            <pc:sldMk cId="2189094484" sldId="433"/>
            <ac:spMk id="5" creationId="{37FBFB24-7661-1801-6E1D-3ABC52C5C193}"/>
          </ac:spMkLst>
        </pc:spChg>
        <pc:spChg chg="add del mod">
          <ac:chgData name="Klepk, Sabiha" userId="06c5fec1-5a26-49d5-a433-9a66135e0611" providerId="ADAL" clId="{AF6D2626-2579-423E-9509-6643506ACFFA}" dt="2024-10-22T22:39:35.065" v="1659" actId="478"/>
          <ac:spMkLst>
            <pc:docMk/>
            <pc:sldMk cId="2189094484" sldId="433"/>
            <ac:spMk id="5" creationId="{5E00571F-F7FB-F6C4-FF94-583DBAD42B07}"/>
          </ac:spMkLst>
        </pc:spChg>
        <pc:graphicFrameChg chg="add del mod">
          <ac:chgData name="Klepk, Sabiha" userId="06c5fec1-5a26-49d5-a433-9a66135e0611" providerId="ADAL" clId="{AF6D2626-2579-423E-9509-6643506ACFFA}" dt="2024-10-22T22:40:46.266" v="1667" actId="1076"/>
          <ac:graphicFrameMkLst>
            <pc:docMk/>
            <pc:sldMk cId="2189094484" sldId="433"/>
            <ac:graphicFrameMk id="4" creationId="{18112DDE-12CF-6F65-0C48-EDEEB9E1870A}"/>
          </ac:graphicFrameMkLst>
        </pc:graphicFrameChg>
        <pc:graphicFrameChg chg="add del mod">
          <ac:chgData name="Klepk, Sabiha" userId="06c5fec1-5a26-49d5-a433-9a66135e0611" providerId="ADAL" clId="{AF6D2626-2579-423E-9509-6643506ACFFA}" dt="2024-10-22T22:40:00.192" v="1662" actId="1076"/>
          <ac:graphicFrameMkLst>
            <pc:docMk/>
            <pc:sldMk cId="2189094484" sldId="433"/>
            <ac:graphicFrameMk id="7" creationId="{18112DDE-12CF-6F65-0C48-EDEEB9E1870A}"/>
          </ac:graphicFrameMkLst>
        </pc:graphicFrameChg>
      </pc:sldChg>
      <pc:sldChg chg="modSp">
        <pc:chgData name="Klepk, Sabiha" userId="06c5fec1-5a26-49d5-a433-9a66135e0611" providerId="ADAL" clId="{AF6D2626-2579-423E-9509-6643506ACFFA}" dt="2024-10-15T19:25:03.436" v="313" actId="962"/>
        <pc:sldMkLst>
          <pc:docMk/>
          <pc:sldMk cId="1630106648" sldId="434"/>
        </pc:sldMkLst>
        <pc:spChg chg="mod">
          <ac:chgData name="Klepk, Sabiha" userId="06c5fec1-5a26-49d5-a433-9a66135e0611" providerId="ADAL" clId="{AF6D2626-2579-423E-9509-6643506ACFFA}" dt="2024-10-15T17:24:47.812" v="11"/>
          <ac:spMkLst>
            <pc:docMk/>
            <pc:sldMk cId="1630106648" sldId="434"/>
            <ac:spMk id="2" creationId="{2758E220-0F0C-9799-FE1E-5D4DE993DEB3}"/>
          </ac:spMkLst>
        </pc:spChg>
        <pc:graphicFrameChg chg="mod">
          <ac:chgData name="Klepk, Sabiha" userId="06c5fec1-5a26-49d5-a433-9a66135e0611" providerId="ADAL" clId="{AF6D2626-2579-423E-9509-6643506ACFFA}" dt="2024-10-15T19:25:03.436" v="313" actId="962"/>
          <ac:graphicFrameMkLst>
            <pc:docMk/>
            <pc:sldMk cId="1630106648" sldId="434"/>
            <ac:graphicFrameMk id="4" creationId="{D377E65B-312D-6E40-FFC9-4A87D18B72B0}"/>
          </ac:graphicFrameMkLst>
        </pc:graphicFrameChg>
      </pc:sldChg>
      <pc:sldChg chg="modSp">
        <pc:chgData name="Klepk, Sabiha" userId="06c5fec1-5a26-49d5-a433-9a66135e0611" providerId="ADAL" clId="{AF6D2626-2579-423E-9509-6643506ACFFA}" dt="2024-10-15T19:27:10.505" v="447" actId="962"/>
        <pc:sldMkLst>
          <pc:docMk/>
          <pc:sldMk cId="2107944039" sldId="435"/>
        </pc:sldMkLst>
        <pc:spChg chg="mod">
          <ac:chgData name="Klepk, Sabiha" userId="06c5fec1-5a26-49d5-a433-9a66135e0611" providerId="ADAL" clId="{AF6D2626-2579-423E-9509-6643506ACFFA}" dt="2024-10-15T17:24:47.812" v="11"/>
          <ac:spMkLst>
            <pc:docMk/>
            <pc:sldMk cId="2107944039" sldId="435"/>
            <ac:spMk id="2" creationId="{7AC64228-E7F6-5E6C-B1EF-3F06FD4641DB}"/>
          </ac:spMkLst>
        </pc:spChg>
        <pc:graphicFrameChg chg="mod">
          <ac:chgData name="Klepk, Sabiha" userId="06c5fec1-5a26-49d5-a433-9a66135e0611" providerId="ADAL" clId="{AF6D2626-2579-423E-9509-6643506ACFFA}" dt="2024-10-15T19:27:10.505" v="447" actId="962"/>
          <ac:graphicFrameMkLst>
            <pc:docMk/>
            <pc:sldMk cId="2107944039" sldId="435"/>
            <ac:graphicFrameMk id="4" creationId="{1692D22E-71CC-5F33-E3ED-7185E08550E1}"/>
          </ac:graphicFrameMkLst>
        </pc:graphicFrameChg>
      </pc:sldChg>
      <pc:sldChg chg="modSp">
        <pc:chgData name="Klepk, Sabiha" userId="06c5fec1-5a26-49d5-a433-9a66135e0611" providerId="ADAL" clId="{AF6D2626-2579-423E-9509-6643506ACFFA}" dt="2024-10-15T19:33:29.276" v="1004" actId="962"/>
        <pc:sldMkLst>
          <pc:docMk/>
          <pc:sldMk cId="2409691193" sldId="436"/>
        </pc:sldMkLst>
        <pc:spChg chg="mod">
          <ac:chgData name="Klepk, Sabiha" userId="06c5fec1-5a26-49d5-a433-9a66135e0611" providerId="ADAL" clId="{AF6D2626-2579-423E-9509-6643506ACFFA}" dt="2024-10-15T17:24:47.812" v="11"/>
          <ac:spMkLst>
            <pc:docMk/>
            <pc:sldMk cId="2409691193" sldId="436"/>
            <ac:spMk id="2" creationId="{9349B749-90FF-0DE4-F73B-27F871FD72F5}"/>
          </ac:spMkLst>
        </pc:spChg>
        <pc:graphicFrameChg chg="mod">
          <ac:chgData name="Klepk, Sabiha" userId="06c5fec1-5a26-49d5-a433-9a66135e0611" providerId="ADAL" clId="{AF6D2626-2579-423E-9509-6643506ACFFA}" dt="2024-10-15T19:33:29.276" v="1004" actId="962"/>
          <ac:graphicFrameMkLst>
            <pc:docMk/>
            <pc:sldMk cId="2409691193" sldId="436"/>
            <ac:graphicFrameMk id="4" creationId="{92D7F33E-E20A-CF06-2ADB-8014D986CA23}"/>
          </ac:graphicFrameMkLst>
        </pc:graphicFrameChg>
      </pc:sldChg>
      <pc:sldMasterChg chg="addSp modSldLayout">
        <pc:chgData name="Klepk, Sabiha" userId="06c5fec1-5a26-49d5-a433-9a66135e0611" providerId="ADAL" clId="{AF6D2626-2579-423E-9509-6643506ACFFA}" dt="2024-10-15T17:24:30.608" v="3"/>
        <pc:sldMasterMkLst>
          <pc:docMk/>
          <pc:sldMasterMk cId="1628027982" sldId="2147483779"/>
        </pc:sldMasterMkLst>
        <pc:spChg chg="add">
          <ac:chgData name="Klepk, Sabiha" userId="06c5fec1-5a26-49d5-a433-9a66135e0611" providerId="ADAL" clId="{AF6D2626-2579-423E-9509-6643506ACFFA}" dt="2024-10-15T17:24:30.608" v="3"/>
          <ac:spMkLst>
            <pc:docMk/>
            <pc:sldMasterMk cId="1628027982" sldId="2147483779"/>
            <ac:spMk id="7" creationId="{540C34FC-574A-06EE-8E5E-ADAFBF4AAC18}"/>
          </ac:spMkLst>
        </pc:spChg>
        <pc:spChg chg="add">
          <ac:chgData name="Klepk, Sabiha" userId="06c5fec1-5a26-49d5-a433-9a66135e0611" providerId="ADAL" clId="{AF6D2626-2579-423E-9509-6643506ACFFA}" dt="2024-10-15T17:24:30.608" v="3"/>
          <ac:spMkLst>
            <pc:docMk/>
            <pc:sldMasterMk cId="1628027982" sldId="2147483779"/>
            <ac:spMk id="8" creationId="{CC290DE3-F76A-C33D-8FCE-A9F1654ED07E}"/>
          </ac:spMkLst>
        </pc:spChg>
        <pc:spChg chg="add">
          <ac:chgData name="Klepk, Sabiha" userId="06c5fec1-5a26-49d5-a433-9a66135e0611" providerId="ADAL" clId="{AF6D2626-2579-423E-9509-6643506ACFFA}" dt="2024-10-15T17:24:30.608" v="3"/>
          <ac:spMkLst>
            <pc:docMk/>
            <pc:sldMasterMk cId="1628027982" sldId="2147483779"/>
            <ac:spMk id="9" creationId="{188C711A-9DC8-5A82-9B96-09DD6CDBBEF9}"/>
          </ac:spMkLst>
        </pc:spChg>
        <pc:spChg chg="add">
          <ac:chgData name="Klepk, Sabiha" userId="06c5fec1-5a26-49d5-a433-9a66135e0611" providerId="ADAL" clId="{AF6D2626-2579-423E-9509-6643506ACFFA}" dt="2024-10-15T17:24:30.608" v="3"/>
          <ac:spMkLst>
            <pc:docMk/>
            <pc:sldMasterMk cId="1628027982" sldId="2147483779"/>
            <ac:spMk id="10" creationId="{B9E392C5-566F-9FDA-C253-2A03F0C0A2F3}"/>
          </ac:spMkLst>
        </pc:spChg>
        <pc:sldLayoutChg chg="addSp">
          <pc:chgData name="Klepk, Sabiha" userId="06c5fec1-5a26-49d5-a433-9a66135e0611" providerId="ADAL" clId="{AF6D2626-2579-423E-9509-6643506ACFFA}" dt="2024-10-15T17:24:30.608" v="3"/>
          <pc:sldLayoutMkLst>
            <pc:docMk/>
            <pc:sldMasterMk cId="1628027982" sldId="2147483779"/>
            <pc:sldLayoutMk cId="330746359" sldId="2147483780"/>
          </pc:sldLayoutMkLst>
          <pc:spChg chg="add">
            <ac:chgData name="Klepk, Sabiha" userId="06c5fec1-5a26-49d5-a433-9a66135e0611" providerId="ADAL" clId="{AF6D2626-2579-423E-9509-6643506ACFFA}" dt="2024-10-15T17:24:30.608" v="3"/>
            <ac:spMkLst>
              <pc:docMk/>
              <pc:sldMasterMk cId="1628027982" sldId="2147483779"/>
              <pc:sldLayoutMk cId="330746359" sldId="2147483780"/>
              <ac:spMk id="7" creationId="{DC948A46-6F66-8CC4-1595-2F3377ACB432}"/>
            </ac:spMkLst>
          </pc:spChg>
          <pc:spChg chg="add">
            <ac:chgData name="Klepk, Sabiha" userId="06c5fec1-5a26-49d5-a433-9a66135e0611" providerId="ADAL" clId="{AF6D2626-2579-423E-9509-6643506ACFFA}" dt="2024-10-15T17:24:30.608" v="3"/>
            <ac:spMkLst>
              <pc:docMk/>
              <pc:sldMasterMk cId="1628027982" sldId="2147483779"/>
              <pc:sldLayoutMk cId="330746359" sldId="2147483780"/>
              <ac:spMk id="8" creationId="{29AA09F4-4567-7355-FE93-D01DBFDBF34B}"/>
            </ac:spMkLst>
          </pc:spChg>
          <pc:picChg chg="add">
            <ac:chgData name="Klepk, Sabiha" userId="06c5fec1-5a26-49d5-a433-9a66135e0611" providerId="ADAL" clId="{AF6D2626-2579-423E-9509-6643506ACFFA}" dt="2024-10-15T17:24:30.608" v="3"/>
            <ac:picMkLst>
              <pc:docMk/>
              <pc:sldMasterMk cId="1628027982" sldId="2147483779"/>
              <pc:sldLayoutMk cId="330746359" sldId="2147483780"/>
              <ac:picMk id="10" creationId="{7FD0C641-AF1F-83CA-DE5D-4B853B096A38}"/>
            </ac:picMkLst>
          </pc:picChg>
          <pc:cxnChg chg="add">
            <ac:chgData name="Klepk, Sabiha" userId="06c5fec1-5a26-49d5-a433-9a66135e0611" providerId="ADAL" clId="{AF6D2626-2579-423E-9509-6643506ACFFA}" dt="2024-10-15T17:24:30.608" v="3"/>
            <ac:cxnSpMkLst>
              <pc:docMk/>
              <pc:sldMasterMk cId="1628027982" sldId="2147483779"/>
              <pc:sldLayoutMk cId="330746359" sldId="2147483780"/>
              <ac:cxnSpMk id="9" creationId="{8F0D521D-4D9D-A81D-FE6C-C40223572B88}"/>
            </ac:cxnSpMkLst>
          </pc:cxnChg>
        </pc:sldLayoutChg>
        <pc:sldLayoutChg chg="addSp">
          <pc:chgData name="Klepk, Sabiha" userId="06c5fec1-5a26-49d5-a433-9a66135e0611" providerId="ADAL" clId="{AF6D2626-2579-423E-9509-6643506ACFFA}" dt="2024-10-15T17:24:30.608" v="3"/>
          <pc:sldLayoutMkLst>
            <pc:docMk/>
            <pc:sldMasterMk cId="1628027982" sldId="2147483779"/>
            <pc:sldLayoutMk cId="1674741882" sldId="2147483784"/>
          </pc:sldLayoutMkLst>
          <pc:spChg chg="add">
            <ac:chgData name="Klepk, Sabiha" userId="06c5fec1-5a26-49d5-a433-9a66135e0611" providerId="ADAL" clId="{AF6D2626-2579-423E-9509-6643506ACFFA}" dt="2024-10-15T17:24:30.608" v="3"/>
            <ac:spMkLst>
              <pc:docMk/>
              <pc:sldMasterMk cId="1628027982" sldId="2147483779"/>
              <pc:sldLayoutMk cId="1674741882" sldId="2147483784"/>
              <ac:spMk id="10" creationId="{FE42E77D-7EAA-A821-6F79-6E965392055D}"/>
            </ac:spMkLst>
          </pc:spChg>
          <pc:spChg chg="add">
            <ac:chgData name="Klepk, Sabiha" userId="06c5fec1-5a26-49d5-a433-9a66135e0611" providerId="ADAL" clId="{AF6D2626-2579-423E-9509-6643506ACFFA}" dt="2024-10-15T17:24:30.608" v="3"/>
            <ac:spMkLst>
              <pc:docMk/>
              <pc:sldMasterMk cId="1628027982" sldId="2147483779"/>
              <pc:sldLayoutMk cId="1674741882" sldId="2147483784"/>
              <ac:spMk id="11" creationId="{2830075C-71A7-13E3-C866-41D9648C3C0B}"/>
            </ac:spMkLst>
          </pc:spChg>
          <pc:cxnChg chg="add">
            <ac:chgData name="Klepk, Sabiha" userId="06c5fec1-5a26-49d5-a433-9a66135e0611" providerId="ADAL" clId="{AF6D2626-2579-423E-9509-6643506ACFFA}" dt="2024-10-15T17:24:30.608" v="3"/>
            <ac:cxnSpMkLst>
              <pc:docMk/>
              <pc:sldMasterMk cId="1628027982" sldId="2147483779"/>
              <pc:sldLayoutMk cId="1674741882" sldId="2147483784"/>
              <ac:cxnSpMk id="12" creationId="{4AF544BF-9A6C-C034-9602-DB84ABF5CD85}"/>
            </ac:cxnSpMkLst>
          </pc:cxnChg>
        </pc:sldLayoutChg>
        <pc:sldLayoutChg chg="addSp">
          <pc:chgData name="Klepk, Sabiha" userId="06c5fec1-5a26-49d5-a433-9a66135e0611" providerId="ADAL" clId="{AF6D2626-2579-423E-9509-6643506ACFFA}" dt="2024-10-15T17:24:30.608" v="3"/>
          <pc:sldLayoutMkLst>
            <pc:docMk/>
            <pc:sldMasterMk cId="1628027982" sldId="2147483779"/>
            <pc:sldLayoutMk cId="1502490537" sldId="2147483785"/>
          </pc:sldLayoutMkLst>
          <pc:spChg chg="add">
            <ac:chgData name="Klepk, Sabiha" userId="06c5fec1-5a26-49d5-a433-9a66135e0611" providerId="ADAL" clId="{AF6D2626-2579-423E-9509-6643506ACFFA}" dt="2024-10-15T17:24:30.608" v="3"/>
            <ac:spMkLst>
              <pc:docMk/>
              <pc:sldMasterMk cId="1628027982" sldId="2147483779"/>
              <pc:sldLayoutMk cId="1502490537" sldId="2147483785"/>
              <ac:spMk id="6" creationId="{7FBAF8CA-87DD-4B8F-2D12-3E7BE68725B4}"/>
            </ac:spMkLst>
          </pc:spChg>
          <pc:spChg chg="add">
            <ac:chgData name="Klepk, Sabiha" userId="06c5fec1-5a26-49d5-a433-9a66135e0611" providerId="ADAL" clId="{AF6D2626-2579-423E-9509-6643506ACFFA}" dt="2024-10-15T17:24:30.608" v="3"/>
            <ac:spMkLst>
              <pc:docMk/>
              <pc:sldMasterMk cId="1628027982" sldId="2147483779"/>
              <pc:sldLayoutMk cId="1502490537" sldId="2147483785"/>
              <ac:spMk id="7" creationId="{A8C46E91-38DE-A30D-9F23-AF52EE2E2BC5}"/>
            </ac:spMkLst>
          </pc:spChg>
        </pc:sldLayoutChg>
      </pc:sldMasterChg>
      <pc:sldMasterChg chg="addSp modSldLayout">
        <pc:chgData name="Klepk, Sabiha" userId="06c5fec1-5a26-49d5-a433-9a66135e0611" providerId="ADAL" clId="{AF6D2626-2579-423E-9509-6643506ACFFA}" dt="2024-10-15T17:24:33.366" v="4"/>
        <pc:sldMasterMkLst>
          <pc:docMk/>
          <pc:sldMasterMk cId="2999462064" sldId="2147483791"/>
        </pc:sldMasterMkLst>
        <pc:spChg chg="add">
          <ac:chgData name="Klepk, Sabiha" userId="06c5fec1-5a26-49d5-a433-9a66135e0611" providerId="ADAL" clId="{AF6D2626-2579-423E-9509-6643506ACFFA}" dt="2024-10-15T17:24:33.366" v="4"/>
          <ac:spMkLst>
            <pc:docMk/>
            <pc:sldMasterMk cId="2999462064" sldId="2147483791"/>
            <ac:spMk id="7" creationId="{30B78ADB-F486-4D2F-F4B6-F69ED2C3B6DC}"/>
          </ac:spMkLst>
        </pc:spChg>
        <pc:spChg chg="add">
          <ac:chgData name="Klepk, Sabiha" userId="06c5fec1-5a26-49d5-a433-9a66135e0611" providerId="ADAL" clId="{AF6D2626-2579-423E-9509-6643506ACFFA}" dt="2024-10-15T17:24:33.366" v="4"/>
          <ac:spMkLst>
            <pc:docMk/>
            <pc:sldMasterMk cId="2999462064" sldId="2147483791"/>
            <ac:spMk id="8" creationId="{F7797FE0-1F0C-1775-17BD-9B89713AACDF}"/>
          </ac:spMkLst>
        </pc:spChg>
        <pc:spChg chg="add">
          <ac:chgData name="Klepk, Sabiha" userId="06c5fec1-5a26-49d5-a433-9a66135e0611" providerId="ADAL" clId="{AF6D2626-2579-423E-9509-6643506ACFFA}" dt="2024-10-15T17:24:33.366" v="4"/>
          <ac:spMkLst>
            <pc:docMk/>
            <pc:sldMasterMk cId="2999462064" sldId="2147483791"/>
            <ac:spMk id="9" creationId="{EDC4F527-13EA-EBB3-F66B-F656CB6E385E}"/>
          </ac:spMkLst>
        </pc:spChg>
        <pc:spChg chg="add">
          <ac:chgData name="Klepk, Sabiha" userId="06c5fec1-5a26-49d5-a433-9a66135e0611" providerId="ADAL" clId="{AF6D2626-2579-423E-9509-6643506ACFFA}" dt="2024-10-15T17:24:33.366" v="4"/>
          <ac:spMkLst>
            <pc:docMk/>
            <pc:sldMasterMk cId="2999462064" sldId="2147483791"/>
            <ac:spMk id="10" creationId="{39BC41D3-BA5B-75E5-2AFE-692451BF461D}"/>
          </ac:spMkLst>
        </pc:spChg>
        <pc:sldLayoutChg chg="addSp">
          <pc:chgData name="Klepk, Sabiha" userId="06c5fec1-5a26-49d5-a433-9a66135e0611" providerId="ADAL" clId="{AF6D2626-2579-423E-9509-6643506ACFFA}" dt="2024-10-15T17:24:33.366" v="4"/>
          <pc:sldLayoutMkLst>
            <pc:docMk/>
            <pc:sldMasterMk cId="2999462064" sldId="2147483791"/>
            <pc:sldLayoutMk cId="2169909280" sldId="2147483792"/>
          </pc:sldLayoutMkLst>
          <pc:spChg chg="add">
            <ac:chgData name="Klepk, Sabiha" userId="06c5fec1-5a26-49d5-a433-9a66135e0611" providerId="ADAL" clId="{AF6D2626-2579-423E-9509-6643506ACFFA}" dt="2024-10-15T17:24:33.366" v="4"/>
            <ac:spMkLst>
              <pc:docMk/>
              <pc:sldMasterMk cId="2999462064" sldId="2147483791"/>
              <pc:sldLayoutMk cId="2169909280" sldId="2147483792"/>
              <ac:spMk id="7" creationId="{6E540521-CDBA-D81F-D58D-A6F120904A57}"/>
            </ac:spMkLst>
          </pc:spChg>
          <pc:spChg chg="add">
            <ac:chgData name="Klepk, Sabiha" userId="06c5fec1-5a26-49d5-a433-9a66135e0611" providerId="ADAL" clId="{AF6D2626-2579-423E-9509-6643506ACFFA}" dt="2024-10-15T17:24:33.366" v="4"/>
            <ac:spMkLst>
              <pc:docMk/>
              <pc:sldMasterMk cId="2999462064" sldId="2147483791"/>
              <pc:sldLayoutMk cId="2169909280" sldId="2147483792"/>
              <ac:spMk id="8" creationId="{DECC5327-80FA-2A12-EA82-3EBBEAFDA580}"/>
            </ac:spMkLst>
          </pc:spChg>
          <pc:picChg chg="add">
            <ac:chgData name="Klepk, Sabiha" userId="06c5fec1-5a26-49d5-a433-9a66135e0611" providerId="ADAL" clId="{AF6D2626-2579-423E-9509-6643506ACFFA}" dt="2024-10-15T17:24:33.366" v="4"/>
            <ac:picMkLst>
              <pc:docMk/>
              <pc:sldMasterMk cId="2999462064" sldId="2147483791"/>
              <pc:sldLayoutMk cId="2169909280" sldId="2147483792"/>
              <ac:picMk id="10" creationId="{D7BE7C91-2863-6FA4-3EFD-5D2E52C08629}"/>
            </ac:picMkLst>
          </pc:picChg>
          <pc:cxnChg chg="add">
            <ac:chgData name="Klepk, Sabiha" userId="06c5fec1-5a26-49d5-a433-9a66135e0611" providerId="ADAL" clId="{AF6D2626-2579-423E-9509-6643506ACFFA}" dt="2024-10-15T17:24:33.366" v="4"/>
            <ac:cxnSpMkLst>
              <pc:docMk/>
              <pc:sldMasterMk cId="2999462064" sldId="2147483791"/>
              <pc:sldLayoutMk cId="2169909280" sldId="2147483792"/>
              <ac:cxnSpMk id="9" creationId="{B78DB13A-D225-1CE0-DDED-80364E576B8A}"/>
            </ac:cxnSpMkLst>
          </pc:cxnChg>
        </pc:sldLayoutChg>
        <pc:sldLayoutChg chg="addSp">
          <pc:chgData name="Klepk, Sabiha" userId="06c5fec1-5a26-49d5-a433-9a66135e0611" providerId="ADAL" clId="{AF6D2626-2579-423E-9509-6643506ACFFA}" dt="2024-10-15T17:24:33.366" v="4"/>
          <pc:sldLayoutMkLst>
            <pc:docMk/>
            <pc:sldMasterMk cId="2999462064" sldId="2147483791"/>
            <pc:sldLayoutMk cId="1202435605" sldId="2147483796"/>
          </pc:sldLayoutMkLst>
          <pc:spChg chg="add">
            <ac:chgData name="Klepk, Sabiha" userId="06c5fec1-5a26-49d5-a433-9a66135e0611" providerId="ADAL" clId="{AF6D2626-2579-423E-9509-6643506ACFFA}" dt="2024-10-15T17:24:33.366" v="4"/>
            <ac:spMkLst>
              <pc:docMk/>
              <pc:sldMasterMk cId="2999462064" sldId="2147483791"/>
              <pc:sldLayoutMk cId="1202435605" sldId="2147483796"/>
              <ac:spMk id="10" creationId="{0529781D-023C-9392-9BB4-37DB4D9E09A8}"/>
            </ac:spMkLst>
          </pc:spChg>
          <pc:spChg chg="add">
            <ac:chgData name="Klepk, Sabiha" userId="06c5fec1-5a26-49d5-a433-9a66135e0611" providerId="ADAL" clId="{AF6D2626-2579-423E-9509-6643506ACFFA}" dt="2024-10-15T17:24:33.366" v="4"/>
            <ac:spMkLst>
              <pc:docMk/>
              <pc:sldMasterMk cId="2999462064" sldId="2147483791"/>
              <pc:sldLayoutMk cId="1202435605" sldId="2147483796"/>
              <ac:spMk id="11" creationId="{C09730C2-04A3-91FD-F45A-6C6AF43E9F02}"/>
            </ac:spMkLst>
          </pc:spChg>
          <pc:cxnChg chg="add">
            <ac:chgData name="Klepk, Sabiha" userId="06c5fec1-5a26-49d5-a433-9a66135e0611" providerId="ADAL" clId="{AF6D2626-2579-423E-9509-6643506ACFFA}" dt="2024-10-15T17:24:33.366" v="4"/>
            <ac:cxnSpMkLst>
              <pc:docMk/>
              <pc:sldMasterMk cId="2999462064" sldId="2147483791"/>
              <pc:sldLayoutMk cId="1202435605" sldId="2147483796"/>
              <ac:cxnSpMk id="12" creationId="{700FBC97-0421-5141-6983-DE9541CD5970}"/>
            </ac:cxnSpMkLst>
          </pc:cxnChg>
        </pc:sldLayoutChg>
        <pc:sldLayoutChg chg="addSp">
          <pc:chgData name="Klepk, Sabiha" userId="06c5fec1-5a26-49d5-a433-9a66135e0611" providerId="ADAL" clId="{AF6D2626-2579-423E-9509-6643506ACFFA}" dt="2024-10-15T17:24:33.366" v="4"/>
          <pc:sldLayoutMkLst>
            <pc:docMk/>
            <pc:sldMasterMk cId="2999462064" sldId="2147483791"/>
            <pc:sldLayoutMk cId="4234380297" sldId="2147483797"/>
          </pc:sldLayoutMkLst>
          <pc:spChg chg="add">
            <ac:chgData name="Klepk, Sabiha" userId="06c5fec1-5a26-49d5-a433-9a66135e0611" providerId="ADAL" clId="{AF6D2626-2579-423E-9509-6643506ACFFA}" dt="2024-10-15T17:24:33.366" v="4"/>
            <ac:spMkLst>
              <pc:docMk/>
              <pc:sldMasterMk cId="2999462064" sldId="2147483791"/>
              <pc:sldLayoutMk cId="4234380297" sldId="2147483797"/>
              <ac:spMk id="6" creationId="{8BD13CFD-CE85-5DDA-61BD-1B76F5226C6F}"/>
            </ac:spMkLst>
          </pc:spChg>
          <pc:spChg chg="add">
            <ac:chgData name="Klepk, Sabiha" userId="06c5fec1-5a26-49d5-a433-9a66135e0611" providerId="ADAL" clId="{AF6D2626-2579-423E-9509-6643506ACFFA}" dt="2024-10-15T17:24:33.366" v="4"/>
            <ac:spMkLst>
              <pc:docMk/>
              <pc:sldMasterMk cId="2999462064" sldId="2147483791"/>
              <pc:sldLayoutMk cId="4234380297" sldId="2147483797"/>
              <ac:spMk id="7" creationId="{CD9548A3-505D-5BA8-CD66-047A72902C05}"/>
            </ac:spMkLst>
          </pc:spChg>
        </pc:sldLayoutChg>
      </pc:sldMasterChg>
      <pc:sldMasterChg chg="addSp modSldLayout">
        <pc:chgData name="Klepk, Sabiha" userId="06c5fec1-5a26-49d5-a433-9a66135e0611" providerId="ADAL" clId="{AF6D2626-2579-423E-9509-6643506ACFFA}" dt="2024-10-15T17:24:37.560" v="5"/>
        <pc:sldMasterMkLst>
          <pc:docMk/>
          <pc:sldMasterMk cId="23556027" sldId="2147483803"/>
        </pc:sldMasterMkLst>
        <pc:spChg chg="add">
          <ac:chgData name="Klepk, Sabiha" userId="06c5fec1-5a26-49d5-a433-9a66135e0611" providerId="ADAL" clId="{AF6D2626-2579-423E-9509-6643506ACFFA}" dt="2024-10-15T17:24:37.560" v="5"/>
          <ac:spMkLst>
            <pc:docMk/>
            <pc:sldMasterMk cId="23556027" sldId="2147483803"/>
            <ac:spMk id="8" creationId="{3B301323-F649-D115-5269-BD69B798CC09}"/>
          </ac:spMkLst>
        </pc:spChg>
        <pc:spChg chg="add">
          <ac:chgData name="Klepk, Sabiha" userId="06c5fec1-5a26-49d5-a433-9a66135e0611" providerId="ADAL" clId="{AF6D2626-2579-423E-9509-6643506ACFFA}" dt="2024-10-15T17:24:37.560" v="5"/>
          <ac:spMkLst>
            <pc:docMk/>
            <pc:sldMasterMk cId="23556027" sldId="2147483803"/>
            <ac:spMk id="9" creationId="{A4FF20D1-37F5-A3FE-A319-75880F1B35DA}"/>
          </ac:spMkLst>
        </pc:spChg>
        <pc:spChg chg="add">
          <ac:chgData name="Klepk, Sabiha" userId="06c5fec1-5a26-49d5-a433-9a66135e0611" providerId="ADAL" clId="{AF6D2626-2579-423E-9509-6643506ACFFA}" dt="2024-10-15T17:24:37.560" v="5"/>
          <ac:spMkLst>
            <pc:docMk/>
            <pc:sldMasterMk cId="23556027" sldId="2147483803"/>
            <ac:spMk id="10" creationId="{0B36572E-1D3D-C20D-DA2A-5FFE1B48D470}"/>
          </ac:spMkLst>
        </pc:spChg>
        <pc:spChg chg="add">
          <ac:chgData name="Klepk, Sabiha" userId="06c5fec1-5a26-49d5-a433-9a66135e0611" providerId="ADAL" clId="{AF6D2626-2579-423E-9509-6643506ACFFA}" dt="2024-10-15T17:24:37.560" v="5"/>
          <ac:spMkLst>
            <pc:docMk/>
            <pc:sldMasterMk cId="23556027" sldId="2147483803"/>
            <ac:spMk id="11" creationId="{C5504917-5F4A-87CF-0E21-56986E6B7389}"/>
          </ac:spMkLst>
        </pc:spChg>
        <pc:sldLayoutChg chg="addSp">
          <pc:chgData name="Klepk, Sabiha" userId="06c5fec1-5a26-49d5-a433-9a66135e0611" providerId="ADAL" clId="{AF6D2626-2579-423E-9509-6643506ACFFA}" dt="2024-10-15T17:24:37.560" v="5"/>
          <pc:sldLayoutMkLst>
            <pc:docMk/>
            <pc:sldMasterMk cId="23556027" sldId="2147483803"/>
            <pc:sldLayoutMk cId="3833470889" sldId="2147483804"/>
          </pc:sldLayoutMkLst>
          <pc:spChg chg="add">
            <ac:chgData name="Klepk, Sabiha" userId="06c5fec1-5a26-49d5-a433-9a66135e0611" providerId="ADAL" clId="{AF6D2626-2579-423E-9509-6643506ACFFA}" dt="2024-10-15T17:24:37.560" v="5"/>
            <ac:spMkLst>
              <pc:docMk/>
              <pc:sldMasterMk cId="23556027" sldId="2147483803"/>
              <pc:sldLayoutMk cId="3833470889" sldId="2147483804"/>
              <ac:spMk id="8" creationId="{E66249B7-6A37-A105-8B00-CCEF2C832DEF}"/>
            </ac:spMkLst>
          </pc:spChg>
          <pc:spChg chg="add">
            <ac:chgData name="Klepk, Sabiha" userId="06c5fec1-5a26-49d5-a433-9a66135e0611" providerId="ADAL" clId="{AF6D2626-2579-423E-9509-6643506ACFFA}" dt="2024-10-15T17:24:37.560" v="5"/>
            <ac:spMkLst>
              <pc:docMk/>
              <pc:sldMasterMk cId="23556027" sldId="2147483803"/>
              <pc:sldLayoutMk cId="3833470889" sldId="2147483804"/>
              <ac:spMk id="9" creationId="{1D8F0BA9-AA27-110C-D77D-ADF8A5DBC606}"/>
            </ac:spMkLst>
          </pc:spChg>
          <pc:picChg chg="add">
            <ac:chgData name="Klepk, Sabiha" userId="06c5fec1-5a26-49d5-a433-9a66135e0611" providerId="ADAL" clId="{AF6D2626-2579-423E-9509-6643506ACFFA}" dt="2024-10-15T17:24:37.560" v="5"/>
            <ac:picMkLst>
              <pc:docMk/>
              <pc:sldMasterMk cId="23556027" sldId="2147483803"/>
              <pc:sldLayoutMk cId="3833470889" sldId="2147483804"/>
              <ac:picMk id="11" creationId="{7EBC9F7C-4DBF-F965-A45F-4431287FD214}"/>
            </ac:picMkLst>
          </pc:picChg>
          <pc:cxnChg chg="add">
            <ac:chgData name="Klepk, Sabiha" userId="06c5fec1-5a26-49d5-a433-9a66135e0611" providerId="ADAL" clId="{AF6D2626-2579-423E-9509-6643506ACFFA}" dt="2024-10-15T17:24:37.560" v="5"/>
            <ac:cxnSpMkLst>
              <pc:docMk/>
              <pc:sldMasterMk cId="23556027" sldId="2147483803"/>
              <pc:sldLayoutMk cId="3833470889" sldId="2147483804"/>
              <ac:cxnSpMk id="10" creationId="{DBCC6053-4693-D6EA-DFA9-239D07BBA1EB}"/>
            </ac:cxnSpMkLst>
          </pc:cxnChg>
        </pc:sldLayoutChg>
        <pc:sldLayoutChg chg="addSp">
          <pc:chgData name="Klepk, Sabiha" userId="06c5fec1-5a26-49d5-a433-9a66135e0611" providerId="ADAL" clId="{AF6D2626-2579-423E-9509-6643506ACFFA}" dt="2024-10-15T17:24:37.560" v="5"/>
          <pc:sldLayoutMkLst>
            <pc:docMk/>
            <pc:sldMasterMk cId="23556027" sldId="2147483803"/>
            <pc:sldLayoutMk cId="1592527353" sldId="2147483808"/>
          </pc:sldLayoutMkLst>
          <pc:spChg chg="add">
            <ac:chgData name="Klepk, Sabiha" userId="06c5fec1-5a26-49d5-a433-9a66135e0611" providerId="ADAL" clId="{AF6D2626-2579-423E-9509-6643506ACFFA}" dt="2024-10-15T17:24:37.560" v="5"/>
            <ac:spMkLst>
              <pc:docMk/>
              <pc:sldMasterMk cId="23556027" sldId="2147483803"/>
              <pc:sldLayoutMk cId="1592527353" sldId="2147483808"/>
              <ac:spMk id="10" creationId="{D9E06A19-88A8-8DF6-DC76-6E5F4B93FB74}"/>
            </ac:spMkLst>
          </pc:spChg>
          <pc:spChg chg="add">
            <ac:chgData name="Klepk, Sabiha" userId="06c5fec1-5a26-49d5-a433-9a66135e0611" providerId="ADAL" clId="{AF6D2626-2579-423E-9509-6643506ACFFA}" dt="2024-10-15T17:24:37.560" v="5"/>
            <ac:spMkLst>
              <pc:docMk/>
              <pc:sldMasterMk cId="23556027" sldId="2147483803"/>
              <pc:sldLayoutMk cId="1592527353" sldId="2147483808"/>
              <ac:spMk id="11" creationId="{9042BCBE-E98B-9142-0BAD-5BD39A0D1E87}"/>
            </ac:spMkLst>
          </pc:spChg>
          <pc:cxnChg chg="add">
            <ac:chgData name="Klepk, Sabiha" userId="06c5fec1-5a26-49d5-a433-9a66135e0611" providerId="ADAL" clId="{AF6D2626-2579-423E-9509-6643506ACFFA}" dt="2024-10-15T17:24:37.560" v="5"/>
            <ac:cxnSpMkLst>
              <pc:docMk/>
              <pc:sldMasterMk cId="23556027" sldId="2147483803"/>
              <pc:sldLayoutMk cId="1592527353" sldId="2147483808"/>
              <ac:cxnSpMk id="12" creationId="{BD440167-EA75-4787-9633-900FF543000E}"/>
            </ac:cxnSpMkLst>
          </pc:cxnChg>
        </pc:sldLayoutChg>
        <pc:sldLayoutChg chg="addSp">
          <pc:chgData name="Klepk, Sabiha" userId="06c5fec1-5a26-49d5-a433-9a66135e0611" providerId="ADAL" clId="{AF6D2626-2579-423E-9509-6643506ACFFA}" dt="2024-10-15T17:24:37.560" v="5"/>
          <pc:sldLayoutMkLst>
            <pc:docMk/>
            <pc:sldMasterMk cId="23556027" sldId="2147483803"/>
            <pc:sldLayoutMk cId="1026476742" sldId="2147483809"/>
          </pc:sldLayoutMkLst>
          <pc:spChg chg="add">
            <ac:chgData name="Klepk, Sabiha" userId="06c5fec1-5a26-49d5-a433-9a66135e0611" providerId="ADAL" clId="{AF6D2626-2579-423E-9509-6643506ACFFA}" dt="2024-10-15T17:24:37.560" v="5"/>
            <ac:spMkLst>
              <pc:docMk/>
              <pc:sldMasterMk cId="23556027" sldId="2147483803"/>
              <pc:sldLayoutMk cId="1026476742" sldId="2147483809"/>
              <ac:spMk id="6" creationId="{91955D15-9142-82AA-80A0-2E8921EF190F}"/>
            </ac:spMkLst>
          </pc:spChg>
          <pc:spChg chg="add">
            <ac:chgData name="Klepk, Sabiha" userId="06c5fec1-5a26-49d5-a433-9a66135e0611" providerId="ADAL" clId="{AF6D2626-2579-423E-9509-6643506ACFFA}" dt="2024-10-15T17:24:37.560" v="5"/>
            <ac:spMkLst>
              <pc:docMk/>
              <pc:sldMasterMk cId="23556027" sldId="2147483803"/>
              <pc:sldLayoutMk cId="1026476742" sldId="2147483809"/>
              <ac:spMk id="7" creationId="{3366863C-ABEB-43FA-FA61-751C56EA90E3}"/>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b="0"/>
              <a:t>Grade</a:t>
            </a:r>
          </a:p>
        </c:rich>
      </c:tx>
      <c:layout>
        <c:manualLayout>
          <c:xMode val="edge"/>
          <c:yMode val="edge"/>
          <c:x val="0.41320725338112396"/>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4567829922658327"/>
          <c:y val="0.17599085231327044"/>
          <c:w val="0.52140121130781669"/>
          <c:h val="0.65434502512588155"/>
        </c:manualLayout>
      </c:layout>
      <c:pieChart>
        <c:varyColors val="1"/>
        <c:ser>
          <c:idx val="0"/>
          <c:order val="0"/>
          <c:tx>
            <c:strRef>
              <c:f>Sheet1!$B$1</c:f>
              <c:strCache>
                <c:ptCount val="1"/>
                <c:pt idx="0">
                  <c:v>Count of Grade</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B0FA-4B71-BD72-775B9945DE47}"/>
              </c:ext>
            </c:extLst>
          </c:dPt>
          <c:dPt>
            <c:idx val="1"/>
            <c:bubble3D val="0"/>
            <c:spPr>
              <a:solidFill>
                <a:schemeClr val="bg1">
                  <a:lumMod val="9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B0FA-4B71-BD72-775B9945DE47}"/>
              </c:ext>
            </c:extLst>
          </c:dPt>
          <c:dPt>
            <c:idx val="2"/>
            <c:bubble3D val="0"/>
            <c:spPr>
              <a:solidFill>
                <a:schemeClr val="accent3">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B0FA-4B71-BD72-775B9945DE47}"/>
              </c:ext>
            </c:extLst>
          </c:dPt>
          <c:dPt>
            <c:idx val="3"/>
            <c:bubble3D val="0"/>
            <c:spPr>
              <a:solidFill>
                <a:srgbClr val="1661FF"/>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B0FA-4B71-BD72-775B9945DE47}"/>
              </c:ext>
            </c:extLst>
          </c:dPt>
          <c:dPt>
            <c:idx val="4"/>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B0FA-4B71-BD72-775B9945DE47}"/>
              </c:ext>
            </c:extLst>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B0FA-4B71-BD72-775B9945DE47}"/>
              </c:ext>
            </c:extLst>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D-B0FA-4B71-BD72-775B9945DE47}"/>
              </c:ext>
            </c:extLst>
          </c:dPt>
          <c:dLbls>
            <c:dLbl>
              <c:idx val="4"/>
              <c:layout>
                <c:manualLayout>
                  <c:x val="-1.7070419196084572E-2"/>
                  <c:y val="-1.402082182938606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0FA-4B71-BD72-775B9945DE4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Sheet1!$A$2:$A$8</c:f>
              <c:strCache>
                <c:ptCount val="7"/>
                <c:pt idx="0">
                  <c:v>Grade 3</c:v>
                </c:pt>
                <c:pt idx="1">
                  <c:v>Grade 4</c:v>
                </c:pt>
                <c:pt idx="2">
                  <c:v>Grade 5</c:v>
                </c:pt>
                <c:pt idx="3">
                  <c:v>Grade 6</c:v>
                </c:pt>
                <c:pt idx="4">
                  <c:v>Grade 7</c:v>
                </c:pt>
                <c:pt idx="5">
                  <c:v>Grade 8</c:v>
                </c:pt>
                <c:pt idx="6">
                  <c:v>Grade 11</c:v>
                </c:pt>
              </c:strCache>
              <c:extLst/>
            </c:strRef>
          </c:cat>
          <c:val>
            <c:numRef>
              <c:f>Sheet1!$B$2:$B$8</c:f>
              <c:numCache>
                <c:formatCode>General</c:formatCode>
                <c:ptCount val="7"/>
                <c:pt idx="0">
                  <c:v>847</c:v>
                </c:pt>
                <c:pt idx="1">
                  <c:v>941</c:v>
                </c:pt>
                <c:pt idx="2">
                  <c:v>889</c:v>
                </c:pt>
                <c:pt idx="3">
                  <c:v>865</c:v>
                </c:pt>
                <c:pt idx="4">
                  <c:v>879</c:v>
                </c:pt>
                <c:pt idx="5">
                  <c:v>844</c:v>
                </c:pt>
                <c:pt idx="6">
                  <c:v>836</c:v>
                </c:pt>
              </c:numCache>
              <c:extLst/>
            </c:numRef>
          </c:val>
          <c:extLst>
            <c:ext xmlns:c16="http://schemas.microsoft.com/office/drawing/2014/chart" uri="{C3380CC4-5D6E-409C-BE32-E72D297353CC}">
              <c16:uniqueId val="{0000000E-B0FA-4B71-BD72-775B9945DE4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0087748994678805"/>
          <c:y val="0.87729543145160271"/>
          <c:w val="0.73700636795509189"/>
          <c:h val="0.122704568548397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Sheet1!$S$14</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0862-4FBB-A02B-2EB911703DD3}"/>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0862-4FBB-A02B-2EB911703DD3}"/>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0862-4FBB-A02B-2EB911703DD3}"/>
              </c:ext>
            </c:extLst>
          </c:dPt>
          <c:dPt>
            <c:idx val="3"/>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0862-4FBB-A02B-2EB911703DD3}"/>
              </c:ext>
            </c:extLst>
          </c:dPt>
          <c:dPt>
            <c:idx val="4"/>
            <c:bubble3D val="0"/>
            <c:spPr>
              <a:solidFill>
                <a:schemeClr val="bg1">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0862-4FBB-A02B-2EB911703DD3}"/>
              </c:ext>
            </c:extLst>
          </c:dPt>
          <c:dLbls>
            <c:dLbl>
              <c:idx val="2"/>
              <c:layout>
                <c:manualLayout>
                  <c:x val="-1.8186689731965324E-2"/>
                  <c:y val="4.26080917084398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62-4FBB-A02B-2EB911703DD3}"/>
                </c:ext>
              </c:extLst>
            </c:dLbl>
            <c:dLbl>
              <c:idx val="3"/>
              <c:layout>
                <c:manualLayout>
                  <c:x val="-5.6936490893183802E-3"/>
                  <c:y val="-2.24444983338598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862-4FBB-A02B-2EB911703DD3}"/>
                </c:ext>
              </c:extLst>
            </c:dLbl>
            <c:dLbl>
              <c:idx val="4"/>
              <c:layout>
                <c:manualLayout>
                  <c:x val="2.7683627614729978E-2"/>
                  <c:y val="-1.20426889258315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862-4FBB-A02B-2EB911703D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Sheet1!$R$15:$R$19</c:f>
              <c:strCache>
                <c:ptCount val="5"/>
                <c:pt idx="0">
                  <c:v>Within normal limits</c:v>
                </c:pt>
                <c:pt idx="1">
                  <c:v>Corrected within normal limits</c:v>
                </c:pt>
                <c:pt idx="2">
                  <c:v>Low Vision</c:v>
                </c:pt>
                <c:pt idx="3">
                  <c:v>No functional vision </c:v>
                </c:pt>
                <c:pt idx="4">
                  <c:v>Undefined or not entered</c:v>
                </c:pt>
              </c:strCache>
            </c:strRef>
          </c:cat>
          <c:val>
            <c:numRef>
              <c:f>Sheet1!$S$15:$S$19</c:f>
              <c:numCache>
                <c:formatCode>General</c:formatCode>
                <c:ptCount val="5"/>
                <c:pt idx="0">
                  <c:v>4136</c:v>
                </c:pt>
                <c:pt idx="1">
                  <c:v>1408</c:v>
                </c:pt>
                <c:pt idx="2">
                  <c:v>267</c:v>
                </c:pt>
                <c:pt idx="3">
                  <c:v>103</c:v>
                </c:pt>
                <c:pt idx="4">
                  <c:v>187</c:v>
                </c:pt>
              </c:numCache>
            </c:numRef>
          </c:val>
          <c:extLst>
            <c:ext xmlns:c16="http://schemas.microsoft.com/office/drawing/2014/chart" uri="{C3380CC4-5D6E-409C-BE32-E72D297353CC}">
              <c16:uniqueId val="{0000000A-0862-4FBB-A02B-2EB911703DD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7474747474747482E-2"/>
          <c:y val="0.92263589439234528"/>
          <c:w val="0.9"/>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Sheet1!$L$38</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07B3-4C3A-952C-707B610ACF9F}"/>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07B3-4C3A-952C-707B610ACF9F}"/>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07B3-4C3A-952C-707B610ACF9F}"/>
              </c:ext>
            </c:extLst>
          </c:dPt>
          <c:dLbls>
            <c:dLbl>
              <c:idx val="1"/>
              <c:layout>
                <c:manualLayout>
                  <c:x val="-1.5476815398075241E-2"/>
                  <c:y val="-1.353492938182104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7B3-4C3A-952C-707B610ACF9F}"/>
                </c:ext>
              </c:extLst>
            </c:dLbl>
            <c:dLbl>
              <c:idx val="2"/>
              <c:layout>
                <c:manualLayout>
                  <c:x val="3.2472957925713829E-2"/>
                  <c:y val="-1.319404337601587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7B3-4C3A-952C-707B610ACF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Sheet1!$K$39:$K$41</c:f>
              <c:strCache>
                <c:ptCount val="3"/>
                <c:pt idx="0">
                  <c:v>No</c:v>
                </c:pt>
                <c:pt idx="1">
                  <c:v>Yes</c:v>
                </c:pt>
                <c:pt idx="2">
                  <c:v>Undefined or not entered</c:v>
                </c:pt>
              </c:strCache>
            </c:strRef>
          </c:cat>
          <c:val>
            <c:numRef>
              <c:f>Sheet1!$L$39:$L$41</c:f>
              <c:numCache>
                <c:formatCode>General</c:formatCode>
                <c:ptCount val="3"/>
                <c:pt idx="0">
                  <c:v>5823</c:v>
                </c:pt>
                <c:pt idx="1">
                  <c:v>37</c:v>
                </c:pt>
                <c:pt idx="2">
                  <c:v>241</c:v>
                </c:pt>
              </c:numCache>
            </c:numRef>
          </c:val>
          <c:extLst>
            <c:ext xmlns:c16="http://schemas.microsoft.com/office/drawing/2014/chart" uri="{C3380CC4-5D6E-409C-BE32-E72D297353CC}">
              <c16:uniqueId val="{00000006-07B3-4C3A-952C-707B610ACF9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1767020599697765"/>
          <c:y val="0.92263589439234528"/>
          <c:w val="0.35582110474827011"/>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404438081597"/>
          <c:y val="0.12068507982901458"/>
          <c:w val="0.25041716376362044"/>
          <c:h val="0.66975219023247257"/>
        </c:manualLayout>
      </c:layout>
      <c:pieChart>
        <c:varyColors val="1"/>
        <c:ser>
          <c:idx val="0"/>
          <c:order val="0"/>
          <c:tx>
            <c:strRef>
              <c:f>Sheet1!$S$86</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15CF-46DD-BF53-0F31CE8C4994}"/>
              </c:ext>
            </c:extLst>
          </c:dPt>
          <c:dPt>
            <c:idx val="1"/>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15CF-46DD-BF53-0F31CE8C4994}"/>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15CF-46DD-BF53-0F31CE8C4994}"/>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15CF-46DD-BF53-0F31CE8C4994}"/>
              </c:ext>
            </c:extLst>
          </c:dPt>
          <c:dPt>
            <c:idx val="4"/>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15CF-46DD-BF53-0F31CE8C4994}"/>
              </c:ext>
            </c:extLst>
          </c:dPt>
          <c:dPt>
            <c:idx val="5"/>
            <c:bubble3D val="0"/>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15CF-46DD-BF53-0F31CE8C4994}"/>
              </c:ext>
            </c:extLst>
          </c:dPt>
          <c:dLbls>
            <c:dLbl>
              <c:idx val="1"/>
              <c:layout>
                <c:manualLayout>
                  <c:x val="-3.7590571064980517E-2"/>
                  <c:y val="7.604257405628820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CF-46DD-BF53-0F31CE8C4994}"/>
                </c:ext>
              </c:extLst>
            </c:dLbl>
            <c:dLbl>
              <c:idx val="2"/>
              <c:layout>
                <c:manualLayout>
                  <c:x val="-3.3567664837349923E-2"/>
                  <c:y val="-4.948244889103028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CF-46DD-BF53-0F31CE8C4994}"/>
                </c:ext>
              </c:extLst>
            </c:dLbl>
            <c:dLbl>
              <c:idx val="3"/>
              <c:layout>
                <c:manualLayout>
                  <c:x val="-1.0794957448500755E-2"/>
                  <c:y val="-5.59882662888735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CF-46DD-BF53-0F31CE8C4994}"/>
                </c:ext>
              </c:extLst>
            </c:dLbl>
            <c:dLbl>
              <c:idx val="4"/>
              <c:layout>
                <c:manualLayout>
                  <c:x val="2.448630000795355E-2"/>
                  <c:y val="-5.558090485291912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5CF-46DD-BF53-0F31CE8C4994}"/>
                </c:ext>
              </c:extLst>
            </c:dLbl>
            <c:dLbl>
              <c:idx val="5"/>
              <c:layout>
                <c:manualLayout>
                  <c:x val="4.3309373260160662E-2"/>
                  <c:y val="-2.022501667203788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5CF-46DD-BF53-0F31CE8C49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Sheet1!$R$87:$R$92</c:f>
              <c:strCache>
                <c:ptCount val="6"/>
                <c:pt idx="0">
                  <c:v>Within normal limits</c:v>
                </c:pt>
                <c:pt idx="1">
                  <c:v>Corrected within normal limits</c:v>
                </c:pt>
                <c:pt idx="2">
                  <c:v>Aided but still significant loss</c:v>
                </c:pt>
                <c:pt idx="3">
                  <c:v>Profound loss with aids</c:v>
                </c:pt>
                <c:pt idx="4">
                  <c:v>Unable to determine </c:v>
                </c:pt>
                <c:pt idx="5">
                  <c:v>Undefined or not entered</c:v>
                </c:pt>
              </c:strCache>
            </c:strRef>
          </c:cat>
          <c:val>
            <c:numRef>
              <c:f>Sheet1!$S$87:$S$92</c:f>
              <c:numCache>
                <c:formatCode>General</c:formatCode>
                <c:ptCount val="6"/>
                <c:pt idx="0">
                  <c:v>5684</c:v>
                </c:pt>
                <c:pt idx="1">
                  <c:v>75</c:v>
                </c:pt>
                <c:pt idx="2">
                  <c:v>81</c:v>
                </c:pt>
                <c:pt idx="3">
                  <c:v>44</c:v>
                </c:pt>
                <c:pt idx="4">
                  <c:v>77</c:v>
                </c:pt>
                <c:pt idx="5">
                  <c:v>140</c:v>
                </c:pt>
              </c:numCache>
            </c:numRef>
          </c:val>
          <c:extLst>
            <c:ext xmlns:c16="http://schemas.microsoft.com/office/drawing/2014/chart" uri="{C3380CC4-5D6E-409C-BE32-E72D297353CC}">
              <c16:uniqueId val="{0000000C-15CF-46DD-BF53-0F31CE8C499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725025849041597"/>
          <c:y val="0.87059892767154112"/>
          <c:w val="0.71287322039290546"/>
          <c:h val="0.129401072328458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Sheet1!$L$131</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C6FA-432A-B1A6-44B7B45D840B}"/>
              </c:ext>
            </c:extLst>
          </c:dPt>
          <c:dPt>
            <c:idx val="1"/>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C6FA-432A-B1A6-44B7B45D840B}"/>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C6FA-432A-B1A6-44B7B45D840B}"/>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C6FA-432A-B1A6-44B7B45D840B}"/>
              </c:ext>
            </c:extLst>
          </c:dPt>
          <c:dPt>
            <c:idx val="4"/>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C6FA-432A-B1A6-44B7B45D840B}"/>
              </c:ext>
            </c:extLst>
          </c:dPt>
          <c:dLbls>
            <c:dLbl>
              <c:idx val="1"/>
              <c:layout>
                <c:manualLayout>
                  <c:x val="-5.4567326811420834E-3"/>
                  <c:y val="2.2641531508822087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FA-432A-B1A6-44B7B45D840B}"/>
                </c:ext>
              </c:extLst>
            </c:dLbl>
            <c:dLbl>
              <c:idx val="2"/>
              <c:layout>
                <c:manualLayout>
                  <c:x val="3.9061878628807764E-4"/>
                  <c:y val="-1.62747807108510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6FA-432A-B1A6-44B7B45D840B}"/>
                </c:ext>
              </c:extLst>
            </c:dLbl>
            <c:dLbl>
              <c:idx val="4"/>
              <c:layout>
                <c:manualLayout>
                  <c:x val="9.0412988149208614E-3"/>
                  <c:y val="-1.38090740557564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FA-432A-B1A6-44B7B45D84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Sheet1!$K$132:$K$136</c:f>
              <c:strCache>
                <c:ptCount val="5"/>
                <c:pt idx="0">
                  <c:v>No motor dysfunction</c:v>
                </c:pt>
                <c:pt idx="1">
                  <c:v>Requires adaptations</c:v>
                </c:pt>
                <c:pt idx="2">
                  <c:v>Uses equipment </c:v>
                </c:pt>
                <c:pt idx="3">
                  <c:v>Assistance for all activities</c:v>
                </c:pt>
                <c:pt idx="4">
                  <c:v>Undefined or not entered</c:v>
                </c:pt>
              </c:strCache>
            </c:strRef>
          </c:cat>
          <c:val>
            <c:numRef>
              <c:f>Sheet1!$L$132:$L$136</c:f>
              <c:numCache>
                <c:formatCode>General</c:formatCode>
                <c:ptCount val="5"/>
                <c:pt idx="0">
                  <c:v>5341</c:v>
                </c:pt>
                <c:pt idx="1">
                  <c:v>207</c:v>
                </c:pt>
                <c:pt idx="2">
                  <c:v>196</c:v>
                </c:pt>
                <c:pt idx="3">
                  <c:v>217</c:v>
                </c:pt>
                <c:pt idx="4">
                  <c:v>140</c:v>
                </c:pt>
              </c:numCache>
            </c:numRef>
          </c:val>
          <c:extLst>
            <c:ext xmlns:c16="http://schemas.microsoft.com/office/drawing/2014/chart" uri="{C3380CC4-5D6E-409C-BE32-E72D297353CC}">
              <c16:uniqueId val="{0000000A-EBA4-4E10-8226-872550F7CB4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3484848484848487E-2"/>
          <c:y val="0.93276674994708553"/>
          <c:w val="0.95050505050505052"/>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Sheet1!$S$118</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FE59-40D4-BA9E-F8D7126BC05B}"/>
              </c:ext>
            </c:extLst>
          </c:dPt>
          <c:dPt>
            <c:idx val="1"/>
            <c:bubble3D val="0"/>
            <c:spPr>
              <a:solidFill>
                <a:schemeClr val="bg1">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FE59-40D4-BA9E-F8D7126BC05B}"/>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FE59-40D4-BA9E-F8D7126BC05B}"/>
              </c:ext>
            </c:extLst>
          </c:dPt>
          <c:dPt>
            <c:idx val="3"/>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FE59-40D4-BA9E-F8D7126BC05B}"/>
              </c:ext>
            </c:extLst>
          </c:dPt>
          <c:dPt>
            <c:idx val="4"/>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FE59-40D4-BA9E-F8D7126BC05B}"/>
              </c:ext>
            </c:extLst>
          </c:dPt>
          <c:dLbls>
            <c:dLbl>
              <c:idx val="2"/>
              <c:layout>
                <c:manualLayout>
                  <c:x val="-1.2057931678994717E-2"/>
                  <c:y val="1.60391917864022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59-40D4-BA9E-F8D7126BC05B}"/>
                </c:ext>
              </c:extLst>
            </c:dLbl>
            <c:dLbl>
              <c:idx val="3"/>
              <c:layout>
                <c:manualLayout>
                  <c:x val="-1.5437644158116598E-2"/>
                  <c:y val="-9.83384333283343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59-40D4-BA9E-F8D7126BC05B}"/>
                </c:ext>
              </c:extLst>
            </c:dLbl>
            <c:dLbl>
              <c:idx val="4"/>
              <c:layout>
                <c:manualLayout>
                  <c:x val="1.805684800763541E-2"/>
                  <c:y val="-1.347111296887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59-40D4-BA9E-F8D7126BC0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Sheet1!$R$119:$R$123</c:f>
              <c:strCache>
                <c:ptCount val="5"/>
                <c:pt idx="0">
                  <c:v>Initiates social interactions</c:v>
                </c:pt>
                <c:pt idx="1">
                  <c:v>Responds to social interaction </c:v>
                </c:pt>
                <c:pt idx="2">
                  <c:v>Alerts to others</c:v>
                </c:pt>
                <c:pt idx="3">
                  <c:v>Does not alert to others</c:v>
                </c:pt>
                <c:pt idx="4">
                  <c:v>Undefined or not entered</c:v>
                </c:pt>
              </c:strCache>
            </c:strRef>
          </c:cat>
          <c:val>
            <c:numRef>
              <c:f>Sheet1!$S$119:$S$123</c:f>
              <c:numCache>
                <c:formatCode>General</c:formatCode>
                <c:ptCount val="5"/>
                <c:pt idx="0">
                  <c:v>3924</c:v>
                </c:pt>
                <c:pt idx="1">
                  <c:v>1460</c:v>
                </c:pt>
                <c:pt idx="2">
                  <c:v>456</c:v>
                </c:pt>
                <c:pt idx="3">
                  <c:v>121</c:v>
                </c:pt>
                <c:pt idx="4">
                  <c:v>140</c:v>
                </c:pt>
              </c:numCache>
            </c:numRef>
          </c:val>
          <c:extLst>
            <c:ext xmlns:c16="http://schemas.microsoft.com/office/drawing/2014/chart" uri="{C3380CC4-5D6E-409C-BE32-E72D297353CC}">
              <c16:uniqueId val="{0000000A-FE59-40D4-BA9E-F8D7126BC05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313131313131313E-3"/>
          <c:y val="0.89423759063260144"/>
          <c:w val="0.9853735186510777"/>
          <c:h val="0.105762409367398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Sheet1!$L$163</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15A3-432D-9888-10F0C5AA7B5E}"/>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15A3-432D-9888-10F0C5AA7B5E}"/>
              </c:ext>
            </c:extLst>
          </c:dPt>
          <c:dPt>
            <c:idx val="2"/>
            <c:bubble3D val="0"/>
            <c:spPr>
              <a:solidFill>
                <a:schemeClr val="bg2">
                  <a:lumMod val="7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15A3-432D-9888-10F0C5AA7B5E}"/>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15A3-432D-9888-10F0C5AA7B5E}"/>
              </c:ext>
            </c:extLst>
          </c:dPt>
          <c:dPt>
            <c:idx val="4"/>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15A3-432D-9888-10F0C5AA7B5E}"/>
              </c:ext>
            </c:extLst>
          </c:dPt>
          <c:dPt>
            <c:idx val="5"/>
            <c:bubble3D val="0"/>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15A3-432D-9888-10F0C5AA7B5E}"/>
              </c:ext>
            </c:extLst>
          </c:dPt>
          <c:dLbls>
            <c:dLbl>
              <c:idx val="2"/>
              <c:layout>
                <c:manualLayout>
                  <c:x val="-2.112145072774994E-2"/>
                  <c:y val="4.3823262571567444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A3-432D-9888-10F0C5AA7B5E}"/>
                </c:ext>
              </c:extLst>
            </c:dLbl>
            <c:dLbl>
              <c:idx val="3"/>
              <c:tx>
                <c:rich>
                  <a:bodyPr/>
                  <a:lstStyle/>
                  <a:p>
                    <a:fld id="{5F4DAE15-6106-424C-829F-F68395031C7C}" type="PERCENTAGE">
                      <a:rPr lang="en-US"/>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5A3-432D-9888-10F0C5AA7B5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Sheet1!$K$164:$K$169</c:f>
              <c:strCache>
                <c:ptCount val="6"/>
                <c:pt idx="0">
                  <c:v>Attends at least 90%</c:v>
                </c:pt>
                <c:pt idx="1">
                  <c:v>Attends 75%</c:v>
                </c:pt>
                <c:pt idx="2">
                  <c:v>Attends 50%</c:v>
                </c:pt>
                <c:pt idx="3">
                  <c:v>Homebound</c:v>
                </c:pt>
                <c:pt idx="4">
                  <c:v>Irregular/not due to health</c:v>
                </c:pt>
                <c:pt idx="5">
                  <c:v>Undefined or not entered</c:v>
                </c:pt>
              </c:strCache>
            </c:strRef>
          </c:cat>
          <c:val>
            <c:numRef>
              <c:f>Sheet1!$L$164:$L$169</c:f>
              <c:numCache>
                <c:formatCode>General</c:formatCode>
                <c:ptCount val="6"/>
                <c:pt idx="0">
                  <c:v>5350</c:v>
                </c:pt>
                <c:pt idx="1">
                  <c:v>388</c:v>
                </c:pt>
                <c:pt idx="2">
                  <c:v>105</c:v>
                </c:pt>
                <c:pt idx="3">
                  <c:v>22</c:v>
                </c:pt>
                <c:pt idx="4">
                  <c:v>96</c:v>
                </c:pt>
                <c:pt idx="5">
                  <c:v>140</c:v>
                </c:pt>
              </c:numCache>
            </c:numRef>
          </c:val>
          <c:extLst>
            <c:ext xmlns:c16="http://schemas.microsoft.com/office/drawing/2014/chart" uri="{C3380CC4-5D6E-409C-BE32-E72D297353CC}">
              <c16:uniqueId val="{0000000C-15A3-432D-9888-10F0C5AA7B5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9696969696969695E-2"/>
          <c:y val="0.91250503883760536"/>
          <c:w val="0.9542929292929293"/>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54899387576552"/>
          <c:y val="0.16458545389955512"/>
          <c:w val="0.25041716376362044"/>
          <c:h val="0.66975219023247257"/>
        </c:manualLayout>
      </c:layout>
      <c:pieChart>
        <c:varyColors val="1"/>
        <c:dLbls>
          <c:dLblPos val="bestFit"/>
          <c:showLegendKey val="0"/>
          <c:showVal val="1"/>
          <c:showCatName val="0"/>
          <c:showSerName val="0"/>
          <c:showPercent val="0"/>
          <c:showBubbleSize val="0"/>
          <c:showLeaderLines val="0"/>
        </c:dLbls>
        <c:firstSliceAng val="0"/>
      </c:pie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Sheet1!$B$107</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97BB-4A17-A54E-4DD1210261E4}"/>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97BB-4A17-A54E-4DD1210261E4}"/>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97BB-4A17-A54E-4DD1210261E4}"/>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97BB-4A17-A54E-4DD1210261E4}"/>
              </c:ext>
            </c:extLst>
          </c:dPt>
          <c:dPt>
            <c:idx val="4"/>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97BB-4A17-A54E-4DD1210261E4}"/>
              </c:ext>
            </c:extLst>
          </c:dPt>
          <c:dPt>
            <c:idx val="5"/>
            <c:bubble3D val="0"/>
            <c:spPr>
              <a:solidFill>
                <a:schemeClr val="bg1">
                  <a:lumMod val="7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97BB-4A17-A54E-4DD1210261E4}"/>
              </c:ext>
            </c:extLst>
          </c:dPt>
          <c:dLbls>
            <c:dLbl>
              <c:idx val="2"/>
              <c:layout>
                <c:manualLayout>
                  <c:x val="2.737731647180466E-2"/>
                  <c:y val="-1.50147930370755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BB-4A17-A54E-4DD1210261E4}"/>
                </c:ext>
              </c:extLst>
            </c:dLbl>
            <c:dLbl>
              <c:idx val="5"/>
              <c:layout>
                <c:manualLayout>
                  <c:x val="-3.9618627217061675E-4"/>
                  <c:y val="-1.05554774121345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7BB-4A17-A54E-4DD1210261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Sheet1!$A$108:$A$113</c:f>
              <c:strCache>
                <c:ptCount val="6"/>
                <c:pt idx="0">
                  <c:v>Fluently with understanding</c:v>
                </c:pt>
                <c:pt idx="1">
                  <c:v>Fluenty with basic understanding</c:v>
                </c:pt>
                <c:pt idx="2">
                  <c:v>Basic words and simple sentences</c:v>
                </c:pt>
                <c:pt idx="3">
                  <c:v>Aware of text</c:v>
                </c:pt>
                <c:pt idx="4">
                  <c:v>No awareness of print</c:v>
                </c:pt>
                <c:pt idx="5">
                  <c:v>Undefined or not entered</c:v>
                </c:pt>
              </c:strCache>
            </c:strRef>
          </c:cat>
          <c:val>
            <c:numRef>
              <c:f>Sheet1!$B$108:$B$113</c:f>
              <c:numCache>
                <c:formatCode>General</c:formatCode>
                <c:ptCount val="6"/>
                <c:pt idx="0">
                  <c:v>248</c:v>
                </c:pt>
                <c:pt idx="1">
                  <c:v>1115</c:v>
                </c:pt>
                <c:pt idx="2">
                  <c:v>2386</c:v>
                </c:pt>
                <c:pt idx="3">
                  <c:v>1306</c:v>
                </c:pt>
                <c:pt idx="4">
                  <c:v>874</c:v>
                </c:pt>
                <c:pt idx="5">
                  <c:v>172</c:v>
                </c:pt>
              </c:numCache>
            </c:numRef>
          </c:val>
          <c:extLst>
            <c:ext xmlns:c16="http://schemas.microsoft.com/office/drawing/2014/chart" uri="{C3380CC4-5D6E-409C-BE32-E72D297353CC}">
              <c16:uniqueId val="{0000000C-97BB-4A17-A54E-4DD1210261E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Sheet1!$S$146</c:f>
              <c:strCache>
                <c:ptCount val="1"/>
                <c:pt idx="0">
                  <c:v>Counts</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EF9A-4758-9065-D3DE45386D4F}"/>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EF9A-4758-9065-D3DE45386D4F}"/>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EF9A-4758-9065-D3DE45386D4F}"/>
              </c:ext>
            </c:extLst>
          </c:dPt>
          <c:dPt>
            <c:idx val="3"/>
            <c:bubble3D val="0"/>
            <c:spPr>
              <a:solidFill>
                <a:schemeClr val="bg1">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EF9A-4758-9065-D3DE45386D4F}"/>
              </c:ext>
            </c:extLst>
          </c:dPt>
          <c:dPt>
            <c:idx val="4"/>
            <c:bubble3D val="0"/>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EF9A-4758-9065-D3DE45386D4F}"/>
              </c:ext>
            </c:extLst>
          </c:dPt>
          <c:dPt>
            <c:idx val="5"/>
            <c:bubble3D val="0"/>
            <c:spPr>
              <a:solidFill>
                <a:schemeClr val="bg2">
                  <a:lumMod val="7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EF9A-4758-9065-D3DE45386D4F}"/>
              </c:ext>
            </c:extLst>
          </c:dPt>
          <c:dLbls>
            <c:dLbl>
              <c:idx val="2"/>
              <c:layout>
                <c:manualLayout>
                  <c:x val="-2.5786805058458602E-2"/>
                  <c:y val="-3.05010545662238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9A-4758-9065-D3DE45386D4F}"/>
                </c:ext>
              </c:extLst>
            </c:dLbl>
            <c:dLbl>
              <c:idx val="5"/>
              <c:layout>
                <c:manualLayout>
                  <c:x val="-9.1465342400381764E-3"/>
                  <c:y val="-2.070124665362684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F9A-4758-9065-D3DE45386D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Sheet1!$R$147:$R$152</c:f>
              <c:strCache>
                <c:ptCount val="6"/>
                <c:pt idx="0">
                  <c:v>Applies computations</c:v>
                </c:pt>
                <c:pt idx="1">
                  <c:v>Does computations</c:v>
                </c:pt>
                <c:pt idx="2">
                  <c:v>Counts with correspondence</c:v>
                </c:pt>
                <c:pt idx="3">
                  <c:v>Rote counts</c:v>
                </c:pt>
                <c:pt idx="4">
                  <c:v>No awareness of numbers</c:v>
                </c:pt>
                <c:pt idx="5">
                  <c:v>Undefined or not entered</c:v>
                </c:pt>
              </c:strCache>
            </c:strRef>
          </c:cat>
          <c:val>
            <c:numRef>
              <c:f>Sheet1!$S$147:$S$152</c:f>
              <c:numCache>
                <c:formatCode>General</c:formatCode>
                <c:ptCount val="6"/>
                <c:pt idx="0">
                  <c:v>300</c:v>
                </c:pt>
                <c:pt idx="1">
                  <c:v>2208</c:v>
                </c:pt>
                <c:pt idx="2">
                  <c:v>2061</c:v>
                </c:pt>
                <c:pt idx="3">
                  <c:v>615</c:v>
                </c:pt>
                <c:pt idx="4">
                  <c:v>744</c:v>
                </c:pt>
                <c:pt idx="5">
                  <c:v>173</c:v>
                </c:pt>
              </c:numCache>
            </c:numRef>
          </c:val>
          <c:extLst>
            <c:ext xmlns:c16="http://schemas.microsoft.com/office/drawing/2014/chart" uri="{C3380CC4-5D6E-409C-BE32-E72D297353CC}">
              <c16:uniqueId val="{0000000C-EF9A-4758-9065-D3DE45386D4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8007635409210199E-2"/>
          <c:y val="0.84696026471048091"/>
          <c:w val="0.83640887218643123"/>
          <c:h val="0.129401072328458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[Charts &amp; Data LCI.xlsx]Sheet1!PivotTable1</c:name>
    <c:fmtId val="7"/>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b="0"/>
              <a:t>Age</a:t>
            </a:r>
          </a:p>
        </c:rich>
      </c:tx>
      <c:layout>
        <c:manualLayout>
          <c:xMode val="edge"/>
          <c:yMode val="edge"/>
          <c:x val="0.42573491867266028"/>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s>
    <c:plotArea>
      <c:layout>
        <c:manualLayout>
          <c:layoutTarget val="inner"/>
          <c:xMode val="edge"/>
          <c:yMode val="edge"/>
          <c:x val="0.23642042804829833"/>
          <c:y val="0.21697894367919557"/>
          <c:w val="0.52715914390340335"/>
          <c:h val="0.63673245033446546"/>
        </c:manualLayout>
      </c:layout>
      <c:pieChart>
        <c:varyColors val="1"/>
        <c:ser>
          <c:idx val="0"/>
          <c:order val="0"/>
          <c:tx>
            <c:strRef>
              <c:f>Sheet1!$C$27</c:f>
              <c:strCache>
                <c:ptCount val="1"/>
                <c:pt idx="0">
                  <c:v>Total</c:v>
                </c:pt>
              </c:strCache>
            </c:strRef>
          </c:tx>
          <c:dPt>
            <c:idx val="0"/>
            <c:bubble3D val="0"/>
            <c:spPr>
              <a:solidFill>
                <a:schemeClr val="bg2">
                  <a:lumMod val="9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7210-43A1-B37E-F2DE57C0AEFF}"/>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7210-43A1-B37E-F2DE57C0AEFF}"/>
              </c:ext>
            </c:extLst>
          </c:dPt>
          <c:dPt>
            <c:idx val="2"/>
            <c:bubble3D val="0"/>
            <c:spPr>
              <a:solidFill>
                <a:srgbClr val="CAD0E9"/>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7210-43A1-B37E-F2DE57C0AEFF}"/>
              </c:ext>
            </c:extLst>
          </c:dPt>
          <c:dPt>
            <c:idx val="3"/>
            <c:bubble3D val="0"/>
            <c:spPr>
              <a:solidFill>
                <a:srgbClr val="4F5056"/>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7210-43A1-B37E-F2DE57C0AEFF}"/>
              </c:ext>
            </c:extLst>
          </c:dPt>
          <c:dPt>
            <c:idx val="4"/>
            <c:bubble3D val="0"/>
            <c:spPr>
              <a:solidFill>
                <a:schemeClr val="bg2">
                  <a:lumMod val="7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7210-43A1-B37E-F2DE57C0AEFF}"/>
              </c:ext>
            </c:extLst>
          </c:dPt>
          <c:dPt>
            <c:idx val="5"/>
            <c:bubble3D val="0"/>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7210-43A1-B37E-F2DE57C0AEFF}"/>
              </c:ext>
            </c:extLst>
          </c:dPt>
          <c:dPt>
            <c:idx val="6"/>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D-7210-43A1-B37E-F2DE57C0AEFF}"/>
              </c:ext>
            </c:extLst>
          </c:dPt>
          <c:dPt>
            <c:idx val="7"/>
            <c:bubble3D val="0"/>
            <c:spPr>
              <a:gradFill rotWithShape="1">
                <a:gsLst>
                  <a:gs pos="0">
                    <a:schemeClr val="accent2">
                      <a:lumMod val="60000"/>
                      <a:shade val="85000"/>
                      <a:satMod val="130000"/>
                    </a:schemeClr>
                  </a:gs>
                  <a:gs pos="34000">
                    <a:schemeClr val="accent2">
                      <a:lumMod val="60000"/>
                      <a:shade val="87000"/>
                      <a:satMod val="125000"/>
                    </a:schemeClr>
                  </a:gs>
                  <a:gs pos="70000">
                    <a:schemeClr val="accent2">
                      <a:lumMod val="60000"/>
                      <a:tint val="100000"/>
                      <a:shade val="90000"/>
                      <a:satMod val="130000"/>
                    </a:schemeClr>
                  </a:gs>
                  <a:gs pos="100000">
                    <a:schemeClr val="accent2">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F-7210-43A1-B37E-F2DE57C0AEFF}"/>
              </c:ext>
            </c:extLst>
          </c:dPt>
          <c:dPt>
            <c:idx val="8"/>
            <c:bubble3D val="0"/>
            <c:spPr>
              <a:solidFill>
                <a:schemeClr val="accent2">
                  <a:lumMod val="2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11-7210-43A1-B37E-F2DE57C0AEFF}"/>
              </c:ext>
            </c:extLst>
          </c:dPt>
          <c:dPt>
            <c:idx val="9"/>
            <c:bubble3D val="0"/>
            <c:spPr>
              <a:gradFill rotWithShape="1">
                <a:gsLst>
                  <a:gs pos="0">
                    <a:schemeClr val="accent4">
                      <a:lumMod val="60000"/>
                      <a:shade val="85000"/>
                      <a:satMod val="130000"/>
                    </a:schemeClr>
                  </a:gs>
                  <a:gs pos="34000">
                    <a:schemeClr val="accent4">
                      <a:lumMod val="60000"/>
                      <a:shade val="87000"/>
                      <a:satMod val="125000"/>
                    </a:schemeClr>
                  </a:gs>
                  <a:gs pos="70000">
                    <a:schemeClr val="accent4">
                      <a:lumMod val="60000"/>
                      <a:tint val="100000"/>
                      <a:shade val="90000"/>
                      <a:satMod val="130000"/>
                    </a:schemeClr>
                  </a:gs>
                  <a:gs pos="100000">
                    <a:schemeClr val="accent4">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13-7210-43A1-B37E-F2DE57C0AEFF}"/>
              </c:ext>
            </c:extLst>
          </c:dPt>
          <c:dPt>
            <c:idx val="10"/>
            <c:bubble3D val="0"/>
            <c:spPr>
              <a:solidFill>
                <a:schemeClr val="accent1">
                  <a:lumMod val="2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15-7210-43A1-B37E-F2DE57C0AEFF}"/>
              </c:ext>
            </c:extLst>
          </c:dPt>
          <c:dPt>
            <c:idx val="11"/>
            <c:bubble3D val="0"/>
            <c:spPr>
              <a:gradFill rotWithShape="1">
                <a:gsLst>
                  <a:gs pos="0">
                    <a:schemeClr val="accent6">
                      <a:lumMod val="60000"/>
                      <a:shade val="85000"/>
                      <a:satMod val="130000"/>
                    </a:schemeClr>
                  </a:gs>
                  <a:gs pos="34000">
                    <a:schemeClr val="accent6">
                      <a:lumMod val="60000"/>
                      <a:shade val="87000"/>
                      <a:satMod val="125000"/>
                    </a:schemeClr>
                  </a:gs>
                  <a:gs pos="70000">
                    <a:schemeClr val="accent6">
                      <a:lumMod val="60000"/>
                      <a:tint val="100000"/>
                      <a:shade val="90000"/>
                      <a:satMod val="130000"/>
                    </a:schemeClr>
                  </a:gs>
                  <a:gs pos="100000">
                    <a:schemeClr val="accent6">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17-7210-43A1-B37E-F2DE57C0AEFF}"/>
              </c:ext>
            </c:extLst>
          </c:dPt>
          <c:dPt>
            <c:idx val="12"/>
            <c:bubble3D val="0"/>
            <c:spPr>
              <a:gradFill rotWithShape="1">
                <a:gsLst>
                  <a:gs pos="0">
                    <a:schemeClr val="accent1">
                      <a:lumMod val="80000"/>
                      <a:lumOff val="20000"/>
                      <a:shade val="85000"/>
                      <a:satMod val="130000"/>
                    </a:schemeClr>
                  </a:gs>
                  <a:gs pos="34000">
                    <a:schemeClr val="accent1">
                      <a:lumMod val="80000"/>
                      <a:lumOff val="20000"/>
                      <a:shade val="87000"/>
                      <a:satMod val="125000"/>
                    </a:schemeClr>
                  </a:gs>
                  <a:gs pos="70000">
                    <a:schemeClr val="accent1">
                      <a:lumMod val="80000"/>
                      <a:lumOff val="20000"/>
                      <a:tint val="100000"/>
                      <a:shade val="90000"/>
                      <a:satMod val="130000"/>
                    </a:schemeClr>
                  </a:gs>
                  <a:gs pos="100000">
                    <a:schemeClr val="accent1">
                      <a:lumMod val="80000"/>
                      <a:lumOff val="2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19-7210-43A1-B37E-F2DE57C0AEFF}"/>
              </c:ext>
            </c:extLst>
          </c:dPt>
          <c:dLbls>
            <c:dLbl>
              <c:idx val="0"/>
              <c:layout>
                <c:manualLayout>
                  <c:x val="-1.4968497372032447E-2"/>
                  <c:y val="7.810556148087634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10-43A1-B37E-F2DE57C0AEFF}"/>
                </c:ext>
              </c:extLst>
            </c:dLbl>
            <c:dLbl>
              <c:idx val="7"/>
              <c:layout>
                <c:manualLayout>
                  <c:x val="-1.2455760423881601E-2"/>
                  <c:y val="-6.5594561816224289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210-43A1-B37E-F2DE57C0AEFF}"/>
                </c:ext>
              </c:extLst>
            </c:dLbl>
            <c:dLbl>
              <c:idx val="8"/>
              <c:layout>
                <c:manualLayout>
                  <c:x val="2.3787187442202038E-3"/>
                  <c:y val="-9.689538404903644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210-43A1-B37E-F2DE57C0AEFF}"/>
                </c:ext>
              </c:extLst>
            </c:dLbl>
            <c:dLbl>
              <c:idx val="9"/>
              <c:layout>
                <c:manualLayout>
                  <c:x val="-1.7185642767588636E-2"/>
                  <c:y val="-3.005020133483609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210-43A1-B37E-F2DE57C0AEFF}"/>
                </c:ext>
              </c:extLst>
            </c:dLbl>
            <c:dLbl>
              <c:idx val="11"/>
              <c:layout>
                <c:manualLayout>
                  <c:x val="-1.2548028408519215E-3"/>
                  <c:y val="-2.842288131960677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7-7210-43A1-B37E-F2DE57C0AEF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Sheet1!$B$28:$B$41</c:f>
              <c:strCache>
                <c:ptCount val="13"/>
                <c:pt idx="0">
                  <c:v>8</c:v>
                </c:pt>
                <c:pt idx="1">
                  <c:v>9</c:v>
                </c:pt>
                <c:pt idx="2">
                  <c:v>10</c:v>
                </c:pt>
                <c:pt idx="3">
                  <c:v>11</c:v>
                </c:pt>
                <c:pt idx="4">
                  <c:v>12</c:v>
                </c:pt>
                <c:pt idx="5">
                  <c:v>13</c:v>
                </c:pt>
                <c:pt idx="6">
                  <c:v>14</c:v>
                </c:pt>
                <c:pt idx="7">
                  <c:v>15</c:v>
                </c:pt>
                <c:pt idx="8">
                  <c:v>16</c:v>
                </c:pt>
                <c:pt idx="9">
                  <c:v>17</c:v>
                </c:pt>
                <c:pt idx="10">
                  <c:v>18</c:v>
                </c:pt>
                <c:pt idx="11">
                  <c:v>19</c:v>
                </c:pt>
                <c:pt idx="12">
                  <c:v>20</c:v>
                </c:pt>
              </c:strCache>
            </c:strRef>
          </c:cat>
          <c:val>
            <c:numRef>
              <c:f>Sheet1!$C$28:$C$41</c:f>
              <c:numCache>
                <c:formatCode>General</c:formatCode>
                <c:ptCount val="13"/>
                <c:pt idx="0">
                  <c:v>253</c:v>
                </c:pt>
                <c:pt idx="1">
                  <c:v>812</c:v>
                </c:pt>
                <c:pt idx="2">
                  <c:v>921</c:v>
                </c:pt>
                <c:pt idx="3">
                  <c:v>889</c:v>
                </c:pt>
                <c:pt idx="4">
                  <c:v>840</c:v>
                </c:pt>
                <c:pt idx="5">
                  <c:v>840</c:v>
                </c:pt>
                <c:pt idx="6">
                  <c:v>609</c:v>
                </c:pt>
                <c:pt idx="7">
                  <c:v>97</c:v>
                </c:pt>
                <c:pt idx="8">
                  <c:v>229</c:v>
                </c:pt>
                <c:pt idx="9">
                  <c:v>480</c:v>
                </c:pt>
                <c:pt idx="10">
                  <c:v>109</c:v>
                </c:pt>
                <c:pt idx="11">
                  <c:v>19</c:v>
                </c:pt>
                <c:pt idx="12">
                  <c:v>3</c:v>
                </c:pt>
              </c:numCache>
            </c:numRef>
          </c:val>
          <c:extLst>
            <c:ext xmlns:c16="http://schemas.microsoft.com/office/drawing/2014/chart" uri="{C3380CC4-5D6E-409C-BE32-E72D297353CC}">
              <c16:uniqueId val="{0000001A-7210-43A1-B37E-F2DE57C0AEF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1964756969885984"/>
          <c:y val="0.88004805813370046"/>
          <c:w val="0.74744895722564786"/>
          <c:h val="0.119951941866299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b="0"/>
              <a:t>EL Status</a:t>
            </a:r>
          </a:p>
        </c:rich>
      </c:tx>
      <c:layout>
        <c:manualLayout>
          <c:xMode val="edge"/>
          <c:yMode val="edge"/>
          <c:x val="0.3420845306573877"/>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8076596754725743"/>
          <c:y val="0.20830357048408729"/>
          <c:w val="0.59677846180262717"/>
          <c:h val="0.6579025166704433"/>
        </c:manualLayout>
      </c:layout>
      <c:pieChart>
        <c:varyColors val="1"/>
        <c:ser>
          <c:idx val="0"/>
          <c:order val="0"/>
          <c:tx>
            <c:strRef>
              <c:f>Sheet1!$L$26</c:f>
              <c:strCache>
                <c:ptCount val="1"/>
                <c:pt idx="0">
                  <c:v>Total</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BEC7-468A-99EA-1FC18D7DA6BF}"/>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BEC7-468A-99EA-1FC18D7DA6BF}"/>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BEC7-468A-99EA-1FC18D7DA6BF}"/>
              </c:ext>
            </c:extLst>
          </c:dPt>
          <c:dLbls>
            <c:dLbl>
              <c:idx val="0"/>
              <c:layout>
                <c:manualLayout>
                  <c:x val="4.4127851482998422E-2"/>
                  <c:y val="8.5906300333546436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C7-468A-99EA-1FC18D7DA6BF}"/>
                </c:ext>
              </c:extLst>
            </c:dLbl>
            <c:dLbl>
              <c:idx val="2"/>
              <c:layout>
                <c:manualLayout>
                  <c:x val="-2.0649736630793208E-2"/>
                  <c:y val="-5.858108179582583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EC7-468A-99EA-1FC18D7DA6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Sheet1!$K$27:$K$29</c:f>
              <c:strCache>
                <c:ptCount val="3"/>
                <c:pt idx="0">
                  <c:v>Undefined or not entered</c:v>
                </c:pt>
                <c:pt idx="1">
                  <c:v>No</c:v>
                </c:pt>
                <c:pt idx="2">
                  <c:v>Yes</c:v>
                </c:pt>
              </c:strCache>
            </c:strRef>
          </c:cat>
          <c:val>
            <c:numRef>
              <c:f>Sheet1!$L$27:$L$29</c:f>
              <c:numCache>
                <c:formatCode>General</c:formatCode>
                <c:ptCount val="3"/>
                <c:pt idx="0">
                  <c:v>171</c:v>
                </c:pt>
                <c:pt idx="1">
                  <c:v>4905</c:v>
                </c:pt>
                <c:pt idx="2">
                  <c:v>1025</c:v>
                </c:pt>
              </c:numCache>
            </c:numRef>
          </c:val>
          <c:extLst>
            <c:ext xmlns:c16="http://schemas.microsoft.com/office/drawing/2014/chart" uri="{C3380CC4-5D6E-409C-BE32-E72D297353CC}">
              <c16:uniqueId val="{00000006-BEC7-468A-99EA-1FC18D7DA6B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5390761119331753E-2"/>
          <c:y val="0.92961306532943089"/>
          <c:w val="0.82997686997187026"/>
          <c:h val="7.03869346705691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b="0"/>
              <a:t>Languages Other Than English</a:t>
            </a:r>
          </a:p>
        </c:rich>
      </c:tx>
      <c:layout>
        <c:manualLayout>
          <c:xMode val="edge"/>
          <c:yMode val="edge"/>
          <c:x val="0.21183089341930852"/>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6082988719209099"/>
          <c:y val="0.23133597937357994"/>
          <c:w val="0.49359344107355685"/>
          <c:h val="0.63269683983958958"/>
        </c:manualLayout>
      </c:layout>
      <c:pieChart>
        <c:varyColors val="1"/>
        <c:ser>
          <c:idx val="0"/>
          <c:order val="0"/>
          <c:tx>
            <c:strRef>
              <c:f>Sheet1!$U$1</c:f>
              <c:strCache>
                <c:ptCount val="1"/>
                <c:pt idx="0">
                  <c:v>Percent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FD75-46E1-84C1-6367637534AC}"/>
              </c:ext>
            </c:extLst>
          </c:dPt>
          <c:dPt>
            <c:idx val="1"/>
            <c:bubble3D val="0"/>
            <c:spPr>
              <a:solidFill>
                <a:schemeClr val="tx1">
                  <a:lumMod val="65000"/>
                  <a:lumOff val="3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FD75-46E1-84C1-6367637534AC}"/>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FD75-46E1-84C1-6367637534AC}"/>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FD75-46E1-84C1-6367637534AC}"/>
              </c:ext>
            </c:extLst>
          </c:dPt>
          <c:dPt>
            <c:idx val="4"/>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FD75-46E1-84C1-6367637534AC}"/>
              </c:ext>
            </c:extLst>
          </c:dPt>
          <c:dLbls>
            <c:dLbl>
              <c:idx val="1"/>
              <c:layout>
                <c:manualLayout>
                  <c:x val="-3.1367148666188005E-2"/>
                  <c:y val="2.07238510519485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5-46E1-84C1-6367637534AC}"/>
                </c:ext>
              </c:extLst>
            </c:dLbl>
            <c:dLbl>
              <c:idx val="2"/>
              <c:layout>
                <c:manualLayout>
                  <c:x val="-4.8438276676239921E-2"/>
                  <c:y val="-1.11600245637457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75-46E1-84C1-6367637534AC}"/>
                </c:ext>
              </c:extLst>
            </c:dLbl>
            <c:dLbl>
              <c:idx val="3"/>
              <c:layout>
                <c:manualLayout>
                  <c:x val="1.1683475954103613E-2"/>
                  <c:y val="-1.47234936193833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75-46E1-84C1-6367637534A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Sheet1!$T$2:$T$6</c:f>
              <c:strCache>
                <c:ptCount val="5"/>
                <c:pt idx="0">
                  <c:v>Spanish</c:v>
                </c:pt>
                <c:pt idx="1">
                  <c:v>Arabic</c:v>
                </c:pt>
                <c:pt idx="2">
                  <c:v>ASL</c:v>
                </c:pt>
                <c:pt idx="3">
                  <c:v>Vie</c:v>
                </c:pt>
                <c:pt idx="4">
                  <c:v>49 Other</c:v>
                </c:pt>
              </c:strCache>
            </c:strRef>
          </c:cat>
          <c:val>
            <c:numRef>
              <c:f>Sheet1!$U$2:$U$6</c:f>
              <c:numCache>
                <c:formatCode>0.00%</c:formatCode>
                <c:ptCount val="5"/>
                <c:pt idx="0">
                  <c:v>0.81659388646288211</c:v>
                </c:pt>
                <c:pt idx="1">
                  <c:v>3.7117903930131008E-2</c:v>
                </c:pt>
                <c:pt idx="2">
                  <c:v>1.8558951965065504E-2</c:v>
                </c:pt>
                <c:pt idx="3">
                  <c:v>9.8253275109170309E-3</c:v>
                </c:pt>
                <c:pt idx="4">
                  <c:v>0.1179</c:v>
                </c:pt>
              </c:numCache>
            </c:numRef>
          </c:val>
          <c:extLst>
            <c:ext xmlns:c16="http://schemas.microsoft.com/office/drawing/2014/chart" uri="{C3380CC4-5D6E-409C-BE32-E72D297353CC}">
              <c16:uniqueId val="{0000000A-FD75-46E1-84C1-6367637534A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Sheet1!$S$37</c:f>
              <c:strCache>
                <c:ptCount val="1"/>
                <c:pt idx="0">
                  <c:v>Count of Classroom Setting</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E47D-4304-AE0E-4F78B603B24B}"/>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E47D-4304-AE0E-4F78B603B24B}"/>
              </c:ext>
            </c:extLst>
          </c:dPt>
          <c:dPt>
            <c:idx val="2"/>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E47D-4304-AE0E-4F78B603B24B}"/>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E47D-4304-AE0E-4F78B603B24B}"/>
              </c:ext>
            </c:extLst>
          </c:dPt>
          <c:dPt>
            <c:idx val="4"/>
            <c:bubble3D val="0"/>
            <c:spPr>
              <a:solidFill>
                <a:schemeClr val="bg2">
                  <a:lumMod val="75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E47D-4304-AE0E-4F78B603B24B}"/>
              </c:ext>
            </c:extLst>
          </c:dPt>
          <c:dPt>
            <c:idx val="5"/>
            <c:bubble3D val="0"/>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B-E47D-4304-AE0E-4F78B603B24B}"/>
              </c:ext>
            </c:extLst>
          </c:dPt>
          <c:dLbls>
            <c:dLbl>
              <c:idx val="5"/>
              <c:layout>
                <c:manualLayout>
                  <c:x val="3.3255786208542114E-3"/>
                  <c:y val="-8.1658418395293749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47D-4304-AE0E-4F78B603B2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Sheet1!$R$38:$R$43</c:f>
              <c:strCache>
                <c:ptCount val="6"/>
                <c:pt idx="0">
                  <c:v>Special School</c:v>
                </c:pt>
                <c:pt idx="1">
                  <c:v>Self-contained</c:v>
                </c:pt>
                <c:pt idx="2">
                  <c:v>Primarily self-contained</c:v>
                </c:pt>
                <c:pt idx="3">
                  <c:v>Resource room</c:v>
                </c:pt>
                <c:pt idx="4">
                  <c:v>General education</c:v>
                </c:pt>
                <c:pt idx="5">
                  <c:v>Undefined or not entered</c:v>
                </c:pt>
              </c:strCache>
            </c:strRef>
          </c:cat>
          <c:val>
            <c:numRef>
              <c:f>Sheet1!$S$38:$S$43</c:f>
              <c:numCache>
                <c:formatCode>General</c:formatCode>
                <c:ptCount val="6"/>
                <c:pt idx="0">
                  <c:v>622</c:v>
                </c:pt>
                <c:pt idx="1">
                  <c:v>3746</c:v>
                </c:pt>
                <c:pt idx="2">
                  <c:v>977</c:v>
                </c:pt>
                <c:pt idx="3">
                  <c:v>336</c:v>
                </c:pt>
                <c:pt idx="4">
                  <c:v>247</c:v>
                </c:pt>
                <c:pt idx="5">
                  <c:v>173</c:v>
                </c:pt>
              </c:numCache>
            </c:numRef>
          </c:val>
          <c:extLst>
            <c:ext xmlns:c16="http://schemas.microsoft.com/office/drawing/2014/chart" uri="{C3380CC4-5D6E-409C-BE32-E72D297353CC}">
              <c16:uniqueId val="{0000000C-E47D-4304-AE0E-4F78B603B24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4747474747474751E-2"/>
          <c:y val="0.91250503883760536"/>
          <c:w val="0.94166666666666665"/>
          <c:h val="8.74949611623946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Sheet1!$S$70</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3E11-4A6C-AFA5-E98F83268E39}"/>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3E11-4A6C-AFA5-E98F83268E39}"/>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3E11-4A6C-AFA5-E98F83268E39}"/>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3E11-4A6C-AFA5-E98F83268E39}"/>
              </c:ext>
            </c:extLst>
          </c:dPt>
          <c:dLbls>
            <c:dLbl>
              <c:idx val="2"/>
              <c:layout>
                <c:manualLayout>
                  <c:x val="-1.9546349319971832E-3"/>
                  <c:y val="-2.73195404792825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E11-4A6C-AFA5-E98F83268E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Sheet1!$R$71:$R$74</c:f>
              <c:strCache>
                <c:ptCount val="4"/>
                <c:pt idx="0">
                  <c:v>Symbolic language</c:v>
                </c:pt>
                <c:pt idx="1">
                  <c:v>Intentional communication</c:v>
                </c:pt>
                <c:pt idx="2">
                  <c:v>Cries, facial expressions </c:v>
                </c:pt>
                <c:pt idx="3">
                  <c:v>Undefined or not entered</c:v>
                </c:pt>
              </c:strCache>
            </c:strRef>
          </c:cat>
          <c:val>
            <c:numRef>
              <c:f>Sheet1!$S$71:$S$74</c:f>
              <c:numCache>
                <c:formatCode>General</c:formatCode>
                <c:ptCount val="4"/>
                <c:pt idx="0">
                  <c:v>3672</c:v>
                </c:pt>
                <c:pt idx="1">
                  <c:v>1607</c:v>
                </c:pt>
                <c:pt idx="2">
                  <c:v>650</c:v>
                </c:pt>
                <c:pt idx="3">
                  <c:v>172</c:v>
                </c:pt>
              </c:numCache>
            </c:numRef>
          </c:val>
          <c:extLst>
            <c:ext xmlns:c16="http://schemas.microsoft.com/office/drawing/2014/chart" uri="{C3380CC4-5D6E-409C-BE32-E72D297353CC}">
              <c16:uniqueId val="{00000008-3E11-4A6C-AFA5-E98F83268E3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7424739521196227E-2"/>
          <c:y val="0.91250503883760536"/>
          <c:w val="0.88010001590710252"/>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Sheet1!$T$104</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F1BB-413D-9BBC-5EC009052669}"/>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F1BB-413D-9BBC-5EC009052669}"/>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F1BB-413D-9BBC-5EC009052669}"/>
              </c:ext>
            </c:extLst>
          </c:dPt>
          <c:dLbls>
            <c:dLbl>
              <c:idx val="2"/>
              <c:layout>
                <c:manualLayout>
                  <c:x val="6.680883639545057E-3"/>
                  <c:y val="-1.908748911132454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BB-413D-9BBC-5EC0090526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Sheet1!$S$105:$S$107</c:f>
              <c:strCache>
                <c:ptCount val="3"/>
                <c:pt idx="0">
                  <c:v>No</c:v>
                </c:pt>
                <c:pt idx="1">
                  <c:v>Yes</c:v>
                </c:pt>
                <c:pt idx="2">
                  <c:v>Undefined or not entered</c:v>
                </c:pt>
              </c:strCache>
            </c:strRef>
          </c:cat>
          <c:val>
            <c:numRef>
              <c:f>Sheet1!$T$105:$T$107</c:f>
              <c:numCache>
                <c:formatCode>General</c:formatCode>
                <c:ptCount val="3"/>
                <c:pt idx="0">
                  <c:v>4414</c:v>
                </c:pt>
                <c:pt idx="1">
                  <c:v>1485</c:v>
                </c:pt>
                <c:pt idx="2">
                  <c:v>202</c:v>
                </c:pt>
              </c:numCache>
            </c:numRef>
          </c:val>
          <c:extLst>
            <c:ext xmlns:c16="http://schemas.microsoft.com/office/drawing/2014/chart" uri="{C3380CC4-5D6E-409C-BE32-E72D297353CC}">
              <c16:uniqueId val="{00000006-F1BB-413D-9BBC-5EC00905266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0756919589596754"/>
          <c:y val="0.91250503883760536"/>
          <c:w val="0.3823362562634216"/>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Sheet1!$L$115</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432E-4770-B613-EC95B1091E2A}"/>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432E-4770-B613-EC95B1091E2A}"/>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432E-4770-B613-EC95B1091E2A}"/>
              </c:ext>
            </c:extLst>
          </c:dPt>
          <c:dPt>
            <c:idx val="3"/>
            <c:bubble3D val="0"/>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432E-4770-B613-EC95B1091E2A}"/>
              </c:ext>
            </c:extLst>
          </c:dPt>
          <c:dPt>
            <c:idx val="4"/>
            <c:bubble3D val="0"/>
            <c:spPr>
              <a:solidFill>
                <a:schemeClr val="bg2">
                  <a:lumMod val="50000"/>
                </a:schemeClr>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9-432E-4770-B613-EC95B1091E2A}"/>
              </c:ext>
            </c:extLst>
          </c:dPt>
          <c:dLbls>
            <c:dLbl>
              <c:idx val="2"/>
              <c:layout>
                <c:manualLayout>
                  <c:x val="-4.0858387019803884E-3"/>
                  <c:y val="-1.428769715283073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2E-4770-B613-EC95B1091E2A}"/>
                </c:ext>
              </c:extLst>
            </c:dLbl>
            <c:dLbl>
              <c:idx val="3"/>
              <c:layout>
                <c:manualLayout>
                  <c:x val="-7.1362244492165754E-3"/>
                  <c:y val="-1.193951905823992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32E-4770-B613-EC95B1091E2A}"/>
                </c:ext>
              </c:extLst>
            </c:dLbl>
            <c:dLbl>
              <c:idx val="4"/>
              <c:layout>
                <c:manualLayout>
                  <c:x val="2.6052851348126939E-2"/>
                  <c:y val="-7.570487887113020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32E-4770-B613-EC95B1091E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Sheet1!$K$116:$K$120</c:f>
              <c:strCache>
                <c:ptCount val="5"/>
                <c:pt idx="0">
                  <c:v> Independent</c:v>
                </c:pt>
                <c:pt idx="1">
                  <c:v>Requires cues</c:v>
                </c:pt>
                <c:pt idx="2">
                  <c:v>Alerts to input</c:v>
                </c:pt>
                <c:pt idx="3">
                  <c:v>Uncertain response</c:v>
                </c:pt>
                <c:pt idx="4">
                  <c:v>Undefined or not entered</c:v>
                </c:pt>
              </c:strCache>
            </c:strRef>
          </c:cat>
          <c:val>
            <c:numRef>
              <c:f>Sheet1!$L$116:$L$120</c:f>
              <c:numCache>
                <c:formatCode>General</c:formatCode>
                <c:ptCount val="5"/>
                <c:pt idx="0">
                  <c:v>2513</c:v>
                </c:pt>
                <c:pt idx="1">
                  <c:v>2677</c:v>
                </c:pt>
                <c:pt idx="2">
                  <c:v>547</c:v>
                </c:pt>
                <c:pt idx="3">
                  <c:v>191</c:v>
                </c:pt>
                <c:pt idx="4">
                  <c:v>173</c:v>
                </c:pt>
              </c:numCache>
            </c:numRef>
          </c:val>
          <c:extLst>
            <c:ext xmlns:c16="http://schemas.microsoft.com/office/drawing/2014/chart" uri="{C3380CC4-5D6E-409C-BE32-E72D297353CC}">
              <c16:uniqueId val="{0000000A-432E-4770-B613-EC95B1091E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6277042074286173E-2"/>
          <c:y val="0.91925894254076534"/>
          <c:w val="0.82239531138153188"/>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Sheet1!$S$52</c:f>
              <c:strCache>
                <c:ptCount val="1"/>
                <c:pt idx="0">
                  <c:v>Count</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77E9-4E8A-B1DE-3608B227DC2A}"/>
              </c:ext>
            </c:extLst>
          </c:dPt>
          <c:dPt>
            <c:idx val="1"/>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77E9-4E8A-B1DE-3608B227DC2A}"/>
              </c:ext>
            </c:extLst>
          </c:dPt>
          <c:dPt>
            <c:idx val="2"/>
            <c:bubble3D val="0"/>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77E9-4E8A-B1DE-3608B227DC2A}"/>
              </c:ext>
            </c:extLst>
          </c:dPt>
          <c:dLbls>
            <c:dLbl>
              <c:idx val="2"/>
              <c:layout>
                <c:manualLayout>
                  <c:x val="-5.2265270818420426E-3"/>
                  <c:y val="-4.726349903264954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E9-4E8A-B1DE-3608B227DC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noFill/>
                    </a:ln>
                    <a:solidFill>
                      <a:schemeClr val="tx2"/>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Sheet1!$R$53:$R$55</c:f>
              <c:strCache>
                <c:ptCount val="3"/>
                <c:pt idx="0">
                  <c:v>Undefined or not entered</c:v>
                </c:pt>
                <c:pt idx="1">
                  <c:v>No</c:v>
                </c:pt>
                <c:pt idx="2">
                  <c:v>Yes</c:v>
                </c:pt>
              </c:strCache>
            </c:strRef>
          </c:cat>
          <c:val>
            <c:numRef>
              <c:f>Sheet1!$S$53:$S$55</c:f>
              <c:numCache>
                <c:formatCode>General</c:formatCode>
                <c:ptCount val="3"/>
                <c:pt idx="0">
                  <c:v>1286</c:v>
                </c:pt>
                <c:pt idx="1">
                  <c:v>1539</c:v>
                </c:pt>
                <c:pt idx="2">
                  <c:v>3276</c:v>
                </c:pt>
              </c:numCache>
            </c:numRef>
          </c:val>
          <c:extLst>
            <c:ext xmlns:c16="http://schemas.microsoft.com/office/drawing/2014/chart" uri="{C3380CC4-5D6E-409C-BE32-E72D297353CC}">
              <c16:uniqueId val="{00000006-77E9-4E8A-B1DE-3608B227DC2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2019545852223019"/>
          <c:y val="0.92263589439234528"/>
          <c:w val="0.34950797343513879"/>
          <c:h val="6.72332500529144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2E70B4F-54AF-4133-B2B0-11E896D059A3}" type="datetimeFigureOut">
              <a:rPr lang="en-US" smtClean="0"/>
              <a:t>10/23/2024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A0981EC-A823-47D5-95C6-B00D6C46769C}" type="slidenum">
              <a:rPr lang="en-US" smtClean="0"/>
              <a:t>‹#›</a:t>
            </a:fld>
            <a:endParaRPr lang="en-US"/>
          </a:p>
        </p:txBody>
      </p:sp>
    </p:spTree>
    <p:extLst>
      <p:ext uri="{BB962C8B-B14F-4D97-AF65-F5344CB8AC3E}">
        <p14:creationId xmlns:p14="http://schemas.microsoft.com/office/powerpoint/2010/main" val="18274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82D499-A633-49E6-8DBE-A5935CA5B293}" type="slidenum">
              <a:rPr lang="en-US" smtClean="0"/>
              <a:t>1</a:t>
            </a:fld>
            <a:endParaRPr lang="en-US"/>
          </a:p>
        </p:txBody>
      </p:sp>
    </p:spTree>
    <p:extLst>
      <p:ext uri="{BB962C8B-B14F-4D97-AF65-F5344CB8AC3E}">
        <p14:creationId xmlns:p14="http://schemas.microsoft.com/office/powerpoint/2010/main" val="9857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Almost half of the students who participate in alternate assessment independently follow 1-2 step directions. Many more follow 1-2 step directions with additional cues. Students may also alert to sensory input but require physical assistance. Few students have an uncertain response to sensory stimuli. If your LEA data shows that fewer students are following directions independently or with cues, you might want to look at instructional strategies that will help your students improve this skill.</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10</a:t>
            </a:fld>
            <a:endParaRPr lang="en-US"/>
          </a:p>
        </p:txBody>
      </p:sp>
    </p:spTree>
    <p:extLst>
      <p:ext uri="{BB962C8B-B14F-4D97-AF65-F5344CB8AC3E}">
        <p14:creationId xmlns:p14="http://schemas.microsoft.com/office/powerpoint/2010/main" val="217092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data is not directly addressed in the LCI, but it is in the data file as it relates to expressive communication. Unfortunately, many teachers did not respond to this question identifying if students use speech to communicate. For those that did respond, far more students are able to use some speech to communicate than not. This data can suggest that teachers look at programming and collaborate with speech therapists to further develop oral speech.</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11</a:t>
            </a:fld>
            <a:endParaRPr lang="en-US"/>
          </a:p>
        </p:txBody>
      </p:sp>
    </p:spTree>
    <p:extLst>
      <p:ext uri="{BB962C8B-B14F-4D97-AF65-F5344CB8AC3E}">
        <p14:creationId xmlns:p14="http://schemas.microsoft.com/office/powerpoint/2010/main" val="265081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students who participated in MSAA have vision or corrected vision within normal limits and would not be learning Braille. Take vision into consideration when looking at the evidence supporting eligibility for alternate assessment. If an assessment tool or evidence taken from the classroom does not adequately support the needs of a student with a visual impairment, those results may not accurately reflect the student’s abilities.</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12</a:t>
            </a:fld>
            <a:endParaRPr lang="en-US"/>
          </a:p>
        </p:txBody>
      </p:sp>
    </p:spTree>
    <p:extLst>
      <p:ext uri="{BB962C8B-B14F-4D97-AF65-F5344CB8AC3E}">
        <p14:creationId xmlns:p14="http://schemas.microsoft.com/office/powerpoint/2010/main" val="166045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Aptos" panose="020B0004020202020204" pitchFamily="34" charset="0"/>
                <a:cs typeface="Aptos" panose="020B0004020202020204" pitchFamily="34" charset="0"/>
              </a:rPr>
              <a:t>This data is not part of the LCI but is available in the data file related to vision. The Arizona Department of Education found that students with the most significant cognitive disabilities are not proficient enough in Braille to complete the test independently; therefore, MSAA is not available in Braille. The tests are read aloud and have options for tactile graphics and object replacement to provide access to students who are blind or have visual impairments. MSAA does have some foundational reading items in Grades 3 and 4 that require Braille cards for students who are learning Braille. </a:t>
            </a:r>
            <a:endParaRPr lang="en-US" sz="1800">
              <a:effectLst/>
              <a:latin typeface="Aptos" panose="020B0004020202020204" pitchFamily="34" charset="0"/>
              <a:ea typeface="Aptos" panose="020B0004020202020204" pitchFamily="34" charset="0"/>
              <a:cs typeface="Aptos" panose="020B0004020202020204" pitchFamily="34" charset="0"/>
            </a:endParaRPr>
          </a:p>
          <a:p>
            <a:r>
              <a:rPr lang="en-US" sz="1800">
                <a:effectLst/>
                <a:latin typeface="Calibri" panose="020F0502020204030204" pitchFamily="34" charset="0"/>
                <a:ea typeface="Aptos" panose="020B0004020202020204" pitchFamily="34" charset="0"/>
              </a:rPr>
              <a:t>Many teachers overwhelmingly indicated that the student is not learning Braille. If a student is gaining proficiency in Braille, the IEP team will need to consider the impact the visual impairment has on the cognitive disability.</a:t>
            </a:r>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13</a:t>
            </a:fld>
            <a:endParaRPr lang="en-US"/>
          </a:p>
        </p:txBody>
      </p:sp>
    </p:spTree>
    <p:extLst>
      <p:ext uri="{BB962C8B-B14F-4D97-AF65-F5344CB8AC3E}">
        <p14:creationId xmlns:p14="http://schemas.microsoft.com/office/powerpoint/2010/main" val="66926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students have hearing or corrected hearing within normal limits. Similar to the approach for students with visual impairments, take hearing into consideration when looking at the evidence supporting eligibility for alternate assessment. If an assessment tool or evidence taken from the classroom does not adequately support the needs of a student who is deaf or hard of hearing, those results may not accurately reflect the student’s abilities.</a:t>
            </a:r>
          </a:p>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14</a:t>
            </a:fld>
            <a:endParaRPr lang="en-US"/>
          </a:p>
        </p:txBody>
      </p:sp>
    </p:spTree>
    <p:extLst>
      <p:ext uri="{BB962C8B-B14F-4D97-AF65-F5344CB8AC3E}">
        <p14:creationId xmlns:p14="http://schemas.microsoft.com/office/powerpoint/2010/main" val="221644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students who participate in alternate assessment do not have significant motor dysfunction that requires adaptations. Some students do require adaptations to support motor functioning, use a wheelchair or positioning equipment, or need assistance with all motor activities. Although motor functioning is not part of the eligibility criteria, we know that students with significant cognitive disabilities may also have additional medical conditions that impact motor skills.</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15</a:t>
            </a:fld>
            <a:endParaRPr lang="en-US"/>
          </a:p>
        </p:txBody>
      </p:sp>
    </p:spTree>
    <p:extLst>
      <p:ext uri="{BB962C8B-B14F-4D97-AF65-F5344CB8AC3E}">
        <p14:creationId xmlns:p14="http://schemas.microsoft.com/office/powerpoint/2010/main" val="315635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than half of the students who participate in alternate assessment initiate and sustain social interactions with others. Many others do not initiate or sustain social interactions, but will respond to an interaction. Some students only alert to others. A few students do not alert to others. This data shows that most students who participate in alternate assessments are social.</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16</a:t>
            </a:fld>
            <a:endParaRPr lang="en-US"/>
          </a:p>
        </p:txBody>
      </p:sp>
    </p:spTree>
    <p:extLst>
      <p:ext uri="{BB962C8B-B14F-4D97-AF65-F5344CB8AC3E}">
        <p14:creationId xmlns:p14="http://schemas.microsoft.com/office/powerpoint/2010/main" val="55531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Attendance does play a role in a student’s skill acquisition and retention of information, but attendance itself is not a consideration for alternate assessment eligibility. It is important to look at the attendance for each individual student to understand the impact on academic progress. On one hand, some students make fewer gains mostly due to missing instruction during absences. On the other hand, some students with significant cognitive disabilities also have medical issues that do not allow them to be in school daily. As you can see from this graph, though, most students who participate in alternate assessment do have good attendance. When looking at LEA data, you might see differences in attendance compared with the state data. This could provide some direction on follow up with your efforts to increase attendance for students with the most significant cognitive disabilities.</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17</a:t>
            </a:fld>
            <a:endParaRPr lang="en-US"/>
          </a:p>
        </p:txBody>
      </p:sp>
    </p:spTree>
    <p:extLst>
      <p:ext uri="{BB962C8B-B14F-4D97-AF65-F5344CB8AC3E}">
        <p14:creationId xmlns:p14="http://schemas.microsoft.com/office/powerpoint/2010/main" val="127656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expected, many students who participate in alternate assessment are emerging or pre-emerging readers. Many students are reading far below grade level working on basic words and sentences or even awareness of text. This data is important as teachers and test coordinators discuss not only what students can currently do, but also what students with the most significant cognitive disabilities are capable of doing.</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18</a:t>
            </a:fld>
            <a:endParaRPr lang="en-US"/>
          </a:p>
        </p:txBody>
      </p:sp>
    </p:spTree>
    <p:extLst>
      <p:ext uri="{BB962C8B-B14F-4D97-AF65-F5344CB8AC3E}">
        <p14:creationId xmlns:p14="http://schemas.microsoft.com/office/powerpoint/2010/main" val="306806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Similarly, students who participate in alternate assessments are working on some basic math skills. Many students can perform some basic computations with or without a calculator, count with one-to-one correspondence, and rote count. Again, this data shows that students with the most significant cognitive disabilities can and do learn math skills.</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19</a:t>
            </a:fld>
            <a:endParaRPr lang="en-US"/>
          </a:p>
        </p:txBody>
      </p:sp>
    </p:spTree>
    <p:extLst>
      <p:ext uri="{BB962C8B-B14F-4D97-AF65-F5344CB8AC3E}">
        <p14:creationId xmlns:p14="http://schemas.microsoft.com/office/powerpoint/2010/main" val="416814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will provide state Learner Characteristics Data and explain how the data can be used for comparison at the district, school, and student level.</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2</a:t>
            </a:fld>
            <a:endParaRPr lang="en-US"/>
          </a:p>
        </p:txBody>
      </p:sp>
    </p:spTree>
    <p:extLst>
      <p:ext uri="{BB962C8B-B14F-4D97-AF65-F5344CB8AC3E}">
        <p14:creationId xmlns:p14="http://schemas.microsoft.com/office/powerpoint/2010/main" val="1772573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learner characteristics inventory provides some overall data. If an IEP team is considering a student’s eligibility for alternate assessments, it might be helpful to see where that student fits with the different characteristics of students who have participated in alternate assessment previously. </a:t>
            </a:r>
          </a:p>
          <a:p>
            <a:endParaRPr lang="en-US"/>
          </a:p>
          <a:p>
            <a:r>
              <a:rPr lang="en-US"/>
              <a:t>Likewise, looking at your collective LCI data and comparing that with the state data may lead to further conversations around eligibility determination practices, programming, and instruction.</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20</a:t>
            </a:fld>
            <a:endParaRPr lang="en-US"/>
          </a:p>
        </p:txBody>
      </p:sp>
    </p:spTree>
    <p:extLst>
      <p:ext uri="{BB962C8B-B14F-4D97-AF65-F5344CB8AC3E}">
        <p14:creationId xmlns:p14="http://schemas.microsoft.com/office/powerpoint/2010/main" val="20634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please e-mail us at AlternateAssessment@azed.gov. Thank you.</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21</a:t>
            </a:fld>
            <a:endParaRPr lang="en-US"/>
          </a:p>
        </p:txBody>
      </p:sp>
    </p:spTree>
    <p:extLst>
      <p:ext uri="{BB962C8B-B14F-4D97-AF65-F5344CB8AC3E}">
        <p14:creationId xmlns:p14="http://schemas.microsoft.com/office/powerpoint/2010/main" val="378715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Learner Characteristic Inventory, or LCI, was developed under the NCSC grant. It consists of 16 questions that capture characteristics of students who participate in alternate assessment. The MSAA system requires teachers to report student characteristics in the LCI prior to test administration. The responses for students in the MSAA system are provided in the district results file. IEP teams are encouraged to use the LCI, which is posted on the MSAA States website, when discussing eligibility for alternate assessment and to compare student characteristics to state LCI data.</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3</a:t>
            </a:fld>
            <a:endParaRPr lang="en-US"/>
          </a:p>
        </p:txBody>
      </p:sp>
    </p:spTree>
    <p:extLst>
      <p:ext uri="{BB962C8B-B14F-4D97-AF65-F5344CB8AC3E}">
        <p14:creationId xmlns:p14="http://schemas.microsoft.com/office/powerpoint/2010/main" val="270159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Percentages of student grades and ages participating in alternate assessment can provide useful information when monitoring eligibility determination. Large differences between LEA and state data requires investigation by the alternate assessment test coordinator and special education staff. The test coordinator could identify specific causes that influence the data, both those that can be controlled and those that cannot. Understanding what is happening at each grade level might help the test coordinator find strengths and areas where additional support or training is needed.</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4</a:t>
            </a:fld>
            <a:endParaRPr lang="en-US"/>
          </a:p>
        </p:txBody>
      </p:sp>
    </p:spTree>
    <p:extLst>
      <p:ext uri="{BB962C8B-B14F-4D97-AF65-F5344CB8AC3E}">
        <p14:creationId xmlns:p14="http://schemas.microsoft.com/office/powerpoint/2010/main" val="353719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looking at disability categories, it is helpful to compare LEA percentages to the state percentages when evaluating eligibility determinations. Alternate Assessment Test Coordinators have followed up with IEP teams when disability categories differ greatly from the state. The result is that the IEP teams make better determinations for student testing and the LEA reduces over-identification of alternate assessment participation. This data can also help IEP teams as they make the determination. Although disability category is not a criteria for eligibility, and IEP team can look at how prevalent that category is represented. For example, a student with a hearing impairment rarely qualifies for alternate assessment. The IEP team would know to look for extenuating circumstances that the student’s primary disability is in fact hearing impairment and that the evidence supports eligibility determination as a student with a most significant cognitive disability.</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5</a:t>
            </a:fld>
            <a:endParaRPr lang="en-US"/>
          </a:p>
        </p:txBody>
      </p:sp>
    </p:spTree>
    <p:extLst>
      <p:ext uri="{BB962C8B-B14F-4D97-AF65-F5344CB8AC3E}">
        <p14:creationId xmlns:p14="http://schemas.microsoft.com/office/powerpoint/2010/main" val="191176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EL need is not a determining factor for participation in alternate assessment, it could be a student characteristic that impacts the student’s performance on standardized assessments. </a:t>
            </a:r>
            <a:r>
              <a:rPr lang="en-US" b="0" u="none">
                <a:highlight>
                  <a:srgbClr val="FFFF00"/>
                </a:highlight>
              </a:rPr>
              <a:t>In 2024, 17% of students participating in MSAA </a:t>
            </a:r>
            <a:r>
              <a:rPr lang="en-US" b="0" u="none"/>
              <a:t>had </a:t>
            </a:r>
            <a:r>
              <a:rPr lang="en-US"/>
              <a:t>a home language other than English according to the teacher responses. It is important to identify how the language needs are addressed during instruction in conjunction with the evidence that the student does or does not meet eligibility criteria for alternate assessments. And remember that any indication the IEP team has that the student may be an EL must be addressed in the evaluation and the IEP.</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6</a:t>
            </a:fld>
            <a:endParaRPr lang="en-US"/>
          </a:p>
        </p:txBody>
      </p:sp>
    </p:spTree>
    <p:extLst>
      <p:ext uri="{BB962C8B-B14F-4D97-AF65-F5344CB8AC3E}">
        <p14:creationId xmlns:p14="http://schemas.microsoft.com/office/powerpoint/2010/main" val="77360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setting is not a determining factor when considering eligibility for alternate assessment, but it does help shape the picture of the student’s needs. For example, schools in Arizona are moving toward more inclusive practices and instruction in a general education setting is very possible for students who take alternate assessment. However, the documentation of the student’s needs will be clearly identified in the IEP for students who participate in general education. Rarely are a student’s instructional and adaptive needs met in a resource room setting for students who qualify for alternate assessment, which we see in this data.</a:t>
            </a:r>
          </a:p>
          <a:p>
            <a:endParaRPr lang="en-US"/>
          </a:p>
          <a:p>
            <a:r>
              <a:rPr lang="en-US"/>
              <a:t>When looking at your LEA results file, students in private placements or who are tuitioned out will not be included in your data. Please work with the school of attendance to gather LCI data for your students who attend a school outside your LEA.</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7</a:t>
            </a:fld>
            <a:endParaRPr lang="en-US"/>
          </a:p>
        </p:txBody>
      </p:sp>
    </p:spTree>
    <p:extLst>
      <p:ext uri="{BB962C8B-B14F-4D97-AF65-F5344CB8AC3E}">
        <p14:creationId xmlns:p14="http://schemas.microsoft.com/office/powerpoint/2010/main" val="184639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students who participate in alternate assessment communicate using some symbolic language. Some communicate primarily through other intentional communication modes. Few communicate through cries, facial expressions, and changes in muscle tone. This data is helpful when looking at instructional needs of the student. Remember there are resources on the NCSC wiki for developing expressive communication.</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8</a:t>
            </a:fld>
            <a:endParaRPr lang="en-US"/>
          </a:p>
        </p:txBody>
      </p:sp>
    </p:spTree>
    <p:extLst>
      <p:ext uri="{BB962C8B-B14F-4D97-AF65-F5344CB8AC3E}">
        <p14:creationId xmlns:p14="http://schemas.microsoft.com/office/powerpoint/2010/main" val="1040237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students who participate in alternate assessment do not use augmentative communication systems. However, many students are successfully using AAC devices to access both instruction and curriculum. These devices may be used in addition to or in place of oral speech. Knowing that many students with the most significant cognitive disabilities are able to use AAC to communicate may help as you explore options for students with limited modes communication.</a:t>
            </a:r>
          </a:p>
          <a:p>
            <a:endParaRPr lang="en-US"/>
          </a:p>
        </p:txBody>
      </p:sp>
      <p:sp>
        <p:nvSpPr>
          <p:cNvPr id="4" name="Slide Number Placeholder 3"/>
          <p:cNvSpPr>
            <a:spLocks noGrp="1"/>
          </p:cNvSpPr>
          <p:nvPr>
            <p:ph type="sldNum" sz="quarter" idx="5"/>
          </p:nvPr>
        </p:nvSpPr>
        <p:spPr/>
        <p:txBody>
          <a:bodyPr/>
          <a:lstStyle/>
          <a:p>
            <a:fld id="{6A0981EC-A823-47D5-95C6-B00D6C46769C}" type="slidenum">
              <a:rPr lang="en-US" smtClean="0"/>
              <a:t>9</a:t>
            </a:fld>
            <a:endParaRPr lang="en-US"/>
          </a:p>
        </p:txBody>
      </p:sp>
    </p:spTree>
    <p:extLst>
      <p:ext uri="{BB962C8B-B14F-4D97-AF65-F5344CB8AC3E}">
        <p14:creationId xmlns:p14="http://schemas.microsoft.com/office/powerpoint/2010/main" val="254589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pic>
        <p:nvPicPr>
          <p:cNvPr id="10" name="Picture 9" descr="Logo&#10;&#10;Description automatically generated">
            <a:extLst>
              <a:ext uri="{FF2B5EF4-FFF2-40B4-BE49-F238E27FC236}">
                <a16:creationId xmlns:a16="http://schemas.microsoft.com/office/drawing/2014/main" id="{B3D5BCC5-4FD8-44A7-E6C1-E835C6831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0770" y="897442"/>
            <a:ext cx="2312484" cy="231248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10/23/2024</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332288"/>
            <a:ext cx="12192000" cy="1105787"/>
          </a:xfrm>
          <a:prstGeom prst="rect">
            <a:avLst/>
          </a:prstGeom>
          <a:solidFill>
            <a:srgbClr val="0121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867"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838200" y="392397"/>
            <a:ext cx="10515600" cy="985569"/>
          </a:xfrm>
        </p:spPr>
        <p:txBody>
          <a:bodyPr/>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966397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10/23/2024</a:t>
            </a:fld>
            <a:endParaRPr lang="en-US"/>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06729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10/23/2024</a:t>
            </a:fld>
            <a:endParaRPr lang="en-US"/>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16441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838200" y="840057"/>
            <a:ext cx="10515600" cy="985569"/>
          </a:xfr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10/23/2024</a:t>
            </a:fld>
            <a:endParaRPr lang="en-US"/>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50689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10/23/2024</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6359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37D5-3CE1-4A16-9718-217F7CF3FE57}"/>
              </a:ext>
            </a:extLst>
          </p:cNvPr>
          <p:cNvSpPr>
            <a:spLocks noGrp="1"/>
          </p:cNvSpPr>
          <p:nvPr>
            <p:ph type="title"/>
          </p:nvPr>
        </p:nvSpPr>
        <p:spPr>
          <a:xfrm>
            <a:off x="838200" y="141676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0BA5665-4DB5-463A-BC37-9A325768D935}"/>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40094899-B38C-4C4A-9B7F-5C799282511B}"/>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3C7B36C3-E86D-4377-A80F-53324AEE0B44}"/>
              </a:ext>
            </a:extLst>
          </p:cNvPr>
          <p:cNvSpPr>
            <a:spLocks noGrp="1"/>
          </p:cNvSpPr>
          <p:nvPr>
            <p:ph type="sldNum" idx="12"/>
          </p:nvPr>
        </p:nvSpPr>
        <p:spPr/>
        <p:txBody>
          <a:bodyPr/>
          <a:lstStyle/>
          <a:p>
            <a:fld id="{00000000-1234-1234-1234-123412341234}" type="slidenum">
              <a:rPr lang="en-US" smtClean="0"/>
              <a:pPr/>
              <a:t>‹#›</a:t>
            </a:fld>
            <a:endParaRPr lang="en-US"/>
          </a:p>
        </p:txBody>
      </p:sp>
      <p:sp>
        <p:nvSpPr>
          <p:cNvPr id="6" name="TextBox 5">
            <a:extLst>
              <a:ext uri="{FF2B5EF4-FFF2-40B4-BE49-F238E27FC236}">
                <a16:creationId xmlns:a16="http://schemas.microsoft.com/office/drawing/2014/main" id="{26D3B6C3-6828-44B2-978A-3501B8216015}"/>
              </a:ext>
            </a:extLst>
          </p:cNvPr>
          <p:cNvSpPr txBox="1"/>
          <p:nvPr userDrawn="1"/>
        </p:nvSpPr>
        <p:spPr>
          <a:xfrm>
            <a:off x="838200" y="2826798"/>
            <a:ext cx="10515600" cy="3135085"/>
          </a:xfrm>
          <a:prstGeom prst="rect">
            <a:avLst/>
          </a:prstGeom>
          <a:noFill/>
        </p:spPr>
        <p:txBody>
          <a:bodyPr wrap="square" rtlCol="0">
            <a:normAutofit/>
          </a:bodyPr>
          <a:lstStyle/>
          <a:p>
            <a:endParaRPr lang="en-US" sz="2400"/>
          </a:p>
        </p:txBody>
      </p:sp>
    </p:spTree>
    <p:extLst>
      <p:ext uri="{BB962C8B-B14F-4D97-AF65-F5344CB8AC3E}">
        <p14:creationId xmlns:p14="http://schemas.microsoft.com/office/powerpoint/2010/main" val="2315676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3CFF9123-1F0C-4BD2-8233-FEE5B2A46612}"/>
              </a:ext>
            </a:extLst>
          </p:cNvPr>
          <p:cNvSpPr>
            <a:spLocks noGrp="1"/>
          </p:cNvSpPr>
          <p:nvPr>
            <p:ph type="ftr" sz="quarter" idx="13"/>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7810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777" r:id="rId6"/>
    <p:sldLayoutId id="2147483692" r:id="rId7"/>
    <p:sldLayoutId id="2147483691" r:id="rId8"/>
    <p:sldLayoutId id="2147483690" r:id="rId9"/>
    <p:sldLayoutId id="2147483775" r:id="rId10"/>
    <p:sldLayoutId id="2147483776" r:id="rId11"/>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74477"/>
            <a:ext cx="105156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956925"/>
            <a:ext cx="105156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74610"/>
            <a:ext cx="12192000" cy="176271"/>
          </a:xfrm>
          <a:prstGeom prst="rect">
            <a:avLst/>
          </a:prstGeom>
          <a:solidFill>
            <a:srgbClr val="01216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258251"/>
            <a:ext cx="12192000" cy="73179"/>
          </a:xfrm>
          <a:prstGeom prst="rect">
            <a:avLst/>
          </a:prstGeom>
          <a:solidFill>
            <a:srgbClr val="FCAF17"/>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6782343"/>
            <a:ext cx="12192000" cy="73179"/>
          </a:xfrm>
          <a:prstGeom prst="rect">
            <a:avLst/>
          </a:prstGeom>
          <a:solidFill>
            <a:srgbClr val="D0134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7270751"/>
      </p:ext>
    </p:extLst>
  </p:cSld>
  <p:clrMap bg1="lt1" tx1="dk1" bg2="dk2" tx2="lt2" accent1="accent1" accent2="accent2" accent3="accent3" accent4="accent4" accent5="accent5" accent6="accent6" hlink="hlink" folHlink="folHlink"/>
  <p:sldLayoutIdLst>
    <p:sldLayoutId id="2147483704" r:id="rId1"/>
    <p:sldLayoutId id="2147483769" r:id="rId2"/>
    <p:sldLayoutId id="2147483773" r:id="rId3"/>
    <p:sldLayoutId id="2147483774" r:id="rId4"/>
    <p:sldLayoutId id="21474837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1223441"/>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638697"/>
            <a:ext cx="10515600" cy="353826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a:extLst>
              <a:ext uri="{FF2B5EF4-FFF2-40B4-BE49-F238E27FC236}">
                <a16:creationId xmlns:a16="http://schemas.microsoft.com/office/drawing/2014/main" id="{B8F09AE6-EF43-4163-B0FB-13C9391487D1}"/>
              </a:ext>
            </a:extLst>
          </p:cNvPr>
          <p:cNvPicPr>
            <a:picLocks noChangeAspect="1"/>
          </p:cNvPicPr>
          <p:nvPr userDrawn="1"/>
        </p:nvPicPr>
        <p:blipFill>
          <a:blip r:embed="rId4"/>
          <a:stretch>
            <a:fillRect/>
          </a:stretch>
        </p:blipFill>
        <p:spPr>
          <a:xfrm>
            <a:off x="0" y="0"/>
            <a:ext cx="12192000" cy="1256907"/>
          </a:xfrm>
          <a:prstGeom prst="rect">
            <a:avLst/>
          </a:prstGeom>
          <a:ln>
            <a:solidFill>
              <a:srgbClr val="012169"/>
            </a:solidFill>
          </a:ln>
        </p:spPr>
      </p:pic>
    </p:spTree>
    <p:extLst>
      <p:ext uri="{BB962C8B-B14F-4D97-AF65-F5344CB8AC3E}">
        <p14:creationId xmlns:p14="http://schemas.microsoft.com/office/powerpoint/2010/main" val="4214305325"/>
      </p:ext>
    </p:extLst>
  </p:cSld>
  <p:clrMap bg1="lt1" tx1="dk1" bg2="dk2" tx2="lt2" accent1="accent1" accent2="accent2" accent3="accent3" accent4="accent4" accent5="accent5" accent6="accent6" hlink="hlink" folHlink="folHlink"/>
  <p:sldLayoutIdLst>
    <p:sldLayoutId id="214748366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evergreenleaf.blogspot.com/2013/04/my-first-blog-award-liebster.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saastates.com/uploads/1/3/2/3/132359945/lci__learner_characteristics_inventory_for_alternate_assessments__updated_2024.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a:xfrm>
            <a:off x="1066800" y="754999"/>
            <a:ext cx="10058400" cy="3566160"/>
          </a:xfrm>
        </p:spPr>
        <p:txBody>
          <a:bodyPr>
            <a:normAutofit fontScale="90000"/>
          </a:bodyPr>
          <a:lstStyle/>
          <a:p>
            <a:br>
              <a:rPr lang="en-US"/>
            </a:br>
            <a:br>
              <a:rPr lang="en-US"/>
            </a:br>
            <a:br>
              <a:rPr lang="en-US"/>
            </a:br>
            <a:br>
              <a:rPr lang="en-US"/>
            </a:br>
            <a:r>
              <a:rPr lang="en-US"/>
              <a:t>Learner Characteristics inventory</a:t>
            </a:r>
          </a:p>
        </p:txBody>
      </p:sp>
      <p:sp>
        <p:nvSpPr>
          <p:cNvPr id="5" name="Subtitle 2">
            <a:extLst>
              <a:ext uri="{FF2B5EF4-FFF2-40B4-BE49-F238E27FC236}">
                <a16:creationId xmlns:a16="http://schemas.microsoft.com/office/drawing/2014/main" id="{9A716798-1854-1A97-36F3-02612C5F406E}"/>
              </a:ext>
            </a:extLst>
          </p:cNvPr>
          <p:cNvSpPr>
            <a:spLocks noGrp="1"/>
          </p:cNvSpPr>
          <p:nvPr>
            <p:ph type="subTitle" idx="1"/>
          </p:nvPr>
        </p:nvSpPr>
        <p:spPr>
          <a:xfrm>
            <a:off x="899651" y="4669425"/>
            <a:ext cx="10441858" cy="1433576"/>
          </a:xfrm>
        </p:spPr>
        <p:txBody>
          <a:bodyPr>
            <a:normAutofit fontScale="92500" lnSpcReduction="10000"/>
          </a:bodyPr>
          <a:lstStyle/>
          <a:p>
            <a:pPr algn="ctr"/>
            <a:r>
              <a:rPr lang="en-US"/>
              <a:t>Bethany Spangenberg</a:t>
            </a:r>
          </a:p>
          <a:p>
            <a:pPr algn="ctr"/>
            <a:r>
              <a:rPr lang="en-US"/>
              <a:t>Deputy Associate Superintendent of ASSESSMENT </a:t>
            </a:r>
          </a:p>
          <a:p>
            <a:pPr algn="ctr"/>
            <a:r>
              <a:rPr lang="en-US"/>
              <a:t>2024</a:t>
            </a:r>
          </a:p>
        </p:txBody>
      </p:sp>
    </p:spTree>
    <p:extLst>
      <p:ext uri="{BB962C8B-B14F-4D97-AF65-F5344CB8AC3E}">
        <p14:creationId xmlns:p14="http://schemas.microsoft.com/office/powerpoint/2010/main" val="285606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4000-DD3C-BB07-92E0-83F0B64C7DFD}"/>
              </a:ext>
            </a:extLst>
          </p:cNvPr>
          <p:cNvSpPr>
            <a:spLocks noGrp="1"/>
          </p:cNvSpPr>
          <p:nvPr>
            <p:ph type="title"/>
          </p:nvPr>
        </p:nvSpPr>
        <p:spPr/>
        <p:txBody>
          <a:bodyPr/>
          <a:lstStyle/>
          <a:p>
            <a:r>
              <a:rPr lang="en-US"/>
              <a:t>Receptive Language</a:t>
            </a:r>
          </a:p>
        </p:txBody>
      </p:sp>
      <p:graphicFrame>
        <p:nvGraphicFramePr>
          <p:cNvPr id="4" name="Content Placeholder 3" descr="Receptive Language:&#10;Independent: 41%&#10;Requires cues: 44%&#10;Alerts to input: 9%&#10;Uncertain response: 3%&#10;Undefined or not entered: 3%">
            <a:extLst>
              <a:ext uri="{FF2B5EF4-FFF2-40B4-BE49-F238E27FC236}">
                <a16:creationId xmlns:a16="http://schemas.microsoft.com/office/drawing/2014/main" id="{9C1F1A07-5C64-E28A-D0BF-68F6D0D2A0AA}"/>
              </a:ext>
            </a:extLst>
          </p:cNvPr>
          <p:cNvGraphicFramePr>
            <a:graphicFrameLocks noGrp="1"/>
          </p:cNvGraphicFramePr>
          <p:nvPr>
            <p:ph idx="1"/>
            <p:extLst>
              <p:ext uri="{D42A27DB-BD31-4B8C-83A1-F6EECF244321}">
                <p14:modId xmlns:p14="http://schemas.microsoft.com/office/powerpoint/2010/main" val="1606691963"/>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434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5059-1A3F-FEF3-DF72-B6EF84C5C395}"/>
              </a:ext>
            </a:extLst>
          </p:cNvPr>
          <p:cNvSpPr>
            <a:spLocks noGrp="1"/>
          </p:cNvSpPr>
          <p:nvPr>
            <p:ph type="title"/>
          </p:nvPr>
        </p:nvSpPr>
        <p:spPr/>
        <p:txBody>
          <a:bodyPr/>
          <a:lstStyle/>
          <a:p>
            <a:r>
              <a:rPr lang="en-US"/>
              <a:t>Oral Speech</a:t>
            </a:r>
          </a:p>
        </p:txBody>
      </p:sp>
      <p:graphicFrame>
        <p:nvGraphicFramePr>
          <p:cNvPr id="4" name="Content Placeholder 3" descr="Oral Speech:&#10;Yes: 54%&#10;No: 25%&#10;Undefined or not entered: 21%">
            <a:extLst>
              <a:ext uri="{FF2B5EF4-FFF2-40B4-BE49-F238E27FC236}">
                <a16:creationId xmlns:a16="http://schemas.microsoft.com/office/drawing/2014/main" id="{847B4960-9D35-7750-9CFB-AD3A06E686BF}"/>
              </a:ext>
            </a:extLst>
          </p:cNvPr>
          <p:cNvGraphicFramePr>
            <a:graphicFrameLocks noGrp="1"/>
          </p:cNvGraphicFramePr>
          <p:nvPr>
            <p:ph idx="1"/>
            <p:extLst>
              <p:ext uri="{D42A27DB-BD31-4B8C-83A1-F6EECF244321}">
                <p14:modId xmlns:p14="http://schemas.microsoft.com/office/powerpoint/2010/main" val="4183064559"/>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4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A8BA-4261-BF93-1705-E59E059938D4}"/>
              </a:ext>
            </a:extLst>
          </p:cNvPr>
          <p:cNvSpPr>
            <a:spLocks noGrp="1"/>
          </p:cNvSpPr>
          <p:nvPr>
            <p:ph type="title"/>
          </p:nvPr>
        </p:nvSpPr>
        <p:spPr/>
        <p:txBody>
          <a:bodyPr/>
          <a:lstStyle/>
          <a:p>
            <a:r>
              <a:rPr lang="en-US"/>
              <a:t>Vision</a:t>
            </a:r>
          </a:p>
        </p:txBody>
      </p:sp>
      <p:graphicFrame>
        <p:nvGraphicFramePr>
          <p:cNvPr id="4" name="Content Placeholder 3" descr="Vision:&#10;Within normal limits: 68%&#10;Corrected within normal limits: 23%&#10;Low vision: 4%&#10;No functional vision: 2%&#10;Undefined or not entered: 3%">
            <a:extLst>
              <a:ext uri="{FF2B5EF4-FFF2-40B4-BE49-F238E27FC236}">
                <a16:creationId xmlns:a16="http://schemas.microsoft.com/office/drawing/2014/main" id="{681EE1DE-1B48-CE8C-E718-86F4E28B5D24}"/>
              </a:ext>
            </a:extLst>
          </p:cNvPr>
          <p:cNvGraphicFramePr>
            <a:graphicFrameLocks noGrp="1"/>
          </p:cNvGraphicFramePr>
          <p:nvPr>
            <p:ph idx="1"/>
            <p:extLst>
              <p:ext uri="{D42A27DB-BD31-4B8C-83A1-F6EECF244321}">
                <p14:modId xmlns:p14="http://schemas.microsoft.com/office/powerpoint/2010/main" val="1924628397"/>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224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F9FD-F692-3E6F-660F-A9DBACD5C2FF}"/>
              </a:ext>
            </a:extLst>
          </p:cNvPr>
          <p:cNvSpPr>
            <a:spLocks noGrp="1"/>
          </p:cNvSpPr>
          <p:nvPr>
            <p:ph type="title"/>
          </p:nvPr>
        </p:nvSpPr>
        <p:spPr/>
        <p:txBody>
          <a:bodyPr/>
          <a:lstStyle/>
          <a:p>
            <a:r>
              <a:rPr lang="en-US"/>
              <a:t>Braille</a:t>
            </a:r>
          </a:p>
        </p:txBody>
      </p:sp>
      <p:graphicFrame>
        <p:nvGraphicFramePr>
          <p:cNvPr id="6" name="Content Placeholder 5" descr="Braille&#10;Yes: 1%&#10;No: 95%&#10;Undefined or not entered: 4%">
            <a:extLst>
              <a:ext uri="{FF2B5EF4-FFF2-40B4-BE49-F238E27FC236}">
                <a16:creationId xmlns:a16="http://schemas.microsoft.com/office/drawing/2014/main" id="{1CBAEDBC-50A0-D10F-EEE9-7F0CD33FEB76}"/>
              </a:ext>
            </a:extLst>
          </p:cNvPr>
          <p:cNvGraphicFramePr>
            <a:graphicFrameLocks noGrp="1"/>
          </p:cNvGraphicFramePr>
          <p:nvPr>
            <p:ph idx="1"/>
            <p:extLst>
              <p:ext uri="{D42A27DB-BD31-4B8C-83A1-F6EECF244321}">
                <p14:modId xmlns:p14="http://schemas.microsoft.com/office/powerpoint/2010/main" val="1009210977"/>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716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A652-750A-5F73-AFF8-2CE1F4F301F6}"/>
              </a:ext>
            </a:extLst>
          </p:cNvPr>
          <p:cNvSpPr>
            <a:spLocks noGrp="1"/>
          </p:cNvSpPr>
          <p:nvPr>
            <p:ph type="title"/>
          </p:nvPr>
        </p:nvSpPr>
        <p:spPr/>
        <p:txBody>
          <a:bodyPr/>
          <a:lstStyle/>
          <a:p>
            <a:r>
              <a:rPr lang="en-US"/>
              <a:t>Hearing</a:t>
            </a:r>
          </a:p>
        </p:txBody>
      </p:sp>
      <p:graphicFrame>
        <p:nvGraphicFramePr>
          <p:cNvPr id="4" name="Content Placeholder 3" descr="Within normal limits: 93%&#10;Corrected within normal limits: 1%&#10;Aided but still significant loss: 2%&#10;Profound loss with hearing aids: 1%&#10;Unable to determine: 1%&#10;Undefined or not entered: 2%">
            <a:extLst>
              <a:ext uri="{FF2B5EF4-FFF2-40B4-BE49-F238E27FC236}">
                <a16:creationId xmlns:a16="http://schemas.microsoft.com/office/drawing/2014/main" id="{D054E295-ABA6-F55A-BFF8-7F3F603588E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249728379"/>
              </p:ext>
            </p:extLst>
          </p:nvPr>
        </p:nvGraphicFramePr>
        <p:xfrm>
          <a:off x="1145089" y="1973446"/>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527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4228-E7F6-5E6C-B1EF-3F06FD4641DB}"/>
              </a:ext>
            </a:extLst>
          </p:cNvPr>
          <p:cNvSpPr>
            <a:spLocks noGrp="1"/>
          </p:cNvSpPr>
          <p:nvPr>
            <p:ph type="title"/>
          </p:nvPr>
        </p:nvSpPr>
        <p:spPr/>
        <p:txBody>
          <a:bodyPr/>
          <a:lstStyle/>
          <a:p>
            <a:r>
              <a:rPr lang="en-US"/>
              <a:t>Motor</a:t>
            </a:r>
          </a:p>
        </p:txBody>
      </p:sp>
      <p:graphicFrame>
        <p:nvGraphicFramePr>
          <p:cNvPr id="4" name="Content Placeholder 3" descr="Motor&#10;No motor dysfunction: 88%&#10;Requires adaptations: 3%&#10;Uses equipment: 3%&#10;Assistance for all activities: 4%&#10;Undefined or not entered: 2%">
            <a:extLst>
              <a:ext uri="{FF2B5EF4-FFF2-40B4-BE49-F238E27FC236}">
                <a16:creationId xmlns:a16="http://schemas.microsoft.com/office/drawing/2014/main" id="{1692D22E-71CC-5F33-E3ED-7185E08550E1}"/>
              </a:ext>
            </a:extLst>
          </p:cNvPr>
          <p:cNvGraphicFramePr>
            <a:graphicFrameLocks noGrp="1"/>
          </p:cNvGraphicFramePr>
          <p:nvPr>
            <p:ph idx="1"/>
            <p:extLst>
              <p:ext uri="{D42A27DB-BD31-4B8C-83A1-F6EECF244321}">
                <p14:modId xmlns:p14="http://schemas.microsoft.com/office/powerpoint/2010/main" val="2441973548"/>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94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E220-0F0C-9799-FE1E-5D4DE993DEB3}"/>
              </a:ext>
            </a:extLst>
          </p:cNvPr>
          <p:cNvSpPr>
            <a:spLocks noGrp="1"/>
          </p:cNvSpPr>
          <p:nvPr>
            <p:ph type="title"/>
          </p:nvPr>
        </p:nvSpPr>
        <p:spPr/>
        <p:txBody>
          <a:bodyPr/>
          <a:lstStyle/>
          <a:p>
            <a:r>
              <a:rPr lang="en-US"/>
              <a:t>Engagement</a:t>
            </a:r>
          </a:p>
        </p:txBody>
      </p:sp>
      <p:graphicFrame>
        <p:nvGraphicFramePr>
          <p:cNvPr id="4" name="Content Placeholder 3" descr="Engagement&#10;Initiates Social Interactions: 64%Responds to Social Interactions: 24%&#10;Alerts to Others: 8%&#10;Does not Alert to Others: 2%&#10;Undefined or not Entered: 2%">
            <a:extLst>
              <a:ext uri="{FF2B5EF4-FFF2-40B4-BE49-F238E27FC236}">
                <a16:creationId xmlns:a16="http://schemas.microsoft.com/office/drawing/2014/main" id="{D377E65B-312D-6E40-FFC9-4A87D18B72B0}"/>
              </a:ext>
            </a:extLst>
          </p:cNvPr>
          <p:cNvGraphicFramePr>
            <a:graphicFrameLocks noGrp="1"/>
          </p:cNvGraphicFramePr>
          <p:nvPr>
            <p:ph idx="1"/>
            <p:extLst>
              <p:ext uri="{D42A27DB-BD31-4B8C-83A1-F6EECF244321}">
                <p14:modId xmlns:p14="http://schemas.microsoft.com/office/powerpoint/2010/main" val="354506295"/>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106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6A5E-B11A-ED75-0370-2B94B3B470B7}"/>
              </a:ext>
            </a:extLst>
          </p:cNvPr>
          <p:cNvSpPr>
            <a:spLocks noGrp="1"/>
          </p:cNvSpPr>
          <p:nvPr>
            <p:ph type="title"/>
          </p:nvPr>
        </p:nvSpPr>
        <p:spPr>
          <a:xfrm>
            <a:off x="1097280" y="942871"/>
            <a:ext cx="10058400" cy="587584"/>
          </a:xfrm>
        </p:spPr>
        <p:txBody>
          <a:bodyPr anchor="ctr">
            <a:normAutofit/>
          </a:bodyPr>
          <a:lstStyle/>
          <a:p>
            <a:r>
              <a:rPr lang="en-US"/>
              <a:t>Attendance</a:t>
            </a:r>
          </a:p>
        </p:txBody>
      </p:sp>
      <p:graphicFrame>
        <p:nvGraphicFramePr>
          <p:cNvPr id="7" name="Content Placeholder 6">
            <a:extLst>
              <a:ext uri="{FF2B5EF4-FFF2-40B4-BE49-F238E27FC236}">
                <a16:creationId xmlns:a16="http://schemas.microsoft.com/office/drawing/2014/main" id="{18112DDE-12CF-6F65-0C48-EDEEB9E1870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55820708"/>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descr="Attends at least 90%: 87.7%&#10;Attends 75%: 6.4%&#10;Attends 50%: 1.7%&#10;Homebound Instruction: 0.4%&#10;Irregular/not due to health: 1.6%&#10;Undefined or not entered: 2.3%">
            <a:extLst>
              <a:ext uri="{FF2B5EF4-FFF2-40B4-BE49-F238E27FC236}">
                <a16:creationId xmlns:a16="http://schemas.microsoft.com/office/drawing/2014/main" id="{18112DDE-12CF-6F65-0C48-EDEEB9E1870A}"/>
              </a:ext>
            </a:extLst>
          </p:cNvPr>
          <p:cNvGraphicFramePr>
            <a:graphicFrameLocks noGrp="1"/>
          </p:cNvGraphicFramePr>
          <p:nvPr>
            <p:ph idx="4294967295"/>
            <p:extLst>
              <p:ext uri="{D42A27DB-BD31-4B8C-83A1-F6EECF244321}">
                <p14:modId xmlns:p14="http://schemas.microsoft.com/office/powerpoint/2010/main" val="4191955064"/>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909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749-90FF-0DE4-F73B-27F871FD72F5}"/>
              </a:ext>
            </a:extLst>
          </p:cNvPr>
          <p:cNvSpPr>
            <a:spLocks noGrp="1"/>
          </p:cNvSpPr>
          <p:nvPr>
            <p:ph type="title"/>
          </p:nvPr>
        </p:nvSpPr>
        <p:spPr>
          <a:xfrm>
            <a:off x="1097280" y="942871"/>
            <a:ext cx="10058400" cy="587584"/>
          </a:xfrm>
        </p:spPr>
        <p:txBody>
          <a:bodyPr anchor="ctr">
            <a:normAutofit/>
          </a:bodyPr>
          <a:lstStyle/>
          <a:p>
            <a:r>
              <a:rPr lang="en-US"/>
              <a:t>Reading</a:t>
            </a:r>
          </a:p>
        </p:txBody>
      </p:sp>
      <p:graphicFrame>
        <p:nvGraphicFramePr>
          <p:cNvPr id="4" name="Content Placeholder 3" descr="Reading &#10;Fluently with understanding: 4%&#10;Aware of text: 22%&#10;Fluently with basic understanding: 18%&#10;No awareness of print: 14%&#10;Basic words and simple sentences: 39%&#10;Undefined or not entered: 3%">
            <a:extLst>
              <a:ext uri="{FF2B5EF4-FFF2-40B4-BE49-F238E27FC236}">
                <a16:creationId xmlns:a16="http://schemas.microsoft.com/office/drawing/2014/main" id="{92D7F33E-E20A-CF06-2ADB-8014D986CA23}"/>
              </a:ext>
            </a:extLst>
          </p:cNvPr>
          <p:cNvGraphicFramePr>
            <a:graphicFrameLocks noGrp="1"/>
          </p:cNvGraphicFramePr>
          <p:nvPr>
            <p:ph idx="1"/>
            <p:extLst>
              <p:ext uri="{D42A27DB-BD31-4B8C-83A1-F6EECF244321}">
                <p14:modId xmlns:p14="http://schemas.microsoft.com/office/powerpoint/2010/main" val="4185419258"/>
              </p:ext>
            </p:extLst>
          </p:nvPr>
        </p:nvGraphicFramePr>
        <p:xfrm>
          <a:off x="1097280" y="2108201"/>
          <a:ext cx="10058400" cy="3760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969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D8C5-ADAF-837C-87F9-087539C8DDAB}"/>
              </a:ext>
            </a:extLst>
          </p:cNvPr>
          <p:cNvSpPr>
            <a:spLocks noGrp="1"/>
          </p:cNvSpPr>
          <p:nvPr>
            <p:ph type="title"/>
          </p:nvPr>
        </p:nvSpPr>
        <p:spPr/>
        <p:txBody>
          <a:bodyPr/>
          <a:lstStyle/>
          <a:p>
            <a:r>
              <a:rPr lang="en-US"/>
              <a:t>Mathematics</a:t>
            </a:r>
          </a:p>
        </p:txBody>
      </p:sp>
      <p:graphicFrame>
        <p:nvGraphicFramePr>
          <p:cNvPr id="4" name="Content Placeholder 3" descr="Mathematics&#10;Applies computations: 5%&#10;Rote counts: 10%&#10;Does computations: 36%&#10;No awareness of numbers: 12%&#10;Counts with correspondence: 34% Undefined or not entered: 3%">
            <a:extLst>
              <a:ext uri="{FF2B5EF4-FFF2-40B4-BE49-F238E27FC236}">
                <a16:creationId xmlns:a16="http://schemas.microsoft.com/office/drawing/2014/main" id="{CA55393C-5B4F-9768-268F-A023883B67EB}"/>
              </a:ext>
            </a:extLst>
          </p:cNvPr>
          <p:cNvGraphicFramePr>
            <a:graphicFrameLocks noGrp="1"/>
          </p:cNvGraphicFramePr>
          <p:nvPr>
            <p:ph idx="1"/>
            <p:extLst>
              <p:ext uri="{D42A27DB-BD31-4B8C-83A1-F6EECF244321}">
                <p14:modId xmlns:p14="http://schemas.microsoft.com/office/powerpoint/2010/main" val="1632747725"/>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470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D583-B1CA-83B5-2A2D-9E3B4DE6BA5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B914D23-BBBE-5855-59FB-2BDF57C76278}"/>
              </a:ext>
            </a:extLst>
          </p:cNvPr>
          <p:cNvSpPr>
            <a:spLocks noGrp="1"/>
          </p:cNvSpPr>
          <p:nvPr>
            <p:ph idx="1"/>
          </p:nvPr>
        </p:nvSpPr>
        <p:spPr/>
        <p:txBody>
          <a:bodyPr/>
          <a:lstStyle/>
          <a:p>
            <a:r>
              <a:rPr lang="en-US"/>
              <a:t>This presentation will provide state Learner Characteristics Data and explain how the data can be used for comparison at the district, school, and student level.</a:t>
            </a:r>
          </a:p>
          <a:p>
            <a:endParaRPr lang="en-US"/>
          </a:p>
        </p:txBody>
      </p:sp>
    </p:spTree>
    <p:extLst>
      <p:ext uri="{BB962C8B-B14F-4D97-AF65-F5344CB8AC3E}">
        <p14:creationId xmlns:p14="http://schemas.microsoft.com/office/powerpoint/2010/main" val="213532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7316-F186-213E-E24B-5E355AFA49C2}"/>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509819DA-7A85-8B0C-7DA3-EB178ED75CE3}"/>
              </a:ext>
            </a:extLst>
          </p:cNvPr>
          <p:cNvSpPr>
            <a:spLocks noGrp="1"/>
          </p:cNvSpPr>
          <p:nvPr>
            <p:ph idx="1"/>
          </p:nvPr>
        </p:nvSpPr>
        <p:spPr/>
        <p:txBody>
          <a:bodyPr/>
          <a:lstStyle/>
          <a:p>
            <a:r>
              <a:rPr lang="en-US"/>
              <a:t>Use LCI to compare individual students</a:t>
            </a:r>
          </a:p>
          <a:p>
            <a:r>
              <a:rPr lang="en-US"/>
              <a:t>Use LCI to compare entire LEA</a:t>
            </a:r>
          </a:p>
        </p:txBody>
      </p:sp>
      <p:pic>
        <p:nvPicPr>
          <p:cNvPr id="4" name="Picture 3">
            <a:extLst>
              <a:ext uri="{FF2B5EF4-FFF2-40B4-BE49-F238E27FC236}">
                <a16:creationId xmlns:a16="http://schemas.microsoft.com/office/drawing/2014/main" id="{76F2FBBF-33B0-258A-0EC0-525B66AF14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07941" y="3641260"/>
            <a:ext cx="859802" cy="1972487"/>
          </a:xfrm>
          <a:prstGeom prst="rect">
            <a:avLst/>
          </a:prstGeom>
        </p:spPr>
      </p:pic>
      <p:pic>
        <p:nvPicPr>
          <p:cNvPr id="5" name="Picture 4">
            <a:extLst>
              <a:ext uri="{FF2B5EF4-FFF2-40B4-BE49-F238E27FC236}">
                <a16:creationId xmlns:a16="http://schemas.microsoft.com/office/drawing/2014/main" id="{0CEA630F-6B7C-269E-CD87-D53AC92DFA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57672" y="3641260"/>
            <a:ext cx="2480413" cy="1976264"/>
          </a:xfrm>
          <a:prstGeom prst="rect">
            <a:avLst/>
          </a:prstGeom>
        </p:spPr>
      </p:pic>
    </p:spTree>
    <p:extLst>
      <p:ext uri="{BB962C8B-B14F-4D97-AF65-F5344CB8AC3E}">
        <p14:creationId xmlns:p14="http://schemas.microsoft.com/office/powerpoint/2010/main" val="87703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sp>
        <p:nvSpPr>
          <p:cNvPr id="7" name="Content Placeholder 2">
            <a:extLst>
              <a:ext uri="{FF2B5EF4-FFF2-40B4-BE49-F238E27FC236}">
                <a16:creationId xmlns:a16="http://schemas.microsoft.com/office/drawing/2014/main" id="{E6B8301E-AA48-A736-995B-38DC3C61A4AA}"/>
              </a:ext>
            </a:extLst>
          </p:cNvPr>
          <p:cNvSpPr txBox="1">
            <a:spLocks/>
          </p:cNvSpPr>
          <p:nvPr/>
        </p:nvSpPr>
        <p:spPr>
          <a:xfrm>
            <a:off x="3373164" y="2158896"/>
            <a:ext cx="5272332" cy="1130404"/>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6997" indent="0" algn="ctr">
              <a:buFont typeface="Calibri" panose="020F0502020204030204" pitchFamily="34" charset="0"/>
              <a:buNone/>
            </a:pPr>
            <a:r>
              <a:rPr lang="en-US" b="1"/>
              <a:t>For questions, please contact us at: </a:t>
            </a:r>
          </a:p>
          <a:p>
            <a:pPr marL="126997" indent="0" algn="ctr">
              <a:buFont typeface="Calibri" panose="020F0502020204030204" pitchFamily="34" charset="0"/>
              <a:buNone/>
            </a:pPr>
            <a:r>
              <a:rPr lang="en-US" sz="3733" b="1"/>
              <a:t>AlternateAssessment@azed.gov</a:t>
            </a:r>
          </a:p>
          <a:p>
            <a:endParaRPr lang="en-US"/>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2446" y="2850121"/>
            <a:ext cx="4893768" cy="3311322"/>
          </a:xfrm>
          <a:prstGeom prst="rect">
            <a:avLst/>
          </a:prstGeom>
        </p:spPr>
      </p:pic>
    </p:spTree>
    <p:extLst>
      <p:ext uri="{BB962C8B-B14F-4D97-AF65-F5344CB8AC3E}">
        <p14:creationId xmlns:p14="http://schemas.microsoft.com/office/powerpoint/2010/main" val="318373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34E8-EB15-56ED-CF1A-8C34F2765E4E}"/>
              </a:ext>
            </a:extLst>
          </p:cNvPr>
          <p:cNvSpPr>
            <a:spLocks noGrp="1"/>
          </p:cNvSpPr>
          <p:nvPr>
            <p:ph type="title"/>
          </p:nvPr>
        </p:nvSpPr>
        <p:spPr/>
        <p:txBody>
          <a:bodyPr/>
          <a:lstStyle/>
          <a:p>
            <a:r>
              <a:rPr lang="en-US"/>
              <a:t>Learner Characteristic Inventory</a:t>
            </a:r>
          </a:p>
        </p:txBody>
      </p:sp>
      <p:sp>
        <p:nvSpPr>
          <p:cNvPr id="3" name="Content Placeholder 2">
            <a:extLst>
              <a:ext uri="{FF2B5EF4-FFF2-40B4-BE49-F238E27FC236}">
                <a16:creationId xmlns:a16="http://schemas.microsoft.com/office/drawing/2014/main" id="{745A7073-B4DF-A08F-8317-528A2A5CA4DE}"/>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a:t>Developed under NCSC</a:t>
            </a:r>
          </a:p>
          <a:p>
            <a:pPr>
              <a:buFont typeface="Arial" panose="020B0604020202020204" pitchFamily="34" charset="0"/>
              <a:buChar char="•"/>
            </a:pPr>
            <a:r>
              <a:rPr lang="en-US"/>
              <a:t>Sixteen questions</a:t>
            </a:r>
          </a:p>
          <a:p>
            <a:pPr>
              <a:buFont typeface="Arial" panose="020B0604020202020204" pitchFamily="34" charset="0"/>
              <a:buChar char="•"/>
            </a:pPr>
            <a:r>
              <a:rPr lang="en-US"/>
              <a:t>Teacher responds prior to test administration </a:t>
            </a:r>
          </a:p>
          <a:p>
            <a:pPr>
              <a:buFont typeface="Arial" panose="020B0604020202020204" pitchFamily="34" charset="0"/>
              <a:buChar char="•"/>
            </a:pPr>
            <a:r>
              <a:rPr lang="en-US"/>
              <a:t>Results included in the district results file</a:t>
            </a:r>
          </a:p>
          <a:p>
            <a:pPr>
              <a:buFont typeface="Arial" panose="020B0604020202020204" pitchFamily="34" charset="0"/>
              <a:buChar char="•"/>
            </a:pPr>
            <a:r>
              <a:rPr lang="en-US"/>
              <a:t>Description of the student</a:t>
            </a:r>
          </a:p>
          <a:p>
            <a:pPr>
              <a:buFont typeface="Arial" panose="020B0604020202020204" pitchFamily="34" charset="0"/>
              <a:buChar char="•"/>
            </a:pPr>
            <a:r>
              <a:rPr lang="en-US"/>
              <a:t>Also available on ADE’s </a:t>
            </a:r>
            <a:r>
              <a:rPr lang="en-US">
                <a:solidFill>
                  <a:srgbClr val="1661FF"/>
                </a:solidFill>
                <a:hlinkClick r:id="rId3">
                  <a:extLst>
                    <a:ext uri="{A12FA001-AC4F-418D-AE19-62706E023703}">
                      <ahyp:hlinkClr xmlns:ahyp="http://schemas.microsoft.com/office/drawing/2018/hyperlinkcolor" val="tx"/>
                    </a:ext>
                  </a:extLst>
                </a:hlinkClick>
              </a:rPr>
              <a:t>website</a:t>
            </a:r>
            <a:r>
              <a:rPr lang="en-US">
                <a:solidFill>
                  <a:srgbClr val="1661FF"/>
                </a:solidFill>
              </a:rPr>
              <a:t>:</a:t>
            </a:r>
            <a:r>
              <a:rPr lang="en-US"/>
              <a:t> </a:t>
            </a:r>
            <a:r>
              <a:rPr lang="en-US">
                <a:solidFill>
                  <a:srgbClr val="1661FF"/>
                </a:solidFill>
                <a:hlinkClick r:id="rId3">
                  <a:extLst>
                    <a:ext uri="{A12FA001-AC4F-418D-AE19-62706E023703}">
                      <ahyp:hlinkClr xmlns:ahyp="http://schemas.microsoft.com/office/drawing/2018/hyperlinkcolor" val="tx"/>
                    </a:ext>
                  </a:extLst>
                </a:hlinkClick>
              </a:rPr>
              <a:t>https://www.msaastates.com/uploads/1/3/2/3/132359945/lci__learner_characteristics_inventory_for_alternate_assessments__updated_2024.pdf</a:t>
            </a:r>
          </a:p>
          <a:p>
            <a:endParaRPr lang="en-US"/>
          </a:p>
        </p:txBody>
      </p:sp>
    </p:spTree>
    <p:extLst>
      <p:ext uri="{BB962C8B-B14F-4D97-AF65-F5344CB8AC3E}">
        <p14:creationId xmlns:p14="http://schemas.microsoft.com/office/powerpoint/2010/main" val="297395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F102-8352-5A28-B934-0225CB2BF531}"/>
              </a:ext>
            </a:extLst>
          </p:cNvPr>
          <p:cNvSpPr>
            <a:spLocks noGrp="1"/>
          </p:cNvSpPr>
          <p:nvPr>
            <p:ph type="title"/>
          </p:nvPr>
        </p:nvSpPr>
        <p:spPr/>
        <p:txBody>
          <a:bodyPr/>
          <a:lstStyle/>
          <a:p>
            <a:r>
              <a:rPr lang="en-US"/>
              <a:t>Student’s Grade and Age</a:t>
            </a:r>
          </a:p>
        </p:txBody>
      </p:sp>
      <p:graphicFrame>
        <p:nvGraphicFramePr>
          <p:cNvPr id="5" name="Content Placeholder 4" descr="Grades 3-8 and 11 partake in alternate assessments. The percentages are as follows:&#10;Grade 3: 14%&#10;Grade 4: 15% &#10;Grade 5: 15%&#10;Grade 6: 14%&#10;Grade 7: 14%&#10;Grade 8: 14%&#10;Grade 11: 14%">
            <a:extLst>
              <a:ext uri="{FF2B5EF4-FFF2-40B4-BE49-F238E27FC236}">
                <a16:creationId xmlns:a16="http://schemas.microsoft.com/office/drawing/2014/main" id="{2C10AF50-686C-82D9-0C24-C77D0FF42CC4}"/>
              </a:ext>
            </a:extLst>
          </p:cNvPr>
          <p:cNvGraphicFramePr>
            <a:graphicFrameLocks noGrp="1"/>
          </p:cNvGraphicFramePr>
          <p:nvPr>
            <p:ph idx="1"/>
            <p:extLst>
              <p:ext uri="{D42A27DB-BD31-4B8C-83A1-F6EECF244321}">
                <p14:modId xmlns:p14="http://schemas.microsoft.com/office/powerpoint/2010/main" val="3288623377"/>
              </p:ext>
            </p:extLst>
          </p:nvPr>
        </p:nvGraphicFramePr>
        <p:xfrm>
          <a:off x="962030" y="2108199"/>
          <a:ext cx="4977265" cy="3966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descr="Student's Age&#10;8: 4%&#10;9: 13%&#10;10:  15%&#10;11: 14%&#10;12: 14%&#10;13: 14%&#10;14: 10%&#10;15: 2%&#10;16:  4%&#10;17: 8%&#10;18: 2%&#10;19: 0%&#10;20: 0%">
            <a:extLst>
              <a:ext uri="{FF2B5EF4-FFF2-40B4-BE49-F238E27FC236}">
                <a16:creationId xmlns:a16="http://schemas.microsoft.com/office/drawing/2014/main" id="{62327248-994F-A5ED-49AC-D479E4C58889}"/>
              </a:ext>
            </a:extLst>
          </p:cNvPr>
          <p:cNvGraphicFramePr>
            <a:graphicFrameLocks/>
          </p:cNvGraphicFramePr>
          <p:nvPr>
            <p:extLst>
              <p:ext uri="{D42A27DB-BD31-4B8C-83A1-F6EECF244321}">
                <p14:modId xmlns:p14="http://schemas.microsoft.com/office/powerpoint/2010/main" val="1211954643"/>
              </p:ext>
            </p:extLst>
          </p:nvPr>
        </p:nvGraphicFramePr>
        <p:xfrm>
          <a:off x="6096000" y="2108199"/>
          <a:ext cx="4790394" cy="39660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6715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A497-25B3-18B0-CD97-CF60A0711F41}"/>
              </a:ext>
            </a:extLst>
          </p:cNvPr>
          <p:cNvSpPr>
            <a:spLocks noGrp="1"/>
          </p:cNvSpPr>
          <p:nvPr>
            <p:ph type="title"/>
          </p:nvPr>
        </p:nvSpPr>
        <p:spPr/>
        <p:txBody>
          <a:bodyPr/>
          <a:lstStyle/>
          <a:p>
            <a:r>
              <a:rPr lang="en-US"/>
              <a:t>Who are our Students?</a:t>
            </a:r>
          </a:p>
        </p:txBody>
      </p:sp>
      <p:graphicFrame>
        <p:nvGraphicFramePr>
          <p:cNvPr id="10" name="Content Placeholder 9" descr="Alternate assessment qualifying students have the following disability category:&#10;Intellectual Disability 39.01%&#10;Autism 38.57%&#10;Multiple Disabilities 11.49%&#10;Other Health Impairment 2.31%&#10;Specific Learning Disability &lt;2%&#10;Traumatic Brain Injury &lt;2%&#10;Orthopedic &lt;2%&#10;Emotional Disability &lt;2%&#10;Hearing Impairment &lt;2%&#10;Speech/Language Impairment &lt;2%&#10;Visual Impairment &lt;2%&#10;Deaf/Blind &lt;2%&#10;Deaf &lt;2%&#10;Other 2.51%&#10;Undefined or not entered 2.88%">
            <a:extLst>
              <a:ext uri="{FF2B5EF4-FFF2-40B4-BE49-F238E27FC236}">
                <a16:creationId xmlns:a16="http://schemas.microsoft.com/office/drawing/2014/main" id="{050B9BAE-CAFA-D52C-3901-D0C445717AB0}"/>
              </a:ext>
            </a:extLst>
          </p:cNvPr>
          <p:cNvGraphicFramePr>
            <a:graphicFrameLocks noGrp="1"/>
          </p:cNvGraphicFramePr>
          <p:nvPr>
            <p:ph idx="1"/>
            <p:extLst>
              <p:ext uri="{D42A27DB-BD31-4B8C-83A1-F6EECF244321}">
                <p14:modId xmlns:p14="http://schemas.microsoft.com/office/powerpoint/2010/main" val="2561918603"/>
              </p:ext>
            </p:extLst>
          </p:nvPr>
        </p:nvGraphicFramePr>
        <p:xfrm>
          <a:off x="2057401" y="1926771"/>
          <a:ext cx="6469658" cy="4246403"/>
        </p:xfrm>
        <a:graphic>
          <a:graphicData uri="http://schemas.openxmlformats.org/drawingml/2006/table">
            <a:tbl>
              <a:tblPr firstRow="1">
                <a:tableStyleId>{5C22544A-7EE6-4342-B048-85BDC9FD1C3A}</a:tableStyleId>
              </a:tblPr>
              <a:tblGrid>
                <a:gridCol w="4083787">
                  <a:extLst>
                    <a:ext uri="{9D8B030D-6E8A-4147-A177-3AD203B41FA5}">
                      <a16:colId xmlns:a16="http://schemas.microsoft.com/office/drawing/2014/main" val="3732924684"/>
                    </a:ext>
                  </a:extLst>
                </a:gridCol>
                <a:gridCol w="2385871">
                  <a:extLst>
                    <a:ext uri="{9D8B030D-6E8A-4147-A177-3AD203B41FA5}">
                      <a16:colId xmlns:a16="http://schemas.microsoft.com/office/drawing/2014/main" val="221631683"/>
                    </a:ext>
                  </a:extLst>
                </a:gridCol>
              </a:tblGrid>
              <a:tr h="318638">
                <a:tc>
                  <a:txBody>
                    <a:bodyPr/>
                    <a:lstStyle/>
                    <a:p>
                      <a:pPr algn="l" fontAlgn="b"/>
                      <a:r>
                        <a:rPr lang="en-US" sz="1800" b="1" u="none" strike="noStrike">
                          <a:solidFill>
                            <a:schemeClr val="bg1"/>
                          </a:solidFill>
                          <a:effectLst/>
                        </a:rPr>
                        <a:t>Primary Disability</a:t>
                      </a:r>
                      <a:endParaRPr lang="en-US" sz="18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800" b="1" u="none" strike="noStrike">
                          <a:solidFill>
                            <a:schemeClr val="bg1"/>
                          </a:solidFill>
                          <a:effectLst/>
                        </a:rPr>
                        <a:t>Percent Participation</a:t>
                      </a:r>
                      <a:endParaRPr lang="en-US" sz="18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1037651274"/>
                  </a:ext>
                </a:extLst>
              </a:tr>
              <a:tr h="261851">
                <a:tc>
                  <a:txBody>
                    <a:bodyPr/>
                    <a:lstStyle/>
                    <a:p>
                      <a:pPr algn="l" fontAlgn="b"/>
                      <a:r>
                        <a:rPr lang="en-US" sz="1600" u="none" strike="noStrike">
                          <a:solidFill>
                            <a:schemeClr val="bg1"/>
                          </a:solidFill>
                          <a:effectLst/>
                        </a:rPr>
                        <a:t>Intellectual Disability</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39.01%</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2194421383"/>
                  </a:ext>
                </a:extLst>
              </a:tr>
              <a:tr h="261851">
                <a:tc>
                  <a:txBody>
                    <a:bodyPr/>
                    <a:lstStyle/>
                    <a:p>
                      <a:pPr algn="l" fontAlgn="b"/>
                      <a:r>
                        <a:rPr lang="en-US" sz="1600" u="none" strike="noStrike">
                          <a:solidFill>
                            <a:schemeClr val="bg1"/>
                          </a:solidFill>
                          <a:effectLst/>
                        </a:rPr>
                        <a:t>Autism</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38.57%</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3545609763"/>
                  </a:ext>
                </a:extLst>
              </a:tr>
              <a:tr h="261851">
                <a:tc>
                  <a:txBody>
                    <a:bodyPr/>
                    <a:lstStyle/>
                    <a:p>
                      <a:pPr algn="l" fontAlgn="b"/>
                      <a:r>
                        <a:rPr lang="en-US" sz="1600" u="none" strike="noStrike">
                          <a:solidFill>
                            <a:schemeClr val="bg1"/>
                          </a:solidFill>
                          <a:effectLst/>
                        </a:rPr>
                        <a:t>Multiple Disabilities</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11.49%</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648120825"/>
                  </a:ext>
                </a:extLst>
              </a:tr>
              <a:tr h="261851">
                <a:tc>
                  <a:txBody>
                    <a:bodyPr/>
                    <a:lstStyle/>
                    <a:p>
                      <a:pPr algn="l" fontAlgn="b"/>
                      <a:r>
                        <a:rPr lang="en-US" sz="1600" u="none" strike="noStrike">
                          <a:solidFill>
                            <a:schemeClr val="bg1"/>
                          </a:solidFill>
                          <a:effectLst/>
                        </a:rPr>
                        <a:t>Other Health Impairment</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2.31%</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585605542"/>
                  </a:ext>
                </a:extLst>
              </a:tr>
              <a:tr h="261851">
                <a:tc>
                  <a:txBody>
                    <a:bodyPr/>
                    <a:lstStyle/>
                    <a:p>
                      <a:pPr algn="l" fontAlgn="b"/>
                      <a:r>
                        <a:rPr lang="en-US" sz="1600" u="none" strike="noStrike">
                          <a:solidFill>
                            <a:schemeClr val="bg1"/>
                          </a:solidFill>
                          <a:effectLst/>
                        </a:rPr>
                        <a:t>Specific Learning Disability</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1409105329"/>
                  </a:ext>
                </a:extLst>
              </a:tr>
              <a:tr h="261851">
                <a:tc>
                  <a:txBody>
                    <a:bodyPr/>
                    <a:lstStyle/>
                    <a:p>
                      <a:pPr algn="l" fontAlgn="b"/>
                      <a:r>
                        <a:rPr lang="en-US" sz="1600" u="none" strike="noStrike">
                          <a:solidFill>
                            <a:schemeClr val="bg1"/>
                          </a:solidFill>
                          <a:effectLst/>
                        </a:rPr>
                        <a:t>Traumatic Brain Injury</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2209206248"/>
                  </a:ext>
                </a:extLst>
              </a:tr>
              <a:tr h="261851">
                <a:tc>
                  <a:txBody>
                    <a:bodyPr/>
                    <a:lstStyle/>
                    <a:p>
                      <a:pPr algn="l" fontAlgn="b"/>
                      <a:r>
                        <a:rPr lang="en-US" sz="1600" u="none" strike="noStrike">
                          <a:solidFill>
                            <a:schemeClr val="bg1"/>
                          </a:solidFill>
                          <a:effectLst/>
                        </a:rPr>
                        <a:t>Orthopedic</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1486607109"/>
                  </a:ext>
                </a:extLst>
              </a:tr>
              <a:tr h="261851">
                <a:tc>
                  <a:txBody>
                    <a:bodyPr/>
                    <a:lstStyle/>
                    <a:p>
                      <a:pPr algn="l" fontAlgn="b"/>
                      <a:r>
                        <a:rPr lang="en-US" sz="1600" u="none" strike="noStrike">
                          <a:solidFill>
                            <a:schemeClr val="bg1"/>
                          </a:solidFill>
                          <a:effectLst/>
                        </a:rPr>
                        <a:t>Emotional Disability</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2886324949"/>
                  </a:ext>
                </a:extLst>
              </a:tr>
              <a:tr h="261851">
                <a:tc>
                  <a:txBody>
                    <a:bodyPr/>
                    <a:lstStyle/>
                    <a:p>
                      <a:pPr algn="l" fontAlgn="b"/>
                      <a:r>
                        <a:rPr lang="en-US" sz="1600" u="none" strike="noStrike">
                          <a:solidFill>
                            <a:schemeClr val="bg1"/>
                          </a:solidFill>
                          <a:effectLst/>
                        </a:rPr>
                        <a:t>Hearing Impairment</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2741500124"/>
                  </a:ext>
                </a:extLst>
              </a:tr>
              <a:tr h="261851">
                <a:tc>
                  <a:txBody>
                    <a:bodyPr/>
                    <a:lstStyle/>
                    <a:p>
                      <a:pPr algn="l" fontAlgn="b"/>
                      <a:r>
                        <a:rPr lang="en-US" sz="1600" u="none" strike="noStrike">
                          <a:solidFill>
                            <a:schemeClr val="bg1"/>
                          </a:solidFill>
                          <a:effectLst/>
                        </a:rPr>
                        <a:t>Speech/Language Impairment</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1168739727"/>
                  </a:ext>
                </a:extLst>
              </a:tr>
              <a:tr h="261851">
                <a:tc>
                  <a:txBody>
                    <a:bodyPr/>
                    <a:lstStyle/>
                    <a:p>
                      <a:pPr algn="l" fontAlgn="b"/>
                      <a:r>
                        <a:rPr lang="en-US" sz="1600" u="none" strike="noStrike">
                          <a:solidFill>
                            <a:schemeClr val="bg1"/>
                          </a:solidFill>
                          <a:effectLst/>
                        </a:rPr>
                        <a:t>Visual Impairment</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1460968811"/>
                  </a:ext>
                </a:extLst>
              </a:tr>
              <a:tr h="261851">
                <a:tc>
                  <a:txBody>
                    <a:bodyPr/>
                    <a:lstStyle/>
                    <a:p>
                      <a:pPr algn="l" fontAlgn="b"/>
                      <a:r>
                        <a:rPr lang="en-US" sz="1600" u="none" strike="noStrike">
                          <a:solidFill>
                            <a:schemeClr val="bg1"/>
                          </a:solidFill>
                          <a:effectLst/>
                        </a:rPr>
                        <a:t>Deaf/Blind</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384977100"/>
                  </a:ext>
                </a:extLst>
              </a:tr>
              <a:tr h="261851">
                <a:tc>
                  <a:txBody>
                    <a:bodyPr/>
                    <a:lstStyle/>
                    <a:p>
                      <a:pPr algn="l" fontAlgn="b"/>
                      <a:r>
                        <a:rPr lang="en-US" sz="1600" u="none" strike="noStrike">
                          <a:solidFill>
                            <a:schemeClr val="bg1"/>
                          </a:solidFill>
                          <a:effectLst/>
                        </a:rPr>
                        <a:t>Deaf</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&lt;2%</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2791273917"/>
                  </a:ext>
                </a:extLst>
              </a:tr>
              <a:tr h="261851">
                <a:tc>
                  <a:txBody>
                    <a:bodyPr/>
                    <a:lstStyle/>
                    <a:p>
                      <a:pPr algn="l" fontAlgn="b"/>
                      <a:r>
                        <a:rPr lang="en-US" sz="1600" u="none" strike="noStrike">
                          <a:solidFill>
                            <a:schemeClr val="bg1"/>
                          </a:solidFill>
                          <a:effectLst/>
                        </a:rPr>
                        <a:t>Other  </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a:solidFill>
                            <a:schemeClr val="bg1"/>
                          </a:solidFill>
                          <a:effectLst/>
                        </a:rPr>
                        <a:t>2.51%</a:t>
                      </a:r>
                      <a:endParaRPr lang="en-US" sz="1600" b="1"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605680813"/>
                  </a:ext>
                </a:extLst>
              </a:tr>
              <a:tr h="261851">
                <a:tc>
                  <a:txBody>
                    <a:bodyPr/>
                    <a:lstStyle/>
                    <a:p>
                      <a:pPr algn="l" fontAlgn="b"/>
                      <a:r>
                        <a:rPr lang="en-US" sz="1600" u="none" strike="noStrike">
                          <a:solidFill>
                            <a:schemeClr val="bg1"/>
                          </a:solidFill>
                          <a:effectLst/>
                        </a:rPr>
                        <a:t>Undefined or not entered</a:t>
                      </a:r>
                      <a:endParaRPr lang="en-US" sz="1600" b="0" i="0" u="none" strike="noStrike">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tc>
                  <a:txBody>
                    <a:bodyPr/>
                    <a:lstStyle/>
                    <a:p>
                      <a:pPr algn="l" fontAlgn="b"/>
                      <a:r>
                        <a:rPr lang="en-US" sz="1600" u="none" strike="noStrike" dirty="0">
                          <a:solidFill>
                            <a:schemeClr val="bg1"/>
                          </a:solidFill>
                          <a:effectLst/>
                        </a:rPr>
                        <a:t>2.88%</a:t>
                      </a:r>
                      <a:endParaRPr lang="en-US" sz="1600" b="1" i="0" u="none" strike="noStrike" dirty="0">
                        <a:solidFill>
                          <a:schemeClr val="bg1"/>
                        </a:solidFill>
                        <a:effectLst/>
                        <a:latin typeface="Aptos Narrow" panose="020B0004020202020204" pitchFamily="34" charset="0"/>
                      </a:endParaRPr>
                    </a:p>
                  </a:txBody>
                  <a:tcPr marL="6350" marR="6350" marT="6350" marB="0" anchor="b">
                    <a:solidFill>
                      <a:schemeClr val="accent2">
                        <a:lumMod val="50000"/>
                      </a:schemeClr>
                    </a:solidFill>
                  </a:tcPr>
                </a:tc>
                <a:extLst>
                  <a:ext uri="{0D108BD9-81ED-4DB2-BD59-A6C34878D82A}">
                    <a16:rowId xmlns:a16="http://schemas.microsoft.com/office/drawing/2014/main" val="3923732681"/>
                  </a:ext>
                </a:extLst>
              </a:tr>
            </a:tbl>
          </a:graphicData>
        </a:graphic>
      </p:graphicFrame>
    </p:spTree>
    <p:extLst>
      <p:ext uri="{BB962C8B-B14F-4D97-AF65-F5344CB8AC3E}">
        <p14:creationId xmlns:p14="http://schemas.microsoft.com/office/powerpoint/2010/main" val="182524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15B5-7B85-4CAF-8900-1B1E0540A8E4}"/>
              </a:ext>
            </a:extLst>
          </p:cNvPr>
          <p:cNvSpPr>
            <a:spLocks noGrp="1"/>
          </p:cNvSpPr>
          <p:nvPr>
            <p:ph type="title"/>
          </p:nvPr>
        </p:nvSpPr>
        <p:spPr/>
        <p:txBody>
          <a:bodyPr/>
          <a:lstStyle/>
          <a:p>
            <a:r>
              <a:rPr lang="en-US"/>
              <a:t>EL Status and Primary Language Other Than English</a:t>
            </a:r>
          </a:p>
        </p:txBody>
      </p:sp>
      <p:graphicFrame>
        <p:nvGraphicFramePr>
          <p:cNvPr id="5" name="Content Placeholder 4" descr="EL Status&#10;Yes: 17%&#10;No: 80%&#10;Undefined or not entered: 3%">
            <a:extLst>
              <a:ext uri="{FF2B5EF4-FFF2-40B4-BE49-F238E27FC236}">
                <a16:creationId xmlns:a16="http://schemas.microsoft.com/office/drawing/2014/main" id="{86A8738A-2D61-19E0-D1E2-6482BE772E35}"/>
              </a:ext>
            </a:extLst>
          </p:cNvPr>
          <p:cNvGraphicFramePr>
            <a:graphicFrameLocks noGrp="1"/>
          </p:cNvGraphicFramePr>
          <p:nvPr>
            <p:ph idx="1"/>
            <p:extLst>
              <p:ext uri="{D42A27DB-BD31-4B8C-83A1-F6EECF244321}">
                <p14:modId xmlns:p14="http://schemas.microsoft.com/office/powerpoint/2010/main" val="617189483"/>
              </p:ext>
            </p:extLst>
          </p:nvPr>
        </p:nvGraphicFramePr>
        <p:xfrm>
          <a:off x="1700351" y="2322843"/>
          <a:ext cx="3960220" cy="3592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Languages other than English:&#10;Spanish: 82%&#10;Arabic: 4%&#10;ASL: 2%&#10;Vietnamese: 1%&#10;Other: 12%">
            <a:extLst>
              <a:ext uri="{FF2B5EF4-FFF2-40B4-BE49-F238E27FC236}">
                <a16:creationId xmlns:a16="http://schemas.microsoft.com/office/drawing/2014/main" id="{2DCC3C48-2008-AB1D-2DA0-56DD2FDB99B7}"/>
              </a:ext>
            </a:extLst>
          </p:cNvPr>
          <p:cNvGraphicFramePr>
            <a:graphicFrameLocks/>
          </p:cNvGraphicFramePr>
          <p:nvPr>
            <p:extLst>
              <p:ext uri="{D42A27DB-BD31-4B8C-83A1-F6EECF244321}">
                <p14:modId xmlns:p14="http://schemas.microsoft.com/office/powerpoint/2010/main" val="669598880"/>
              </p:ext>
            </p:extLst>
          </p:nvPr>
        </p:nvGraphicFramePr>
        <p:xfrm>
          <a:off x="6095999" y="2322842"/>
          <a:ext cx="4732421" cy="3885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99796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7261-46B6-9BF5-A413-F5A8F7719B12}"/>
              </a:ext>
            </a:extLst>
          </p:cNvPr>
          <p:cNvSpPr>
            <a:spLocks noGrp="1"/>
          </p:cNvSpPr>
          <p:nvPr>
            <p:ph type="title"/>
          </p:nvPr>
        </p:nvSpPr>
        <p:spPr/>
        <p:txBody>
          <a:bodyPr/>
          <a:lstStyle/>
          <a:p>
            <a:r>
              <a:rPr lang="en-US"/>
              <a:t>Classroom Setting</a:t>
            </a:r>
          </a:p>
        </p:txBody>
      </p:sp>
      <p:graphicFrame>
        <p:nvGraphicFramePr>
          <p:cNvPr id="5" name="Content Placeholder 4" descr="Special School: 10%&#10;Self-contained: 61%&#10;Primarily self-contained: 16%&#10;Resource room: 6%&#10;General education: 4%&#10;Undefined or not entered: 3%">
            <a:extLst>
              <a:ext uri="{FF2B5EF4-FFF2-40B4-BE49-F238E27FC236}">
                <a16:creationId xmlns:a16="http://schemas.microsoft.com/office/drawing/2014/main" id="{16451E28-FBF1-873D-7BE7-A6C20798ABEB}"/>
              </a:ext>
            </a:extLst>
          </p:cNvPr>
          <p:cNvGraphicFramePr>
            <a:graphicFrameLocks noGrp="1"/>
          </p:cNvGraphicFramePr>
          <p:nvPr>
            <p:ph idx="1"/>
            <p:extLst>
              <p:ext uri="{D42A27DB-BD31-4B8C-83A1-F6EECF244321}">
                <p14:modId xmlns:p14="http://schemas.microsoft.com/office/powerpoint/2010/main" val="3974798812"/>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743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C9EF-E589-F6F7-74A8-F6DE27065589}"/>
              </a:ext>
            </a:extLst>
          </p:cNvPr>
          <p:cNvSpPr>
            <a:spLocks noGrp="1"/>
          </p:cNvSpPr>
          <p:nvPr>
            <p:ph type="title"/>
          </p:nvPr>
        </p:nvSpPr>
        <p:spPr/>
        <p:txBody>
          <a:bodyPr/>
          <a:lstStyle/>
          <a:p>
            <a:r>
              <a:rPr lang="en-US"/>
              <a:t>Expressive Communication</a:t>
            </a:r>
          </a:p>
        </p:txBody>
      </p:sp>
      <p:graphicFrame>
        <p:nvGraphicFramePr>
          <p:cNvPr id="4" name="Content Placeholder 3" descr="Symbolic language: 60%&#10;Intentional communication: 26%&#10;Cries, facial expressions: 11%&#10;Undefined or not entered: 3%">
            <a:extLst>
              <a:ext uri="{FF2B5EF4-FFF2-40B4-BE49-F238E27FC236}">
                <a16:creationId xmlns:a16="http://schemas.microsoft.com/office/drawing/2014/main" id="{1CE34D4D-AF39-8E57-F267-C0194CCA44C6}"/>
              </a:ext>
            </a:extLst>
          </p:cNvPr>
          <p:cNvGraphicFramePr>
            <a:graphicFrameLocks noGrp="1"/>
          </p:cNvGraphicFramePr>
          <p:nvPr>
            <p:ph idx="1"/>
            <p:extLst>
              <p:ext uri="{D42A27DB-BD31-4B8C-83A1-F6EECF244321}">
                <p14:modId xmlns:p14="http://schemas.microsoft.com/office/powerpoint/2010/main" val="2998051390"/>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789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59B8-45D0-59FF-8E22-6F45B1F7A165}"/>
              </a:ext>
            </a:extLst>
          </p:cNvPr>
          <p:cNvSpPr>
            <a:spLocks noGrp="1"/>
          </p:cNvSpPr>
          <p:nvPr>
            <p:ph type="title"/>
          </p:nvPr>
        </p:nvSpPr>
        <p:spPr/>
        <p:txBody>
          <a:bodyPr/>
          <a:lstStyle/>
          <a:p>
            <a:r>
              <a:rPr lang="en-US"/>
              <a:t>Augmentative Communication System</a:t>
            </a:r>
          </a:p>
        </p:txBody>
      </p:sp>
      <p:graphicFrame>
        <p:nvGraphicFramePr>
          <p:cNvPr id="6" name="Content Placeholder 5" descr="Augmentative Communication System:&#10;Yes: 24%&#10;No: 73%&#10;Undefined or not entered: 3%">
            <a:extLst>
              <a:ext uri="{FF2B5EF4-FFF2-40B4-BE49-F238E27FC236}">
                <a16:creationId xmlns:a16="http://schemas.microsoft.com/office/drawing/2014/main" id="{8FC989A4-416E-BC6C-79ED-E6615D52C535}"/>
              </a:ext>
            </a:extLst>
          </p:cNvPr>
          <p:cNvGraphicFramePr>
            <a:graphicFrameLocks noGrp="1"/>
          </p:cNvGraphicFramePr>
          <p:nvPr>
            <p:ph idx="1"/>
            <p:extLst>
              <p:ext uri="{D42A27DB-BD31-4B8C-83A1-F6EECF244321}">
                <p14:modId xmlns:p14="http://schemas.microsoft.com/office/powerpoint/2010/main" val="3188844666"/>
              </p:ext>
            </p:extLst>
          </p:nvPr>
        </p:nvGraphicFramePr>
        <p:xfrm>
          <a:off x="1096963" y="2108200"/>
          <a:ext cx="10058400" cy="3760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0123916"/>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SCI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8" ma:contentTypeDescription="Create a new document." ma:contentTypeScope="" ma:versionID="06b220f7c5cbbae22b86f4b7eca1e78f">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23ce289d3211cd9ee534a9d06de05f7f"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873031-A7F8-497E-AE22-55F92E8DD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fd924-02c8-402c-98c2-19747c654676"/>
    <ds:schemaRef ds:uri="706439f8-ebba-4ce4-b958-803c1eb9b874"/>
    <ds:schemaRef ds:uri="f69ac7c7-1a2e-46bd-a988-685139f8f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11E22-E936-42A3-B170-4CFA06452A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Widescreen</PresentationFormat>
  <Paragraphs>118</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Aptos</vt:lpstr>
      <vt:lpstr>Aptos Narrow</vt:lpstr>
      <vt:lpstr>Arial</vt:lpstr>
      <vt:lpstr>Calibri</vt:lpstr>
      <vt:lpstr>Raleway</vt:lpstr>
      <vt:lpstr>Raleway heavy</vt:lpstr>
      <vt:lpstr>RetrospectVTI</vt:lpstr>
      <vt:lpstr>ADE PPT_template</vt:lpstr>
      <vt:lpstr>AzSCI PPT_template</vt:lpstr>
      <vt:lpstr>    Learner Characteristics inventory</vt:lpstr>
      <vt:lpstr>Agenda</vt:lpstr>
      <vt:lpstr>Learner Characteristic Inventory</vt:lpstr>
      <vt:lpstr>Student’s Grade and Age</vt:lpstr>
      <vt:lpstr>Who are our Students?</vt:lpstr>
      <vt:lpstr>EL Status and Primary Language Other Than English</vt:lpstr>
      <vt:lpstr>Classroom Setting</vt:lpstr>
      <vt:lpstr>Expressive Communication</vt:lpstr>
      <vt:lpstr>Augmentative Communication System</vt:lpstr>
      <vt:lpstr>Receptive Language</vt:lpstr>
      <vt:lpstr>Oral Speech</vt:lpstr>
      <vt:lpstr>Vision</vt:lpstr>
      <vt:lpstr>Braille</vt:lpstr>
      <vt:lpstr>Hearing</vt:lpstr>
      <vt:lpstr>Motor</vt:lpstr>
      <vt:lpstr>Engagement</vt:lpstr>
      <vt:lpstr>Attendance</vt:lpstr>
      <vt:lpstr>Reading</vt:lpstr>
      <vt:lpstr>Mathematics</vt:lpstr>
      <vt:lpstr>Summary</vt:lpstr>
      <vt:lpstr>THANK YOU!</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Lisa</dc:creator>
  <cp:lastModifiedBy>Vizcarra Meza, Carmen</cp:lastModifiedBy>
  <cp:revision>1</cp:revision>
  <cp:lastPrinted>2023-02-27T20:50:02Z</cp:lastPrinted>
  <dcterms:created xsi:type="dcterms:W3CDTF">2022-11-14T23:16:01Z</dcterms:created>
  <dcterms:modified xsi:type="dcterms:W3CDTF">2024-10-23T17:24:27Z</dcterms:modified>
</cp:coreProperties>
</file>