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2" r:id="rId5"/>
    <p:sldId id="293" r:id="rId6"/>
    <p:sldId id="257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1" r:id="rId22"/>
    <p:sldId id="310" r:id="rId23"/>
    <p:sldId id="309" r:id="rId24"/>
    <p:sldId id="263" r:id="rId25"/>
    <p:sldId id="3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CDA63A-8451-D723-9325-3E91188A3ECF}" name="Fletcher, Nikole" initials="FN" userId="S::nikole.fletcher@azed.gov::a2cf8085-df51-4725-9653-5278f39e3cf1" providerId="AD"/>
  <p188:author id="{91CD5974-822F-4CA1-FC47-39F955AA37BE}" name="Morse, Tiffiany" initials="TM" userId="S::Tiffiany.Morse@azed.gov::6a9728cd-a347-4065-8122-e6dc422cc8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48"/>
    <a:srgbClr val="002D72"/>
    <a:srgbClr val="D0702C"/>
    <a:srgbClr val="D399B6"/>
    <a:srgbClr val="DB905B"/>
    <a:srgbClr val="DAAAC2"/>
    <a:srgbClr val="EABFA1"/>
    <a:srgbClr val="8096B9"/>
    <a:srgbClr val="CB6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79243-204E-4452-96E6-A57C140FD6CA}" v="12" dt="2025-01-15T06:48:18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se, Tiffiany" userId="6a9728cd-a347-4065-8122-e6dc422cc891" providerId="ADAL" clId="{E8A79243-204E-4452-96E6-A57C140FD6CA}"/>
    <pc:docChg chg="undo redo custSel addSld delSld modSld sldOrd">
      <pc:chgData name="Morse, Tiffiany" userId="6a9728cd-a347-4065-8122-e6dc422cc891" providerId="ADAL" clId="{E8A79243-204E-4452-96E6-A57C140FD6CA}" dt="2025-01-28T00:27:01.873" v="6352" actId="403"/>
      <pc:docMkLst>
        <pc:docMk/>
      </pc:docMkLst>
      <pc:sldChg chg="modSp mod">
        <pc:chgData name="Morse, Tiffiany" userId="6a9728cd-a347-4065-8122-e6dc422cc891" providerId="ADAL" clId="{E8A79243-204E-4452-96E6-A57C140FD6CA}" dt="2025-01-15T05:08:01.137" v="2390" actId="20578"/>
        <pc:sldMkLst>
          <pc:docMk/>
          <pc:sldMk cId="2606978701" sldId="257"/>
        </pc:sldMkLst>
        <pc:spChg chg="mod">
          <ac:chgData name="Morse, Tiffiany" userId="6a9728cd-a347-4065-8122-e6dc422cc891" providerId="ADAL" clId="{E8A79243-204E-4452-96E6-A57C140FD6CA}" dt="2025-01-15T05:08:01.137" v="2390" actId="20578"/>
          <ac:spMkLst>
            <pc:docMk/>
            <pc:sldMk cId="2606978701" sldId="257"/>
            <ac:spMk id="2" creationId="{FBE56C0B-2829-8E4C-1E55-368CFB2E4ED9}"/>
          </ac:spMkLst>
        </pc:spChg>
      </pc:sldChg>
      <pc:sldChg chg="modSp mod">
        <pc:chgData name="Morse, Tiffiany" userId="6a9728cd-a347-4065-8122-e6dc422cc891" providerId="ADAL" clId="{E8A79243-204E-4452-96E6-A57C140FD6CA}" dt="2025-01-15T03:16:24.271" v="50" actId="1076"/>
        <pc:sldMkLst>
          <pc:docMk/>
          <pc:sldMk cId="1763732465" sldId="262"/>
        </pc:sldMkLst>
        <pc:spChg chg="mod">
          <ac:chgData name="Morse, Tiffiany" userId="6a9728cd-a347-4065-8122-e6dc422cc891" providerId="ADAL" clId="{E8A79243-204E-4452-96E6-A57C140FD6CA}" dt="2025-01-15T03:16:24.271" v="50" actId="1076"/>
          <ac:spMkLst>
            <pc:docMk/>
            <pc:sldMk cId="1763732465" sldId="262"/>
            <ac:spMk id="5" creationId="{534C1244-DEF5-1613-150C-4A5345BF0951}"/>
          </ac:spMkLst>
        </pc:spChg>
      </pc:sldChg>
      <pc:sldChg chg="del">
        <pc:chgData name="Morse, Tiffiany" userId="6a9728cd-a347-4065-8122-e6dc422cc891" providerId="ADAL" clId="{E8A79243-204E-4452-96E6-A57C140FD6CA}" dt="2025-01-15T03:23:33.128" v="609" actId="47"/>
        <pc:sldMkLst>
          <pc:docMk/>
          <pc:sldMk cId="3618807987" sldId="294"/>
        </pc:sldMkLst>
      </pc:sldChg>
      <pc:sldChg chg="addSp delSp modSp add mod">
        <pc:chgData name="Morse, Tiffiany" userId="6a9728cd-a347-4065-8122-e6dc422cc891" providerId="ADAL" clId="{E8A79243-204E-4452-96E6-A57C140FD6CA}" dt="2025-01-15T03:30:13.488" v="786" actId="1076"/>
        <pc:sldMkLst>
          <pc:docMk/>
          <pc:sldMk cId="4253630785" sldId="294"/>
        </pc:sldMkLst>
        <pc:spChg chg="mod">
          <ac:chgData name="Morse, Tiffiany" userId="6a9728cd-a347-4065-8122-e6dc422cc891" providerId="ADAL" clId="{E8A79243-204E-4452-96E6-A57C140FD6CA}" dt="2025-01-15T03:29:08.779" v="777" actId="14100"/>
          <ac:spMkLst>
            <pc:docMk/>
            <pc:sldMk cId="4253630785" sldId="294"/>
            <ac:spMk id="4" creationId="{E01597D0-88AE-A4BF-78FC-CC5139C78996}"/>
          </ac:spMkLst>
        </pc:spChg>
        <pc:picChg chg="mod">
          <ac:chgData name="Morse, Tiffiany" userId="6a9728cd-a347-4065-8122-e6dc422cc891" providerId="ADAL" clId="{E8A79243-204E-4452-96E6-A57C140FD6CA}" dt="2025-01-15T03:29:21.085" v="779" actId="1076"/>
          <ac:picMkLst>
            <pc:docMk/>
            <pc:sldMk cId="4253630785" sldId="294"/>
            <ac:picMk id="5" creationId="{C784F4A1-A428-E969-5117-1F9321EBA9F2}"/>
          </ac:picMkLst>
        </pc:picChg>
        <pc:picChg chg="add mod">
          <ac:chgData name="Morse, Tiffiany" userId="6a9728cd-a347-4065-8122-e6dc422cc891" providerId="ADAL" clId="{E8A79243-204E-4452-96E6-A57C140FD6CA}" dt="2025-01-15T03:30:13.488" v="786" actId="1076"/>
          <ac:picMkLst>
            <pc:docMk/>
            <pc:sldMk cId="4253630785" sldId="294"/>
            <ac:picMk id="7" creationId="{465E7D60-8289-4A35-7A56-7922C8711E9C}"/>
          </ac:picMkLst>
        </pc:picChg>
      </pc:sldChg>
      <pc:sldChg chg="del">
        <pc:chgData name="Morse, Tiffiany" userId="6a9728cd-a347-4065-8122-e6dc422cc891" providerId="ADAL" clId="{E8A79243-204E-4452-96E6-A57C140FD6CA}" dt="2025-01-15T03:23:31.609" v="608" actId="47"/>
        <pc:sldMkLst>
          <pc:docMk/>
          <pc:sldMk cId="193130940" sldId="295"/>
        </pc:sldMkLst>
      </pc:sldChg>
      <pc:sldChg chg="addSp delSp modSp add mod">
        <pc:chgData name="Morse, Tiffiany" userId="6a9728cd-a347-4065-8122-e6dc422cc891" providerId="ADAL" clId="{E8A79243-204E-4452-96E6-A57C140FD6CA}" dt="2025-01-15T03:50:05.713" v="800" actId="14100"/>
        <pc:sldMkLst>
          <pc:docMk/>
          <pc:sldMk cId="3861707508" sldId="295"/>
        </pc:sldMkLst>
        <pc:picChg chg="add mod">
          <ac:chgData name="Morse, Tiffiany" userId="6a9728cd-a347-4065-8122-e6dc422cc891" providerId="ADAL" clId="{E8A79243-204E-4452-96E6-A57C140FD6CA}" dt="2025-01-15T03:49:55.493" v="797" actId="14100"/>
          <ac:picMkLst>
            <pc:docMk/>
            <pc:sldMk cId="3861707508" sldId="295"/>
            <ac:picMk id="6" creationId="{BE21C647-1CCB-BF57-599D-7F8803302D1B}"/>
          </ac:picMkLst>
        </pc:picChg>
        <pc:picChg chg="add mod modCrop">
          <ac:chgData name="Morse, Tiffiany" userId="6a9728cd-a347-4065-8122-e6dc422cc891" providerId="ADAL" clId="{E8A79243-204E-4452-96E6-A57C140FD6CA}" dt="2025-01-15T03:50:05.713" v="800" actId="14100"/>
          <ac:picMkLst>
            <pc:docMk/>
            <pc:sldMk cId="3861707508" sldId="295"/>
            <ac:picMk id="9" creationId="{2634347C-E2A2-C04F-1C44-7ED842406BAE}"/>
          </ac:picMkLst>
        </pc:picChg>
      </pc:sldChg>
      <pc:sldChg chg="del">
        <pc:chgData name="Morse, Tiffiany" userId="6a9728cd-a347-4065-8122-e6dc422cc891" providerId="ADAL" clId="{E8A79243-204E-4452-96E6-A57C140FD6CA}" dt="2025-01-15T03:23:37.488" v="610" actId="47"/>
        <pc:sldMkLst>
          <pc:docMk/>
          <pc:sldMk cId="65850436" sldId="296"/>
        </pc:sldMkLst>
      </pc:sldChg>
      <pc:sldChg chg="addSp delSp modSp add mod">
        <pc:chgData name="Morse, Tiffiany" userId="6a9728cd-a347-4065-8122-e6dc422cc891" providerId="ADAL" clId="{E8A79243-204E-4452-96E6-A57C140FD6CA}" dt="2025-01-15T03:50:54.653" v="809" actId="1076"/>
        <pc:sldMkLst>
          <pc:docMk/>
          <pc:sldMk cId="275295287" sldId="296"/>
        </pc:sldMkLst>
        <pc:picChg chg="add mod">
          <ac:chgData name="Morse, Tiffiany" userId="6a9728cd-a347-4065-8122-e6dc422cc891" providerId="ADAL" clId="{E8A79243-204E-4452-96E6-A57C140FD6CA}" dt="2025-01-15T03:50:54.653" v="809" actId="1076"/>
          <ac:picMkLst>
            <pc:docMk/>
            <pc:sldMk cId="275295287" sldId="296"/>
            <ac:picMk id="7" creationId="{DE237638-5A65-F8F6-D3A9-0BB5A1B662DF}"/>
          </ac:picMkLst>
        </pc:picChg>
      </pc:sldChg>
      <pc:sldChg chg="del">
        <pc:chgData name="Morse, Tiffiany" userId="6a9728cd-a347-4065-8122-e6dc422cc891" providerId="ADAL" clId="{E8A79243-204E-4452-96E6-A57C140FD6CA}" dt="2025-01-15T03:23:39.752" v="612" actId="47"/>
        <pc:sldMkLst>
          <pc:docMk/>
          <pc:sldMk cId="952691619" sldId="297"/>
        </pc:sldMkLst>
      </pc:sldChg>
      <pc:sldChg chg="addSp delSp modSp add mod">
        <pc:chgData name="Morse, Tiffiany" userId="6a9728cd-a347-4065-8122-e6dc422cc891" providerId="ADAL" clId="{E8A79243-204E-4452-96E6-A57C140FD6CA}" dt="2025-01-15T03:52:00.912" v="822" actId="1076"/>
        <pc:sldMkLst>
          <pc:docMk/>
          <pc:sldMk cId="2479386940" sldId="297"/>
        </pc:sldMkLst>
        <pc:picChg chg="add mod modCrop">
          <ac:chgData name="Morse, Tiffiany" userId="6a9728cd-a347-4065-8122-e6dc422cc891" providerId="ADAL" clId="{E8A79243-204E-4452-96E6-A57C140FD6CA}" dt="2025-01-15T03:52:00.912" v="822" actId="1076"/>
          <ac:picMkLst>
            <pc:docMk/>
            <pc:sldMk cId="2479386940" sldId="297"/>
            <ac:picMk id="6" creationId="{8723E916-C05F-EDB7-03B3-7E16762510CF}"/>
          </ac:picMkLst>
        </pc:picChg>
      </pc:sldChg>
      <pc:sldChg chg="addSp delSp modSp add mod">
        <pc:chgData name="Morse, Tiffiany" userId="6a9728cd-a347-4065-8122-e6dc422cc891" providerId="ADAL" clId="{E8A79243-204E-4452-96E6-A57C140FD6CA}" dt="2025-01-15T03:53:37.089" v="837" actId="14100"/>
        <pc:sldMkLst>
          <pc:docMk/>
          <pc:sldMk cId="1751608322" sldId="298"/>
        </pc:sldMkLst>
        <pc:picChg chg="mod">
          <ac:chgData name="Morse, Tiffiany" userId="6a9728cd-a347-4065-8122-e6dc422cc891" providerId="ADAL" clId="{E8A79243-204E-4452-96E6-A57C140FD6CA}" dt="2025-01-15T03:53:37.089" v="837" actId="14100"/>
          <ac:picMkLst>
            <pc:docMk/>
            <pc:sldMk cId="1751608322" sldId="298"/>
            <ac:picMk id="5" creationId="{054A590D-400E-8218-8BCA-5E55BA89919B}"/>
          </ac:picMkLst>
        </pc:picChg>
        <pc:picChg chg="add mod">
          <ac:chgData name="Morse, Tiffiany" userId="6a9728cd-a347-4065-8122-e6dc422cc891" providerId="ADAL" clId="{E8A79243-204E-4452-96E6-A57C140FD6CA}" dt="2025-01-15T03:52:50.394" v="828" actId="1076"/>
          <ac:picMkLst>
            <pc:docMk/>
            <pc:sldMk cId="1751608322" sldId="298"/>
            <ac:picMk id="7" creationId="{00CCB680-C442-6C0B-A076-90481DF70490}"/>
          </ac:picMkLst>
        </pc:picChg>
        <pc:picChg chg="add mod modCrop">
          <ac:chgData name="Morse, Tiffiany" userId="6a9728cd-a347-4065-8122-e6dc422cc891" providerId="ADAL" clId="{E8A79243-204E-4452-96E6-A57C140FD6CA}" dt="2025-01-15T03:53:29.573" v="836" actId="732"/>
          <ac:picMkLst>
            <pc:docMk/>
            <pc:sldMk cId="1751608322" sldId="298"/>
            <ac:picMk id="9" creationId="{68F17E17-5B39-DCA8-784A-049BBDF0C0EA}"/>
          </ac:picMkLst>
        </pc:picChg>
      </pc:sldChg>
      <pc:sldChg chg="del">
        <pc:chgData name="Morse, Tiffiany" userId="6a9728cd-a347-4065-8122-e6dc422cc891" providerId="ADAL" clId="{E8A79243-204E-4452-96E6-A57C140FD6CA}" dt="2025-01-15T03:23:39.583" v="611" actId="47"/>
        <pc:sldMkLst>
          <pc:docMk/>
          <pc:sldMk cId="2091656282" sldId="298"/>
        </pc:sldMkLst>
      </pc:sldChg>
      <pc:sldChg chg="addSp delSp modSp add mod">
        <pc:chgData name="Morse, Tiffiany" userId="6a9728cd-a347-4065-8122-e6dc422cc891" providerId="ADAL" clId="{E8A79243-204E-4452-96E6-A57C140FD6CA}" dt="2025-01-15T03:54:16.214" v="840" actId="1076"/>
        <pc:sldMkLst>
          <pc:docMk/>
          <pc:sldMk cId="1086287869" sldId="299"/>
        </pc:sldMkLst>
        <pc:picChg chg="add mod">
          <ac:chgData name="Morse, Tiffiany" userId="6a9728cd-a347-4065-8122-e6dc422cc891" providerId="ADAL" clId="{E8A79243-204E-4452-96E6-A57C140FD6CA}" dt="2025-01-15T03:54:16.214" v="840" actId="1076"/>
          <ac:picMkLst>
            <pc:docMk/>
            <pc:sldMk cId="1086287869" sldId="299"/>
            <ac:picMk id="6" creationId="{5300F207-A2F6-E9C2-042C-925B2ED8695F}"/>
          </ac:picMkLst>
        </pc:picChg>
      </pc:sldChg>
      <pc:sldChg chg="del">
        <pc:chgData name="Morse, Tiffiany" userId="6a9728cd-a347-4065-8122-e6dc422cc891" providerId="ADAL" clId="{E8A79243-204E-4452-96E6-A57C140FD6CA}" dt="2025-01-15T03:23:39.900" v="613" actId="47"/>
        <pc:sldMkLst>
          <pc:docMk/>
          <pc:sldMk cId="3457080477" sldId="299"/>
        </pc:sldMkLst>
      </pc:sldChg>
      <pc:sldChg chg="del">
        <pc:chgData name="Morse, Tiffiany" userId="6a9728cd-a347-4065-8122-e6dc422cc891" providerId="ADAL" clId="{E8A79243-204E-4452-96E6-A57C140FD6CA}" dt="2025-01-15T03:23:40.077" v="614" actId="47"/>
        <pc:sldMkLst>
          <pc:docMk/>
          <pc:sldMk cId="191602021" sldId="300"/>
        </pc:sldMkLst>
      </pc:sldChg>
      <pc:sldChg chg="addSp delSp modSp add mod">
        <pc:chgData name="Morse, Tiffiany" userId="6a9728cd-a347-4065-8122-e6dc422cc891" providerId="ADAL" clId="{E8A79243-204E-4452-96E6-A57C140FD6CA}" dt="2025-01-15T03:54:51.534" v="847" actId="14100"/>
        <pc:sldMkLst>
          <pc:docMk/>
          <pc:sldMk cId="4227987590" sldId="300"/>
        </pc:sldMkLst>
        <pc:picChg chg="add mod">
          <ac:chgData name="Morse, Tiffiany" userId="6a9728cd-a347-4065-8122-e6dc422cc891" providerId="ADAL" clId="{E8A79243-204E-4452-96E6-A57C140FD6CA}" dt="2025-01-15T03:54:51.534" v="847" actId="14100"/>
          <ac:picMkLst>
            <pc:docMk/>
            <pc:sldMk cId="4227987590" sldId="300"/>
            <ac:picMk id="7" creationId="{73C2FC40-528C-9ADC-63DE-82B46EB7CAE9}"/>
          </ac:picMkLst>
        </pc:picChg>
      </pc:sldChg>
      <pc:sldChg chg="addSp delSp modSp add mod">
        <pc:chgData name="Morse, Tiffiany" userId="6a9728cd-a347-4065-8122-e6dc422cc891" providerId="ADAL" clId="{E8A79243-204E-4452-96E6-A57C140FD6CA}" dt="2025-01-15T03:55:57.411" v="856" actId="14100"/>
        <pc:sldMkLst>
          <pc:docMk/>
          <pc:sldMk cId="1762817026" sldId="301"/>
        </pc:sldMkLst>
        <pc:picChg chg="add mod">
          <ac:chgData name="Morse, Tiffiany" userId="6a9728cd-a347-4065-8122-e6dc422cc891" providerId="ADAL" clId="{E8A79243-204E-4452-96E6-A57C140FD6CA}" dt="2025-01-15T03:55:57.411" v="856" actId="14100"/>
          <ac:picMkLst>
            <pc:docMk/>
            <pc:sldMk cId="1762817026" sldId="301"/>
            <ac:picMk id="6" creationId="{02B7D540-68BD-BE5D-A18A-2D1EC54E3D39}"/>
          </ac:picMkLst>
        </pc:picChg>
      </pc:sldChg>
      <pc:sldChg chg="add del">
        <pc:chgData name="Morse, Tiffiany" userId="6a9728cd-a347-4065-8122-e6dc422cc891" providerId="ADAL" clId="{E8A79243-204E-4452-96E6-A57C140FD6CA}" dt="2025-01-15T03:55:37.756" v="849" actId="47"/>
        <pc:sldMkLst>
          <pc:docMk/>
          <pc:sldMk cId="2170289693" sldId="301"/>
        </pc:sldMkLst>
      </pc:sldChg>
      <pc:sldChg chg="del">
        <pc:chgData name="Morse, Tiffiany" userId="6a9728cd-a347-4065-8122-e6dc422cc891" providerId="ADAL" clId="{E8A79243-204E-4452-96E6-A57C140FD6CA}" dt="2025-01-15T03:23:40.245" v="615" actId="47"/>
        <pc:sldMkLst>
          <pc:docMk/>
          <pc:sldMk cId="2862239279" sldId="301"/>
        </pc:sldMkLst>
      </pc:sldChg>
      <pc:sldChg chg="addSp delSp modSp add mod">
        <pc:chgData name="Morse, Tiffiany" userId="6a9728cd-a347-4065-8122-e6dc422cc891" providerId="ADAL" clId="{E8A79243-204E-4452-96E6-A57C140FD6CA}" dt="2025-01-15T03:56:31.140" v="862" actId="1076"/>
        <pc:sldMkLst>
          <pc:docMk/>
          <pc:sldMk cId="2634372502" sldId="302"/>
        </pc:sldMkLst>
        <pc:picChg chg="add mod">
          <ac:chgData name="Morse, Tiffiany" userId="6a9728cd-a347-4065-8122-e6dc422cc891" providerId="ADAL" clId="{E8A79243-204E-4452-96E6-A57C140FD6CA}" dt="2025-01-15T03:56:31.140" v="862" actId="1076"/>
          <ac:picMkLst>
            <pc:docMk/>
            <pc:sldMk cId="2634372502" sldId="302"/>
            <ac:picMk id="7" creationId="{61EA4049-5105-37D9-6A7D-EDAE6F71F16B}"/>
          </ac:picMkLst>
        </pc:picChg>
      </pc:sldChg>
      <pc:sldChg chg="del">
        <pc:chgData name="Morse, Tiffiany" userId="6a9728cd-a347-4065-8122-e6dc422cc891" providerId="ADAL" clId="{E8A79243-204E-4452-96E6-A57C140FD6CA}" dt="2025-01-15T03:23:40.674" v="616" actId="47"/>
        <pc:sldMkLst>
          <pc:docMk/>
          <pc:sldMk cId="2914973818" sldId="302"/>
        </pc:sldMkLst>
      </pc:sldChg>
      <pc:sldChg chg="del">
        <pc:chgData name="Morse, Tiffiany" userId="6a9728cd-a347-4065-8122-e6dc422cc891" providerId="ADAL" clId="{E8A79243-204E-4452-96E6-A57C140FD6CA}" dt="2025-01-15T03:23:40.872" v="617" actId="47"/>
        <pc:sldMkLst>
          <pc:docMk/>
          <pc:sldMk cId="1740719196" sldId="303"/>
        </pc:sldMkLst>
      </pc:sldChg>
      <pc:sldChg chg="addSp delSp modSp add mod">
        <pc:chgData name="Morse, Tiffiany" userId="6a9728cd-a347-4065-8122-e6dc422cc891" providerId="ADAL" clId="{E8A79243-204E-4452-96E6-A57C140FD6CA}" dt="2025-01-15T03:56:59.563" v="866" actId="1076"/>
        <pc:sldMkLst>
          <pc:docMk/>
          <pc:sldMk cId="1855614310" sldId="303"/>
        </pc:sldMkLst>
        <pc:picChg chg="add mod">
          <ac:chgData name="Morse, Tiffiany" userId="6a9728cd-a347-4065-8122-e6dc422cc891" providerId="ADAL" clId="{E8A79243-204E-4452-96E6-A57C140FD6CA}" dt="2025-01-15T03:56:59.563" v="866" actId="1076"/>
          <ac:picMkLst>
            <pc:docMk/>
            <pc:sldMk cId="1855614310" sldId="303"/>
            <ac:picMk id="6" creationId="{13111D06-FBF8-9103-E332-4FE855725D4B}"/>
          </ac:picMkLst>
        </pc:picChg>
      </pc:sldChg>
      <pc:sldChg chg="addSp delSp modSp add mod">
        <pc:chgData name="Morse, Tiffiany" userId="6a9728cd-a347-4065-8122-e6dc422cc891" providerId="ADAL" clId="{E8A79243-204E-4452-96E6-A57C140FD6CA}" dt="2025-01-15T03:57:26.149" v="871" actId="1076"/>
        <pc:sldMkLst>
          <pc:docMk/>
          <pc:sldMk cId="1660566537" sldId="304"/>
        </pc:sldMkLst>
        <pc:picChg chg="add mod">
          <ac:chgData name="Morse, Tiffiany" userId="6a9728cd-a347-4065-8122-e6dc422cc891" providerId="ADAL" clId="{E8A79243-204E-4452-96E6-A57C140FD6CA}" dt="2025-01-15T03:57:26.149" v="871" actId="1076"/>
          <ac:picMkLst>
            <pc:docMk/>
            <pc:sldMk cId="1660566537" sldId="304"/>
            <ac:picMk id="7" creationId="{7E86D0CC-5A3D-E2AC-BC64-BF43D01FB05A}"/>
          </ac:picMkLst>
        </pc:picChg>
      </pc:sldChg>
      <pc:sldChg chg="del">
        <pc:chgData name="Morse, Tiffiany" userId="6a9728cd-a347-4065-8122-e6dc422cc891" providerId="ADAL" clId="{E8A79243-204E-4452-96E6-A57C140FD6CA}" dt="2025-01-15T03:23:41.120" v="618" actId="47"/>
        <pc:sldMkLst>
          <pc:docMk/>
          <pc:sldMk cId="2410554692" sldId="304"/>
        </pc:sldMkLst>
      </pc:sldChg>
      <pc:sldChg chg="addSp delSp modSp add mod">
        <pc:chgData name="Morse, Tiffiany" userId="6a9728cd-a347-4065-8122-e6dc422cc891" providerId="ADAL" clId="{E8A79243-204E-4452-96E6-A57C140FD6CA}" dt="2025-01-15T03:57:54.221" v="875" actId="732"/>
        <pc:sldMkLst>
          <pc:docMk/>
          <pc:sldMk cId="3200622923" sldId="305"/>
        </pc:sldMkLst>
        <pc:picChg chg="add mod modCrop">
          <ac:chgData name="Morse, Tiffiany" userId="6a9728cd-a347-4065-8122-e6dc422cc891" providerId="ADAL" clId="{E8A79243-204E-4452-96E6-A57C140FD6CA}" dt="2025-01-15T03:57:54.221" v="875" actId="732"/>
          <ac:picMkLst>
            <pc:docMk/>
            <pc:sldMk cId="3200622923" sldId="305"/>
            <ac:picMk id="6" creationId="{6253E70E-4A8A-A2EA-1D83-4348E86CCFE1}"/>
          </ac:picMkLst>
        </pc:picChg>
      </pc:sldChg>
      <pc:sldChg chg="del">
        <pc:chgData name="Morse, Tiffiany" userId="6a9728cd-a347-4065-8122-e6dc422cc891" providerId="ADAL" clId="{E8A79243-204E-4452-96E6-A57C140FD6CA}" dt="2025-01-15T03:23:41.292" v="619" actId="47"/>
        <pc:sldMkLst>
          <pc:docMk/>
          <pc:sldMk cId="4083906342" sldId="305"/>
        </pc:sldMkLst>
      </pc:sldChg>
      <pc:sldChg chg="addSp delSp modSp add mod">
        <pc:chgData name="Morse, Tiffiany" userId="6a9728cd-a347-4065-8122-e6dc422cc891" providerId="ADAL" clId="{E8A79243-204E-4452-96E6-A57C140FD6CA}" dt="2025-01-15T04:25:51.393" v="963" actId="1076"/>
        <pc:sldMkLst>
          <pc:docMk/>
          <pc:sldMk cId="1746606870" sldId="306"/>
        </pc:sldMkLst>
        <pc:spChg chg="add mod">
          <ac:chgData name="Morse, Tiffiany" userId="6a9728cd-a347-4065-8122-e6dc422cc891" providerId="ADAL" clId="{E8A79243-204E-4452-96E6-A57C140FD6CA}" dt="2025-01-15T04:25:51.393" v="963" actId="1076"/>
          <ac:spMkLst>
            <pc:docMk/>
            <pc:sldMk cId="1746606870" sldId="306"/>
            <ac:spMk id="8" creationId="{5F437BB8-68E9-DB24-1F6F-6FD3255566F9}"/>
          </ac:spMkLst>
        </pc:spChg>
        <pc:picChg chg="add mod">
          <ac:chgData name="Morse, Tiffiany" userId="6a9728cd-a347-4065-8122-e6dc422cc891" providerId="ADAL" clId="{E8A79243-204E-4452-96E6-A57C140FD6CA}" dt="2025-01-15T03:58:45.192" v="882" actId="14100"/>
          <ac:picMkLst>
            <pc:docMk/>
            <pc:sldMk cId="1746606870" sldId="306"/>
            <ac:picMk id="7" creationId="{4EA77B89-B129-7630-90A3-09124EF16A16}"/>
          </ac:picMkLst>
        </pc:picChg>
      </pc:sldChg>
      <pc:sldChg chg="del">
        <pc:chgData name="Morse, Tiffiany" userId="6a9728cd-a347-4065-8122-e6dc422cc891" providerId="ADAL" clId="{E8A79243-204E-4452-96E6-A57C140FD6CA}" dt="2025-01-15T03:23:41.496" v="620" actId="47"/>
        <pc:sldMkLst>
          <pc:docMk/>
          <pc:sldMk cId="4230889742" sldId="306"/>
        </pc:sldMkLst>
      </pc:sldChg>
      <pc:sldChg chg="addSp delSp modSp add mod ord">
        <pc:chgData name="Morse, Tiffiany" userId="6a9728cd-a347-4065-8122-e6dc422cc891" providerId="ADAL" clId="{E8A79243-204E-4452-96E6-A57C140FD6CA}" dt="2025-01-28T00:27:01.873" v="6352" actId="403"/>
        <pc:sldMkLst>
          <pc:docMk/>
          <pc:sldMk cId="158085001" sldId="307"/>
        </pc:sldMkLst>
        <pc:spChg chg="add mod">
          <ac:chgData name="Morse, Tiffiany" userId="6a9728cd-a347-4065-8122-e6dc422cc891" providerId="ADAL" clId="{E8A79243-204E-4452-96E6-A57C140FD6CA}" dt="2025-01-28T00:27:01.873" v="6352" actId="403"/>
          <ac:spMkLst>
            <pc:docMk/>
            <pc:sldMk cId="158085001" sldId="307"/>
            <ac:spMk id="2" creationId="{F053E383-4F33-981C-DE7A-B97D8DA911EF}"/>
          </ac:spMkLst>
        </pc:spChg>
        <pc:spChg chg="mod">
          <ac:chgData name="Morse, Tiffiany" userId="6a9728cd-a347-4065-8122-e6dc422cc891" providerId="ADAL" clId="{E8A79243-204E-4452-96E6-A57C140FD6CA}" dt="2025-01-15T04:31:31.720" v="1172" actId="20577"/>
          <ac:spMkLst>
            <pc:docMk/>
            <pc:sldMk cId="158085001" sldId="307"/>
            <ac:spMk id="4" creationId="{94A61D35-55B1-AFB4-5364-C07164871DBA}"/>
          </ac:spMkLst>
        </pc:spChg>
      </pc:sldChg>
      <pc:sldChg chg="del">
        <pc:chgData name="Morse, Tiffiany" userId="6a9728cd-a347-4065-8122-e6dc422cc891" providerId="ADAL" clId="{E8A79243-204E-4452-96E6-A57C140FD6CA}" dt="2025-01-15T03:23:41.936" v="621" actId="47"/>
        <pc:sldMkLst>
          <pc:docMk/>
          <pc:sldMk cId="1222819306" sldId="307"/>
        </pc:sldMkLst>
      </pc:sldChg>
      <pc:sldChg chg="del">
        <pc:chgData name="Morse, Tiffiany" userId="6a9728cd-a347-4065-8122-e6dc422cc891" providerId="ADAL" clId="{E8A79243-204E-4452-96E6-A57C140FD6CA}" dt="2025-01-15T03:23:42.427" v="622" actId="47"/>
        <pc:sldMkLst>
          <pc:docMk/>
          <pc:sldMk cId="2192393595" sldId="308"/>
        </pc:sldMkLst>
      </pc:sldChg>
      <pc:sldChg chg="addSp delSp modSp add del mod ord">
        <pc:chgData name="Morse, Tiffiany" userId="6a9728cd-a347-4065-8122-e6dc422cc891" providerId="ADAL" clId="{E8A79243-204E-4452-96E6-A57C140FD6CA}" dt="2025-01-24T18:27:23.397" v="6115" actId="2696"/>
        <pc:sldMkLst>
          <pc:docMk/>
          <pc:sldMk cId="3543224688" sldId="308"/>
        </pc:sldMkLst>
      </pc:sldChg>
      <pc:sldChg chg="addSp delSp modSp add mod ord">
        <pc:chgData name="Morse, Tiffiany" userId="6a9728cd-a347-4065-8122-e6dc422cc891" providerId="ADAL" clId="{E8A79243-204E-4452-96E6-A57C140FD6CA}" dt="2025-01-15T06:55:45.383" v="6114" actId="20577"/>
        <pc:sldMkLst>
          <pc:docMk/>
          <pc:sldMk cId="190257942" sldId="309"/>
        </pc:sldMkLst>
        <pc:spChg chg="mod">
          <ac:chgData name="Morse, Tiffiany" userId="6a9728cd-a347-4065-8122-e6dc422cc891" providerId="ADAL" clId="{E8A79243-204E-4452-96E6-A57C140FD6CA}" dt="2025-01-15T06:55:45.383" v="6114" actId="20577"/>
          <ac:spMkLst>
            <pc:docMk/>
            <pc:sldMk cId="190257942" sldId="309"/>
            <ac:spMk id="2" creationId="{D2C6352C-6F89-511B-CFB8-FD0EC532249D}"/>
          </ac:spMkLst>
        </pc:spChg>
        <pc:spChg chg="add mod">
          <ac:chgData name="Morse, Tiffiany" userId="6a9728cd-a347-4065-8122-e6dc422cc891" providerId="ADAL" clId="{E8A79243-204E-4452-96E6-A57C140FD6CA}" dt="2025-01-15T06:49:46.345" v="5928" actId="403"/>
          <ac:spMkLst>
            <pc:docMk/>
            <pc:sldMk cId="190257942" sldId="309"/>
            <ac:spMk id="6" creationId="{076E9F14-3C13-DE14-F8CF-6050C6BBC006}"/>
          </ac:spMkLst>
        </pc:spChg>
      </pc:sldChg>
      <pc:sldChg chg="del">
        <pc:chgData name="Morse, Tiffiany" userId="6a9728cd-a347-4065-8122-e6dc422cc891" providerId="ADAL" clId="{E8A79243-204E-4452-96E6-A57C140FD6CA}" dt="2025-01-15T03:23:42.981" v="623" actId="47"/>
        <pc:sldMkLst>
          <pc:docMk/>
          <pc:sldMk cId="3014516302" sldId="309"/>
        </pc:sldMkLst>
      </pc:sldChg>
      <pc:sldChg chg="delSp modSp add del mod ord">
        <pc:chgData name="Morse, Tiffiany" userId="6a9728cd-a347-4065-8122-e6dc422cc891" providerId="ADAL" clId="{E8A79243-204E-4452-96E6-A57C140FD6CA}" dt="2025-01-15T06:07:02.177" v="4115" actId="47"/>
        <pc:sldMkLst>
          <pc:docMk/>
          <pc:sldMk cId="2048244405" sldId="310"/>
        </pc:sldMkLst>
      </pc:sldChg>
      <pc:sldChg chg="modSp add mod">
        <pc:chgData name="Morse, Tiffiany" userId="6a9728cd-a347-4065-8122-e6dc422cc891" providerId="ADAL" clId="{E8A79243-204E-4452-96E6-A57C140FD6CA}" dt="2025-01-15T06:38:34.812" v="5235" actId="14100"/>
        <pc:sldMkLst>
          <pc:docMk/>
          <pc:sldMk cId="3969769049" sldId="310"/>
        </pc:sldMkLst>
        <pc:spChg chg="mod">
          <ac:chgData name="Morse, Tiffiany" userId="6a9728cd-a347-4065-8122-e6dc422cc891" providerId="ADAL" clId="{E8A79243-204E-4452-96E6-A57C140FD6CA}" dt="2025-01-15T06:38:34.812" v="5235" actId="14100"/>
          <ac:spMkLst>
            <pc:docMk/>
            <pc:sldMk cId="3969769049" sldId="310"/>
            <ac:spMk id="6" creationId="{384257E0-652C-1DE2-0332-E3D3EA7E0221}"/>
          </ac:spMkLst>
        </pc:spChg>
      </pc:sldChg>
      <pc:sldChg chg="del">
        <pc:chgData name="Morse, Tiffiany" userId="6a9728cd-a347-4065-8122-e6dc422cc891" providerId="ADAL" clId="{E8A79243-204E-4452-96E6-A57C140FD6CA}" dt="2025-01-15T03:23:43.605" v="624" actId="47"/>
        <pc:sldMkLst>
          <pc:docMk/>
          <pc:sldMk cId="4132441776" sldId="310"/>
        </pc:sldMkLst>
      </pc:sldChg>
      <pc:sldChg chg="del">
        <pc:chgData name="Morse, Tiffiany" userId="6a9728cd-a347-4065-8122-e6dc422cc891" providerId="ADAL" clId="{E8A79243-204E-4452-96E6-A57C140FD6CA}" dt="2025-01-15T03:23:44.320" v="625" actId="47"/>
        <pc:sldMkLst>
          <pc:docMk/>
          <pc:sldMk cId="2036635820" sldId="311"/>
        </pc:sldMkLst>
      </pc:sldChg>
      <pc:sldChg chg="del">
        <pc:chgData name="Morse, Tiffiany" userId="6a9728cd-a347-4065-8122-e6dc422cc891" providerId="ADAL" clId="{E8A79243-204E-4452-96E6-A57C140FD6CA}" dt="2025-01-15T03:23:44.667" v="626" actId="47"/>
        <pc:sldMkLst>
          <pc:docMk/>
          <pc:sldMk cId="3215386161" sldId="312"/>
        </pc:sldMkLst>
      </pc:sldChg>
      <pc:sldChg chg="del">
        <pc:chgData name="Morse, Tiffiany" userId="6a9728cd-a347-4065-8122-e6dc422cc891" providerId="ADAL" clId="{E8A79243-204E-4452-96E6-A57C140FD6CA}" dt="2025-01-15T03:23:44.883" v="627" actId="47"/>
        <pc:sldMkLst>
          <pc:docMk/>
          <pc:sldMk cId="2731342301" sldId="313"/>
        </pc:sldMkLst>
      </pc:sldChg>
      <pc:sldChg chg="del">
        <pc:chgData name="Morse, Tiffiany" userId="6a9728cd-a347-4065-8122-e6dc422cc891" providerId="ADAL" clId="{E8A79243-204E-4452-96E6-A57C140FD6CA}" dt="2025-01-15T03:23:45.189" v="628" actId="47"/>
        <pc:sldMkLst>
          <pc:docMk/>
          <pc:sldMk cId="161184327" sldId="314"/>
        </pc:sldMkLst>
      </pc:sldChg>
      <pc:sldChg chg="del">
        <pc:chgData name="Morse, Tiffiany" userId="6a9728cd-a347-4065-8122-e6dc422cc891" providerId="ADAL" clId="{E8A79243-204E-4452-96E6-A57C140FD6CA}" dt="2025-01-15T03:23:45.360" v="629" actId="47"/>
        <pc:sldMkLst>
          <pc:docMk/>
          <pc:sldMk cId="2204949939" sldId="315"/>
        </pc:sldMkLst>
      </pc:sldChg>
      <pc:sldChg chg="del">
        <pc:chgData name="Morse, Tiffiany" userId="6a9728cd-a347-4065-8122-e6dc422cc891" providerId="ADAL" clId="{E8A79243-204E-4452-96E6-A57C140FD6CA}" dt="2025-01-15T03:23:45.522" v="630" actId="47"/>
        <pc:sldMkLst>
          <pc:docMk/>
          <pc:sldMk cId="3511164336" sldId="316"/>
        </pc:sldMkLst>
      </pc:sldChg>
      <pc:sldChg chg="del">
        <pc:chgData name="Morse, Tiffiany" userId="6a9728cd-a347-4065-8122-e6dc422cc891" providerId="ADAL" clId="{E8A79243-204E-4452-96E6-A57C140FD6CA}" dt="2025-01-15T03:23:45.718" v="631" actId="47"/>
        <pc:sldMkLst>
          <pc:docMk/>
          <pc:sldMk cId="4232656239" sldId="317"/>
        </pc:sldMkLst>
      </pc:sldChg>
      <pc:sldChg chg="del">
        <pc:chgData name="Morse, Tiffiany" userId="6a9728cd-a347-4065-8122-e6dc422cc891" providerId="ADAL" clId="{E8A79243-204E-4452-96E6-A57C140FD6CA}" dt="2025-01-15T03:23:45.835" v="632" actId="47"/>
        <pc:sldMkLst>
          <pc:docMk/>
          <pc:sldMk cId="877107824" sldId="318"/>
        </pc:sldMkLst>
      </pc:sldChg>
      <pc:sldChg chg="del">
        <pc:chgData name="Morse, Tiffiany" userId="6a9728cd-a347-4065-8122-e6dc422cc891" providerId="ADAL" clId="{E8A79243-204E-4452-96E6-A57C140FD6CA}" dt="2025-01-15T03:23:46.018" v="633" actId="47"/>
        <pc:sldMkLst>
          <pc:docMk/>
          <pc:sldMk cId="2380367369" sldId="319"/>
        </pc:sldMkLst>
      </pc:sldChg>
      <pc:sldChg chg="del">
        <pc:chgData name="Morse, Tiffiany" userId="6a9728cd-a347-4065-8122-e6dc422cc891" providerId="ADAL" clId="{E8A79243-204E-4452-96E6-A57C140FD6CA}" dt="2025-01-15T03:23:46.159" v="634" actId="47"/>
        <pc:sldMkLst>
          <pc:docMk/>
          <pc:sldMk cId="3213654729" sldId="320"/>
        </pc:sldMkLst>
      </pc:sldChg>
      <pc:sldChg chg="del">
        <pc:chgData name="Morse, Tiffiany" userId="6a9728cd-a347-4065-8122-e6dc422cc891" providerId="ADAL" clId="{E8A79243-204E-4452-96E6-A57C140FD6CA}" dt="2025-01-15T03:23:54.983" v="635" actId="47"/>
        <pc:sldMkLst>
          <pc:docMk/>
          <pc:sldMk cId="2124529705" sldId="321"/>
        </pc:sldMkLst>
      </pc:sldChg>
      <pc:sldChg chg="del">
        <pc:chgData name="Morse, Tiffiany" userId="6a9728cd-a347-4065-8122-e6dc422cc891" providerId="ADAL" clId="{E8A79243-204E-4452-96E6-A57C140FD6CA}" dt="2025-01-15T03:23:59.065" v="636" actId="47"/>
        <pc:sldMkLst>
          <pc:docMk/>
          <pc:sldMk cId="1681517938" sldId="322"/>
        </pc:sldMkLst>
      </pc:sldChg>
      <pc:sldChg chg="del">
        <pc:chgData name="Morse, Tiffiany" userId="6a9728cd-a347-4065-8122-e6dc422cc891" providerId="ADAL" clId="{E8A79243-204E-4452-96E6-A57C140FD6CA}" dt="2025-01-15T03:23:59.359" v="637" actId="47"/>
        <pc:sldMkLst>
          <pc:docMk/>
          <pc:sldMk cId="3074092568" sldId="323"/>
        </pc:sldMkLst>
      </pc:sldChg>
      <pc:sldChg chg="del">
        <pc:chgData name="Morse, Tiffiany" userId="6a9728cd-a347-4065-8122-e6dc422cc891" providerId="ADAL" clId="{E8A79243-204E-4452-96E6-A57C140FD6CA}" dt="2025-01-15T03:23:59.612" v="638" actId="47"/>
        <pc:sldMkLst>
          <pc:docMk/>
          <pc:sldMk cId="844785760" sldId="324"/>
        </pc:sldMkLst>
      </pc:sldChg>
      <pc:sldChg chg="del">
        <pc:chgData name="Morse, Tiffiany" userId="6a9728cd-a347-4065-8122-e6dc422cc891" providerId="ADAL" clId="{E8A79243-204E-4452-96E6-A57C140FD6CA}" dt="2025-01-15T03:23:59.858" v="639" actId="47"/>
        <pc:sldMkLst>
          <pc:docMk/>
          <pc:sldMk cId="1803029950" sldId="325"/>
        </pc:sldMkLst>
      </pc:sldChg>
    </pc:docChg>
  </pc:docChgLst>
  <pc:docChgLst>
    <pc:chgData name="Fletcher, Nikole" userId="a2cf8085-df51-4725-9653-5278f39e3cf1" providerId="ADAL" clId="{9AC85D18-B7D2-41A5-85AC-5543CB0903B0}"/>
    <pc:docChg chg="undo custSel addSld modSld sldOrd">
      <pc:chgData name="Fletcher, Nikole" userId="a2cf8085-df51-4725-9653-5278f39e3cf1" providerId="ADAL" clId="{9AC85D18-B7D2-41A5-85AC-5543CB0903B0}" dt="2025-01-15T16:47:47.694" v="159"/>
      <pc:docMkLst>
        <pc:docMk/>
      </pc:docMkLst>
      <pc:sldChg chg="addSp delSp modSp mod modAnim">
        <pc:chgData name="Fletcher, Nikole" userId="a2cf8085-df51-4725-9653-5278f39e3cf1" providerId="ADAL" clId="{9AC85D18-B7D2-41A5-85AC-5543CB0903B0}" dt="2025-01-15T15:43:29.801" v="157"/>
        <pc:sldMkLst>
          <pc:docMk/>
          <pc:sldMk cId="3149545208" sldId="263"/>
        </pc:sldMkLst>
        <pc:spChg chg="mod">
          <ac:chgData name="Fletcher, Nikole" userId="a2cf8085-df51-4725-9653-5278f39e3cf1" providerId="ADAL" clId="{9AC85D18-B7D2-41A5-85AC-5543CB0903B0}" dt="2025-01-15T15:28:58.021" v="149" actId="20577"/>
          <ac:spMkLst>
            <pc:docMk/>
            <pc:sldMk cId="3149545208" sldId="263"/>
            <ac:spMk id="5" creationId="{B48635B8-C412-B634-C9F3-99E44501CB51}"/>
          </ac:spMkLst>
        </pc:spChg>
        <pc:spChg chg="add mod">
          <ac:chgData name="Fletcher, Nikole" userId="a2cf8085-df51-4725-9653-5278f39e3cf1" providerId="ADAL" clId="{9AC85D18-B7D2-41A5-85AC-5543CB0903B0}" dt="2025-01-15T15:30:50.511" v="156" actId="207"/>
          <ac:spMkLst>
            <pc:docMk/>
            <pc:sldMk cId="3149545208" sldId="263"/>
            <ac:spMk id="8" creationId="{DDFC3EF5-6814-39A3-A1F4-C51950845437}"/>
          </ac:spMkLst>
        </pc:spChg>
        <pc:picChg chg="add mod">
          <ac:chgData name="Fletcher, Nikole" userId="a2cf8085-df51-4725-9653-5278f39e3cf1" providerId="ADAL" clId="{9AC85D18-B7D2-41A5-85AC-5543CB0903B0}" dt="2025-01-15T15:28:29.428" v="146" actId="1076"/>
          <ac:picMkLst>
            <pc:docMk/>
            <pc:sldMk cId="3149545208" sldId="263"/>
            <ac:picMk id="4" creationId="{0541B726-51B5-FF26-B20F-83EBB18849E1}"/>
          </ac:picMkLst>
        </pc:picChg>
      </pc:sldChg>
      <pc:sldChg chg="modSp mod modAnim">
        <pc:chgData name="Fletcher, Nikole" userId="a2cf8085-df51-4725-9653-5278f39e3cf1" providerId="ADAL" clId="{9AC85D18-B7D2-41A5-85AC-5543CB0903B0}" dt="2025-01-15T15:23:56.778" v="31" actId="1076"/>
        <pc:sldMkLst>
          <pc:docMk/>
          <pc:sldMk cId="190257942" sldId="309"/>
        </pc:sldMkLst>
        <pc:spChg chg="mod">
          <ac:chgData name="Fletcher, Nikole" userId="a2cf8085-df51-4725-9653-5278f39e3cf1" providerId="ADAL" clId="{9AC85D18-B7D2-41A5-85AC-5543CB0903B0}" dt="2025-01-15T15:22:29.705" v="30" actId="1076"/>
          <ac:spMkLst>
            <pc:docMk/>
            <pc:sldMk cId="190257942" sldId="309"/>
            <ac:spMk id="2" creationId="{D2C6352C-6F89-511B-CFB8-FD0EC532249D}"/>
          </ac:spMkLst>
        </pc:spChg>
        <pc:picChg chg="mod">
          <ac:chgData name="Fletcher, Nikole" userId="a2cf8085-df51-4725-9653-5278f39e3cf1" providerId="ADAL" clId="{9AC85D18-B7D2-41A5-85AC-5543CB0903B0}" dt="2025-01-15T15:23:56.778" v="31" actId="1076"/>
          <ac:picMkLst>
            <pc:docMk/>
            <pc:sldMk cId="190257942" sldId="309"/>
            <ac:picMk id="4" creationId="{A3891853-842C-4095-DA50-97E3345107F5}"/>
          </ac:picMkLst>
        </pc:picChg>
      </pc:sldChg>
      <pc:sldChg chg="modAnim">
        <pc:chgData name="Fletcher, Nikole" userId="a2cf8085-df51-4725-9653-5278f39e3cf1" providerId="ADAL" clId="{9AC85D18-B7D2-41A5-85AC-5543CB0903B0}" dt="2025-01-15T16:47:47.694" v="159"/>
        <pc:sldMkLst>
          <pc:docMk/>
          <pc:sldMk cId="3969769049" sldId="310"/>
        </pc:sldMkLst>
      </pc:sldChg>
      <pc:sldChg chg="add ord">
        <pc:chgData name="Fletcher, Nikole" userId="a2cf8085-df51-4725-9653-5278f39e3cf1" providerId="ADAL" clId="{9AC85D18-B7D2-41A5-85AC-5543CB0903B0}" dt="2025-01-15T15:24:44.952" v="35" actId="20578"/>
        <pc:sldMkLst>
          <pc:docMk/>
          <pc:sldMk cId="3416074140" sldId="311"/>
        </pc:sldMkLst>
      </pc:sldChg>
      <pc:sldChg chg="add">
        <pc:chgData name="Fletcher, Nikole" userId="a2cf8085-df51-4725-9653-5278f39e3cf1" providerId="ADAL" clId="{9AC85D18-B7D2-41A5-85AC-5543CB0903B0}" dt="2025-01-15T15:24:55.215" v="36" actId="2890"/>
        <pc:sldMkLst>
          <pc:docMk/>
          <pc:sldMk cId="1573889368" sldId="312"/>
        </pc:sldMkLst>
      </pc:sldChg>
    </pc:docChg>
  </pc:docChgLst>
  <pc:docChgLst>
    <pc:chgData name="Fletcher, Nikole" userId="S::nikole.fletcher@azed.gov::a2cf8085-df51-4725-9653-5278f39e3cf1" providerId="AD" clId="Web-{4393B5BB-75D9-615D-0CF9-CA9282056BF2}"/>
    <pc:docChg chg="modSld">
      <pc:chgData name="Fletcher, Nikole" userId="S::nikole.fletcher@azed.gov::a2cf8085-df51-4725-9653-5278f39e3cf1" providerId="AD" clId="Web-{4393B5BB-75D9-615D-0CF9-CA9282056BF2}" dt="2025-01-15T15:14:29.268" v="197" actId="1076"/>
      <pc:docMkLst>
        <pc:docMk/>
      </pc:docMkLst>
      <pc:sldChg chg="modSp">
        <pc:chgData name="Fletcher, Nikole" userId="S::nikole.fletcher@azed.gov::a2cf8085-df51-4725-9653-5278f39e3cf1" providerId="AD" clId="Web-{4393B5BB-75D9-615D-0CF9-CA9282056BF2}" dt="2025-01-15T13:50:26.483" v="2" actId="20577"/>
        <pc:sldMkLst>
          <pc:docMk/>
          <pc:sldMk cId="2606978701" sldId="257"/>
        </pc:sldMkLst>
        <pc:spChg chg="mod">
          <ac:chgData name="Fletcher, Nikole" userId="S::nikole.fletcher@azed.gov::a2cf8085-df51-4725-9653-5278f39e3cf1" providerId="AD" clId="Web-{4393B5BB-75D9-615D-0CF9-CA9282056BF2}" dt="2025-01-15T13:50:26.483" v="2" actId="20577"/>
          <ac:spMkLst>
            <pc:docMk/>
            <pc:sldMk cId="2606978701" sldId="257"/>
            <ac:spMk id="2" creationId="{FBE56C0B-2829-8E4C-1E55-368CFB2E4ED9}"/>
          </ac:spMkLst>
        </pc:spChg>
      </pc:sldChg>
      <pc:sldChg chg="modSp">
        <pc:chgData name="Fletcher, Nikole" userId="S::nikole.fletcher@azed.gov::a2cf8085-df51-4725-9653-5278f39e3cf1" providerId="AD" clId="Web-{4393B5BB-75D9-615D-0CF9-CA9282056BF2}" dt="2025-01-15T13:48:42.184" v="0" actId="20577"/>
        <pc:sldMkLst>
          <pc:docMk/>
          <pc:sldMk cId="1763732465" sldId="262"/>
        </pc:sldMkLst>
        <pc:spChg chg="mod">
          <ac:chgData name="Fletcher, Nikole" userId="S::nikole.fletcher@azed.gov::a2cf8085-df51-4725-9653-5278f39e3cf1" providerId="AD" clId="Web-{4393B5BB-75D9-615D-0CF9-CA9282056BF2}" dt="2025-01-15T13:48:42.184" v="0" actId="20577"/>
          <ac:spMkLst>
            <pc:docMk/>
            <pc:sldMk cId="1763732465" sldId="262"/>
            <ac:spMk id="5" creationId="{534C1244-DEF5-1613-150C-4A5345BF0951}"/>
          </ac:spMkLst>
        </pc:spChg>
      </pc:sldChg>
      <pc:sldChg chg="modSp">
        <pc:chgData name="Fletcher, Nikole" userId="S::nikole.fletcher@azed.gov::a2cf8085-df51-4725-9653-5278f39e3cf1" providerId="AD" clId="Web-{4393B5BB-75D9-615D-0CF9-CA9282056BF2}" dt="2025-01-15T13:52:47.081" v="6" actId="1076"/>
        <pc:sldMkLst>
          <pc:docMk/>
          <pc:sldMk cId="2479386940" sldId="297"/>
        </pc:sldMkLst>
        <pc:picChg chg="mod">
          <ac:chgData name="Fletcher, Nikole" userId="S::nikole.fletcher@azed.gov::a2cf8085-df51-4725-9653-5278f39e3cf1" providerId="AD" clId="Web-{4393B5BB-75D9-615D-0CF9-CA9282056BF2}" dt="2025-01-15T13:52:47.081" v="6" actId="1076"/>
          <ac:picMkLst>
            <pc:docMk/>
            <pc:sldMk cId="2479386940" sldId="297"/>
            <ac:picMk id="5" creationId="{2A540DF4-4A1A-95E9-7F19-2C69C57BE2ED}"/>
          </ac:picMkLst>
        </pc:picChg>
        <pc:picChg chg="mod">
          <ac:chgData name="Fletcher, Nikole" userId="S::nikole.fletcher@azed.gov::a2cf8085-df51-4725-9653-5278f39e3cf1" providerId="AD" clId="Web-{4393B5BB-75D9-615D-0CF9-CA9282056BF2}" dt="2025-01-15T13:52:40.284" v="5" actId="1076"/>
          <ac:picMkLst>
            <pc:docMk/>
            <pc:sldMk cId="2479386940" sldId="297"/>
            <ac:picMk id="6" creationId="{8723E916-C05F-EDB7-03B3-7E16762510CF}"/>
          </ac:picMkLst>
        </pc:picChg>
      </pc:sldChg>
      <pc:sldChg chg="modSp">
        <pc:chgData name="Fletcher, Nikole" userId="S::nikole.fletcher@azed.gov::a2cf8085-df51-4725-9653-5278f39e3cf1" providerId="AD" clId="Web-{4393B5BB-75D9-615D-0CF9-CA9282056BF2}" dt="2025-01-15T13:54:00.036" v="13" actId="1076"/>
        <pc:sldMkLst>
          <pc:docMk/>
          <pc:sldMk cId="1751608322" sldId="298"/>
        </pc:sldMkLst>
        <pc:picChg chg="mod">
          <ac:chgData name="Fletcher, Nikole" userId="S::nikole.fletcher@azed.gov::a2cf8085-df51-4725-9653-5278f39e3cf1" providerId="AD" clId="Web-{4393B5BB-75D9-615D-0CF9-CA9282056BF2}" dt="2025-01-15T13:54:00.036" v="13" actId="1076"/>
          <ac:picMkLst>
            <pc:docMk/>
            <pc:sldMk cId="1751608322" sldId="298"/>
            <ac:picMk id="7" creationId="{00CCB680-C442-6C0B-A076-90481DF70490}"/>
          </ac:picMkLst>
        </pc:picChg>
        <pc:picChg chg="mod">
          <ac:chgData name="Fletcher, Nikole" userId="S::nikole.fletcher@azed.gov::a2cf8085-df51-4725-9653-5278f39e3cf1" providerId="AD" clId="Web-{4393B5BB-75D9-615D-0CF9-CA9282056BF2}" dt="2025-01-15T13:53:50.254" v="11" actId="1076"/>
          <ac:picMkLst>
            <pc:docMk/>
            <pc:sldMk cId="1751608322" sldId="298"/>
            <ac:picMk id="9" creationId="{68F17E17-5B39-DCA8-784A-049BBDF0C0EA}"/>
          </ac:picMkLst>
        </pc:picChg>
      </pc:sldChg>
      <pc:sldChg chg="modSp">
        <pc:chgData name="Fletcher, Nikole" userId="S::nikole.fletcher@azed.gov::a2cf8085-df51-4725-9653-5278f39e3cf1" providerId="AD" clId="Web-{4393B5BB-75D9-615D-0CF9-CA9282056BF2}" dt="2025-01-15T13:55:55.773" v="15" actId="1076"/>
        <pc:sldMkLst>
          <pc:docMk/>
          <pc:sldMk cId="1660566537" sldId="304"/>
        </pc:sldMkLst>
        <pc:picChg chg="mod">
          <ac:chgData name="Fletcher, Nikole" userId="S::nikole.fletcher@azed.gov::a2cf8085-df51-4725-9653-5278f39e3cf1" providerId="AD" clId="Web-{4393B5BB-75D9-615D-0CF9-CA9282056BF2}" dt="2025-01-15T13:55:55.773" v="15" actId="1076"/>
          <ac:picMkLst>
            <pc:docMk/>
            <pc:sldMk cId="1660566537" sldId="304"/>
            <ac:picMk id="7" creationId="{7E86D0CC-5A3D-E2AC-BC64-BF43D01FB05A}"/>
          </ac:picMkLst>
        </pc:picChg>
      </pc:sldChg>
      <pc:sldChg chg="modSp">
        <pc:chgData name="Fletcher, Nikole" userId="S::nikole.fletcher@azed.gov::a2cf8085-df51-4725-9653-5278f39e3cf1" providerId="AD" clId="Web-{4393B5BB-75D9-615D-0CF9-CA9282056BF2}" dt="2025-01-15T13:56:20.680" v="18" actId="1076"/>
        <pc:sldMkLst>
          <pc:docMk/>
          <pc:sldMk cId="3200622923" sldId="305"/>
        </pc:sldMkLst>
        <pc:picChg chg="mod">
          <ac:chgData name="Fletcher, Nikole" userId="S::nikole.fletcher@azed.gov::a2cf8085-df51-4725-9653-5278f39e3cf1" providerId="AD" clId="Web-{4393B5BB-75D9-615D-0CF9-CA9282056BF2}" dt="2025-01-15T13:56:20.680" v="18" actId="1076"/>
          <ac:picMkLst>
            <pc:docMk/>
            <pc:sldMk cId="3200622923" sldId="305"/>
            <ac:picMk id="6" creationId="{6253E70E-4A8A-A2EA-1D83-4348E86CCFE1}"/>
          </ac:picMkLst>
        </pc:picChg>
      </pc:sldChg>
      <pc:sldChg chg="modSp">
        <pc:chgData name="Fletcher, Nikole" userId="S::nikole.fletcher@azed.gov::a2cf8085-df51-4725-9653-5278f39e3cf1" providerId="AD" clId="Web-{4393B5BB-75D9-615D-0CF9-CA9282056BF2}" dt="2025-01-15T13:58:25.027" v="45" actId="20577"/>
        <pc:sldMkLst>
          <pc:docMk/>
          <pc:sldMk cId="158085001" sldId="307"/>
        </pc:sldMkLst>
        <pc:spChg chg="mod">
          <ac:chgData name="Fletcher, Nikole" userId="S::nikole.fletcher@azed.gov::a2cf8085-df51-4725-9653-5278f39e3cf1" providerId="AD" clId="Web-{4393B5BB-75D9-615D-0CF9-CA9282056BF2}" dt="2025-01-15T13:58:25.027" v="45" actId="20577"/>
          <ac:spMkLst>
            <pc:docMk/>
            <pc:sldMk cId="158085001" sldId="307"/>
            <ac:spMk id="2" creationId="{F053E383-4F33-981C-DE7A-B97D8DA911EF}"/>
          </ac:spMkLst>
        </pc:spChg>
      </pc:sldChg>
      <pc:sldChg chg="modSp">
        <pc:chgData name="Fletcher, Nikole" userId="S::nikole.fletcher@azed.gov::a2cf8085-df51-4725-9653-5278f39e3cf1" providerId="AD" clId="Web-{4393B5BB-75D9-615D-0CF9-CA9282056BF2}" dt="2025-01-15T14:03:44.301" v="169" actId="20577"/>
        <pc:sldMkLst>
          <pc:docMk/>
          <pc:sldMk cId="3543224688" sldId="308"/>
        </pc:sldMkLst>
      </pc:sldChg>
      <pc:sldChg chg="addSp modSp">
        <pc:chgData name="Fletcher, Nikole" userId="S::nikole.fletcher@azed.gov::a2cf8085-df51-4725-9653-5278f39e3cf1" providerId="AD" clId="Web-{4393B5BB-75D9-615D-0CF9-CA9282056BF2}" dt="2025-01-15T15:14:29.268" v="197" actId="1076"/>
        <pc:sldMkLst>
          <pc:docMk/>
          <pc:sldMk cId="190257942" sldId="309"/>
        </pc:sldMkLst>
        <pc:picChg chg="add mod">
          <ac:chgData name="Fletcher, Nikole" userId="S::nikole.fletcher@azed.gov::a2cf8085-df51-4725-9653-5278f39e3cf1" providerId="AD" clId="Web-{4393B5BB-75D9-615D-0CF9-CA9282056BF2}" dt="2025-01-15T15:14:29.268" v="197" actId="1076"/>
          <ac:picMkLst>
            <pc:docMk/>
            <pc:sldMk cId="190257942" sldId="309"/>
            <ac:picMk id="4" creationId="{A3891853-842C-4095-DA50-97E3345107F5}"/>
          </ac:picMkLst>
        </pc:picChg>
      </pc:sldChg>
      <pc:sldChg chg="modSp">
        <pc:chgData name="Fletcher, Nikole" userId="S::nikole.fletcher@azed.gov::a2cf8085-df51-4725-9653-5278f39e3cf1" providerId="AD" clId="Web-{4393B5BB-75D9-615D-0CF9-CA9282056BF2}" dt="2025-01-15T14:07:38.729" v="193" actId="20577"/>
        <pc:sldMkLst>
          <pc:docMk/>
          <pc:sldMk cId="3969769049" sldId="310"/>
        </pc:sldMkLst>
        <pc:spChg chg="mod">
          <ac:chgData name="Fletcher, Nikole" userId="S::nikole.fletcher@azed.gov::a2cf8085-df51-4725-9653-5278f39e3cf1" providerId="AD" clId="Web-{4393B5BB-75D9-615D-0CF9-CA9282056BF2}" dt="2025-01-15T14:07:38.729" v="193" actId="20577"/>
          <ac:spMkLst>
            <pc:docMk/>
            <pc:sldMk cId="3969769049" sldId="310"/>
            <ac:spMk id="6" creationId="{384257E0-652C-1DE2-0332-E3D3EA7E02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AC3A9-43D2-4822-945B-55F19E6B882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6FCD5-CAE1-493B-B25E-F14FC1AE6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6FCD5-CAE1-493B-B25E-F14FC1AE6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6077E-5541-F9D7-31D7-4564FDA1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E3209-D6FD-FC88-FA83-2DD971F8D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F912B-FC07-3BCE-699A-82E7A6FE5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DFBC-925B-FAFD-A112-E677E86C2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6FCD5-CAE1-493B-B25E-F14FC1AE68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876B-725B-A99F-D587-00EAD104E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4287-52AF-BCF0-29FD-01336BBB4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1982A-EDC5-871A-AA64-08AE0BEA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04B1-2BF8-C237-64ED-F1C4FFD7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8701B-8B8B-7F96-7D0D-792230BC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8F3E-EC41-0904-F3E4-2A1BA086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F5802-F89A-846B-24BC-B41992751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81A0-3FC2-F7C7-C8BD-91718499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9BEEF-92A6-7AB0-F181-A143249E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DC54-9D11-AD7C-16C6-6C0A44E9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0B8639-0F6A-06F9-3DAA-28EF72DF6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56F2C-9EE8-FC87-4265-1417824E7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B03C-EAE6-141A-A1CF-1965E440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776E8-910D-8E22-9708-A07B1A6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C218-1A54-0F5C-5C3C-024D7EB5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CCB1-D446-2941-2CF1-1C53A6E9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5CC7-FDF1-A5D7-CDE7-7C1081B4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2DDB-DF8D-8BEE-B743-F0E8C4CA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74E7-7A69-BE2F-EF3A-6405C72C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E9DB5-0C55-3160-433A-76570EB0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9547-172A-87E8-D468-01BCE215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CCEB-B4E7-E392-C260-EB63D49B9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653BC-CB11-4122-4CFC-604E67DC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35A65-B861-9051-77E7-EB2DEE6C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7BD71-9FCB-4B56-70DE-EFFB3A69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15D3-B705-E25D-B2BB-B7773A6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1CD0-CF17-0BED-EC3E-6F07D2D22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A1FAF-7B4E-3C00-F202-081E84F55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0AFC0-CA9D-C28E-73A2-1D2C2881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A5542-0CF5-7457-E06A-186B7761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41AF7-0E38-8CA1-E65B-4637B2E9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4061-B230-CE59-858B-36770014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56EA-EC51-BEBA-E0E9-CD3DEDE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95207-088D-DCE1-5D5C-F85A8CE2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EC418-5CA7-139F-C37E-7F38147C0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E5B68-166A-BA30-3801-B3D8F2FE1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E5A32-D69C-A4C3-999F-FA2E285B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68AEE-DAAB-1C44-4988-BA8F4CED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C878F-5736-F342-0D12-CA5A578C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489A-0E99-1CC7-E588-A88A35A5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72862-469D-3160-E299-8C79126F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335F4-113A-7CF2-0398-ED504707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7E243-F0D1-A37F-2F52-2C07B048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4B5F4-7AC9-1879-C689-F7AAED08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2E806-3AF8-59E0-71F4-998C5648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8EA02-C5BE-85A7-B99B-43FD134D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A00F-D150-5326-FD4D-268360EA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24522-C480-7299-146C-8C1556FD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DDC76-CD52-A6AD-072B-73AE29E19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7AD78-B8E7-FB99-814D-0A393F7D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70CBD-194A-5C52-B5C8-7C68E378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2A0FC-620A-2794-7009-56AD7C27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7AAE-E071-8923-F9E8-3E2BB50A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3751C-1BFF-27B7-2833-8140C993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DFC1-BEDE-4B32-0384-08BD727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B7D38-A3F5-C153-B13E-E8EF840B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BAF78-58E9-AF56-F65D-55D2825D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2AD96-A4E6-B13B-A709-F50B1187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AD6E9-AAB3-9323-2672-A1EB52D7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9D8CC-A961-F8E4-29E2-EB1D38AFD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6B38-FEA8-A59E-AB83-0D8D53D46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CDE7-C695-01EA-9709-63C2F6C08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6207-FD68-CE36-3FE9-3C7AB6A8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www.azed.gov/titlei/privateschool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4004F-D7F1-0C7E-EC4B-E83455FC3EA0}"/>
              </a:ext>
            </a:extLst>
          </p:cNvPr>
          <p:cNvSpPr/>
          <p:nvPr/>
        </p:nvSpPr>
        <p:spPr>
          <a:xfrm>
            <a:off x="117695" y="707571"/>
            <a:ext cx="11992789" cy="51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D68240-BEE9-48B2-4FB6-C3472B01E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pic>
        <p:nvPicPr>
          <p:cNvPr id="4" name="Picture 3" descr="A group of colorful triangles with text&#10;&#10;Description automatically generated">
            <a:extLst>
              <a:ext uri="{FF2B5EF4-FFF2-40B4-BE49-F238E27FC236}">
                <a16:creationId xmlns:a16="http://schemas.microsoft.com/office/drawing/2014/main" id="{8F4142EC-0068-F29A-FED4-EEBC5B783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8" y="1004207"/>
            <a:ext cx="5169260" cy="4849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C1244-DEF5-1613-150C-4A5345BF0951}"/>
              </a:ext>
            </a:extLst>
          </p:cNvPr>
          <p:cNvSpPr txBox="1"/>
          <p:nvPr/>
        </p:nvSpPr>
        <p:spPr>
          <a:xfrm>
            <a:off x="7016507" y="1414666"/>
            <a:ext cx="4584714" cy="40286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>
                <a:solidFill>
                  <a:srgbClr val="910048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Equitable Services</a:t>
            </a:r>
            <a:r>
              <a:rPr lang="en-US" sz="36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US" sz="3600" b="1" kern="100">
                <a:solidFill>
                  <a:srgbClr val="910048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Beyond the Basics:  Carryover, Pooling, Third Party Providers, Braiding Funds, and More</a:t>
            </a:r>
            <a:r>
              <a:rPr lang="en-US" sz="3600" b="1" kern="100">
                <a:solidFill>
                  <a:srgbClr val="910048"/>
                </a:solidFill>
                <a:latin typeface="Arial"/>
                <a:ea typeface="Aptos" panose="020B0004020202020204" pitchFamily="34" charset="0"/>
                <a:cs typeface="Arial"/>
              </a:rPr>
              <a:t>!</a:t>
            </a:r>
            <a:endParaRPr lang="en-US" sz="3600" b="1" kern="100">
              <a:solidFill>
                <a:srgbClr val="910048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3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E418A-3A8C-5C1A-3A30-A9DA0C68E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3783E1-D7DA-ED90-BAD6-2082706999BD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34DB0F-68E3-BB51-616A-9E5A7D54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8FE843-00D4-E413-7005-35F40F224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C2FC40-528C-9ADC-63DE-82B46EB7C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537" y="1138993"/>
            <a:ext cx="10383252" cy="5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C6BD4-AB95-75E1-9D8E-82D21E3E6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3336A2-7B76-C962-342B-33BE5D6EED7A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5E82E7-E4F1-72AE-CDA4-C701AA21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3FD57B0-3B90-3B9D-3E0A-3C76ADB5B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7D540-68BD-BE5D-A18A-2D1EC54E3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95" y="1146139"/>
            <a:ext cx="9408694" cy="55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1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B87DC-2326-E6AE-7C1D-F34694990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10886F-F613-3A8B-5A71-AB53C8D5747B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7BE206-65E6-C093-E4BE-706F47A5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EE22E5-DFD5-E555-329A-DE9E5BA22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EA4049-5105-37D9-6A7D-EDAE6F71F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57" y="1166956"/>
            <a:ext cx="8903092" cy="55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7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6B40F-C4F2-DC47-556C-F2877ECB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C86ECD-8938-5B4E-333E-837B3ACA8B33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C6137A-0094-26D7-05BD-1CD4D036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9134E-F808-5981-29E1-247888E54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11D06-FBF8-9103-E332-4FE855725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918" y="1384702"/>
            <a:ext cx="10517068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AA3B61-0A36-AB0F-6C26-2DD3D4934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726A93-2EF0-208C-B7E8-17C0384B99D9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E2E82E-0F8D-FDE2-A9F2-8F179189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9EBC4B-CA82-C9FC-A3F0-84EBB07C2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86D0CC-5A3D-E2AC-BC64-BF43D01FB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145" y="1224558"/>
            <a:ext cx="10161478" cy="5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66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34519-F8A8-8745-6642-6990DA2A7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CFF5E8-3501-4B66-DC86-5FDF45271614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4746B9-2EF4-3299-C02F-EBB338AA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818AD8-E20B-45AD-CE55-7757FEBEE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3E70E-4A8A-A2EA-1D83-4348E86CCF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99"/>
          <a:stretch/>
        </p:blipFill>
        <p:spPr>
          <a:xfrm>
            <a:off x="230724" y="1515814"/>
            <a:ext cx="11751429" cy="39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2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3FB69-BDF2-A628-2F0F-913465565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34DD20-131B-AADD-3B61-A85DE2A5B4EC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B11DF-9BE9-2CFF-61D3-D8C23DE4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147DFB-F020-586E-A2A1-FF31CA3FF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77B89-B129-7630-90A3-09124EF16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421" y="1130968"/>
            <a:ext cx="7736305" cy="5621133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5F437BB8-68E9-DB24-1F6F-6FD3255566F9}"/>
              </a:ext>
            </a:extLst>
          </p:cNvPr>
          <p:cNvSpPr/>
          <p:nvPr/>
        </p:nvSpPr>
        <p:spPr>
          <a:xfrm rot="20432586">
            <a:off x="321603" y="1352953"/>
            <a:ext cx="2613341" cy="2636218"/>
          </a:xfrm>
          <a:prstGeom prst="irregularSeal1">
            <a:avLst/>
          </a:prstGeom>
          <a:solidFill>
            <a:srgbClr val="D07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Due February 4, 2025</a:t>
            </a:r>
          </a:p>
        </p:txBody>
      </p:sp>
    </p:spTree>
    <p:extLst>
      <p:ext uri="{BB962C8B-B14F-4D97-AF65-F5344CB8AC3E}">
        <p14:creationId xmlns:p14="http://schemas.microsoft.com/office/powerpoint/2010/main" val="174660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39CBE-438D-8FAF-F936-C45B73B9C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47CB24-604D-7348-1CAF-6F2B3D31CB9F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A61D35-55B1-AFB4-5364-C0716487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Braiding Funds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499820-AA52-FDE1-9D93-D2C679D80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3E383-4F33-981C-DE7A-B97D8DA911EF}"/>
              </a:ext>
            </a:extLst>
          </p:cNvPr>
          <p:cNvSpPr txBox="1"/>
          <p:nvPr/>
        </p:nvSpPr>
        <p:spPr>
          <a:xfrm>
            <a:off x="1243584" y="1087777"/>
            <a:ext cx="10805226" cy="565561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R="0"/>
            <a:r>
              <a:rPr lang="en-US" sz="2000" b="1" u="sng" dirty="0">
                <a:solidFill>
                  <a:srgbClr val="002D72"/>
                </a:solidFill>
                <a:latin typeface="Arial"/>
                <a:cs typeface="Arial"/>
              </a:rPr>
              <a:t>Braiding</a:t>
            </a:r>
            <a:r>
              <a:rPr lang="en-US" sz="2000" b="1" dirty="0">
                <a:solidFill>
                  <a:srgbClr val="002D72"/>
                </a:solidFill>
                <a:latin typeface="Arial"/>
                <a:cs typeface="Arial"/>
              </a:rPr>
              <a:t>: the coordination of funds from multiple sources to support a common goal</a:t>
            </a:r>
            <a:endParaRPr lang="en-US" dirty="0">
              <a:latin typeface="Arial"/>
              <a:cs typeface="Arial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Upholds grant purpose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specific identity (not consolidating)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consistency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duplication of services and wasteful spending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programs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for more comprehensive support than would otherwise be available</a:t>
            </a:r>
            <a:b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/>
            <a:r>
              <a:rPr lang="en-US" sz="2000" b="1" u="sng" dirty="0">
                <a:solidFill>
                  <a:srgbClr val="910048"/>
                </a:solidFill>
                <a:latin typeface="Arial"/>
                <a:cs typeface="Arial"/>
              </a:rPr>
              <a:t>Scenario</a:t>
            </a:r>
            <a:r>
              <a:rPr lang="en-US" sz="2000" b="1" dirty="0">
                <a:solidFill>
                  <a:srgbClr val="910048"/>
                </a:solidFill>
                <a:latin typeface="Arial"/>
                <a:cs typeface="Arial"/>
              </a:rPr>
              <a:t>: Address learning loss (specifically in reading) by holding a three-week summer reading program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I-A: Fund the instructional staff (teaching and planning)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II-A: Planning and PD – Science of Reading, aligning the summer program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III-A: Supplemental EL (only) materials aligned to the core reading program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IV-A: Fund enrichment staff (STEAM, Theater, Music)</a:t>
            </a:r>
            <a:b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solidFill>
                  <a:srgbClr val="D0702C"/>
                </a:solidFill>
                <a:latin typeface="Arial"/>
                <a:cs typeface="Arial"/>
              </a:rPr>
              <a:t>To Braid or Not to Braid</a:t>
            </a:r>
            <a:r>
              <a:rPr lang="en-US" sz="2000" b="1" dirty="0">
                <a:solidFill>
                  <a:srgbClr val="D0702C"/>
                </a:solidFill>
                <a:latin typeface="Arial"/>
                <a:cs typeface="Arial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0702C"/>
                </a:solidFill>
                <a:latin typeface="Arial"/>
                <a:cs typeface="Arial"/>
              </a:rPr>
              <a:t>Does the LEA braid funds?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benefit?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this be implemented with the LEA’s private school programs?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D070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kern="100" dirty="0">
              <a:solidFill>
                <a:srgbClr val="002D7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5C27A-3F07-2B56-F6DB-631A5F7C9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415DC-6B24-329E-B78D-B36659BFA059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15049-DD16-F1E6-420B-A311B41F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Pooling &amp; Third-Party Providers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C1BEF3-91CD-94E5-F399-ED126D12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F0454-2978-EDBC-C61C-EC1E1D387C9C}"/>
              </a:ext>
            </a:extLst>
          </p:cNvPr>
          <p:cNvSpPr txBox="1"/>
          <p:nvPr/>
        </p:nvSpPr>
        <p:spPr>
          <a:xfrm>
            <a:off x="1260094" y="1183839"/>
            <a:ext cx="10788716" cy="51228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2400" b="1">
                <a:solidFill>
                  <a:srgbClr val="002D72"/>
                </a:solidFill>
                <a:latin typeface="Arial"/>
                <a:cs typeface="Arial"/>
              </a:rPr>
              <a:t>Who reaps the Benefits?</a:t>
            </a: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D72"/>
                </a:solidFill>
                <a:latin typeface="Arial"/>
                <a:cs typeface="Arial"/>
              </a:rPr>
              <a:t>...at the District Level?</a:t>
            </a:r>
            <a:endParaRPr lang="en-US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D72"/>
                </a:solidFill>
                <a:latin typeface="Arial"/>
                <a:cs typeface="Arial"/>
              </a:rPr>
              <a:t>...at the Private School Level?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D72"/>
                </a:solidFill>
                <a:latin typeface="Arial"/>
                <a:cs typeface="Arial"/>
              </a:rPr>
              <a:t>...at the Student Level?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/>
            <a:r>
              <a:rPr lang="en-US" sz="2400" b="1">
                <a:solidFill>
                  <a:srgbClr val="910048"/>
                </a:solidFill>
                <a:latin typeface="Arial"/>
                <a:cs typeface="Arial"/>
              </a:rPr>
              <a:t>Concerns/Reservations?</a:t>
            </a:r>
          </a:p>
          <a:p>
            <a:pPr marR="0"/>
            <a:endParaRPr lang="en-US" sz="2400" b="1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/>
            <a:r>
              <a:rPr lang="en-US" sz="2400" b="1">
                <a:solidFill>
                  <a:srgbClr val="D0702C"/>
                </a:solidFill>
                <a:latin typeface="Arial"/>
                <a:cs typeface="Arial"/>
              </a:rPr>
              <a:t>ADE Guidance to follow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and VA as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D070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/>
            <a:r>
              <a:rPr lang="en-US" sz="2400" b="1">
                <a:solidFill>
                  <a:srgbClr val="002D72"/>
                </a:solidFill>
                <a:latin typeface="Arial"/>
                <a:cs typeface="Arial"/>
              </a:rPr>
              <a:t>LEA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control of funds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PO not to exceed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program</a:t>
            </a:r>
          </a:p>
        </p:txBody>
      </p:sp>
    </p:spTree>
    <p:extLst>
      <p:ext uri="{BB962C8B-B14F-4D97-AF65-F5344CB8AC3E}">
        <p14:creationId xmlns:p14="http://schemas.microsoft.com/office/powerpoint/2010/main" val="341607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1CB94-71F6-CCA0-A9D7-53C33F6ED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359816-8690-E6A7-DFD9-2444CFA7DD87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2D8650-DFA2-AF42-AED0-2FE5272E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Pooling &amp; Third-Party Providers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541FE5F-90CB-565A-BC08-1129F1695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4257E0-652C-1DE2-0332-E3D3EA7E0221}"/>
              </a:ext>
            </a:extLst>
          </p:cNvPr>
          <p:cNvSpPr txBox="1"/>
          <p:nvPr/>
        </p:nvSpPr>
        <p:spPr>
          <a:xfrm>
            <a:off x="1301847" y="1183839"/>
            <a:ext cx="10746963" cy="54906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R="0"/>
            <a:r>
              <a:rPr lang="en-US" sz="2200" b="1">
                <a:solidFill>
                  <a:srgbClr val="910048"/>
                </a:solidFill>
                <a:latin typeface="Arial"/>
                <a:cs typeface="Arial"/>
              </a:rPr>
              <a:t>LEA</a:t>
            </a:r>
            <a:endParaRPr lang="en-US" sz="2200">
              <a:solidFill>
                <a:srgbClr val="910048"/>
              </a:solidFill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910048"/>
                </a:solidFill>
                <a:latin typeface="Arial"/>
                <a:cs typeface="Arial"/>
              </a:rPr>
              <a:t>Determine equitable share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910048"/>
                </a:solidFill>
                <a:latin typeface="Arial"/>
                <a:cs typeface="Arial"/>
              </a:rPr>
              <a:t>Write Grant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910048"/>
                </a:solidFill>
                <a:latin typeface="Arial"/>
                <a:cs typeface="Arial"/>
              </a:rPr>
              <a:t>Maintain control of funds</a:t>
            </a:r>
          </a:p>
          <a:p>
            <a:pPr marL="1257300" lvl="2" indent="-342900">
              <a:buFont typeface="Wingdings" panose="020B0604020202020204" pitchFamily="34" charset="0"/>
              <a:buChar char="ü"/>
            </a:pPr>
            <a:r>
              <a:rPr lang="en-US" sz="1700" b="1">
                <a:solidFill>
                  <a:srgbClr val="910048"/>
                </a:solidFill>
                <a:latin typeface="Arial"/>
                <a:cs typeface="Arial"/>
              </a:rPr>
              <a:t>Approve Plan</a:t>
            </a:r>
          </a:p>
          <a:p>
            <a:pPr marL="1257300" lvl="2" indent="-342900">
              <a:buFont typeface="Wingdings" panose="020B0604020202020204" pitchFamily="34" charset="0"/>
              <a:buChar char="ü"/>
            </a:pPr>
            <a:r>
              <a:rPr lang="en-US" sz="1700" b="1">
                <a:solidFill>
                  <a:srgbClr val="910048"/>
                </a:solidFill>
                <a:latin typeface="Arial"/>
                <a:cs typeface="Arial"/>
              </a:rPr>
              <a:t>Open PO not to exceed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910048"/>
                </a:solidFill>
                <a:latin typeface="Arial"/>
                <a:cs typeface="Arial"/>
              </a:rPr>
              <a:t>Evaluate/Adjust program</a:t>
            </a:r>
          </a:p>
          <a:p>
            <a:pPr lvl="1"/>
            <a:endParaRPr lang="en-US" sz="1400" b="1">
              <a:solidFill>
                <a:srgbClr val="002D72"/>
              </a:solidFill>
              <a:latin typeface="Arial"/>
              <a:cs typeface="Arial"/>
            </a:endParaRPr>
          </a:p>
          <a:p>
            <a:r>
              <a:rPr lang="en-US" sz="2200" b="1">
                <a:solidFill>
                  <a:srgbClr val="002D72"/>
                </a:solidFill>
                <a:latin typeface="Arial"/>
                <a:cs typeface="Arial"/>
              </a:rPr>
              <a:t>Third Party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Ongoing consultation 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Notice of Intent to Participate (NIP)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Affirmation of Consultation (AOC)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Yearlong planning budget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Data collection (formative and summative)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Service plan (initial and amendments as needed based on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Procurement on behalf of the LEA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Private school spend down (budget reconciliation) – report to private school &amp; LEA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End of year evaluation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Carryover if applicable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002D72"/>
                </a:solidFill>
                <a:latin typeface="Arial"/>
                <a:cs typeface="Arial"/>
              </a:rPr>
              <a:t>Update policies, procedures, and timelines annually as appropriate</a:t>
            </a:r>
          </a:p>
          <a:p>
            <a:pPr lvl="1"/>
            <a:endParaRPr lang="en-US" sz="1400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5D6F0-8450-F16D-140D-AAB92B900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35274-A657-5096-61BF-8B959814CDE7}"/>
              </a:ext>
            </a:extLst>
          </p:cNvPr>
          <p:cNvSpPr/>
          <p:nvPr/>
        </p:nvSpPr>
        <p:spPr>
          <a:xfrm>
            <a:off x="789140" y="707571"/>
            <a:ext cx="10797735" cy="515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4CA14DF-2FFD-6482-DEB7-D10A3D897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pic>
        <p:nvPicPr>
          <p:cNvPr id="4" name="Picture 3" descr="A group of colorful triangles with text&#10;&#10;Description automatically generated">
            <a:extLst>
              <a:ext uri="{FF2B5EF4-FFF2-40B4-BE49-F238E27FC236}">
                <a16:creationId xmlns:a16="http://schemas.microsoft.com/office/drawing/2014/main" id="{2B5C86BB-0B6A-45E2-A834-5A9B811A5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70" y="849476"/>
            <a:ext cx="5169260" cy="4849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CB3F4-F8B5-A4FB-F803-3A27EF70A16F}"/>
              </a:ext>
            </a:extLst>
          </p:cNvPr>
          <p:cNvSpPr txBox="1"/>
          <p:nvPr/>
        </p:nvSpPr>
        <p:spPr>
          <a:xfrm>
            <a:off x="374119" y="1696499"/>
            <a:ext cx="5535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algn="ctr"/>
            <a:endParaRPr lang="en-US" sz="3600" b="1" i="1" u="sng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7073B-0587-ED0B-AB47-A49881A17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082" y="2485893"/>
            <a:ext cx="1857634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BDE81-6A8F-9AA5-A3E0-D191D25A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6352C-6F89-511B-CFB8-FD0EC532249D}"/>
              </a:ext>
            </a:extLst>
          </p:cNvPr>
          <p:cNvSpPr txBox="1"/>
          <p:nvPr/>
        </p:nvSpPr>
        <p:spPr>
          <a:xfrm>
            <a:off x="90511" y="1014624"/>
            <a:ext cx="11977216" cy="569591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 kern="1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private school must provide the same services that the LEA provides (“equitable” services).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 kern="1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purchase of materials or a program, such as IXL, is allowable for Title I-A.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schools own all materials purchased by grant funds.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schools are allowed to decline the use of funds for family engagement for grant over $500,000.00.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engagement activities may be used for schoolwide events at the private schools.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purchase of an online subscription, that has both secular and non-secular material, is not allowable and may not be prorated.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prorated amount is determined, it is only applied to the private school’s conference registration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LEA may not wait to receive director approval before beginning programs at private schools.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 may not determine how many time the private school revises their plan.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must collect Title I-A income eligibility data from private schools annually in order for those school to receive funding.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who qualified for funding are the same students who are eligible to receive services.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private school may not change their intervention groups once the year begins.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I-A funds must only be used on instructional services.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staff funded through ESEA must be appropriately certified.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1850" b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service provider may receive planning time to prepare for Title I-A, I-C, III-A, or IV-A instruction as applicable.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endParaRPr lang="en-US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E9F14-3C13-DE14-F8CF-6050C6BBC006}"/>
              </a:ext>
            </a:extLst>
          </p:cNvPr>
          <p:cNvSpPr/>
          <p:nvPr/>
        </p:nvSpPr>
        <p:spPr>
          <a:xfrm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Accurate?</a:t>
            </a:r>
            <a:endParaRPr lang="en-US" sz="32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3891853-842C-4095-DA50-97E334510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6531" y="147460"/>
            <a:ext cx="791196" cy="7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7D68240-BEE9-48B2-4FB6-C3472B01E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8635B8-C412-B634-C9F3-99E44501CB51}"/>
              </a:ext>
            </a:extLst>
          </p:cNvPr>
          <p:cNvSpPr/>
          <p:nvPr/>
        </p:nvSpPr>
        <p:spPr>
          <a:xfrm>
            <a:off x="-1" y="707571"/>
            <a:ext cx="12192001" cy="51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/>
            <a:r>
              <a:rPr lang="en-US" sz="4500" b="1">
                <a:solidFill>
                  <a:srgbClr val="910048"/>
                </a:solidFill>
                <a:latin typeface="Arial"/>
                <a:cs typeface="Arial"/>
              </a:rPr>
              <a:t>Questions? Want more? </a:t>
            </a:r>
          </a:p>
          <a:p>
            <a:pPr marR="0" algn="ctr"/>
            <a:r>
              <a:rPr lang="en-US" sz="4500" b="1">
                <a:solidFill>
                  <a:srgbClr val="910048"/>
                </a:solidFill>
                <a:latin typeface="Arial"/>
                <a:cs typeface="Arial"/>
              </a:rPr>
              <a:t>JOIN US FOR OFFICE HOURS!</a:t>
            </a:r>
          </a:p>
          <a:p>
            <a:pPr marR="0" algn="ctr"/>
            <a:endParaRPr lang="en-US" sz="2400" b="1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/>
            <a:r>
              <a:rPr lang="en-US" sz="3000" b="1">
                <a:solidFill>
                  <a:srgbClr val="D0702C"/>
                </a:solidFill>
                <a:latin typeface="Arial"/>
                <a:cs typeface="Arial"/>
              </a:rPr>
              <a:t>The 2</a:t>
            </a:r>
            <a:r>
              <a:rPr lang="en-US" sz="3000" b="1" baseline="30000">
                <a:solidFill>
                  <a:srgbClr val="D0702C"/>
                </a:solidFill>
                <a:latin typeface="Arial"/>
                <a:cs typeface="Arial"/>
              </a:rPr>
              <a:t>nd</a:t>
            </a:r>
            <a:r>
              <a:rPr lang="en-US" sz="3000" b="1">
                <a:solidFill>
                  <a:srgbClr val="D0702C"/>
                </a:solidFill>
                <a:latin typeface="Arial"/>
                <a:cs typeface="Arial"/>
              </a:rPr>
              <a:t> Thursday of every Month</a:t>
            </a:r>
          </a:p>
          <a:p>
            <a:pPr marR="0" algn="ctr"/>
            <a:r>
              <a:rPr lang="en-US" sz="3000" b="1">
                <a:solidFill>
                  <a:srgbClr val="D0702C"/>
                </a:solidFill>
                <a:latin typeface="Arial"/>
                <a:cs typeface="Arial"/>
                <a:hlinkClick r:id="rId4"/>
              </a:rPr>
              <a:t>https://www.azed.gov/titlei/privateschools</a:t>
            </a:r>
            <a:r>
              <a:rPr lang="en-US" sz="3000" b="1">
                <a:solidFill>
                  <a:srgbClr val="D0702C"/>
                </a:solidFill>
                <a:latin typeface="Arial"/>
                <a:cs typeface="Arial"/>
              </a:rPr>
              <a:t> </a:t>
            </a:r>
          </a:p>
          <a:p>
            <a:pPr marR="0" algn="ctr"/>
            <a:endParaRPr lang="en-US" sz="3000" b="1">
              <a:solidFill>
                <a:srgbClr val="D0702C"/>
              </a:solidFill>
              <a:latin typeface="Arial"/>
              <a:cs typeface="Arial"/>
            </a:endParaRPr>
          </a:p>
          <a:p>
            <a:pPr marR="0" algn="ctr"/>
            <a:endParaRPr lang="en-US" sz="3000" b="1">
              <a:solidFill>
                <a:srgbClr val="D070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en-US" sz="2000" b="1">
              <a:solidFill>
                <a:srgbClr val="D070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/>
            <a:endParaRPr lang="en-US" sz="2400" b="1">
              <a:solidFill>
                <a:srgbClr val="002D72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1B726-51B5-FF26-B20F-83EBB1884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38" y="3935994"/>
            <a:ext cx="7906156" cy="19177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FC3EF5-6814-39A3-A1F4-C51950845437}"/>
              </a:ext>
            </a:extLst>
          </p:cNvPr>
          <p:cNvSpPr/>
          <p:nvPr/>
        </p:nvSpPr>
        <p:spPr>
          <a:xfrm>
            <a:off x="2221992" y="5330952"/>
            <a:ext cx="3575304" cy="329184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50AEF-7A77-0D14-7584-BB6606A8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A0CCCBA-89E7-EADA-809A-995F24F68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E15A8-585E-661B-277F-327F4EE78810}"/>
              </a:ext>
            </a:extLst>
          </p:cNvPr>
          <p:cNvSpPr/>
          <p:nvPr/>
        </p:nvSpPr>
        <p:spPr>
          <a:xfrm>
            <a:off x="-1" y="707571"/>
            <a:ext cx="12192001" cy="51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triangles with text">
            <a:extLst>
              <a:ext uri="{FF2B5EF4-FFF2-40B4-BE49-F238E27FC236}">
                <a16:creationId xmlns:a16="http://schemas.microsoft.com/office/drawing/2014/main" id="{8AD22A36-42A4-D8E9-F6C5-AD1DE65BB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70" y="888547"/>
            <a:ext cx="5169260" cy="4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8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E56C0B-2829-8E4C-1E55-368CFB2E4ED9}"/>
              </a:ext>
            </a:extLst>
          </p:cNvPr>
          <p:cNvSpPr txBox="1"/>
          <p:nvPr/>
        </p:nvSpPr>
        <p:spPr>
          <a:xfrm>
            <a:off x="101899" y="1198079"/>
            <a:ext cx="11821396" cy="440381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>
                <a:solidFill>
                  <a:srgbClr val="DB905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Learning Goal: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000" b="1" kern="100">
                <a:solidFill>
                  <a:srgbClr val="91004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Participants will be able to understand how to reduce burden and maximize equitable service funding.</a:t>
            </a:r>
            <a:endParaRPr lang="en-US" sz="2000" b="1" kern="100">
              <a:solidFill>
                <a:srgbClr val="910048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>
                <a:solidFill>
                  <a:srgbClr val="DB905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Success Criteria: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00">
                <a:solidFill>
                  <a:srgbClr val="002D72"/>
                </a:solidFill>
                <a:latin typeface="Arial"/>
                <a:ea typeface="Aptos" panose="020B0004020202020204" pitchFamily="34" charset="0"/>
                <a:cs typeface="Arial"/>
              </a:rPr>
              <a:t>Participants will understand the LEA’s responsibility to plan and implement programs during the year appropriated so that carryover is rare.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00">
                <a:solidFill>
                  <a:srgbClr val="002D7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Participants will discuss how braiding funds can maximize the use of equitable share funds.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00">
                <a:solidFill>
                  <a:srgbClr val="002D7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Participants will discuss different scenarios surrounding pooling funds and the use of third-party providers.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00">
                <a:solidFill>
                  <a:srgbClr val="002D7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Participants will gain a better understanding of common misconceptions in equitable services.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2000" b="1" kern="100">
              <a:solidFill>
                <a:srgbClr val="002D7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21AEC-6004-E061-E2F9-4537CC70B462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5583D-8D47-DD7B-BCBF-938E8AEB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9" y="97399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Session Objectives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9FAC52-E2B6-9373-6839-F5DEDEE95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2F085-708E-6650-F94E-130E75BE3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A29E21-65F3-1AE7-4C4E-FBFB3EA1BFA1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597D0-88AE-A4BF-78FC-CC5139C7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784F4A1-A428-E969-5117-1F9321EB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E7D60-8289-4A35-7A56-7922C8711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725" y="1014625"/>
            <a:ext cx="8374548" cy="57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E32133-7387-0AE5-78A9-00A78F926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3A36C3-B9BB-207E-3E4C-14C58EE7E7F7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9FEC6D-09EA-44A3-39D6-A6BF129C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1712F8-ADE4-3B84-6B9B-68B1E9ADD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1C647-1CCB-BF57-599D-7F8803302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89" y="1032105"/>
            <a:ext cx="11900421" cy="2120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4347C-E2A2-C04F-1C44-7ED842406B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8947"/>
          <a:stretch/>
        </p:blipFill>
        <p:spPr>
          <a:xfrm>
            <a:off x="143189" y="3278978"/>
            <a:ext cx="11900420" cy="13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0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5EF95-6B0D-A171-55BA-8F5DC357F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EEF515-A230-FF0C-BCDF-0A967B54A861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F01AAB-1803-D593-9CDE-4319E6FB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892996-A28F-3FF9-E5B8-C0BB5EE30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37638-5A65-F8F6-D3A9-0BB5A1B66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694" y="1130482"/>
            <a:ext cx="10214810" cy="54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D44B9-D04A-300F-C3C7-AF28BC48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655FDC-13E7-FCEB-4EC0-16DE583A712F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F2046C-56C7-54B4-5FC1-D767ED87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540DF4-4A1A-95E9-7F19-2C69C57BE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98" y="5797475"/>
            <a:ext cx="987587" cy="9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23E916-C05F-EDB7-03B3-7E16762510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2654"/>
          <a:stretch/>
        </p:blipFill>
        <p:spPr>
          <a:xfrm>
            <a:off x="930390" y="1149547"/>
            <a:ext cx="11121133" cy="47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363C4-7082-B98C-0D63-5E59615B2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2D1DE0-BFC6-35F9-171F-FCC2A7DC2530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738034-24CA-402A-ED16-B071B618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54A590D-400E-8218-8BCA-5E55BA89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811253"/>
            <a:ext cx="858987" cy="858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CB680-C442-6C0B-A076-90481DF70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878" y="1171169"/>
            <a:ext cx="10787146" cy="4118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17E17-5B39-DCA8-784A-049BBDF0C0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3" t="10829" r="1550" b="34330"/>
          <a:stretch/>
        </p:blipFill>
        <p:spPr>
          <a:xfrm>
            <a:off x="1124878" y="5352383"/>
            <a:ext cx="10787146" cy="11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BA82F-E5A7-7D8D-8134-8D4DF3BF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95BBE6-2054-51F0-1505-BF16C2C505D5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0DC2F-BB16-98C8-2793-E7F0F2D4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635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Funds, Evaluation, &amp; Carryover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0396EB-2594-E95F-47D3-B1D6C8433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90" y="5682653"/>
            <a:ext cx="987587" cy="9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0F207-A2F6-E9C2-042C-925B2ED86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262" y="1127177"/>
            <a:ext cx="9792439" cy="53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87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048E7217D864584FB872C09E7ADEE" ma:contentTypeVersion="18" ma:contentTypeDescription="Create a new document." ma:contentTypeScope="" ma:versionID="97f1df78c1678e464e8ccda4b3abcdad">
  <xsd:schema xmlns:xsd="http://www.w3.org/2001/XMLSchema" xmlns:xs="http://www.w3.org/2001/XMLSchema" xmlns:p="http://schemas.microsoft.com/office/2006/metadata/properties" xmlns:ns2="a5356719-5f92-4543-913c-2de884923c44" xmlns:ns3="5e705c7a-4915-49f5-9c55-5769c0b52275" xmlns:ns4="f69ac7c7-1a2e-46bd-a988-685139f8f258" targetNamespace="http://schemas.microsoft.com/office/2006/metadata/properties" ma:root="true" ma:fieldsID="c1b318aed961b57fb4a590ae07d63f94" ns2:_="" ns3:_="" ns4:_="">
    <xsd:import namespace="a5356719-5f92-4543-913c-2de884923c44"/>
    <xsd:import namespace="5e705c7a-4915-49f5-9c55-5769c0b52275"/>
    <xsd:import namespace="f69ac7c7-1a2e-46bd-a988-685139f8f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56719-5f92-4543-913c-2de884923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b50a19-44cd-47bf-aae0-69db42930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05c7a-4915-49f5-9c55-5769c0b522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ac7c7-1a2e-46bd-a988-685139f8f25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dc3242e-72eb-40fe-802c-ce9881c47a04}" ma:internalName="TaxCatchAll" ma:showField="CatchAllData" ma:web="5e705c7a-4915-49f5-9c55-5769c0b522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356719-5f92-4543-913c-2de884923c44">
      <Terms xmlns="http://schemas.microsoft.com/office/infopath/2007/PartnerControls"/>
    </lcf76f155ced4ddcb4097134ff3c332f>
    <TaxCatchAll xmlns="f69ac7c7-1a2e-46bd-a988-685139f8f2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E073E-6BA9-428E-999B-1B626655AA7E}">
  <ds:schemaRefs>
    <ds:schemaRef ds:uri="5e705c7a-4915-49f5-9c55-5769c0b52275"/>
    <ds:schemaRef ds:uri="a5356719-5f92-4543-913c-2de884923c44"/>
    <ds:schemaRef ds:uri="f69ac7c7-1a2e-46bd-a988-685139f8f2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B4FAF9-92C5-4503-89C1-2BC8D0B914B8}">
  <ds:schemaRefs>
    <ds:schemaRef ds:uri="5e705c7a-4915-49f5-9c55-5769c0b52275"/>
    <ds:schemaRef ds:uri="a5356719-5f92-4543-913c-2de884923c44"/>
    <ds:schemaRef ds:uri="f69ac7c7-1a2e-46bd-a988-685139f8f2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4ABF21-0EFA-4CCA-95EF-DF9614D05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820</Words>
  <Application>Microsoft Office PowerPoint</Application>
  <PresentationFormat>Widescreen</PresentationFormat>
  <Paragraphs>112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Session Objectives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FY24 Obligation of Funds, Evaluation, &amp; Carryover</vt:lpstr>
      <vt:lpstr>Braiding Funds</vt:lpstr>
      <vt:lpstr>Pooling &amp; Third-Party Providers</vt:lpstr>
      <vt:lpstr>Pooling &amp; Third-Party Providers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Udall, Michelle</dc:creator>
  <cp:lastModifiedBy>Morse, Tiffiany</cp:lastModifiedBy>
  <cp:revision>1</cp:revision>
  <dcterms:created xsi:type="dcterms:W3CDTF">2024-02-06T19:39:48Z</dcterms:created>
  <dcterms:modified xsi:type="dcterms:W3CDTF">2025-01-28T00:27:03Z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0x010100228F55A438CAA749BFA79916C5F1DD64</vt:lpwstr>
  </property>
  <property fmtid="{D5CDD505-2E9C-101B-9397-08002B2CF9AE}" pid="3" name="MediaServiceImageTags">
    <vt:lpwstr/>
  </property>
</Properties>
</file>