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sldIdLst>
    <p:sldId id="262" r:id="rId5"/>
    <p:sldId id="293" r:id="rId6"/>
    <p:sldId id="257" r:id="rId7"/>
    <p:sldId id="294" r:id="rId8"/>
    <p:sldId id="295" r:id="rId9"/>
    <p:sldId id="296" r:id="rId10"/>
    <p:sldId id="298" r:id="rId11"/>
    <p:sldId id="297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9" r:id="rId22"/>
    <p:sldId id="310" r:id="rId23"/>
    <p:sldId id="328" r:id="rId24"/>
    <p:sldId id="311" r:id="rId25"/>
    <p:sldId id="312" r:id="rId26"/>
    <p:sldId id="313" r:id="rId27"/>
    <p:sldId id="314" r:id="rId28"/>
    <p:sldId id="315" r:id="rId29"/>
    <p:sldId id="329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26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CDA63A-8451-D723-9325-3E91188A3ECF}" name="Fletcher, Nikole" initials="FN" userId="S::nikole.fletcher@azed.gov::a2cf8085-df51-4725-9653-5278f39e3cf1" providerId="AD"/>
  <p188:author id="{91CD5974-822F-4CA1-FC47-39F955AA37BE}" name="Morse, Tiffiany" initials="TM" userId="S::Tiffiany.Morse@azed.gov::6a9728cd-a347-4065-8122-e6dc422cc8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702C"/>
    <a:srgbClr val="910048"/>
    <a:srgbClr val="002D72"/>
    <a:srgbClr val="D399B6"/>
    <a:srgbClr val="DB905B"/>
    <a:srgbClr val="DAAAC2"/>
    <a:srgbClr val="EABFA1"/>
    <a:srgbClr val="8096B9"/>
    <a:srgbClr val="CB6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7C1C9-9809-4BE6-A0C9-200819C9CA98}" v="1112" dt="2025-01-16T03:34:09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etcher, Nikole" userId="a2cf8085-df51-4725-9653-5278f39e3cf1" providerId="ADAL" clId="{72CDDBF6-757E-400E-A277-756861F4F930}"/>
    <pc:docChg chg="undo custSel delSld modSld">
      <pc:chgData name="Fletcher, Nikole" userId="a2cf8085-df51-4725-9653-5278f39e3cf1" providerId="ADAL" clId="{72CDDBF6-757E-400E-A277-756861F4F930}" dt="2025-01-15T18:52:15.947" v="178" actId="255"/>
      <pc:docMkLst>
        <pc:docMk/>
      </pc:docMkLst>
      <pc:sldChg chg="modSp mod modAnim">
        <pc:chgData name="Fletcher, Nikole" userId="a2cf8085-df51-4725-9653-5278f39e3cf1" providerId="ADAL" clId="{72CDDBF6-757E-400E-A277-756861F4F930}" dt="2025-01-15T18:17:37.826" v="14"/>
        <pc:sldMkLst>
          <pc:docMk/>
          <pc:sldMk cId="3618807987" sldId="294"/>
        </pc:sldMkLst>
        <pc:spChg chg="mod">
          <ac:chgData name="Fletcher, Nikole" userId="a2cf8085-df51-4725-9653-5278f39e3cf1" providerId="ADAL" clId="{72CDDBF6-757E-400E-A277-756861F4F930}" dt="2025-01-15T18:12:37.111" v="1" actId="14100"/>
          <ac:spMkLst>
            <pc:docMk/>
            <pc:sldMk cId="3618807987" sldId="294"/>
            <ac:spMk id="2" creationId="{267C4E47-5C0C-D782-B4EA-09C46D7B4767}"/>
          </ac:spMkLst>
        </pc:spChg>
        <pc:spChg chg="mod">
          <ac:chgData name="Fletcher, Nikole" userId="a2cf8085-df51-4725-9653-5278f39e3cf1" providerId="ADAL" clId="{72CDDBF6-757E-400E-A277-756861F4F930}" dt="2025-01-15T18:12:48.455" v="3" actId="1076"/>
          <ac:spMkLst>
            <pc:docMk/>
            <pc:sldMk cId="3618807987" sldId="294"/>
            <ac:spMk id="6" creationId="{02E91594-DEA9-CCA5-64DC-A5B29DA6A076}"/>
          </ac:spMkLst>
        </pc:spChg>
      </pc:sldChg>
      <pc:sldChg chg="modSp mod modAnim">
        <pc:chgData name="Fletcher, Nikole" userId="a2cf8085-df51-4725-9653-5278f39e3cf1" providerId="ADAL" clId="{72CDDBF6-757E-400E-A277-756861F4F930}" dt="2025-01-15T18:30:15.460" v="44"/>
        <pc:sldMkLst>
          <pc:docMk/>
          <pc:sldMk cId="65850436" sldId="296"/>
        </pc:sldMkLst>
        <pc:spChg chg="mod">
          <ac:chgData name="Fletcher, Nikole" userId="a2cf8085-df51-4725-9653-5278f39e3cf1" providerId="ADAL" clId="{72CDDBF6-757E-400E-A277-756861F4F930}" dt="2025-01-15T18:22:44.265" v="18" actId="1076"/>
          <ac:spMkLst>
            <pc:docMk/>
            <pc:sldMk cId="65850436" sldId="296"/>
            <ac:spMk id="6" creationId="{49C9ECAD-638D-4CB6-D788-2505559B0579}"/>
          </ac:spMkLst>
        </pc:spChg>
      </pc:sldChg>
      <pc:sldChg chg="modSp mod">
        <pc:chgData name="Fletcher, Nikole" userId="a2cf8085-df51-4725-9653-5278f39e3cf1" providerId="ADAL" clId="{72CDDBF6-757E-400E-A277-756861F4F930}" dt="2025-01-15T18:36:03.653" v="57" actId="255"/>
        <pc:sldMkLst>
          <pc:docMk/>
          <pc:sldMk cId="952691619" sldId="297"/>
        </pc:sldMkLst>
        <pc:spChg chg="mod">
          <ac:chgData name="Fletcher, Nikole" userId="a2cf8085-df51-4725-9653-5278f39e3cf1" providerId="ADAL" clId="{72CDDBF6-757E-400E-A277-756861F4F930}" dt="2025-01-15T18:36:03.653" v="57" actId="255"/>
          <ac:spMkLst>
            <pc:docMk/>
            <pc:sldMk cId="952691619" sldId="297"/>
            <ac:spMk id="2" creationId="{9DB28836-C07B-DD40-1FD9-C531D0E508B8}"/>
          </ac:spMkLst>
        </pc:spChg>
        <pc:picChg chg="mod">
          <ac:chgData name="Fletcher, Nikole" userId="a2cf8085-df51-4725-9653-5278f39e3cf1" providerId="ADAL" clId="{72CDDBF6-757E-400E-A277-756861F4F930}" dt="2025-01-15T18:35:47.635" v="56" actId="1076"/>
          <ac:picMkLst>
            <pc:docMk/>
            <pc:sldMk cId="952691619" sldId="297"/>
            <ac:picMk id="5" creationId="{15498CCF-AE19-A187-280E-BD01EEBFED43}"/>
          </ac:picMkLst>
        </pc:picChg>
      </pc:sldChg>
      <pc:sldChg chg="modAnim">
        <pc:chgData name="Fletcher, Nikole" userId="a2cf8085-df51-4725-9653-5278f39e3cf1" providerId="ADAL" clId="{72CDDBF6-757E-400E-A277-756861F4F930}" dt="2025-01-15T18:34:43.453" v="53"/>
        <pc:sldMkLst>
          <pc:docMk/>
          <pc:sldMk cId="2091656282" sldId="298"/>
        </pc:sldMkLst>
      </pc:sldChg>
      <pc:sldChg chg="modSp mod">
        <pc:chgData name="Fletcher, Nikole" userId="a2cf8085-df51-4725-9653-5278f39e3cf1" providerId="ADAL" clId="{72CDDBF6-757E-400E-A277-756861F4F930}" dt="2025-01-15T18:38:58.593" v="87" actId="1038"/>
        <pc:sldMkLst>
          <pc:docMk/>
          <pc:sldMk cId="3457080477" sldId="299"/>
        </pc:sldMkLst>
        <pc:spChg chg="mod">
          <ac:chgData name="Fletcher, Nikole" userId="a2cf8085-df51-4725-9653-5278f39e3cf1" providerId="ADAL" clId="{72CDDBF6-757E-400E-A277-756861F4F930}" dt="2025-01-15T18:38:52.291" v="85" actId="14100"/>
          <ac:spMkLst>
            <pc:docMk/>
            <pc:sldMk cId="3457080477" sldId="299"/>
            <ac:spMk id="2" creationId="{6891566D-A9F1-CA90-5130-D134599DEAF6}"/>
          </ac:spMkLst>
        </pc:spChg>
        <pc:picChg chg="mod">
          <ac:chgData name="Fletcher, Nikole" userId="a2cf8085-df51-4725-9653-5278f39e3cf1" providerId="ADAL" clId="{72CDDBF6-757E-400E-A277-756861F4F930}" dt="2025-01-15T18:38:58.593" v="87" actId="1038"/>
          <ac:picMkLst>
            <pc:docMk/>
            <pc:sldMk cId="3457080477" sldId="299"/>
            <ac:picMk id="5" creationId="{6D5ED145-A8EB-AB05-7CD2-0897F763F81B}"/>
          </ac:picMkLst>
        </pc:picChg>
      </pc:sldChg>
      <pc:sldChg chg="modSp mod">
        <pc:chgData name="Fletcher, Nikole" userId="a2cf8085-df51-4725-9653-5278f39e3cf1" providerId="ADAL" clId="{72CDDBF6-757E-400E-A277-756861F4F930}" dt="2025-01-15T18:39:49.271" v="89" actId="1076"/>
        <pc:sldMkLst>
          <pc:docMk/>
          <pc:sldMk cId="191602021" sldId="300"/>
        </pc:sldMkLst>
        <pc:spChg chg="mod">
          <ac:chgData name="Fletcher, Nikole" userId="a2cf8085-df51-4725-9653-5278f39e3cf1" providerId="ADAL" clId="{72CDDBF6-757E-400E-A277-756861F4F930}" dt="2025-01-15T18:39:49.271" v="89" actId="1076"/>
          <ac:spMkLst>
            <pc:docMk/>
            <pc:sldMk cId="191602021" sldId="300"/>
            <ac:spMk id="2" creationId="{1413E42A-9416-9DA7-5684-8AACF505B6C9}"/>
          </ac:spMkLst>
        </pc:spChg>
      </pc:sldChg>
      <pc:sldChg chg="modSp mod">
        <pc:chgData name="Fletcher, Nikole" userId="a2cf8085-df51-4725-9653-5278f39e3cf1" providerId="ADAL" clId="{72CDDBF6-757E-400E-A277-756861F4F930}" dt="2025-01-15T18:40:26.872" v="94" actId="14100"/>
        <pc:sldMkLst>
          <pc:docMk/>
          <pc:sldMk cId="2914973818" sldId="302"/>
        </pc:sldMkLst>
        <pc:spChg chg="mod">
          <ac:chgData name="Fletcher, Nikole" userId="a2cf8085-df51-4725-9653-5278f39e3cf1" providerId="ADAL" clId="{72CDDBF6-757E-400E-A277-756861F4F930}" dt="2025-01-15T18:40:26.872" v="94" actId="14100"/>
          <ac:spMkLst>
            <pc:docMk/>
            <pc:sldMk cId="2914973818" sldId="302"/>
            <ac:spMk id="2" creationId="{D558598C-A4E6-AAB7-4252-763BF7C1DA6E}"/>
          </ac:spMkLst>
        </pc:spChg>
        <pc:picChg chg="mod">
          <ac:chgData name="Fletcher, Nikole" userId="a2cf8085-df51-4725-9653-5278f39e3cf1" providerId="ADAL" clId="{72CDDBF6-757E-400E-A277-756861F4F930}" dt="2025-01-15T18:40:22.642" v="93" actId="1076"/>
          <ac:picMkLst>
            <pc:docMk/>
            <pc:sldMk cId="2914973818" sldId="302"/>
            <ac:picMk id="5" creationId="{FE80BE8F-2AFD-E0EF-3616-D6FE345B75E3}"/>
          </ac:picMkLst>
        </pc:picChg>
      </pc:sldChg>
      <pc:sldChg chg="modSp mod">
        <pc:chgData name="Fletcher, Nikole" userId="a2cf8085-df51-4725-9653-5278f39e3cf1" providerId="ADAL" clId="{72CDDBF6-757E-400E-A277-756861F4F930}" dt="2025-01-15T18:42:35.205" v="108" actId="14100"/>
        <pc:sldMkLst>
          <pc:docMk/>
          <pc:sldMk cId="1740719196" sldId="303"/>
        </pc:sldMkLst>
        <pc:spChg chg="mod">
          <ac:chgData name="Fletcher, Nikole" userId="a2cf8085-df51-4725-9653-5278f39e3cf1" providerId="ADAL" clId="{72CDDBF6-757E-400E-A277-756861F4F930}" dt="2025-01-15T18:42:35.205" v="108" actId="14100"/>
          <ac:spMkLst>
            <pc:docMk/>
            <pc:sldMk cId="1740719196" sldId="303"/>
            <ac:spMk id="2" creationId="{0B01A856-DD14-1B88-7FE7-7D483F2C6FBE}"/>
          </ac:spMkLst>
        </pc:spChg>
        <pc:picChg chg="mod">
          <ac:chgData name="Fletcher, Nikole" userId="a2cf8085-df51-4725-9653-5278f39e3cf1" providerId="ADAL" clId="{72CDDBF6-757E-400E-A277-756861F4F930}" dt="2025-01-15T18:42:26.920" v="107" actId="1076"/>
          <ac:picMkLst>
            <pc:docMk/>
            <pc:sldMk cId="1740719196" sldId="303"/>
            <ac:picMk id="5" creationId="{83F4CF47-F0DD-AB6E-B033-DF2C98D19ADF}"/>
          </ac:picMkLst>
        </pc:picChg>
      </pc:sldChg>
      <pc:sldChg chg="modSp mod">
        <pc:chgData name="Fletcher, Nikole" userId="a2cf8085-df51-4725-9653-5278f39e3cf1" providerId="ADAL" clId="{72CDDBF6-757E-400E-A277-756861F4F930}" dt="2025-01-15T18:43:45.588" v="112" actId="20577"/>
        <pc:sldMkLst>
          <pc:docMk/>
          <pc:sldMk cId="4230889742" sldId="306"/>
        </pc:sldMkLst>
        <pc:spChg chg="mod">
          <ac:chgData name="Fletcher, Nikole" userId="a2cf8085-df51-4725-9653-5278f39e3cf1" providerId="ADAL" clId="{72CDDBF6-757E-400E-A277-756861F4F930}" dt="2025-01-15T18:43:45.588" v="112" actId="20577"/>
          <ac:spMkLst>
            <pc:docMk/>
            <pc:sldMk cId="4230889742" sldId="306"/>
            <ac:spMk id="2" creationId="{087A783C-38C4-CE44-D20A-CC9F2F492542}"/>
          </ac:spMkLst>
        </pc:spChg>
      </pc:sldChg>
      <pc:sldChg chg="modSp mod">
        <pc:chgData name="Fletcher, Nikole" userId="a2cf8085-df51-4725-9653-5278f39e3cf1" providerId="ADAL" clId="{72CDDBF6-757E-400E-A277-756861F4F930}" dt="2025-01-15T18:44:20.016" v="115" actId="14100"/>
        <pc:sldMkLst>
          <pc:docMk/>
          <pc:sldMk cId="1222819306" sldId="307"/>
        </pc:sldMkLst>
        <pc:spChg chg="mod">
          <ac:chgData name="Fletcher, Nikole" userId="a2cf8085-df51-4725-9653-5278f39e3cf1" providerId="ADAL" clId="{72CDDBF6-757E-400E-A277-756861F4F930}" dt="2025-01-15T18:44:20.016" v="115" actId="14100"/>
          <ac:spMkLst>
            <pc:docMk/>
            <pc:sldMk cId="1222819306" sldId="307"/>
            <ac:spMk id="2" creationId="{397A9E37-C6C0-AED3-4A89-7C69D92932C5}"/>
          </ac:spMkLst>
        </pc:spChg>
      </pc:sldChg>
      <pc:sldChg chg="del">
        <pc:chgData name="Fletcher, Nikole" userId="a2cf8085-df51-4725-9653-5278f39e3cf1" providerId="ADAL" clId="{72CDDBF6-757E-400E-A277-756861F4F930}" dt="2025-01-15T18:43:55.312" v="113" actId="47"/>
        <pc:sldMkLst>
          <pc:docMk/>
          <pc:sldMk cId="2192393595" sldId="308"/>
        </pc:sldMkLst>
      </pc:sldChg>
      <pc:sldChg chg="modSp mod">
        <pc:chgData name="Fletcher, Nikole" userId="a2cf8085-df51-4725-9653-5278f39e3cf1" providerId="ADAL" clId="{72CDDBF6-757E-400E-A277-756861F4F930}" dt="2025-01-15T18:48:27.687" v="156" actId="20577"/>
        <pc:sldMkLst>
          <pc:docMk/>
          <pc:sldMk cId="3014516302" sldId="309"/>
        </pc:sldMkLst>
        <pc:spChg chg="mod">
          <ac:chgData name="Fletcher, Nikole" userId="a2cf8085-df51-4725-9653-5278f39e3cf1" providerId="ADAL" clId="{72CDDBF6-757E-400E-A277-756861F4F930}" dt="2025-01-15T18:48:27.687" v="156" actId="20577"/>
          <ac:spMkLst>
            <pc:docMk/>
            <pc:sldMk cId="3014516302" sldId="309"/>
            <ac:spMk id="2" creationId="{3FC86004-852E-1722-1D51-79C51BF15642}"/>
          </ac:spMkLst>
        </pc:spChg>
      </pc:sldChg>
      <pc:sldChg chg="modSp mod">
        <pc:chgData name="Fletcher, Nikole" userId="a2cf8085-df51-4725-9653-5278f39e3cf1" providerId="ADAL" clId="{72CDDBF6-757E-400E-A277-756861F4F930}" dt="2025-01-15T18:45:07.631" v="140" actId="14100"/>
        <pc:sldMkLst>
          <pc:docMk/>
          <pc:sldMk cId="4132441776" sldId="310"/>
        </pc:sldMkLst>
        <pc:spChg chg="mod">
          <ac:chgData name="Fletcher, Nikole" userId="a2cf8085-df51-4725-9653-5278f39e3cf1" providerId="ADAL" clId="{72CDDBF6-757E-400E-A277-756861F4F930}" dt="2025-01-15T18:45:07.631" v="140" actId="14100"/>
          <ac:spMkLst>
            <pc:docMk/>
            <pc:sldMk cId="4132441776" sldId="310"/>
            <ac:spMk id="2" creationId="{CEC84204-A2A5-3A9E-E2F0-74264697A0CA}"/>
          </ac:spMkLst>
        </pc:spChg>
      </pc:sldChg>
      <pc:sldChg chg="modSp modAnim">
        <pc:chgData name="Fletcher, Nikole" userId="a2cf8085-df51-4725-9653-5278f39e3cf1" providerId="ADAL" clId="{72CDDBF6-757E-400E-A277-756861F4F930}" dt="2025-01-15T18:49:56.296" v="166" actId="20577"/>
        <pc:sldMkLst>
          <pc:docMk/>
          <pc:sldMk cId="161184327" sldId="314"/>
        </pc:sldMkLst>
        <pc:spChg chg="mod">
          <ac:chgData name="Fletcher, Nikole" userId="a2cf8085-df51-4725-9653-5278f39e3cf1" providerId="ADAL" clId="{72CDDBF6-757E-400E-A277-756861F4F930}" dt="2025-01-15T18:49:56.296" v="166" actId="20577"/>
          <ac:spMkLst>
            <pc:docMk/>
            <pc:sldMk cId="161184327" sldId="314"/>
            <ac:spMk id="2" creationId="{C891E0C6-6153-63F3-F28B-C020840E6681}"/>
          </ac:spMkLst>
        </pc:spChg>
      </pc:sldChg>
      <pc:sldChg chg="modSp mod modAnim">
        <pc:chgData name="Fletcher, Nikole" userId="a2cf8085-df51-4725-9653-5278f39e3cf1" providerId="ADAL" clId="{72CDDBF6-757E-400E-A277-756861F4F930}" dt="2025-01-15T18:51:27.929" v="173"/>
        <pc:sldMkLst>
          <pc:docMk/>
          <pc:sldMk cId="2204949939" sldId="315"/>
        </pc:sldMkLst>
      </pc:sldChg>
      <pc:sldChg chg="modSp mod">
        <pc:chgData name="Fletcher, Nikole" userId="a2cf8085-df51-4725-9653-5278f39e3cf1" providerId="ADAL" clId="{72CDDBF6-757E-400E-A277-756861F4F930}" dt="2025-01-15T18:52:15.947" v="178" actId="255"/>
        <pc:sldMkLst>
          <pc:docMk/>
          <pc:sldMk cId="3511164336" sldId="316"/>
        </pc:sldMkLst>
        <pc:spChg chg="mod">
          <ac:chgData name="Fletcher, Nikole" userId="a2cf8085-df51-4725-9653-5278f39e3cf1" providerId="ADAL" clId="{72CDDBF6-757E-400E-A277-756861F4F930}" dt="2025-01-15T18:52:15.947" v="178" actId="255"/>
          <ac:spMkLst>
            <pc:docMk/>
            <pc:sldMk cId="3511164336" sldId="316"/>
            <ac:spMk id="2" creationId="{45A44C03-B3D9-41BC-EE42-118063871E7E}"/>
          </ac:spMkLst>
        </pc:spChg>
      </pc:sldChg>
    </pc:docChg>
  </pc:docChgLst>
  <pc:docChgLst>
    <pc:chgData name="Morse, Tiffiany" userId="6a9728cd-a347-4065-8122-e6dc422cc891" providerId="ADAL" clId="{0557C1C9-9809-4BE6-A0C9-200819C9CA98}"/>
    <pc:docChg chg="undo custSel addSld delSld modSld sldOrd">
      <pc:chgData name="Morse, Tiffiany" userId="6a9728cd-a347-4065-8122-e6dc422cc891" providerId="ADAL" clId="{0557C1C9-9809-4BE6-A0C9-200819C9CA98}" dt="2025-01-28T00:20:03.444" v="7398" actId="1582"/>
      <pc:docMkLst>
        <pc:docMk/>
      </pc:docMkLst>
      <pc:sldChg chg="modSp mod modAnim">
        <pc:chgData name="Morse, Tiffiany" userId="6a9728cd-a347-4065-8122-e6dc422cc891" providerId="ADAL" clId="{0557C1C9-9809-4BE6-A0C9-200819C9CA98}" dt="2025-01-16T02:25:21.667" v="6615"/>
        <pc:sldMkLst>
          <pc:docMk/>
          <pc:sldMk cId="2606978701" sldId="257"/>
        </pc:sldMkLst>
        <pc:spChg chg="mod">
          <ac:chgData name="Morse, Tiffiany" userId="6a9728cd-a347-4065-8122-e6dc422cc891" providerId="ADAL" clId="{0557C1C9-9809-4BE6-A0C9-200819C9CA98}" dt="2025-01-16T01:19:06.742" v="6333" actId="20577"/>
          <ac:spMkLst>
            <pc:docMk/>
            <pc:sldMk cId="2606978701" sldId="257"/>
            <ac:spMk id="2" creationId="{FBE56C0B-2829-8E4C-1E55-368CFB2E4ED9}"/>
          </ac:spMkLst>
        </pc:spChg>
      </pc:sldChg>
      <pc:sldChg chg="modSp mod modNotesTx">
        <pc:chgData name="Morse, Tiffiany" userId="6a9728cd-a347-4065-8122-e6dc422cc891" providerId="ADAL" clId="{0557C1C9-9809-4BE6-A0C9-200819C9CA98}" dt="2025-01-14T15:49:39.570" v="12" actId="6549"/>
        <pc:sldMkLst>
          <pc:docMk/>
          <pc:sldMk cId="1763732465" sldId="262"/>
        </pc:sldMkLst>
        <pc:spChg chg="mod">
          <ac:chgData name="Morse, Tiffiany" userId="6a9728cd-a347-4065-8122-e6dc422cc891" providerId="ADAL" clId="{0557C1C9-9809-4BE6-A0C9-200819C9CA98}" dt="2025-01-14T15:47:29.912" v="11" actId="14100"/>
          <ac:spMkLst>
            <pc:docMk/>
            <pc:sldMk cId="1763732465" sldId="262"/>
            <ac:spMk id="5" creationId="{534C1244-DEF5-1613-150C-4A5345BF0951}"/>
          </ac:spMkLst>
        </pc:spChg>
      </pc:sldChg>
      <pc:sldChg chg="add del">
        <pc:chgData name="Morse, Tiffiany" userId="6a9728cd-a347-4065-8122-e6dc422cc891" providerId="ADAL" clId="{0557C1C9-9809-4BE6-A0C9-200819C9CA98}" dt="2025-01-14T15:50:07.472" v="44" actId="47"/>
        <pc:sldMkLst>
          <pc:docMk/>
          <pc:sldMk cId="3149545208" sldId="263"/>
        </pc:sldMkLst>
      </pc:sldChg>
      <pc:sldChg chg="add del">
        <pc:chgData name="Morse, Tiffiany" userId="6a9728cd-a347-4065-8122-e6dc422cc891" providerId="ADAL" clId="{0557C1C9-9809-4BE6-A0C9-200819C9CA98}" dt="2025-01-14T15:50:04.972" v="42" actId="47"/>
        <pc:sldMkLst>
          <pc:docMk/>
          <pc:sldMk cId="3618807987" sldId="294"/>
        </pc:sldMkLst>
      </pc:sldChg>
      <pc:sldChg chg="add del">
        <pc:chgData name="Morse, Tiffiany" userId="6a9728cd-a347-4065-8122-e6dc422cc891" providerId="ADAL" clId="{0557C1C9-9809-4BE6-A0C9-200819C9CA98}" dt="2025-01-14T15:50:06.215" v="43" actId="47"/>
        <pc:sldMkLst>
          <pc:docMk/>
          <pc:sldMk cId="193130940" sldId="295"/>
        </pc:sldMkLst>
      </pc:sldChg>
      <pc:sldChg chg="addSp modSp add mod ord modAnim">
        <pc:chgData name="Morse, Tiffiany" userId="6a9728cd-a347-4065-8122-e6dc422cc891" providerId="ADAL" clId="{0557C1C9-9809-4BE6-A0C9-200819C9CA98}" dt="2025-01-16T03:32:25.413" v="7383" actId="1076"/>
        <pc:sldMkLst>
          <pc:docMk/>
          <pc:sldMk cId="65850436" sldId="296"/>
        </pc:sldMkLst>
        <pc:spChg chg="mod">
          <ac:chgData name="Morse, Tiffiany" userId="6a9728cd-a347-4065-8122-e6dc422cc891" providerId="ADAL" clId="{0557C1C9-9809-4BE6-A0C9-200819C9CA98}" dt="2025-01-16T03:32:17.218" v="7381" actId="14100"/>
          <ac:spMkLst>
            <pc:docMk/>
            <pc:sldMk cId="65850436" sldId="296"/>
            <ac:spMk id="2" creationId="{94E43BF3-3D08-D8BB-06D3-E38C0F51915A}"/>
          </ac:spMkLst>
        </pc:spChg>
        <pc:spChg chg="mod">
          <ac:chgData name="Morse, Tiffiany" userId="6a9728cd-a347-4065-8122-e6dc422cc891" providerId="ADAL" clId="{0557C1C9-9809-4BE6-A0C9-200819C9CA98}" dt="2025-01-16T01:19:49.071" v="6334" actId="1076"/>
          <ac:spMkLst>
            <pc:docMk/>
            <pc:sldMk cId="65850436" sldId="296"/>
            <ac:spMk id="3" creationId="{3864CAB5-2519-776A-D346-672CFA3E826E}"/>
          </ac:spMkLst>
        </pc:spChg>
        <pc:spChg chg="mod">
          <ac:chgData name="Morse, Tiffiany" userId="6a9728cd-a347-4065-8122-e6dc422cc891" providerId="ADAL" clId="{0557C1C9-9809-4BE6-A0C9-200819C9CA98}" dt="2025-01-16T01:20:00.037" v="6335" actId="1076"/>
          <ac:spMkLst>
            <pc:docMk/>
            <pc:sldMk cId="65850436" sldId="296"/>
            <ac:spMk id="4" creationId="{3170A7BE-2AC9-8418-F4AF-50BA9135C3B9}"/>
          </ac:spMkLst>
        </pc:spChg>
        <pc:spChg chg="mod">
          <ac:chgData name="Morse, Tiffiany" userId="6a9728cd-a347-4065-8122-e6dc422cc891" providerId="ADAL" clId="{0557C1C9-9809-4BE6-A0C9-200819C9CA98}" dt="2025-01-16T03:32:11.599" v="7380" actId="1076"/>
          <ac:spMkLst>
            <pc:docMk/>
            <pc:sldMk cId="65850436" sldId="296"/>
            <ac:spMk id="6" creationId="{49C9ECAD-638D-4CB6-D788-2505559B0579}"/>
          </ac:spMkLst>
        </pc:spChg>
        <pc:picChg chg="add mod">
          <ac:chgData name="Morse, Tiffiany" userId="6a9728cd-a347-4065-8122-e6dc422cc891" providerId="ADAL" clId="{0557C1C9-9809-4BE6-A0C9-200819C9CA98}" dt="2025-01-16T03:32:25.413" v="7383" actId="1076"/>
          <ac:picMkLst>
            <pc:docMk/>
            <pc:sldMk cId="65850436" sldId="296"/>
            <ac:picMk id="8" creationId="{9CA3D1CA-4B9A-A5FF-634B-27C5A3E824B7}"/>
          </ac:picMkLst>
        </pc:picChg>
      </pc:sldChg>
      <pc:sldChg chg="del">
        <pc:chgData name="Morse, Tiffiany" userId="6a9728cd-a347-4065-8122-e6dc422cc891" providerId="ADAL" clId="{0557C1C9-9809-4BE6-A0C9-200819C9CA98}" dt="2025-01-14T15:49:54.442" v="13" actId="47"/>
        <pc:sldMkLst>
          <pc:docMk/>
          <pc:sldMk cId="2117411624" sldId="296"/>
        </pc:sldMkLst>
      </pc:sldChg>
      <pc:sldChg chg="del">
        <pc:chgData name="Morse, Tiffiany" userId="6a9728cd-a347-4065-8122-e6dc422cc891" providerId="ADAL" clId="{0557C1C9-9809-4BE6-A0C9-200819C9CA98}" dt="2025-01-14T15:49:55.396" v="14" actId="47"/>
        <pc:sldMkLst>
          <pc:docMk/>
          <pc:sldMk cId="625812336" sldId="297"/>
        </pc:sldMkLst>
      </pc:sldChg>
      <pc:sldChg chg="addSp delSp modSp add mod modAnim">
        <pc:chgData name="Morse, Tiffiany" userId="6a9728cd-a347-4065-8122-e6dc422cc891" providerId="ADAL" clId="{0557C1C9-9809-4BE6-A0C9-200819C9CA98}" dt="2025-01-28T00:18:53.018" v="7392" actId="14100"/>
        <pc:sldMkLst>
          <pc:docMk/>
          <pc:sldMk cId="952691619" sldId="297"/>
        </pc:sldMkLst>
        <pc:spChg chg="mod">
          <ac:chgData name="Morse, Tiffiany" userId="6a9728cd-a347-4065-8122-e6dc422cc891" providerId="ADAL" clId="{0557C1C9-9809-4BE6-A0C9-200819C9CA98}" dt="2025-01-14T18:06:07.270" v="878" actId="5793"/>
          <ac:spMkLst>
            <pc:docMk/>
            <pc:sldMk cId="952691619" sldId="297"/>
            <ac:spMk id="2" creationId="{9DB28836-C07B-DD40-1FD9-C531D0E508B8}"/>
          </ac:spMkLst>
        </pc:spChg>
        <pc:spChg chg="mod">
          <ac:chgData name="Morse, Tiffiany" userId="6a9728cd-a347-4065-8122-e6dc422cc891" providerId="ADAL" clId="{0557C1C9-9809-4BE6-A0C9-200819C9CA98}" dt="2025-01-14T17:43:16.313" v="865" actId="20577"/>
          <ac:spMkLst>
            <pc:docMk/>
            <pc:sldMk cId="952691619" sldId="297"/>
            <ac:spMk id="4" creationId="{59EADCC1-C84B-2409-2319-E0E296005063}"/>
          </ac:spMkLst>
        </pc:spChg>
        <pc:cxnChg chg="add mod">
          <ac:chgData name="Morse, Tiffiany" userId="6a9728cd-a347-4065-8122-e6dc422cc891" providerId="ADAL" clId="{0557C1C9-9809-4BE6-A0C9-200819C9CA98}" dt="2025-01-28T00:18:45.968" v="7390" actId="1076"/>
          <ac:cxnSpMkLst>
            <pc:docMk/>
            <pc:sldMk cId="952691619" sldId="297"/>
            <ac:cxnSpMk id="7" creationId="{B70A06FF-6806-C985-727E-3BE58E498E6C}"/>
          </ac:cxnSpMkLst>
        </pc:cxnChg>
        <pc:cxnChg chg="add mod">
          <ac:chgData name="Morse, Tiffiany" userId="6a9728cd-a347-4065-8122-e6dc422cc891" providerId="ADAL" clId="{0557C1C9-9809-4BE6-A0C9-200819C9CA98}" dt="2025-01-28T00:18:41.854" v="7389" actId="1076"/>
          <ac:cxnSpMkLst>
            <pc:docMk/>
            <pc:sldMk cId="952691619" sldId="297"/>
            <ac:cxnSpMk id="12" creationId="{2FE84A03-F933-E57D-9DA9-7AA5A859A290}"/>
          </ac:cxnSpMkLst>
        </pc:cxnChg>
        <pc:cxnChg chg="add mod">
          <ac:chgData name="Morse, Tiffiany" userId="6a9728cd-a347-4065-8122-e6dc422cc891" providerId="ADAL" clId="{0557C1C9-9809-4BE6-A0C9-200819C9CA98}" dt="2025-01-28T00:18:53.018" v="7392" actId="14100"/>
          <ac:cxnSpMkLst>
            <pc:docMk/>
            <pc:sldMk cId="952691619" sldId="297"/>
            <ac:cxnSpMk id="14" creationId="{CF7F0694-58AD-A5D3-F611-F73F5143DD8E}"/>
          </ac:cxnSpMkLst>
        </pc:cxnChg>
        <pc:cxnChg chg="add mod">
          <ac:chgData name="Morse, Tiffiany" userId="6a9728cd-a347-4065-8122-e6dc422cc891" providerId="ADAL" clId="{0557C1C9-9809-4BE6-A0C9-200819C9CA98}" dt="2025-01-28T00:18:34.355" v="7388" actId="1076"/>
          <ac:cxnSpMkLst>
            <pc:docMk/>
            <pc:sldMk cId="952691619" sldId="297"/>
            <ac:cxnSpMk id="16" creationId="{6ED44E1E-C2BC-7A41-7577-A74F43782B15}"/>
          </ac:cxnSpMkLst>
        </pc:cxnChg>
      </pc:sldChg>
      <pc:sldChg chg="modSp add mod ord">
        <pc:chgData name="Morse, Tiffiany" userId="6a9728cd-a347-4065-8122-e6dc422cc891" providerId="ADAL" clId="{0557C1C9-9809-4BE6-A0C9-200819C9CA98}" dt="2025-01-14T22:04:42.375" v="2660" actId="207"/>
        <pc:sldMkLst>
          <pc:docMk/>
          <pc:sldMk cId="2091656282" sldId="298"/>
        </pc:sldMkLst>
        <pc:spChg chg="mod">
          <ac:chgData name="Morse, Tiffiany" userId="6a9728cd-a347-4065-8122-e6dc422cc891" providerId="ADAL" clId="{0557C1C9-9809-4BE6-A0C9-200819C9CA98}" dt="2025-01-14T22:04:42.375" v="2660" actId="207"/>
          <ac:spMkLst>
            <pc:docMk/>
            <pc:sldMk cId="2091656282" sldId="298"/>
            <ac:spMk id="2" creationId="{E5D99995-F935-A2AD-C71D-5F72A7E4BB0A}"/>
          </ac:spMkLst>
        </pc:spChg>
        <pc:spChg chg="mod">
          <ac:chgData name="Morse, Tiffiany" userId="6a9728cd-a347-4065-8122-e6dc422cc891" providerId="ADAL" clId="{0557C1C9-9809-4BE6-A0C9-200819C9CA98}" dt="2025-01-14T20:31:50.512" v="1261" actId="207"/>
          <ac:spMkLst>
            <pc:docMk/>
            <pc:sldMk cId="2091656282" sldId="298"/>
            <ac:spMk id="4" creationId="{BBD78CAB-CB91-F169-B9CF-6A35F5E5A762}"/>
          </ac:spMkLst>
        </pc:spChg>
      </pc:sldChg>
      <pc:sldChg chg="del">
        <pc:chgData name="Morse, Tiffiany" userId="6a9728cd-a347-4065-8122-e6dc422cc891" providerId="ADAL" clId="{0557C1C9-9809-4BE6-A0C9-200819C9CA98}" dt="2025-01-14T15:49:56.043" v="15" actId="47"/>
        <pc:sldMkLst>
          <pc:docMk/>
          <pc:sldMk cId="2533965240" sldId="298"/>
        </pc:sldMkLst>
      </pc:sldChg>
      <pc:sldChg chg="del">
        <pc:chgData name="Morse, Tiffiany" userId="6a9728cd-a347-4065-8122-e6dc422cc891" providerId="ADAL" clId="{0557C1C9-9809-4BE6-A0C9-200819C9CA98}" dt="2025-01-14T15:49:56.431" v="17" actId="47"/>
        <pc:sldMkLst>
          <pc:docMk/>
          <pc:sldMk cId="2310527815" sldId="299"/>
        </pc:sldMkLst>
      </pc:sldChg>
      <pc:sldChg chg="addSp modSp add mod modAnim">
        <pc:chgData name="Morse, Tiffiany" userId="6a9728cd-a347-4065-8122-e6dc422cc891" providerId="ADAL" clId="{0557C1C9-9809-4BE6-A0C9-200819C9CA98}" dt="2025-01-28T00:19:04.979" v="7393" actId="1076"/>
        <pc:sldMkLst>
          <pc:docMk/>
          <pc:sldMk cId="3457080477" sldId="299"/>
        </pc:sldMkLst>
        <pc:spChg chg="mod">
          <ac:chgData name="Morse, Tiffiany" userId="6a9728cd-a347-4065-8122-e6dc422cc891" providerId="ADAL" clId="{0557C1C9-9809-4BE6-A0C9-200819C9CA98}" dt="2025-01-16T02:32:59.921" v="6648" actId="14100"/>
          <ac:spMkLst>
            <pc:docMk/>
            <pc:sldMk cId="3457080477" sldId="299"/>
            <ac:spMk id="2" creationId="{6891566D-A9F1-CA90-5130-D134599DEAF6}"/>
          </ac:spMkLst>
        </pc:spChg>
        <pc:spChg chg="add mod">
          <ac:chgData name="Morse, Tiffiany" userId="6a9728cd-a347-4065-8122-e6dc422cc891" providerId="ADAL" clId="{0557C1C9-9809-4BE6-A0C9-200819C9CA98}" dt="2025-01-16T02:32:52.641" v="6647" actId="1076"/>
          <ac:spMkLst>
            <pc:docMk/>
            <pc:sldMk cId="3457080477" sldId="299"/>
            <ac:spMk id="6" creationId="{F412782E-87A4-6508-032F-F8286405104F}"/>
          </ac:spMkLst>
        </pc:spChg>
        <pc:cxnChg chg="add mod">
          <ac:chgData name="Morse, Tiffiany" userId="6a9728cd-a347-4065-8122-e6dc422cc891" providerId="ADAL" clId="{0557C1C9-9809-4BE6-A0C9-200819C9CA98}" dt="2025-01-28T00:19:04.979" v="7393" actId="1076"/>
          <ac:cxnSpMkLst>
            <pc:docMk/>
            <pc:sldMk cId="3457080477" sldId="299"/>
            <ac:cxnSpMk id="8" creationId="{41A06F46-82E4-03FD-8C6E-D29243490543}"/>
          </ac:cxnSpMkLst>
        </pc:cxnChg>
        <pc:cxnChg chg="add mod">
          <ac:chgData name="Morse, Tiffiany" userId="6a9728cd-a347-4065-8122-e6dc422cc891" providerId="ADAL" clId="{0557C1C9-9809-4BE6-A0C9-200819C9CA98}" dt="2025-01-16T03:32:58.794" v="7385" actId="1076"/>
          <ac:cxnSpMkLst>
            <pc:docMk/>
            <pc:sldMk cId="3457080477" sldId="299"/>
            <ac:cxnSpMk id="10" creationId="{A1399DEC-38B0-85CD-7835-4FCBBEEFED97}"/>
          </ac:cxnSpMkLst>
        </pc:cxnChg>
      </pc:sldChg>
      <pc:sldChg chg="addSp modSp add mod modAnim">
        <pc:chgData name="Morse, Tiffiany" userId="6a9728cd-a347-4065-8122-e6dc422cc891" providerId="ADAL" clId="{0557C1C9-9809-4BE6-A0C9-200819C9CA98}" dt="2025-01-16T02:38:40.102" v="6678"/>
        <pc:sldMkLst>
          <pc:docMk/>
          <pc:sldMk cId="191602021" sldId="300"/>
        </pc:sldMkLst>
        <pc:spChg chg="mod">
          <ac:chgData name="Morse, Tiffiany" userId="6a9728cd-a347-4065-8122-e6dc422cc891" providerId="ADAL" clId="{0557C1C9-9809-4BE6-A0C9-200819C9CA98}" dt="2025-01-14T21:05:24.502" v="1274" actId="113"/>
          <ac:spMkLst>
            <pc:docMk/>
            <pc:sldMk cId="191602021" sldId="300"/>
            <ac:spMk id="2" creationId="{1413E42A-9416-9DA7-5684-8AACF505B6C9}"/>
          </ac:spMkLst>
        </pc:spChg>
        <pc:spChg chg="mod">
          <ac:chgData name="Morse, Tiffiany" userId="6a9728cd-a347-4065-8122-e6dc422cc891" providerId="ADAL" clId="{0557C1C9-9809-4BE6-A0C9-200819C9CA98}" dt="2025-01-14T21:04:59.848" v="1270" actId="20577"/>
          <ac:spMkLst>
            <pc:docMk/>
            <pc:sldMk cId="191602021" sldId="300"/>
            <ac:spMk id="4" creationId="{DBEE3BD0-8642-6EFE-2D20-2A5AD4C17A74}"/>
          </ac:spMkLst>
        </pc:spChg>
        <pc:spChg chg="add mod">
          <ac:chgData name="Morse, Tiffiany" userId="6a9728cd-a347-4065-8122-e6dc422cc891" providerId="ADAL" clId="{0557C1C9-9809-4BE6-A0C9-200819C9CA98}" dt="2025-01-16T02:37:18.431" v="6668" actId="1582"/>
          <ac:spMkLst>
            <pc:docMk/>
            <pc:sldMk cId="191602021" sldId="300"/>
            <ac:spMk id="6" creationId="{73F9FF29-6582-C276-22A3-C6E0A818B6F7}"/>
          </ac:spMkLst>
        </pc:spChg>
        <pc:cxnChg chg="add mod">
          <ac:chgData name="Morse, Tiffiany" userId="6a9728cd-a347-4065-8122-e6dc422cc891" providerId="ADAL" clId="{0557C1C9-9809-4BE6-A0C9-200819C9CA98}" dt="2025-01-16T02:37:52.760" v="6672" actId="14100"/>
          <ac:cxnSpMkLst>
            <pc:docMk/>
            <pc:sldMk cId="191602021" sldId="300"/>
            <ac:cxnSpMk id="8" creationId="{E9F1B440-A12F-C6C1-2183-046E9F2147AD}"/>
          </ac:cxnSpMkLst>
        </pc:cxnChg>
        <pc:cxnChg chg="add mod">
          <ac:chgData name="Morse, Tiffiany" userId="6a9728cd-a347-4065-8122-e6dc422cc891" providerId="ADAL" clId="{0557C1C9-9809-4BE6-A0C9-200819C9CA98}" dt="2025-01-16T02:38:21.814" v="6675" actId="1582"/>
          <ac:cxnSpMkLst>
            <pc:docMk/>
            <pc:sldMk cId="191602021" sldId="300"/>
            <ac:cxnSpMk id="11" creationId="{D39B99D4-8D5C-60CA-7F88-C04F1E6C9F31}"/>
          </ac:cxnSpMkLst>
        </pc:cxnChg>
      </pc:sldChg>
      <pc:sldChg chg="del">
        <pc:chgData name="Morse, Tiffiany" userId="6a9728cd-a347-4065-8122-e6dc422cc891" providerId="ADAL" clId="{0557C1C9-9809-4BE6-A0C9-200819C9CA98}" dt="2025-01-14T15:49:56.613" v="18" actId="47"/>
        <pc:sldMkLst>
          <pc:docMk/>
          <pc:sldMk cId="2898030068" sldId="300"/>
        </pc:sldMkLst>
      </pc:sldChg>
      <pc:sldChg chg="addSp modSp add mod">
        <pc:chgData name="Morse, Tiffiany" userId="6a9728cd-a347-4065-8122-e6dc422cc891" providerId="ADAL" clId="{0557C1C9-9809-4BE6-A0C9-200819C9CA98}" dt="2025-01-16T02:39:31.960" v="6684" actId="14100"/>
        <pc:sldMkLst>
          <pc:docMk/>
          <pc:sldMk cId="2862239279" sldId="301"/>
        </pc:sldMkLst>
        <pc:spChg chg="mod">
          <ac:chgData name="Morse, Tiffiany" userId="6a9728cd-a347-4065-8122-e6dc422cc891" providerId="ADAL" clId="{0557C1C9-9809-4BE6-A0C9-200819C9CA98}" dt="2025-01-16T02:39:31.960" v="6684" actId="14100"/>
          <ac:spMkLst>
            <pc:docMk/>
            <pc:sldMk cId="2862239279" sldId="301"/>
            <ac:spMk id="2" creationId="{91D1E9C6-C865-DE47-6674-F396F9C8346D}"/>
          </ac:spMkLst>
        </pc:spChg>
        <pc:spChg chg="mod">
          <ac:chgData name="Morse, Tiffiany" userId="6a9728cd-a347-4065-8122-e6dc422cc891" providerId="ADAL" clId="{0557C1C9-9809-4BE6-A0C9-200819C9CA98}" dt="2025-01-14T21:06:10.416" v="1282" actId="20577"/>
          <ac:spMkLst>
            <pc:docMk/>
            <pc:sldMk cId="2862239279" sldId="301"/>
            <ac:spMk id="4" creationId="{6C73E1FC-E7A4-9999-E61F-479D8238D77A}"/>
          </ac:spMkLst>
        </pc:spChg>
        <pc:cxnChg chg="add mod">
          <ac:chgData name="Morse, Tiffiany" userId="6a9728cd-a347-4065-8122-e6dc422cc891" providerId="ADAL" clId="{0557C1C9-9809-4BE6-A0C9-200819C9CA98}" dt="2025-01-16T02:39:23.974" v="6682" actId="1582"/>
          <ac:cxnSpMkLst>
            <pc:docMk/>
            <pc:sldMk cId="2862239279" sldId="301"/>
            <ac:cxnSpMk id="7" creationId="{CCCF466D-F339-B15B-8E65-16C47C701DED}"/>
          </ac:cxnSpMkLst>
        </pc:cxnChg>
      </pc:sldChg>
      <pc:sldChg chg="del">
        <pc:chgData name="Morse, Tiffiany" userId="6a9728cd-a347-4065-8122-e6dc422cc891" providerId="ADAL" clId="{0557C1C9-9809-4BE6-A0C9-200819C9CA98}" dt="2025-01-14T15:49:56.787" v="19" actId="47"/>
        <pc:sldMkLst>
          <pc:docMk/>
          <pc:sldMk cId="4023675042" sldId="301"/>
        </pc:sldMkLst>
      </pc:sldChg>
      <pc:sldChg chg="del">
        <pc:chgData name="Morse, Tiffiany" userId="6a9728cd-a347-4065-8122-e6dc422cc891" providerId="ADAL" clId="{0557C1C9-9809-4BE6-A0C9-200819C9CA98}" dt="2025-01-14T15:49:56.957" v="20" actId="47"/>
        <pc:sldMkLst>
          <pc:docMk/>
          <pc:sldMk cId="1862786013" sldId="302"/>
        </pc:sldMkLst>
      </pc:sldChg>
      <pc:sldChg chg="modSp add mod modAnim">
        <pc:chgData name="Morse, Tiffiany" userId="6a9728cd-a347-4065-8122-e6dc422cc891" providerId="ADAL" clId="{0557C1C9-9809-4BE6-A0C9-200819C9CA98}" dt="2025-01-16T02:44:49.611" v="6722"/>
        <pc:sldMkLst>
          <pc:docMk/>
          <pc:sldMk cId="2914973818" sldId="302"/>
        </pc:sldMkLst>
        <pc:spChg chg="mod">
          <ac:chgData name="Morse, Tiffiany" userId="6a9728cd-a347-4065-8122-e6dc422cc891" providerId="ADAL" clId="{0557C1C9-9809-4BE6-A0C9-200819C9CA98}" dt="2025-01-16T02:42:21.263" v="6709" actId="20577"/>
          <ac:spMkLst>
            <pc:docMk/>
            <pc:sldMk cId="2914973818" sldId="302"/>
            <ac:spMk id="2" creationId="{D558598C-A4E6-AAB7-4252-763BF7C1DA6E}"/>
          </ac:spMkLst>
        </pc:spChg>
        <pc:spChg chg="mod">
          <ac:chgData name="Morse, Tiffiany" userId="6a9728cd-a347-4065-8122-e6dc422cc891" providerId="ADAL" clId="{0557C1C9-9809-4BE6-A0C9-200819C9CA98}" dt="2025-01-14T21:13:47.972" v="1353" actId="20577"/>
          <ac:spMkLst>
            <pc:docMk/>
            <pc:sldMk cId="2914973818" sldId="302"/>
            <ac:spMk id="4" creationId="{8C788840-3E40-AE48-AA52-18AE449EB128}"/>
          </ac:spMkLst>
        </pc:spChg>
        <pc:picChg chg="mod">
          <ac:chgData name="Morse, Tiffiany" userId="6a9728cd-a347-4065-8122-e6dc422cc891" providerId="ADAL" clId="{0557C1C9-9809-4BE6-A0C9-200819C9CA98}" dt="2025-01-16T02:40:10.223" v="6689" actId="14100"/>
          <ac:picMkLst>
            <pc:docMk/>
            <pc:sldMk cId="2914973818" sldId="302"/>
            <ac:picMk id="5" creationId="{FE80BE8F-2AFD-E0EF-3616-D6FE345B75E3}"/>
          </ac:picMkLst>
        </pc:picChg>
      </pc:sldChg>
      <pc:sldChg chg="modSp add mod">
        <pc:chgData name="Morse, Tiffiany" userId="6a9728cd-a347-4065-8122-e6dc422cc891" providerId="ADAL" clId="{0557C1C9-9809-4BE6-A0C9-200819C9CA98}" dt="2025-01-14T21:34:33.516" v="1919" actId="14100"/>
        <pc:sldMkLst>
          <pc:docMk/>
          <pc:sldMk cId="1740719196" sldId="303"/>
        </pc:sldMkLst>
        <pc:spChg chg="mod">
          <ac:chgData name="Morse, Tiffiany" userId="6a9728cd-a347-4065-8122-e6dc422cc891" providerId="ADAL" clId="{0557C1C9-9809-4BE6-A0C9-200819C9CA98}" dt="2025-01-14T21:34:33.516" v="1919" actId="14100"/>
          <ac:spMkLst>
            <pc:docMk/>
            <pc:sldMk cId="1740719196" sldId="303"/>
            <ac:spMk id="2" creationId="{0B01A856-DD14-1B88-7FE7-7D483F2C6FBE}"/>
          </ac:spMkLst>
        </pc:spChg>
        <pc:spChg chg="mod">
          <ac:chgData name="Morse, Tiffiany" userId="6a9728cd-a347-4065-8122-e6dc422cc891" providerId="ADAL" clId="{0557C1C9-9809-4BE6-A0C9-200819C9CA98}" dt="2025-01-14T21:12:55.290" v="1323" actId="6549"/>
          <ac:spMkLst>
            <pc:docMk/>
            <pc:sldMk cId="1740719196" sldId="303"/>
            <ac:spMk id="4" creationId="{09AA56D6-1676-F199-E5D1-BD8E0638AF19}"/>
          </ac:spMkLst>
        </pc:spChg>
      </pc:sldChg>
      <pc:sldChg chg="del">
        <pc:chgData name="Morse, Tiffiany" userId="6a9728cd-a347-4065-8122-e6dc422cc891" providerId="ADAL" clId="{0557C1C9-9809-4BE6-A0C9-200819C9CA98}" dt="2025-01-14T15:49:57.424" v="23" actId="47"/>
        <pc:sldMkLst>
          <pc:docMk/>
          <pc:sldMk cId="4117893977" sldId="303"/>
        </pc:sldMkLst>
      </pc:sldChg>
      <pc:sldChg chg="del">
        <pc:chgData name="Morse, Tiffiany" userId="6a9728cd-a347-4065-8122-e6dc422cc891" providerId="ADAL" clId="{0557C1C9-9809-4BE6-A0C9-200819C9CA98}" dt="2025-01-14T15:49:56.244" v="16" actId="47"/>
        <pc:sldMkLst>
          <pc:docMk/>
          <pc:sldMk cId="1545628179" sldId="304"/>
        </pc:sldMkLst>
      </pc:sldChg>
      <pc:sldChg chg="modSp add mod modAnim">
        <pc:chgData name="Morse, Tiffiany" userId="6a9728cd-a347-4065-8122-e6dc422cc891" providerId="ADAL" clId="{0557C1C9-9809-4BE6-A0C9-200819C9CA98}" dt="2025-01-16T02:46:25.700" v="6728"/>
        <pc:sldMkLst>
          <pc:docMk/>
          <pc:sldMk cId="2410554692" sldId="304"/>
        </pc:sldMkLst>
        <pc:spChg chg="mod">
          <ac:chgData name="Morse, Tiffiany" userId="6a9728cd-a347-4065-8122-e6dc422cc891" providerId="ADAL" clId="{0557C1C9-9809-4BE6-A0C9-200819C9CA98}" dt="2025-01-14T21:41:24.418" v="1972" actId="1076"/>
          <ac:spMkLst>
            <pc:docMk/>
            <pc:sldMk cId="2410554692" sldId="304"/>
            <ac:spMk id="2" creationId="{49223839-740B-F12F-77B9-5C5B48B7963B}"/>
          </ac:spMkLst>
        </pc:spChg>
        <pc:spChg chg="mod">
          <ac:chgData name="Morse, Tiffiany" userId="6a9728cd-a347-4065-8122-e6dc422cc891" providerId="ADAL" clId="{0557C1C9-9809-4BE6-A0C9-200819C9CA98}" dt="2025-01-14T21:40:08.682" v="1943" actId="20577"/>
          <ac:spMkLst>
            <pc:docMk/>
            <pc:sldMk cId="2410554692" sldId="304"/>
            <ac:spMk id="4" creationId="{1575FF13-DDDD-75D4-AA72-75DE348A5249}"/>
          </ac:spMkLst>
        </pc:spChg>
      </pc:sldChg>
      <pc:sldChg chg="del">
        <pc:chgData name="Morse, Tiffiany" userId="6a9728cd-a347-4065-8122-e6dc422cc891" providerId="ADAL" clId="{0557C1C9-9809-4BE6-A0C9-200819C9CA98}" dt="2025-01-14T15:49:57.129" v="21" actId="47"/>
        <pc:sldMkLst>
          <pc:docMk/>
          <pc:sldMk cId="1541742740" sldId="305"/>
        </pc:sldMkLst>
      </pc:sldChg>
      <pc:sldChg chg="addSp delSp modSp add mod delAnim modAnim">
        <pc:chgData name="Morse, Tiffiany" userId="6a9728cd-a347-4065-8122-e6dc422cc891" providerId="ADAL" clId="{0557C1C9-9809-4BE6-A0C9-200819C9CA98}" dt="2025-01-28T00:20:03.444" v="7398" actId="1582"/>
        <pc:sldMkLst>
          <pc:docMk/>
          <pc:sldMk cId="4083906342" sldId="305"/>
        </pc:sldMkLst>
        <pc:spChg chg="mod">
          <ac:chgData name="Morse, Tiffiany" userId="6a9728cd-a347-4065-8122-e6dc422cc891" providerId="ADAL" clId="{0557C1C9-9809-4BE6-A0C9-200819C9CA98}" dt="2025-01-14T21:51:47.812" v="2378" actId="403"/>
          <ac:spMkLst>
            <pc:docMk/>
            <pc:sldMk cId="4083906342" sldId="305"/>
            <ac:spMk id="2" creationId="{283B99FD-AF5B-4E04-890F-1B91F8444A43}"/>
          </ac:spMkLst>
        </pc:spChg>
        <pc:spChg chg="mod">
          <ac:chgData name="Morse, Tiffiany" userId="6a9728cd-a347-4065-8122-e6dc422cc891" providerId="ADAL" clId="{0557C1C9-9809-4BE6-A0C9-200819C9CA98}" dt="2025-01-14T21:50:49.068" v="2366" actId="20577"/>
          <ac:spMkLst>
            <pc:docMk/>
            <pc:sldMk cId="4083906342" sldId="305"/>
            <ac:spMk id="4" creationId="{61AAE610-BFD7-A048-525D-511CA3544473}"/>
          </ac:spMkLst>
        </pc:spChg>
        <pc:cxnChg chg="add del mod">
          <ac:chgData name="Morse, Tiffiany" userId="6a9728cd-a347-4065-8122-e6dc422cc891" providerId="ADAL" clId="{0557C1C9-9809-4BE6-A0C9-200819C9CA98}" dt="2025-01-28T00:19:45.904" v="7395" actId="478"/>
          <ac:cxnSpMkLst>
            <pc:docMk/>
            <pc:sldMk cId="4083906342" sldId="305"/>
            <ac:cxnSpMk id="7" creationId="{2FF2A58D-5EE1-3D2F-0195-63E7161C7BF4}"/>
          </ac:cxnSpMkLst>
        </pc:cxnChg>
        <pc:cxnChg chg="add mod">
          <ac:chgData name="Morse, Tiffiany" userId="6a9728cd-a347-4065-8122-e6dc422cc891" providerId="ADAL" clId="{0557C1C9-9809-4BE6-A0C9-200819C9CA98}" dt="2025-01-28T00:20:03.444" v="7398" actId="1582"/>
          <ac:cxnSpMkLst>
            <pc:docMk/>
            <pc:sldMk cId="4083906342" sldId="305"/>
            <ac:cxnSpMk id="8" creationId="{9DCBAC73-D799-FFDC-3426-E421836A99A5}"/>
          </ac:cxnSpMkLst>
        </pc:cxnChg>
      </pc:sldChg>
      <pc:sldChg chg="del">
        <pc:chgData name="Morse, Tiffiany" userId="6a9728cd-a347-4065-8122-e6dc422cc891" providerId="ADAL" clId="{0557C1C9-9809-4BE6-A0C9-200819C9CA98}" dt="2025-01-14T15:49:57.255" v="22" actId="47"/>
        <pc:sldMkLst>
          <pc:docMk/>
          <pc:sldMk cId="3734399439" sldId="306"/>
        </pc:sldMkLst>
      </pc:sldChg>
      <pc:sldChg chg="addSp modSp add mod modAnim">
        <pc:chgData name="Morse, Tiffiany" userId="6a9728cd-a347-4065-8122-e6dc422cc891" providerId="ADAL" clId="{0557C1C9-9809-4BE6-A0C9-200819C9CA98}" dt="2025-01-16T02:52:17.156" v="6786"/>
        <pc:sldMkLst>
          <pc:docMk/>
          <pc:sldMk cId="4230889742" sldId="306"/>
        </pc:sldMkLst>
        <pc:spChg chg="mod">
          <ac:chgData name="Morse, Tiffiany" userId="6a9728cd-a347-4065-8122-e6dc422cc891" providerId="ADAL" clId="{0557C1C9-9809-4BE6-A0C9-200819C9CA98}" dt="2025-01-16T02:50:52.432" v="6776" actId="20577"/>
          <ac:spMkLst>
            <pc:docMk/>
            <pc:sldMk cId="4230889742" sldId="306"/>
            <ac:spMk id="2" creationId="{087A783C-38C4-CE44-D20A-CC9F2F492542}"/>
          </ac:spMkLst>
        </pc:spChg>
        <pc:spChg chg="add mod">
          <ac:chgData name="Morse, Tiffiany" userId="6a9728cd-a347-4065-8122-e6dc422cc891" providerId="ADAL" clId="{0557C1C9-9809-4BE6-A0C9-200819C9CA98}" dt="2025-01-16T02:51:58.559" v="6784" actId="1582"/>
          <ac:spMkLst>
            <pc:docMk/>
            <pc:sldMk cId="4230889742" sldId="306"/>
            <ac:spMk id="12" creationId="{7A9DD347-C85B-602E-FA92-F0A66732EE13}"/>
          </ac:spMkLst>
        </pc:spChg>
        <pc:cxnChg chg="add mod">
          <ac:chgData name="Morse, Tiffiany" userId="6a9728cd-a347-4065-8122-e6dc422cc891" providerId="ADAL" clId="{0557C1C9-9809-4BE6-A0C9-200819C9CA98}" dt="2025-01-16T02:48:16.639" v="6735" actId="1582"/>
          <ac:cxnSpMkLst>
            <pc:docMk/>
            <pc:sldMk cId="4230889742" sldId="306"/>
            <ac:cxnSpMk id="7" creationId="{61E2E644-CD8F-6F0D-295B-A94EEC18A2DB}"/>
          </ac:cxnSpMkLst>
        </pc:cxnChg>
        <pc:cxnChg chg="add mod">
          <ac:chgData name="Morse, Tiffiany" userId="6a9728cd-a347-4065-8122-e6dc422cc891" providerId="ADAL" clId="{0557C1C9-9809-4BE6-A0C9-200819C9CA98}" dt="2025-01-16T02:49:03.692" v="6740" actId="1076"/>
          <ac:cxnSpMkLst>
            <pc:docMk/>
            <pc:sldMk cId="4230889742" sldId="306"/>
            <ac:cxnSpMk id="9" creationId="{D9CBF23A-BB87-20B6-4489-748B189DC3E2}"/>
          </ac:cxnSpMkLst>
        </pc:cxnChg>
        <pc:cxnChg chg="add mod">
          <ac:chgData name="Morse, Tiffiany" userId="6a9728cd-a347-4065-8122-e6dc422cc891" providerId="ADAL" clId="{0557C1C9-9809-4BE6-A0C9-200819C9CA98}" dt="2025-01-16T02:50:05.864" v="6743" actId="1582"/>
          <ac:cxnSpMkLst>
            <pc:docMk/>
            <pc:sldMk cId="4230889742" sldId="306"/>
            <ac:cxnSpMk id="11" creationId="{9563C28E-8586-2F2D-B77D-837A07517A4A}"/>
          </ac:cxnSpMkLst>
        </pc:cxnChg>
      </pc:sldChg>
      <pc:sldChg chg="addSp modSp add mod modAnim">
        <pc:chgData name="Morse, Tiffiany" userId="6a9728cd-a347-4065-8122-e6dc422cc891" providerId="ADAL" clId="{0557C1C9-9809-4BE6-A0C9-200819C9CA98}" dt="2025-01-16T02:57:31.603" v="6811"/>
        <pc:sldMkLst>
          <pc:docMk/>
          <pc:sldMk cId="1222819306" sldId="307"/>
        </pc:sldMkLst>
        <pc:spChg chg="mod">
          <ac:chgData name="Morse, Tiffiany" userId="6a9728cd-a347-4065-8122-e6dc422cc891" providerId="ADAL" clId="{0557C1C9-9809-4BE6-A0C9-200819C9CA98}" dt="2025-01-14T22:02:58.039" v="2648" actId="20577"/>
          <ac:spMkLst>
            <pc:docMk/>
            <pc:sldMk cId="1222819306" sldId="307"/>
            <ac:spMk id="2" creationId="{397A9E37-C6C0-AED3-4A89-7C69D92932C5}"/>
          </ac:spMkLst>
        </pc:spChg>
        <pc:spChg chg="mod">
          <ac:chgData name="Morse, Tiffiany" userId="6a9728cd-a347-4065-8122-e6dc422cc891" providerId="ADAL" clId="{0557C1C9-9809-4BE6-A0C9-200819C9CA98}" dt="2025-01-14T21:54:28.797" v="2517" actId="20577"/>
          <ac:spMkLst>
            <pc:docMk/>
            <pc:sldMk cId="1222819306" sldId="307"/>
            <ac:spMk id="4" creationId="{E432876C-4DE5-1A28-CC34-E3B8D3DBF2F9}"/>
          </ac:spMkLst>
        </pc:spChg>
        <pc:cxnChg chg="add mod">
          <ac:chgData name="Morse, Tiffiany" userId="6a9728cd-a347-4065-8122-e6dc422cc891" providerId="ADAL" clId="{0557C1C9-9809-4BE6-A0C9-200819C9CA98}" dt="2025-01-16T02:56:43.384" v="6805" actId="1076"/>
          <ac:cxnSpMkLst>
            <pc:docMk/>
            <pc:sldMk cId="1222819306" sldId="307"/>
            <ac:cxnSpMk id="7" creationId="{61A18C68-C078-7ABF-282C-70DC77589FF5}"/>
          </ac:cxnSpMkLst>
        </pc:cxnChg>
        <pc:cxnChg chg="add mod">
          <ac:chgData name="Morse, Tiffiany" userId="6a9728cd-a347-4065-8122-e6dc422cc891" providerId="ADAL" clId="{0557C1C9-9809-4BE6-A0C9-200819C9CA98}" dt="2025-01-16T02:57:17.445" v="6809" actId="14100"/>
          <ac:cxnSpMkLst>
            <pc:docMk/>
            <pc:sldMk cId="1222819306" sldId="307"/>
            <ac:cxnSpMk id="9" creationId="{5456D64B-92C7-A3A3-E594-450E69855945}"/>
          </ac:cxnSpMkLst>
        </pc:cxnChg>
      </pc:sldChg>
      <pc:sldChg chg="del">
        <pc:chgData name="Morse, Tiffiany" userId="6a9728cd-a347-4065-8122-e6dc422cc891" providerId="ADAL" clId="{0557C1C9-9809-4BE6-A0C9-200819C9CA98}" dt="2025-01-14T15:49:57.794" v="24" actId="47"/>
        <pc:sldMkLst>
          <pc:docMk/>
          <pc:sldMk cId="1595340655" sldId="307"/>
        </pc:sldMkLst>
      </pc:sldChg>
      <pc:sldChg chg="del">
        <pc:chgData name="Morse, Tiffiany" userId="6a9728cd-a347-4065-8122-e6dc422cc891" providerId="ADAL" clId="{0557C1C9-9809-4BE6-A0C9-200819C9CA98}" dt="2025-01-14T15:49:57.958" v="25" actId="47"/>
        <pc:sldMkLst>
          <pc:docMk/>
          <pc:sldMk cId="472676223" sldId="308"/>
        </pc:sldMkLst>
      </pc:sldChg>
      <pc:sldChg chg="add">
        <pc:chgData name="Morse, Tiffiany" userId="6a9728cd-a347-4065-8122-e6dc422cc891" providerId="ADAL" clId="{0557C1C9-9809-4BE6-A0C9-200819C9CA98}" dt="2025-01-14T22:03:01.379" v="2649" actId="2890"/>
        <pc:sldMkLst>
          <pc:docMk/>
          <pc:sldMk cId="2192393595" sldId="308"/>
        </pc:sldMkLst>
      </pc:sldChg>
      <pc:sldChg chg="del">
        <pc:chgData name="Morse, Tiffiany" userId="6a9728cd-a347-4065-8122-e6dc422cc891" providerId="ADAL" clId="{0557C1C9-9809-4BE6-A0C9-200819C9CA98}" dt="2025-01-14T15:49:58.112" v="26" actId="47"/>
        <pc:sldMkLst>
          <pc:docMk/>
          <pc:sldMk cId="592094178" sldId="309"/>
        </pc:sldMkLst>
      </pc:sldChg>
      <pc:sldChg chg="addSp modSp add mod modAnim">
        <pc:chgData name="Morse, Tiffiany" userId="6a9728cd-a347-4065-8122-e6dc422cc891" providerId="ADAL" clId="{0557C1C9-9809-4BE6-A0C9-200819C9CA98}" dt="2025-01-16T02:55:52.278" v="6801" actId="208"/>
        <pc:sldMkLst>
          <pc:docMk/>
          <pc:sldMk cId="3014516302" sldId="309"/>
        </pc:sldMkLst>
        <pc:spChg chg="mod">
          <ac:chgData name="Morse, Tiffiany" userId="6a9728cd-a347-4065-8122-e6dc422cc891" providerId="ADAL" clId="{0557C1C9-9809-4BE6-A0C9-200819C9CA98}" dt="2025-01-16T02:54:04.711" v="6788" actId="20577"/>
          <ac:spMkLst>
            <pc:docMk/>
            <pc:sldMk cId="3014516302" sldId="309"/>
            <ac:spMk id="2" creationId="{3FC86004-852E-1722-1D51-79C51BF15642}"/>
          </ac:spMkLst>
        </pc:spChg>
        <pc:spChg chg="mod">
          <ac:chgData name="Morse, Tiffiany" userId="6a9728cd-a347-4065-8122-e6dc422cc891" providerId="ADAL" clId="{0557C1C9-9809-4BE6-A0C9-200819C9CA98}" dt="2025-01-14T22:18:40.725" v="2691" actId="20577"/>
          <ac:spMkLst>
            <pc:docMk/>
            <pc:sldMk cId="3014516302" sldId="309"/>
            <ac:spMk id="4" creationId="{42417AA1-360D-D079-A438-5B399416C809}"/>
          </ac:spMkLst>
        </pc:spChg>
        <pc:spChg chg="add mod">
          <ac:chgData name="Morse, Tiffiany" userId="6a9728cd-a347-4065-8122-e6dc422cc891" providerId="ADAL" clId="{0557C1C9-9809-4BE6-A0C9-200819C9CA98}" dt="2025-01-16T02:55:46.049" v="6800" actId="208"/>
          <ac:spMkLst>
            <pc:docMk/>
            <pc:sldMk cId="3014516302" sldId="309"/>
            <ac:spMk id="9" creationId="{B7D8161E-0095-5B7D-A590-E3F2B5A7B6C1}"/>
          </ac:spMkLst>
        </pc:spChg>
        <pc:cxnChg chg="add mod">
          <ac:chgData name="Morse, Tiffiany" userId="6a9728cd-a347-4065-8122-e6dc422cc891" providerId="ADAL" clId="{0557C1C9-9809-4BE6-A0C9-200819C9CA98}" dt="2025-01-16T02:55:52.278" v="6801" actId="208"/>
          <ac:cxnSpMkLst>
            <pc:docMk/>
            <pc:sldMk cId="3014516302" sldId="309"/>
            <ac:cxnSpMk id="7" creationId="{500E1F6F-3C74-7E6C-44E2-CF0307C969DC}"/>
          </ac:cxnSpMkLst>
        </pc:cxnChg>
      </pc:sldChg>
      <pc:sldChg chg="del">
        <pc:chgData name="Morse, Tiffiany" userId="6a9728cd-a347-4065-8122-e6dc422cc891" providerId="ADAL" clId="{0557C1C9-9809-4BE6-A0C9-200819C9CA98}" dt="2025-01-14T15:49:58.268" v="27" actId="47"/>
        <pc:sldMkLst>
          <pc:docMk/>
          <pc:sldMk cId="1036076271" sldId="310"/>
        </pc:sldMkLst>
      </pc:sldChg>
      <pc:sldChg chg="modSp add mod modAnim">
        <pc:chgData name="Morse, Tiffiany" userId="6a9728cd-a347-4065-8122-e6dc422cc891" providerId="ADAL" clId="{0557C1C9-9809-4BE6-A0C9-200819C9CA98}" dt="2025-01-16T03:34:09.027" v="7387"/>
        <pc:sldMkLst>
          <pc:docMk/>
          <pc:sldMk cId="4132441776" sldId="310"/>
        </pc:sldMkLst>
        <pc:spChg chg="mod">
          <ac:chgData name="Morse, Tiffiany" userId="6a9728cd-a347-4065-8122-e6dc422cc891" providerId="ADAL" clId="{0557C1C9-9809-4BE6-A0C9-200819C9CA98}" dt="2025-01-15T01:08:31.530" v="3592" actId="1076"/>
          <ac:spMkLst>
            <pc:docMk/>
            <pc:sldMk cId="4132441776" sldId="310"/>
            <ac:spMk id="2" creationId="{CEC84204-A2A5-3A9E-E2F0-74264697A0CA}"/>
          </ac:spMkLst>
        </pc:spChg>
      </pc:sldChg>
      <pc:sldChg chg="del">
        <pc:chgData name="Morse, Tiffiany" userId="6a9728cd-a347-4065-8122-e6dc422cc891" providerId="ADAL" clId="{0557C1C9-9809-4BE6-A0C9-200819C9CA98}" dt="2025-01-14T15:49:58.416" v="28" actId="47"/>
        <pc:sldMkLst>
          <pc:docMk/>
          <pc:sldMk cId="1886382275" sldId="311"/>
        </pc:sldMkLst>
      </pc:sldChg>
      <pc:sldChg chg="addSp delSp modSp add mod">
        <pc:chgData name="Morse, Tiffiany" userId="6a9728cd-a347-4065-8122-e6dc422cc891" providerId="ADAL" clId="{0557C1C9-9809-4BE6-A0C9-200819C9CA98}" dt="2025-01-15T00:41:48.457" v="3267" actId="14100"/>
        <pc:sldMkLst>
          <pc:docMk/>
          <pc:sldMk cId="2036635820" sldId="311"/>
        </pc:sldMkLst>
        <pc:spChg chg="mod">
          <ac:chgData name="Morse, Tiffiany" userId="6a9728cd-a347-4065-8122-e6dc422cc891" providerId="ADAL" clId="{0557C1C9-9809-4BE6-A0C9-200819C9CA98}" dt="2025-01-15T00:35:52.768" v="3254" actId="20577"/>
          <ac:spMkLst>
            <pc:docMk/>
            <pc:sldMk cId="2036635820" sldId="311"/>
            <ac:spMk id="4" creationId="{829B0BF1-0CEC-D685-56B2-16B0817C701C}"/>
          </ac:spMkLst>
        </pc:spChg>
        <pc:picChg chg="add mod">
          <ac:chgData name="Morse, Tiffiany" userId="6a9728cd-a347-4065-8122-e6dc422cc891" providerId="ADAL" clId="{0557C1C9-9809-4BE6-A0C9-200819C9CA98}" dt="2025-01-15T00:41:48.457" v="3267" actId="14100"/>
          <ac:picMkLst>
            <pc:docMk/>
            <pc:sldMk cId="2036635820" sldId="311"/>
            <ac:picMk id="8" creationId="{B7E747F1-13AD-FB0F-ECFE-09D09C7B4412}"/>
          </ac:picMkLst>
        </pc:picChg>
      </pc:sldChg>
      <pc:sldChg chg="addSp delSp modSp add mod ord">
        <pc:chgData name="Morse, Tiffiany" userId="6a9728cd-a347-4065-8122-e6dc422cc891" providerId="ADAL" clId="{0557C1C9-9809-4BE6-A0C9-200819C9CA98}" dt="2025-01-15T00:58:30.448" v="3431" actId="1582"/>
        <pc:sldMkLst>
          <pc:docMk/>
          <pc:sldMk cId="3215386161" sldId="312"/>
        </pc:sldMkLst>
        <pc:spChg chg="mod">
          <ac:chgData name="Morse, Tiffiany" userId="6a9728cd-a347-4065-8122-e6dc422cc891" providerId="ADAL" clId="{0557C1C9-9809-4BE6-A0C9-200819C9CA98}" dt="2025-01-15T00:42:58.670" v="3329" actId="20577"/>
          <ac:spMkLst>
            <pc:docMk/>
            <pc:sldMk cId="3215386161" sldId="312"/>
            <ac:spMk id="4" creationId="{0754296A-C6DC-AD9B-CF65-3879CEEFC631}"/>
          </ac:spMkLst>
        </pc:spChg>
        <pc:spChg chg="add mod">
          <ac:chgData name="Morse, Tiffiany" userId="6a9728cd-a347-4065-8122-e6dc422cc891" providerId="ADAL" clId="{0557C1C9-9809-4BE6-A0C9-200819C9CA98}" dt="2025-01-15T00:57:05.940" v="3422" actId="14100"/>
          <ac:spMkLst>
            <pc:docMk/>
            <pc:sldMk cId="3215386161" sldId="312"/>
            <ac:spMk id="19" creationId="{AB3D91EB-D949-0838-73C3-FDF130775890}"/>
          </ac:spMkLst>
        </pc:spChg>
        <pc:spChg chg="add mod">
          <ac:chgData name="Morse, Tiffiany" userId="6a9728cd-a347-4065-8122-e6dc422cc891" providerId="ADAL" clId="{0557C1C9-9809-4BE6-A0C9-200819C9CA98}" dt="2025-01-15T00:57:10.595" v="3423" actId="1076"/>
          <ac:spMkLst>
            <pc:docMk/>
            <pc:sldMk cId="3215386161" sldId="312"/>
            <ac:spMk id="21" creationId="{7F42FCAF-4099-DA8C-E105-4323E42612FD}"/>
          </ac:spMkLst>
        </pc:spChg>
        <pc:spChg chg="add mod">
          <ac:chgData name="Morse, Tiffiany" userId="6a9728cd-a347-4065-8122-e6dc422cc891" providerId="ADAL" clId="{0557C1C9-9809-4BE6-A0C9-200819C9CA98}" dt="2025-01-15T00:57:46.024" v="3427" actId="208"/>
          <ac:spMkLst>
            <pc:docMk/>
            <pc:sldMk cId="3215386161" sldId="312"/>
            <ac:spMk id="22" creationId="{4B1138FE-1291-6A65-0AA4-77323148B698}"/>
          </ac:spMkLst>
        </pc:spChg>
        <pc:spChg chg="add mod">
          <ac:chgData name="Morse, Tiffiany" userId="6a9728cd-a347-4065-8122-e6dc422cc891" providerId="ADAL" clId="{0557C1C9-9809-4BE6-A0C9-200819C9CA98}" dt="2025-01-15T00:58:30.448" v="3431" actId="1582"/>
          <ac:spMkLst>
            <pc:docMk/>
            <pc:sldMk cId="3215386161" sldId="312"/>
            <ac:spMk id="23" creationId="{4301C7E0-BE05-9325-8CE6-277176F5DA92}"/>
          </ac:spMkLst>
        </pc:spChg>
        <pc:picChg chg="mod">
          <ac:chgData name="Morse, Tiffiany" userId="6a9728cd-a347-4065-8122-e6dc422cc891" providerId="ADAL" clId="{0557C1C9-9809-4BE6-A0C9-200819C9CA98}" dt="2025-01-15T00:52:10.167" v="3380" actId="1076"/>
          <ac:picMkLst>
            <pc:docMk/>
            <pc:sldMk cId="3215386161" sldId="312"/>
            <ac:picMk id="5" creationId="{7C36053C-8FAC-3E2C-11D6-338A267229E7}"/>
          </ac:picMkLst>
        </pc:picChg>
        <pc:picChg chg="add mod">
          <ac:chgData name="Morse, Tiffiany" userId="6a9728cd-a347-4065-8122-e6dc422cc891" providerId="ADAL" clId="{0557C1C9-9809-4BE6-A0C9-200819C9CA98}" dt="2025-01-15T00:56:41.646" v="3416" actId="14100"/>
          <ac:picMkLst>
            <pc:docMk/>
            <pc:sldMk cId="3215386161" sldId="312"/>
            <ac:picMk id="15" creationId="{6D902A08-7613-CFAB-0134-5CB97A4DB2B4}"/>
          </ac:picMkLst>
        </pc:picChg>
        <pc:cxnChg chg="add mod">
          <ac:chgData name="Morse, Tiffiany" userId="6a9728cd-a347-4065-8122-e6dc422cc891" providerId="ADAL" clId="{0557C1C9-9809-4BE6-A0C9-200819C9CA98}" dt="2025-01-15T00:56:45.322" v="3417" actId="1076"/>
          <ac:cxnSpMkLst>
            <pc:docMk/>
            <pc:sldMk cId="3215386161" sldId="312"/>
            <ac:cxnSpMk id="17" creationId="{EB6273A7-86EB-794A-1268-7E262BEB45E2}"/>
          </ac:cxnSpMkLst>
        </pc:cxnChg>
      </pc:sldChg>
      <pc:sldChg chg="addSp delSp modSp add mod ord">
        <pc:chgData name="Morse, Tiffiany" userId="6a9728cd-a347-4065-8122-e6dc422cc891" providerId="ADAL" clId="{0557C1C9-9809-4BE6-A0C9-200819C9CA98}" dt="2025-01-15T01:01:29.137" v="3456" actId="14100"/>
        <pc:sldMkLst>
          <pc:docMk/>
          <pc:sldMk cId="2731342301" sldId="313"/>
        </pc:sldMkLst>
        <pc:spChg chg="mod">
          <ac:chgData name="Morse, Tiffiany" userId="6a9728cd-a347-4065-8122-e6dc422cc891" providerId="ADAL" clId="{0557C1C9-9809-4BE6-A0C9-200819C9CA98}" dt="2025-01-15T00:59:10.400" v="3435"/>
          <ac:spMkLst>
            <pc:docMk/>
            <pc:sldMk cId="2731342301" sldId="313"/>
            <ac:spMk id="4" creationId="{ECB2B61C-A079-EABD-9D30-7F9CEF0EA159}"/>
          </ac:spMkLst>
        </pc:spChg>
        <pc:picChg chg="add mod">
          <ac:chgData name="Morse, Tiffiany" userId="6a9728cd-a347-4065-8122-e6dc422cc891" providerId="ADAL" clId="{0557C1C9-9809-4BE6-A0C9-200819C9CA98}" dt="2025-01-15T01:01:18.217" v="3453" actId="14100"/>
          <ac:picMkLst>
            <pc:docMk/>
            <pc:sldMk cId="2731342301" sldId="313"/>
            <ac:picMk id="1026" creationId="{B6E43677-CCC1-0EA4-D8E7-600289132B90}"/>
          </ac:picMkLst>
        </pc:picChg>
        <pc:picChg chg="add mod">
          <ac:chgData name="Morse, Tiffiany" userId="6a9728cd-a347-4065-8122-e6dc422cc891" providerId="ADAL" clId="{0557C1C9-9809-4BE6-A0C9-200819C9CA98}" dt="2025-01-15T01:01:29.137" v="3456" actId="14100"/>
          <ac:picMkLst>
            <pc:docMk/>
            <pc:sldMk cId="2731342301" sldId="313"/>
            <ac:picMk id="1028" creationId="{F0F83E4E-922B-1025-72EB-FEB04D7F0D7C}"/>
          </ac:picMkLst>
        </pc:picChg>
      </pc:sldChg>
      <pc:sldChg chg="del">
        <pc:chgData name="Morse, Tiffiany" userId="6a9728cd-a347-4065-8122-e6dc422cc891" providerId="ADAL" clId="{0557C1C9-9809-4BE6-A0C9-200819C9CA98}" dt="2025-01-14T15:49:58.566" v="29" actId="47"/>
        <pc:sldMkLst>
          <pc:docMk/>
          <pc:sldMk cId="3489358179" sldId="313"/>
        </pc:sldMkLst>
      </pc:sldChg>
      <pc:sldChg chg="addSp modSp add mod ord">
        <pc:chgData name="Morse, Tiffiany" userId="6a9728cd-a347-4065-8122-e6dc422cc891" providerId="ADAL" clId="{0557C1C9-9809-4BE6-A0C9-200819C9CA98}" dt="2025-01-16T03:00:40.825" v="6859" actId="20577"/>
        <pc:sldMkLst>
          <pc:docMk/>
          <pc:sldMk cId="161184327" sldId="314"/>
        </pc:sldMkLst>
        <pc:spChg chg="mod">
          <ac:chgData name="Morse, Tiffiany" userId="6a9728cd-a347-4065-8122-e6dc422cc891" providerId="ADAL" clId="{0557C1C9-9809-4BE6-A0C9-200819C9CA98}" dt="2025-01-16T03:00:40.825" v="6859" actId="20577"/>
          <ac:spMkLst>
            <pc:docMk/>
            <pc:sldMk cId="161184327" sldId="314"/>
            <ac:spMk id="2" creationId="{C891E0C6-6153-63F3-F28B-C020840E6681}"/>
          </ac:spMkLst>
        </pc:spChg>
        <pc:spChg chg="mod">
          <ac:chgData name="Morse, Tiffiany" userId="6a9728cd-a347-4065-8122-e6dc422cc891" providerId="ADAL" clId="{0557C1C9-9809-4BE6-A0C9-200819C9CA98}" dt="2025-01-15T01:03:55.907" v="3501" actId="20577"/>
          <ac:spMkLst>
            <pc:docMk/>
            <pc:sldMk cId="161184327" sldId="314"/>
            <ac:spMk id="4" creationId="{F73F01DD-8396-B2C9-8FD3-86D7F9882DD4}"/>
          </ac:spMkLst>
        </pc:spChg>
        <pc:graphicFrameChg chg="add mod">
          <ac:chgData name="Morse, Tiffiany" userId="6a9728cd-a347-4065-8122-e6dc422cc891" providerId="ADAL" clId="{0557C1C9-9809-4BE6-A0C9-200819C9CA98}" dt="2025-01-16T02:58:56.682" v="6816" actId="1076"/>
          <ac:graphicFrameMkLst>
            <pc:docMk/>
            <pc:sldMk cId="161184327" sldId="314"/>
            <ac:graphicFrameMk id="6" creationId="{65D920B4-8187-B3DF-7388-49CAEC81C363}"/>
          </ac:graphicFrameMkLst>
        </pc:graphicFrameChg>
      </pc:sldChg>
      <pc:sldChg chg="del">
        <pc:chgData name="Morse, Tiffiany" userId="6a9728cd-a347-4065-8122-e6dc422cc891" providerId="ADAL" clId="{0557C1C9-9809-4BE6-A0C9-200819C9CA98}" dt="2025-01-14T15:49:58.752" v="30" actId="47"/>
        <pc:sldMkLst>
          <pc:docMk/>
          <pc:sldMk cId="2260468720" sldId="314"/>
        </pc:sldMkLst>
      </pc:sldChg>
      <pc:sldChg chg="del">
        <pc:chgData name="Morse, Tiffiany" userId="6a9728cd-a347-4065-8122-e6dc422cc891" providerId="ADAL" clId="{0557C1C9-9809-4BE6-A0C9-200819C9CA98}" dt="2025-01-14T15:49:58.891" v="31" actId="47"/>
        <pc:sldMkLst>
          <pc:docMk/>
          <pc:sldMk cId="1562760715" sldId="315"/>
        </pc:sldMkLst>
      </pc:sldChg>
      <pc:sldChg chg="addSp delSp modSp add mod ord delAnim modAnim">
        <pc:chgData name="Morse, Tiffiany" userId="6a9728cd-a347-4065-8122-e6dc422cc891" providerId="ADAL" clId="{0557C1C9-9809-4BE6-A0C9-200819C9CA98}" dt="2025-01-16T03:02:41.477" v="6913" actId="1076"/>
        <pc:sldMkLst>
          <pc:docMk/>
          <pc:sldMk cId="2204949939" sldId="315"/>
        </pc:sldMkLst>
        <pc:spChg chg="mod">
          <ac:chgData name="Morse, Tiffiany" userId="6a9728cd-a347-4065-8122-e6dc422cc891" providerId="ADAL" clId="{0557C1C9-9809-4BE6-A0C9-200819C9CA98}" dt="2025-01-15T01:09:23.096" v="3625" actId="20577"/>
          <ac:spMkLst>
            <pc:docMk/>
            <pc:sldMk cId="2204949939" sldId="315"/>
            <ac:spMk id="4" creationId="{39B7D156-A7DE-D22C-4457-3D6B90228E5C}"/>
          </ac:spMkLst>
        </pc:spChg>
        <pc:spChg chg="add mod">
          <ac:chgData name="Morse, Tiffiany" userId="6a9728cd-a347-4065-8122-e6dc422cc891" providerId="ADAL" clId="{0557C1C9-9809-4BE6-A0C9-200819C9CA98}" dt="2025-01-15T01:11:34.947" v="3639" actId="1582"/>
          <ac:spMkLst>
            <pc:docMk/>
            <pc:sldMk cId="2204949939" sldId="315"/>
            <ac:spMk id="8" creationId="{F070C679-4DAA-0210-B3D5-8AB8F00F1F1E}"/>
          </ac:spMkLst>
        </pc:spChg>
        <pc:spChg chg="add mod">
          <ac:chgData name="Morse, Tiffiany" userId="6a9728cd-a347-4065-8122-e6dc422cc891" providerId="ADAL" clId="{0557C1C9-9809-4BE6-A0C9-200819C9CA98}" dt="2025-01-15T01:16:03.186" v="3755" actId="1076"/>
          <ac:spMkLst>
            <pc:docMk/>
            <pc:sldMk cId="2204949939" sldId="315"/>
            <ac:spMk id="10" creationId="{95A52CFA-AD82-4280-00FA-5E1747209034}"/>
          </ac:spMkLst>
        </pc:spChg>
        <pc:picChg chg="mod">
          <ac:chgData name="Morse, Tiffiany" userId="6a9728cd-a347-4065-8122-e6dc422cc891" providerId="ADAL" clId="{0557C1C9-9809-4BE6-A0C9-200819C9CA98}" dt="2025-01-16T03:02:41.477" v="6913" actId="1076"/>
          <ac:picMkLst>
            <pc:docMk/>
            <pc:sldMk cId="2204949939" sldId="315"/>
            <ac:picMk id="5" creationId="{B6B7C1ED-12D6-6898-907F-DB26F6F8B89C}"/>
          </ac:picMkLst>
        </pc:picChg>
        <pc:picChg chg="add mod">
          <ac:chgData name="Morse, Tiffiany" userId="6a9728cd-a347-4065-8122-e6dc422cc891" providerId="ADAL" clId="{0557C1C9-9809-4BE6-A0C9-200819C9CA98}" dt="2025-01-15T01:10:29.431" v="3631" actId="14100"/>
          <ac:picMkLst>
            <pc:docMk/>
            <pc:sldMk cId="2204949939" sldId="315"/>
            <ac:picMk id="7" creationId="{7D15E6B0-0B1C-CCDA-311B-ECD17BB76C12}"/>
          </ac:picMkLst>
        </pc:picChg>
      </pc:sldChg>
      <pc:sldChg chg="del">
        <pc:chgData name="Morse, Tiffiany" userId="6a9728cd-a347-4065-8122-e6dc422cc891" providerId="ADAL" clId="{0557C1C9-9809-4BE6-A0C9-200819C9CA98}" dt="2025-01-14T15:49:59.054" v="32" actId="47"/>
        <pc:sldMkLst>
          <pc:docMk/>
          <pc:sldMk cId="2442218244" sldId="316"/>
        </pc:sldMkLst>
      </pc:sldChg>
      <pc:sldChg chg="addSp modSp add mod ord modAnim">
        <pc:chgData name="Morse, Tiffiany" userId="6a9728cd-a347-4065-8122-e6dc422cc891" providerId="ADAL" clId="{0557C1C9-9809-4BE6-A0C9-200819C9CA98}" dt="2025-01-16T03:04:04.395" v="6919"/>
        <pc:sldMkLst>
          <pc:docMk/>
          <pc:sldMk cId="3511164336" sldId="316"/>
        </pc:sldMkLst>
        <pc:spChg chg="mod">
          <ac:chgData name="Morse, Tiffiany" userId="6a9728cd-a347-4065-8122-e6dc422cc891" providerId="ADAL" clId="{0557C1C9-9809-4BE6-A0C9-200819C9CA98}" dt="2025-01-16T03:02:56.165" v="6914" actId="13926"/>
          <ac:spMkLst>
            <pc:docMk/>
            <pc:sldMk cId="3511164336" sldId="316"/>
            <ac:spMk id="2" creationId="{45A44C03-B3D9-41BC-EE42-118063871E7E}"/>
          </ac:spMkLst>
        </pc:spChg>
        <pc:spChg chg="mod">
          <ac:chgData name="Morse, Tiffiany" userId="6a9728cd-a347-4065-8122-e6dc422cc891" providerId="ADAL" clId="{0557C1C9-9809-4BE6-A0C9-200819C9CA98}" dt="2025-01-15T01:16:24.373" v="3757"/>
          <ac:spMkLst>
            <pc:docMk/>
            <pc:sldMk cId="3511164336" sldId="316"/>
            <ac:spMk id="4" creationId="{40C2D5A4-2EA6-4060-4867-AE7B24AF69F1}"/>
          </ac:spMkLst>
        </pc:spChg>
        <pc:spChg chg="add mod">
          <ac:chgData name="Morse, Tiffiany" userId="6a9728cd-a347-4065-8122-e6dc422cc891" providerId="ADAL" clId="{0557C1C9-9809-4BE6-A0C9-200819C9CA98}" dt="2025-01-15T01:23:11.192" v="3786" actId="14100"/>
          <ac:spMkLst>
            <pc:docMk/>
            <pc:sldMk cId="3511164336" sldId="316"/>
            <ac:spMk id="8" creationId="{9E6905F0-9828-FF25-D3FC-FE6D3DA7AD16}"/>
          </ac:spMkLst>
        </pc:spChg>
        <pc:graphicFrameChg chg="add mod">
          <ac:chgData name="Morse, Tiffiany" userId="6a9728cd-a347-4065-8122-e6dc422cc891" providerId="ADAL" clId="{0557C1C9-9809-4BE6-A0C9-200819C9CA98}" dt="2025-01-15T01:23:29.304" v="3788" actId="14100"/>
          <ac:graphicFrameMkLst>
            <pc:docMk/>
            <pc:sldMk cId="3511164336" sldId="316"/>
            <ac:graphicFrameMk id="6" creationId="{FCE4743C-C7BF-9256-F08E-CAC5A90CFB94}"/>
          </ac:graphicFrameMkLst>
        </pc:graphicFrameChg>
        <pc:picChg chg="add mod">
          <ac:chgData name="Morse, Tiffiany" userId="6a9728cd-a347-4065-8122-e6dc422cc891" providerId="ADAL" clId="{0557C1C9-9809-4BE6-A0C9-200819C9CA98}" dt="2025-01-15T01:22:16.699" v="3779" actId="1076"/>
          <ac:picMkLst>
            <pc:docMk/>
            <pc:sldMk cId="3511164336" sldId="316"/>
            <ac:picMk id="7" creationId="{CA5159AE-D040-56F2-6735-8099BCF49B66}"/>
          </ac:picMkLst>
        </pc:picChg>
      </pc:sldChg>
      <pc:sldChg chg="del">
        <pc:chgData name="Morse, Tiffiany" userId="6a9728cd-a347-4065-8122-e6dc422cc891" providerId="ADAL" clId="{0557C1C9-9809-4BE6-A0C9-200819C9CA98}" dt="2025-01-14T15:49:59.216" v="33" actId="47"/>
        <pc:sldMkLst>
          <pc:docMk/>
          <pc:sldMk cId="3935243627" sldId="317"/>
        </pc:sldMkLst>
      </pc:sldChg>
      <pc:sldChg chg="addSp delSp modSp add mod ord">
        <pc:chgData name="Morse, Tiffiany" userId="6a9728cd-a347-4065-8122-e6dc422cc891" providerId="ADAL" clId="{0557C1C9-9809-4BE6-A0C9-200819C9CA98}" dt="2025-01-15T01:33:26.958" v="4185" actId="20577"/>
        <pc:sldMkLst>
          <pc:docMk/>
          <pc:sldMk cId="4232656239" sldId="317"/>
        </pc:sldMkLst>
        <pc:spChg chg="mod">
          <ac:chgData name="Morse, Tiffiany" userId="6a9728cd-a347-4065-8122-e6dc422cc891" providerId="ADAL" clId="{0557C1C9-9809-4BE6-A0C9-200819C9CA98}" dt="2025-01-15T01:33:26.958" v="4185" actId="20577"/>
          <ac:spMkLst>
            <pc:docMk/>
            <pc:sldMk cId="4232656239" sldId="317"/>
            <ac:spMk id="4" creationId="{A3038E4E-A1C2-F552-EE11-AFDA40A370A7}"/>
          </ac:spMkLst>
        </pc:spChg>
        <pc:spChg chg="add mod">
          <ac:chgData name="Morse, Tiffiany" userId="6a9728cd-a347-4065-8122-e6dc422cc891" providerId="ADAL" clId="{0557C1C9-9809-4BE6-A0C9-200819C9CA98}" dt="2025-01-15T01:30:18.005" v="4137" actId="1582"/>
          <ac:spMkLst>
            <pc:docMk/>
            <pc:sldMk cId="4232656239" sldId="317"/>
            <ac:spMk id="8" creationId="{3ACDBD6B-02DA-3ED6-E908-59B8D65BFE45}"/>
          </ac:spMkLst>
        </pc:spChg>
        <pc:spChg chg="add mod">
          <ac:chgData name="Morse, Tiffiany" userId="6a9728cd-a347-4065-8122-e6dc422cc891" providerId="ADAL" clId="{0557C1C9-9809-4BE6-A0C9-200819C9CA98}" dt="2025-01-15T01:30:55.607" v="4142" actId="1076"/>
          <ac:spMkLst>
            <pc:docMk/>
            <pc:sldMk cId="4232656239" sldId="317"/>
            <ac:spMk id="9" creationId="{9E53DA8D-62EB-D4D2-6231-9A11FE040033}"/>
          </ac:spMkLst>
        </pc:spChg>
        <pc:picChg chg="mod">
          <ac:chgData name="Morse, Tiffiany" userId="6a9728cd-a347-4065-8122-e6dc422cc891" providerId="ADAL" clId="{0557C1C9-9809-4BE6-A0C9-200819C9CA98}" dt="2025-01-15T01:29:34.478" v="4129" actId="1076"/>
          <ac:picMkLst>
            <pc:docMk/>
            <pc:sldMk cId="4232656239" sldId="317"/>
            <ac:picMk id="5" creationId="{CAC4CC19-E3CE-5B2F-43F1-8CD7E8EC4A63}"/>
          </ac:picMkLst>
        </pc:picChg>
        <pc:picChg chg="add mod">
          <ac:chgData name="Morse, Tiffiany" userId="6a9728cd-a347-4065-8122-e6dc422cc891" providerId="ADAL" clId="{0557C1C9-9809-4BE6-A0C9-200819C9CA98}" dt="2025-01-15T01:29:48.728" v="4133" actId="14100"/>
          <ac:picMkLst>
            <pc:docMk/>
            <pc:sldMk cId="4232656239" sldId="317"/>
            <ac:picMk id="7" creationId="{7A1A9E8E-12BD-3285-677D-B6595D9BEF09}"/>
          </ac:picMkLst>
        </pc:picChg>
      </pc:sldChg>
      <pc:sldChg chg="addSp delSp modSp add mod ord modAnim">
        <pc:chgData name="Morse, Tiffiany" userId="6a9728cd-a347-4065-8122-e6dc422cc891" providerId="ADAL" clId="{0557C1C9-9809-4BE6-A0C9-200819C9CA98}" dt="2025-01-16T03:10:10.292" v="7214" actId="1076"/>
        <pc:sldMkLst>
          <pc:docMk/>
          <pc:sldMk cId="877107824" sldId="318"/>
        </pc:sldMkLst>
        <pc:spChg chg="add mod">
          <ac:chgData name="Morse, Tiffiany" userId="6a9728cd-a347-4065-8122-e6dc422cc891" providerId="ADAL" clId="{0557C1C9-9809-4BE6-A0C9-200819C9CA98}" dt="2025-01-16T03:05:27.160" v="6947" actId="1076"/>
          <ac:spMkLst>
            <pc:docMk/>
            <pc:sldMk cId="877107824" sldId="318"/>
            <ac:spMk id="2" creationId="{6FA9568D-F603-FC05-5F7B-3BCC570A0B07}"/>
          </ac:spMkLst>
        </pc:spChg>
        <pc:spChg chg="mod">
          <ac:chgData name="Morse, Tiffiany" userId="6a9728cd-a347-4065-8122-e6dc422cc891" providerId="ADAL" clId="{0557C1C9-9809-4BE6-A0C9-200819C9CA98}" dt="2025-01-15T01:33:31.443" v="4187" actId="20577"/>
          <ac:spMkLst>
            <pc:docMk/>
            <pc:sldMk cId="877107824" sldId="318"/>
            <ac:spMk id="4" creationId="{1736F22B-1FD6-9BE7-9ABE-0A855DFAAA16}"/>
          </ac:spMkLst>
        </pc:spChg>
        <pc:spChg chg="add mod">
          <ac:chgData name="Morse, Tiffiany" userId="6a9728cd-a347-4065-8122-e6dc422cc891" providerId="ADAL" clId="{0557C1C9-9809-4BE6-A0C9-200819C9CA98}" dt="2025-01-16T03:10:10.292" v="7214" actId="1076"/>
          <ac:spMkLst>
            <pc:docMk/>
            <pc:sldMk cId="877107824" sldId="318"/>
            <ac:spMk id="6" creationId="{795E0E2D-4B5E-E19B-B33E-121C6332BBC4}"/>
          </ac:spMkLst>
        </pc:spChg>
        <pc:picChg chg="add mod">
          <ac:chgData name="Morse, Tiffiany" userId="6a9728cd-a347-4065-8122-e6dc422cc891" providerId="ADAL" clId="{0557C1C9-9809-4BE6-A0C9-200819C9CA98}" dt="2025-01-15T01:33:02.315" v="4183" actId="1076"/>
          <ac:picMkLst>
            <pc:docMk/>
            <pc:sldMk cId="877107824" sldId="318"/>
            <ac:picMk id="7" creationId="{47DA7BAF-C014-BA4D-154E-DF912D6AC69B}"/>
          </ac:picMkLst>
        </pc:picChg>
      </pc:sldChg>
      <pc:sldChg chg="del">
        <pc:chgData name="Morse, Tiffiany" userId="6a9728cd-a347-4065-8122-e6dc422cc891" providerId="ADAL" clId="{0557C1C9-9809-4BE6-A0C9-200819C9CA98}" dt="2025-01-14T15:49:59.376" v="34" actId="47"/>
        <pc:sldMkLst>
          <pc:docMk/>
          <pc:sldMk cId="2030963120" sldId="318"/>
        </pc:sldMkLst>
      </pc:sldChg>
      <pc:sldChg chg="del">
        <pc:chgData name="Morse, Tiffiany" userId="6a9728cd-a347-4065-8122-e6dc422cc891" providerId="ADAL" clId="{0557C1C9-9809-4BE6-A0C9-200819C9CA98}" dt="2025-01-14T15:49:59.547" v="35" actId="47"/>
        <pc:sldMkLst>
          <pc:docMk/>
          <pc:sldMk cId="2375682702" sldId="319"/>
        </pc:sldMkLst>
      </pc:sldChg>
      <pc:sldChg chg="addSp delSp modSp add mod modAnim">
        <pc:chgData name="Morse, Tiffiany" userId="6a9728cd-a347-4065-8122-e6dc422cc891" providerId="ADAL" clId="{0557C1C9-9809-4BE6-A0C9-200819C9CA98}" dt="2025-01-16T03:11:57.952" v="7221"/>
        <pc:sldMkLst>
          <pc:docMk/>
          <pc:sldMk cId="2380367369" sldId="319"/>
        </pc:sldMkLst>
        <pc:spChg chg="add mod">
          <ac:chgData name="Morse, Tiffiany" userId="6a9728cd-a347-4065-8122-e6dc422cc891" providerId="ADAL" clId="{0557C1C9-9809-4BE6-A0C9-200819C9CA98}" dt="2025-01-16T03:11:53.624" v="7220" actId="14100"/>
          <ac:spMkLst>
            <pc:docMk/>
            <pc:sldMk cId="2380367369" sldId="319"/>
            <ac:spMk id="2" creationId="{8DF3ABDC-40B3-CF24-78CD-1BF814BC82D5}"/>
          </ac:spMkLst>
        </pc:spChg>
        <pc:spChg chg="add mod">
          <ac:chgData name="Morse, Tiffiany" userId="6a9728cd-a347-4065-8122-e6dc422cc891" providerId="ADAL" clId="{0557C1C9-9809-4BE6-A0C9-200819C9CA98}" dt="2025-01-15T02:15:56.189" v="4677" actId="14100"/>
          <ac:spMkLst>
            <pc:docMk/>
            <pc:sldMk cId="2380367369" sldId="319"/>
            <ac:spMk id="12" creationId="{BD6E2E20-7D71-1D68-440F-4B8E196EFF6C}"/>
          </ac:spMkLst>
        </pc:spChg>
        <pc:picChg chg="mod">
          <ac:chgData name="Morse, Tiffiany" userId="6a9728cd-a347-4065-8122-e6dc422cc891" providerId="ADAL" clId="{0557C1C9-9809-4BE6-A0C9-200819C9CA98}" dt="2025-01-15T01:58:05.369" v="4371" actId="1076"/>
          <ac:picMkLst>
            <pc:docMk/>
            <pc:sldMk cId="2380367369" sldId="319"/>
            <ac:picMk id="5" creationId="{F8B370A8-B1CE-9979-C7B8-81B20EB7CC0D}"/>
          </ac:picMkLst>
        </pc:picChg>
        <pc:picChg chg="add mod">
          <ac:chgData name="Morse, Tiffiany" userId="6a9728cd-a347-4065-8122-e6dc422cc891" providerId="ADAL" clId="{0557C1C9-9809-4BE6-A0C9-200819C9CA98}" dt="2025-01-15T01:57:38.374" v="4367" actId="14100"/>
          <ac:picMkLst>
            <pc:docMk/>
            <pc:sldMk cId="2380367369" sldId="319"/>
            <ac:picMk id="6" creationId="{5D70412A-D374-27F5-D480-BEE3E2CF87D1}"/>
          </ac:picMkLst>
        </pc:picChg>
        <pc:picChg chg="add mod modCrop">
          <ac:chgData name="Morse, Tiffiany" userId="6a9728cd-a347-4065-8122-e6dc422cc891" providerId="ADAL" clId="{0557C1C9-9809-4BE6-A0C9-200819C9CA98}" dt="2025-01-16T03:10:50.232" v="7215"/>
          <ac:picMkLst>
            <pc:docMk/>
            <pc:sldMk cId="2380367369" sldId="319"/>
            <ac:picMk id="14" creationId="{6AD060A2-CA61-158B-D96B-284F1F1221AA}"/>
          </ac:picMkLst>
        </pc:picChg>
      </pc:sldChg>
      <pc:sldChg chg="addSp delSp add del mod">
        <pc:chgData name="Morse, Tiffiany" userId="6a9728cd-a347-4065-8122-e6dc422cc891" providerId="ADAL" clId="{0557C1C9-9809-4BE6-A0C9-200819C9CA98}" dt="2025-01-15T01:40:45.497" v="4270" actId="2890"/>
        <pc:sldMkLst>
          <pc:docMk/>
          <pc:sldMk cId="726406892" sldId="320"/>
        </pc:sldMkLst>
      </pc:sldChg>
      <pc:sldChg chg="del">
        <pc:chgData name="Morse, Tiffiany" userId="6a9728cd-a347-4065-8122-e6dc422cc891" providerId="ADAL" clId="{0557C1C9-9809-4BE6-A0C9-200819C9CA98}" dt="2025-01-14T15:49:59.710" v="36" actId="47"/>
        <pc:sldMkLst>
          <pc:docMk/>
          <pc:sldMk cId="2001681531" sldId="320"/>
        </pc:sldMkLst>
      </pc:sldChg>
      <pc:sldChg chg="addSp delSp modSp add mod ord modAnim">
        <pc:chgData name="Morse, Tiffiany" userId="6a9728cd-a347-4065-8122-e6dc422cc891" providerId="ADAL" clId="{0557C1C9-9809-4BE6-A0C9-200819C9CA98}" dt="2025-01-16T03:15:40.918" v="7251"/>
        <pc:sldMkLst>
          <pc:docMk/>
          <pc:sldMk cId="3213654729" sldId="320"/>
        </pc:sldMkLst>
        <pc:spChg chg="mod">
          <ac:chgData name="Morse, Tiffiany" userId="6a9728cd-a347-4065-8122-e6dc422cc891" providerId="ADAL" clId="{0557C1C9-9809-4BE6-A0C9-200819C9CA98}" dt="2025-01-15T02:46:39.144" v="5673" actId="20577"/>
          <ac:spMkLst>
            <pc:docMk/>
            <pc:sldMk cId="3213654729" sldId="320"/>
            <ac:spMk id="2" creationId="{1EF51BE5-AB10-372B-FBD7-B9D14BB42783}"/>
          </ac:spMkLst>
        </pc:spChg>
        <pc:spChg chg="mod">
          <ac:chgData name="Morse, Tiffiany" userId="6a9728cd-a347-4065-8122-e6dc422cc891" providerId="ADAL" clId="{0557C1C9-9809-4BE6-A0C9-200819C9CA98}" dt="2025-01-15T22:22:05.882" v="6289" actId="20577"/>
          <ac:spMkLst>
            <pc:docMk/>
            <pc:sldMk cId="3213654729" sldId="320"/>
            <ac:spMk id="4" creationId="{309FAA29-1225-D5F3-1BCD-D28CAE3195AC}"/>
          </ac:spMkLst>
        </pc:spChg>
        <pc:picChg chg="add mod">
          <ac:chgData name="Morse, Tiffiany" userId="6a9728cd-a347-4065-8122-e6dc422cc891" providerId="ADAL" clId="{0557C1C9-9809-4BE6-A0C9-200819C9CA98}" dt="2025-01-15T02:29:02.443" v="5059" actId="14100"/>
          <ac:picMkLst>
            <pc:docMk/>
            <pc:sldMk cId="3213654729" sldId="320"/>
            <ac:picMk id="7" creationId="{BB99ABA7-F51C-064D-9ECC-01FCCA594667}"/>
          </ac:picMkLst>
        </pc:picChg>
        <pc:picChg chg="add mod">
          <ac:chgData name="Morse, Tiffiany" userId="6a9728cd-a347-4065-8122-e6dc422cc891" providerId="ADAL" clId="{0557C1C9-9809-4BE6-A0C9-200819C9CA98}" dt="2025-01-15T03:10:27.429" v="6268" actId="14100"/>
          <ac:picMkLst>
            <pc:docMk/>
            <pc:sldMk cId="3213654729" sldId="320"/>
            <ac:picMk id="12" creationId="{38AB7016-FDCF-DC41-2863-D375C6D1E052}"/>
          </ac:picMkLst>
        </pc:picChg>
      </pc:sldChg>
      <pc:sldChg chg="del">
        <pc:chgData name="Morse, Tiffiany" userId="6a9728cd-a347-4065-8122-e6dc422cc891" providerId="ADAL" clId="{0557C1C9-9809-4BE6-A0C9-200819C9CA98}" dt="2025-01-14T15:49:59.879" v="37" actId="47"/>
        <pc:sldMkLst>
          <pc:docMk/>
          <pc:sldMk cId="780697090" sldId="321"/>
        </pc:sldMkLst>
      </pc:sldChg>
      <pc:sldChg chg="addSp delSp modSp add mod modAnim">
        <pc:chgData name="Morse, Tiffiany" userId="6a9728cd-a347-4065-8122-e6dc422cc891" providerId="ADAL" clId="{0557C1C9-9809-4BE6-A0C9-200819C9CA98}" dt="2025-01-16T03:17:30.284" v="7257"/>
        <pc:sldMkLst>
          <pc:docMk/>
          <pc:sldMk cId="2124529705" sldId="321"/>
        </pc:sldMkLst>
        <pc:spChg chg="mod">
          <ac:chgData name="Morse, Tiffiany" userId="6a9728cd-a347-4065-8122-e6dc422cc891" providerId="ADAL" clId="{0557C1C9-9809-4BE6-A0C9-200819C9CA98}" dt="2025-01-15T02:53:11.802" v="5763" actId="14100"/>
          <ac:spMkLst>
            <pc:docMk/>
            <pc:sldMk cId="2124529705" sldId="321"/>
            <ac:spMk id="2" creationId="{1D420F6E-3389-D377-CEEE-FDE93CCBCC45}"/>
          </ac:spMkLst>
        </pc:spChg>
        <pc:spChg chg="mod">
          <ac:chgData name="Morse, Tiffiany" userId="6a9728cd-a347-4065-8122-e6dc422cc891" providerId="ADAL" clId="{0557C1C9-9809-4BE6-A0C9-200819C9CA98}" dt="2025-01-15T22:22:20.141" v="6291"/>
          <ac:spMkLst>
            <pc:docMk/>
            <pc:sldMk cId="2124529705" sldId="321"/>
            <ac:spMk id="4" creationId="{E93ACEA3-ABC2-C02E-F9EE-058D04445754}"/>
          </ac:spMkLst>
        </pc:spChg>
        <pc:spChg chg="add mod">
          <ac:chgData name="Morse, Tiffiany" userId="6a9728cd-a347-4065-8122-e6dc422cc891" providerId="ADAL" clId="{0557C1C9-9809-4BE6-A0C9-200819C9CA98}" dt="2025-01-15T02:53:30.647" v="5765" actId="14100"/>
          <ac:spMkLst>
            <pc:docMk/>
            <pc:sldMk cId="2124529705" sldId="321"/>
            <ac:spMk id="9" creationId="{493D0FEF-B47F-F963-E140-40BBDC33C1CE}"/>
          </ac:spMkLst>
        </pc:spChg>
        <pc:picChg chg="add mod">
          <ac:chgData name="Morse, Tiffiany" userId="6a9728cd-a347-4065-8122-e6dc422cc891" providerId="ADAL" clId="{0557C1C9-9809-4BE6-A0C9-200819C9CA98}" dt="2025-01-15T02:53:21.875" v="5764" actId="14100"/>
          <ac:picMkLst>
            <pc:docMk/>
            <pc:sldMk cId="2124529705" sldId="321"/>
            <ac:picMk id="8" creationId="{EBCD1F97-F673-04E3-9504-6FCFD633B6FA}"/>
          </ac:picMkLst>
        </pc:picChg>
      </pc:sldChg>
      <pc:sldChg chg="del">
        <pc:chgData name="Morse, Tiffiany" userId="6a9728cd-a347-4065-8122-e6dc422cc891" providerId="ADAL" clId="{0557C1C9-9809-4BE6-A0C9-200819C9CA98}" dt="2025-01-14T15:50:00.046" v="38" actId="47"/>
        <pc:sldMkLst>
          <pc:docMk/>
          <pc:sldMk cId="1420302961" sldId="322"/>
        </pc:sldMkLst>
      </pc:sldChg>
      <pc:sldChg chg="delSp modSp add mod modAnim">
        <pc:chgData name="Morse, Tiffiany" userId="6a9728cd-a347-4065-8122-e6dc422cc891" providerId="ADAL" clId="{0557C1C9-9809-4BE6-A0C9-200819C9CA98}" dt="2025-01-16T03:20:10.068" v="7267"/>
        <pc:sldMkLst>
          <pc:docMk/>
          <pc:sldMk cId="1681517938" sldId="322"/>
        </pc:sldMkLst>
        <pc:spChg chg="mod">
          <ac:chgData name="Morse, Tiffiany" userId="6a9728cd-a347-4065-8122-e6dc422cc891" providerId="ADAL" clId="{0557C1C9-9809-4BE6-A0C9-200819C9CA98}" dt="2025-01-16T03:19:23.326" v="7260" actId="20577"/>
          <ac:spMkLst>
            <pc:docMk/>
            <pc:sldMk cId="1681517938" sldId="322"/>
            <ac:spMk id="2" creationId="{D644472C-2F22-56F2-0AED-BD0FD180A2DA}"/>
          </ac:spMkLst>
        </pc:spChg>
        <pc:spChg chg="mod">
          <ac:chgData name="Morse, Tiffiany" userId="6a9728cd-a347-4065-8122-e6dc422cc891" providerId="ADAL" clId="{0557C1C9-9809-4BE6-A0C9-200819C9CA98}" dt="2025-01-15T22:22:26.316" v="6293"/>
          <ac:spMkLst>
            <pc:docMk/>
            <pc:sldMk cId="1681517938" sldId="322"/>
            <ac:spMk id="4" creationId="{21507B06-C4FC-25A1-A9F8-4D64C3D499C2}"/>
          </ac:spMkLst>
        </pc:spChg>
      </pc:sldChg>
      <pc:sldChg chg="addSp delSp modSp add mod modAnim">
        <pc:chgData name="Morse, Tiffiany" userId="6a9728cd-a347-4065-8122-e6dc422cc891" providerId="ADAL" clId="{0557C1C9-9809-4BE6-A0C9-200819C9CA98}" dt="2025-01-16T03:25:06.349" v="7301"/>
        <pc:sldMkLst>
          <pc:docMk/>
          <pc:sldMk cId="3074092568" sldId="323"/>
        </pc:sldMkLst>
        <pc:spChg chg="add mod">
          <ac:chgData name="Morse, Tiffiany" userId="6a9728cd-a347-4065-8122-e6dc422cc891" providerId="ADAL" clId="{0557C1C9-9809-4BE6-A0C9-200819C9CA98}" dt="2025-01-16T03:24:54.406" v="7300" actId="1582"/>
          <ac:spMkLst>
            <pc:docMk/>
            <pc:sldMk cId="3074092568" sldId="323"/>
            <ac:spMk id="14" creationId="{ABB451CC-C4C0-7871-8C33-0FC7E96264EA}"/>
          </ac:spMkLst>
        </pc:spChg>
        <pc:picChg chg="mod">
          <ac:chgData name="Morse, Tiffiany" userId="6a9728cd-a347-4065-8122-e6dc422cc891" providerId="ADAL" clId="{0557C1C9-9809-4BE6-A0C9-200819C9CA98}" dt="2025-01-15T03:05:31.623" v="6239" actId="1076"/>
          <ac:picMkLst>
            <pc:docMk/>
            <pc:sldMk cId="3074092568" sldId="323"/>
            <ac:picMk id="5" creationId="{27545EE3-B691-B32A-F94A-D57B77B08A15}"/>
          </ac:picMkLst>
        </pc:picChg>
        <pc:picChg chg="add del mod">
          <ac:chgData name="Morse, Tiffiany" userId="6a9728cd-a347-4065-8122-e6dc422cc891" providerId="ADAL" clId="{0557C1C9-9809-4BE6-A0C9-200819C9CA98}" dt="2025-01-16T03:22:01.309" v="7276" actId="478"/>
          <ac:picMkLst>
            <pc:docMk/>
            <pc:sldMk cId="3074092568" sldId="323"/>
            <ac:picMk id="7" creationId="{B869C4E3-C81F-776B-B1C7-8FDD8CAD7B49}"/>
          </ac:picMkLst>
        </pc:picChg>
        <pc:cxnChg chg="add mod">
          <ac:chgData name="Morse, Tiffiany" userId="6a9728cd-a347-4065-8122-e6dc422cc891" providerId="ADAL" clId="{0557C1C9-9809-4BE6-A0C9-200819C9CA98}" dt="2025-01-16T03:24:03.153" v="7291" actId="1076"/>
          <ac:cxnSpMkLst>
            <pc:docMk/>
            <pc:sldMk cId="3074092568" sldId="323"/>
            <ac:cxnSpMk id="8" creationId="{2BAE3480-C7F1-09EB-EE32-F9628A85A46B}"/>
          </ac:cxnSpMkLst>
        </pc:cxnChg>
        <pc:cxnChg chg="add mod">
          <ac:chgData name="Morse, Tiffiany" userId="6a9728cd-a347-4065-8122-e6dc422cc891" providerId="ADAL" clId="{0557C1C9-9809-4BE6-A0C9-200819C9CA98}" dt="2025-01-16T03:23:24.013" v="7286" actId="14100"/>
          <ac:cxnSpMkLst>
            <pc:docMk/>
            <pc:sldMk cId="3074092568" sldId="323"/>
            <ac:cxnSpMk id="9" creationId="{5F79A4E5-D93A-E9DB-2890-6CA834327270}"/>
          </ac:cxnSpMkLst>
        </pc:cxnChg>
        <pc:cxnChg chg="add mod">
          <ac:chgData name="Morse, Tiffiany" userId="6a9728cd-a347-4065-8122-e6dc422cc891" providerId="ADAL" clId="{0557C1C9-9809-4BE6-A0C9-200819C9CA98}" dt="2025-01-16T03:23:40.847" v="7290" actId="208"/>
          <ac:cxnSpMkLst>
            <pc:docMk/>
            <pc:sldMk cId="3074092568" sldId="323"/>
            <ac:cxnSpMk id="12" creationId="{769D1C4C-FDF9-1690-95B6-1F3811DC9F0D}"/>
          </ac:cxnSpMkLst>
        </pc:cxnChg>
      </pc:sldChg>
      <pc:sldChg chg="addSp delSp modSp add mod">
        <pc:chgData name="Morse, Tiffiany" userId="6a9728cd-a347-4065-8122-e6dc422cc891" providerId="ADAL" clId="{0557C1C9-9809-4BE6-A0C9-200819C9CA98}" dt="2025-01-15T03:06:58.944" v="6246" actId="14100"/>
        <pc:sldMkLst>
          <pc:docMk/>
          <pc:sldMk cId="844785760" sldId="324"/>
        </pc:sldMkLst>
        <pc:picChg chg="add mod">
          <ac:chgData name="Morse, Tiffiany" userId="6a9728cd-a347-4065-8122-e6dc422cc891" providerId="ADAL" clId="{0557C1C9-9809-4BE6-A0C9-200819C9CA98}" dt="2025-01-15T03:06:58.944" v="6246" actId="14100"/>
          <ac:picMkLst>
            <pc:docMk/>
            <pc:sldMk cId="844785760" sldId="324"/>
            <ac:picMk id="6" creationId="{BD150515-5D87-027D-29D6-14BBA1F825E7}"/>
          </ac:picMkLst>
        </pc:picChg>
      </pc:sldChg>
      <pc:sldChg chg="addSp delSp modSp add mod">
        <pc:chgData name="Morse, Tiffiany" userId="6a9728cd-a347-4065-8122-e6dc422cc891" providerId="ADAL" clId="{0557C1C9-9809-4BE6-A0C9-200819C9CA98}" dt="2025-01-15T03:08:20.895" v="6263" actId="1076"/>
        <pc:sldMkLst>
          <pc:docMk/>
          <pc:sldMk cId="1803029950" sldId="325"/>
        </pc:sldMkLst>
        <pc:picChg chg="add mod">
          <ac:chgData name="Morse, Tiffiany" userId="6a9728cd-a347-4065-8122-e6dc422cc891" providerId="ADAL" clId="{0557C1C9-9809-4BE6-A0C9-200819C9CA98}" dt="2025-01-15T03:08:20.895" v="6263" actId="1076"/>
          <ac:picMkLst>
            <pc:docMk/>
            <pc:sldMk cId="1803029950" sldId="325"/>
            <ac:picMk id="7" creationId="{A44517D6-20DC-AC2B-CE7A-FA7C75FB6A9B}"/>
          </ac:picMkLst>
        </pc:picChg>
      </pc:sldChg>
      <pc:sldChg chg="addSp delSp modSp add mod modAnim">
        <pc:chgData name="Morse, Tiffiany" userId="6a9728cd-a347-4065-8122-e6dc422cc891" providerId="ADAL" clId="{0557C1C9-9809-4BE6-A0C9-200819C9CA98}" dt="2025-01-16T03:29:22.796" v="7357"/>
        <pc:sldMkLst>
          <pc:docMk/>
          <pc:sldMk cId="145210848" sldId="326"/>
        </pc:sldMkLst>
        <pc:spChg chg="add mod">
          <ac:chgData name="Morse, Tiffiany" userId="6a9728cd-a347-4065-8122-e6dc422cc891" providerId="ADAL" clId="{0557C1C9-9809-4BE6-A0C9-200819C9CA98}" dt="2025-01-16T03:28:05.193" v="7350" actId="403"/>
          <ac:spMkLst>
            <pc:docMk/>
            <pc:sldMk cId="145210848" sldId="326"/>
            <ac:spMk id="2" creationId="{48F68A78-E375-58C1-1D87-5250D9F64231}"/>
          </ac:spMkLst>
        </pc:spChg>
        <pc:spChg chg="mod">
          <ac:chgData name="Morse, Tiffiany" userId="6a9728cd-a347-4065-8122-e6dc422cc891" providerId="ADAL" clId="{0557C1C9-9809-4BE6-A0C9-200819C9CA98}" dt="2025-01-15T22:40:03.404" v="6317" actId="20577"/>
          <ac:spMkLst>
            <pc:docMk/>
            <pc:sldMk cId="145210848" sldId="326"/>
            <ac:spMk id="4" creationId="{BD00FA53-1481-08D0-C19B-22AABFEA96DF}"/>
          </ac:spMkLst>
        </pc:spChg>
        <pc:spChg chg="add mod">
          <ac:chgData name="Morse, Tiffiany" userId="6a9728cd-a347-4065-8122-e6dc422cc891" providerId="ADAL" clId="{0557C1C9-9809-4BE6-A0C9-200819C9CA98}" dt="2025-01-16T03:28:42.533" v="7351" actId="1076"/>
          <ac:spMkLst>
            <pc:docMk/>
            <pc:sldMk cId="145210848" sldId="326"/>
            <ac:spMk id="9" creationId="{3E4B2E41-4335-82F3-66CC-60871FFF0983}"/>
          </ac:spMkLst>
        </pc:spChg>
        <pc:picChg chg="add mod">
          <ac:chgData name="Morse, Tiffiany" userId="6a9728cd-a347-4065-8122-e6dc422cc891" providerId="ADAL" clId="{0557C1C9-9809-4BE6-A0C9-200819C9CA98}" dt="2025-01-16T03:26:56.134" v="7316" actId="1076"/>
          <ac:picMkLst>
            <pc:docMk/>
            <pc:sldMk cId="145210848" sldId="326"/>
            <ac:picMk id="8" creationId="{7AC830AB-3A02-2CA3-A1EA-679BBA1D8028}"/>
          </ac:picMkLst>
        </pc:picChg>
      </pc:sldChg>
      <pc:sldChg chg="addSp modSp add del mod setBg modAnim">
        <pc:chgData name="Morse, Tiffiany" userId="6a9728cd-a347-4065-8122-e6dc422cc891" providerId="ADAL" clId="{0557C1C9-9809-4BE6-A0C9-200819C9CA98}" dt="2025-01-16T03:28:46.110" v="7352" actId="47"/>
        <pc:sldMkLst>
          <pc:docMk/>
          <pc:sldMk cId="2393519831" sldId="327"/>
        </pc:sldMkLst>
      </pc:sldChg>
      <pc:sldChg chg="modSp add mod">
        <pc:chgData name="Morse, Tiffiany" userId="6a9728cd-a347-4065-8122-e6dc422cc891" providerId="ADAL" clId="{0557C1C9-9809-4BE6-A0C9-200819C9CA98}" dt="2025-01-16T01:54:15.331" v="6602" actId="20577"/>
        <pc:sldMkLst>
          <pc:docMk/>
          <pc:sldMk cId="1704649440" sldId="328"/>
        </pc:sldMkLst>
        <pc:spChg chg="mod">
          <ac:chgData name="Morse, Tiffiany" userId="6a9728cd-a347-4065-8122-e6dc422cc891" providerId="ADAL" clId="{0557C1C9-9809-4BE6-A0C9-200819C9CA98}" dt="2025-01-16T01:54:15.331" v="6602" actId="20577"/>
          <ac:spMkLst>
            <pc:docMk/>
            <pc:sldMk cId="1704649440" sldId="328"/>
            <ac:spMk id="2" creationId="{7D4D84E7-83C4-C16F-0E07-F2E8BB9E7D52}"/>
          </ac:spMkLst>
        </pc:spChg>
        <pc:spChg chg="mod">
          <ac:chgData name="Morse, Tiffiany" userId="6a9728cd-a347-4065-8122-e6dc422cc891" providerId="ADAL" clId="{0557C1C9-9809-4BE6-A0C9-200819C9CA98}" dt="2025-01-16T01:49:54.721" v="6354" actId="20577"/>
          <ac:spMkLst>
            <pc:docMk/>
            <pc:sldMk cId="1704649440" sldId="328"/>
            <ac:spMk id="4" creationId="{35CA2685-395C-A4ED-FE16-CA71152B8EAE}"/>
          </ac:spMkLst>
        </pc:spChg>
      </pc:sldChg>
      <pc:sldChg chg="delSp modSp add mod ord modAnim">
        <pc:chgData name="Morse, Tiffiany" userId="6a9728cd-a347-4065-8122-e6dc422cc891" providerId="ADAL" clId="{0557C1C9-9809-4BE6-A0C9-200819C9CA98}" dt="2025-01-16T03:02:33.151" v="6912" actId="1076"/>
        <pc:sldMkLst>
          <pc:docMk/>
          <pc:sldMk cId="1851401351" sldId="329"/>
        </pc:sldMkLst>
        <pc:spChg chg="mod">
          <ac:chgData name="Morse, Tiffiany" userId="6a9728cd-a347-4065-8122-e6dc422cc891" providerId="ADAL" clId="{0557C1C9-9809-4BE6-A0C9-200819C9CA98}" dt="2025-01-16T03:02:33.151" v="6912" actId="1076"/>
          <ac:spMkLst>
            <pc:docMk/>
            <pc:sldMk cId="1851401351" sldId="329"/>
            <ac:spMk id="2" creationId="{A100F787-6F3C-6430-A989-6063FC763B8F}"/>
          </ac:spMkLst>
        </pc:spChg>
      </pc:sldChg>
    </pc:docChg>
  </pc:docChgLst>
  <pc:docChgLst>
    <pc:chgData name="Fletcher, Nikole" userId="S::nikole.fletcher@azed.gov::a2cf8085-df51-4725-9653-5278f39e3cf1" providerId="AD" clId="Web-{2FA6F758-50EA-53A1-4EB7-6592C13E7C5D}"/>
    <pc:docChg chg="modSld">
      <pc:chgData name="Fletcher, Nikole" userId="S::nikole.fletcher@azed.gov::a2cf8085-df51-4725-9653-5278f39e3cf1" providerId="AD" clId="Web-{2FA6F758-50EA-53A1-4EB7-6592C13E7C5D}" dt="2025-01-15T18:10:58.175" v="13" actId="20577"/>
      <pc:docMkLst>
        <pc:docMk/>
      </pc:docMkLst>
      <pc:sldChg chg="modSp">
        <pc:chgData name="Fletcher, Nikole" userId="S::nikole.fletcher@azed.gov::a2cf8085-df51-4725-9653-5278f39e3cf1" providerId="AD" clId="Web-{2FA6F758-50EA-53A1-4EB7-6592C13E7C5D}" dt="2025-01-15T18:10:18.768" v="10" actId="20577"/>
        <pc:sldMkLst>
          <pc:docMk/>
          <pc:sldMk cId="2606978701" sldId="257"/>
        </pc:sldMkLst>
        <pc:spChg chg="mod">
          <ac:chgData name="Fletcher, Nikole" userId="S::nikole.fletcher@azed.gov::a2cf8085-df51-4725-9653-5278f39e3cf1" providerId="AD" clId="Web-{2FA6F758-50EA-53A1-4EB7-6592C13E7C5D}" dt="2025-01-15T18:10:18.768" v="10" actId="20577"/>
          <ac:spMkLst>
            <pc:docMk/>
            <pc:sldMk cId="2606978701" sldId="257"/>
            <ac:spMk id="2" creationId="{FBE56C0B-2829-8E4C-1E55-368CFB2E4ED9}"/>
          </ac:spMkLst>
        </pc:spChg>
        <pc:picChg chg="mod">
          <ac:chgData name="Fletcher, Nikole" userId="S::nikole.fletcher@azed.gov::a2cf8085-df51-4725-9653-5278f39e3cf1" providerId="AD" clId="Web-{2FA6F758-50EA-53A1-4EB7-6592C13E7C5D}" dt="2025-01-15T18:09:18.656" v="2" actId="1076"/>
          <ac:picMkLst>
            <pc:docMk/>
            <pc:sldMk cId="2606978701" sldId="257"/>
            <ac:picMk id="5" creationId="{159FAC52-E2B6-9373-6839-F5DEDEE95266}"/>
          </ac:picMkLst>
        </pc:picChg>
      </pc:sldChg>
      <pc:sldChg chg="modSp">
        <pc:chgData name="Fletcher, Nikole" userId="S::nikole.fletcher@azed.gov::a2cf8085-df51-4725-9653-5278f39e3cf1" providerId="AD" clId="Web-{2FA6F758-50EA-53A1-4EB7-6592C13E7C5D}" dt="2025-01-15T18:10:58.175" v="13" actId="20577"/>
        <pc:sldMkLst>
          <pc:docMk/>
          <pc:sldMk cId="3618807987" sldId="294"/>
        </pc:sldMkLst>
        <pc:spChg chg="mod">
          <ac:chgData name="Fletcher, Nikole" userId="S::nikole.fletcher@azed.gov::a2cf8085-df51-4725-9653-5278f39e3cf1" providerId="AD" clId="Web-{2FA6F758-50EA-53A1-4EB7-6592C13E7C5D}" dt="2025-01-15T18:10:58.175" v="13" actId="20577"/>
          <ac:spMkLst>
            <pc:docMk/>
            <pc:sldMk cId="3618807987" sldId="294"/>
            <ac:spMk id="2" creationId="{267C4E47-5C0C-D782-B4EA-09C46D7B476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decloud-my.sharepoint.com/personal/sara_shaffer_azed_gov/Documents/DetailsTaskReport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decloud-my.sharepoint.com/personal/sara_shaffer_azed_gov/Documents/DetailsTaskReport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8-4731-BA41-083A15282B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8-4731-BA41-083A15282B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8-4731-BA41-083A15282BEE}"/>
              </c:ext>
            </c:extLst>
          </c:dPt>
          <c:cat>
            <c:strRef>
              <c:f>'[EMAC Chart.xlsx]Sheet9'!$D$21:$D$23</c:f>
              <c:strCache>
                <c:ptCount val="3"/>
                <c:pt idx="0">
                  <c:v>Accepted</c:v>
                </c:pt>
                <c:pt idx="1">
                  <c:v>Action Required</c:v>
                </c:pt>
                <c:pt idx="2">
                  <c:v>Not Accepted</c:v>
                </c:pt>
              </c:strCache>
            </c:strRef>
          </c:cat>
          <c:val>
            <c:numRef>
              <c:f>'[EMAC Chart.xlsx]Sheet9'!$E$21:$E$23</c:f>
              <c:numCache>
                <c:formatCode>General</c:formatCode>
                <c:ptCount val="3"/>
                <c:pt idx="0">
                  <c:v>908</c:v>
                </c:pt>
                <c:pt idx="1">
                  <c:v>472</c:v>
                </c:pt>
                <c:pt idx="2">
                  <c:v>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F8-4731-BA41-083A15282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Not Accepted Tasks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85955818022747"/>
          <c:y val="0.16245370370370371"/>
          <c:w val="0.74573775153105859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'[EMAC Chart.xlsx]Sheet9'!$D$22:$D$23</c:f>
              <c:strCache>
                <c:ptCount val="2"/>
                <c:pt idx="0">
                  <c:v>Action Required</c:v>
                </c:pt>
                <c:pt idx="1">
                  <c:v>Not Accepted</c:v>
                </c:pt>
              </c:strCache>
            </c:strRef>
          </c:cat>
          <c:val>
            <c:numRef>
              <c:f>'[EMAC Chart.xlsx]Sheet9'!$E$22:$E$23</c:f>
              <c:numCache>
                <c:formatCode>General</c:formatCode>
                <c:ptCount val="2"/>
                <c:pt idx="0">
                  <c:v>472</c:v>
                </c:pt>
                <c:pt idx="1">
                  <c:v>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29-41E4-AF58-18CD4BA6B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27568"/>
        <c:axId val="15728048"/>
      </c:barChart>
      <c:catAx>
        <c:axId val="15727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28048"/>
        <c:crosses val="autoZero"/>
        <c:auto val="1"/>
        <c:lblAlgn val="ctr"/>
        <c:lblOffset val="100"/>
        <c:noMultiLvlLbl val="0"/>
      </c:catAx>
      <c:valAx>
        <c:axId val="15728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2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AC3A9-43D2-4822-945B-55F19E6B882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6FCD5-CAE1-493B-B25E-F14FC1AE6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7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6FCD5-CAE1-493B-B25E-F14FC1AE68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6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6077E-5541-F9D7-31D7-4564FDA12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E3209-D6FD-FC88-FA83-2DD971F8D1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F912B-FC07-3BCE-699A-82E7A6FE5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2DFBC-925B-FAFD-A112-E677E86C2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6FCD5-CAE1-493B-B25E-F14FC1AE68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1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2876B-725B-A99F-D587-00EAD104E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A4287-52AF-BCF0-29FD-01336BBB4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1982A-EDC5-871A-AA64-08AE0BEAA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C04B1-2BF8-C237-64ED-F1C4FFD7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8701B-8B8B-7F96-7D0D-792230BC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5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D8F3E-EC41-0904-F3E4-2A1BA086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F5802-F89A-846B-24BC-B41992751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981A0-3FC2-F7C7-C8BD-91718499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9BEEF-92A6-7AB0-F181-A143249E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ADC54-9D11-AD7C-16C6-6C0A44E9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0B8639-0F6A-06F9-3DAA-28EF72DF6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56F2C-9EE8-FC87-4265-1417824E7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CB03C-EAE6-141A-A1CF-1965E440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776E8-910D-8E22-9708-A07B1A61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5C218-1A54-0F5C-5C3C-024D7EB5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9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CCB1-D446-2941-2CF1-1C53A6E9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25CC7-FDF1-A5D7-CDE7-7C1081B4B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72DDB-DF8D-8BEE-B743-F0E8C4CA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774E7-7A69-BE2F-EF3A-6405C72CE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E9DB5-0C55-3160-433A-76570EB0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7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A9547-172A-87E8-D468-01BCE215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2CCEB-B4E7-E392-C260-EB63D49B9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653BC-CB11-4122-4CFC-604E67DC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35A65-B861-9051-77E7-EB2DEE6C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7BD71-9FCB-4B56-70DE-EFFB3A69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915D3-B705-E25D-B2BB-B7773A6E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B1CD0-CF17-0BED-EC3E-6F07D2D22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A1FAF-7B4E-3C00-F202-081E84F55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0AFC0-CA9D-C28E-73A2-1D2C2881B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A5542-0CF5-7457-E06A-186B7761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41AF7-0E38-8CA1-E65B-4637B2E9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3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4061-B230-CE59-858B-367700148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D56EA-EC51-BEBA-E0E9-CD3DEDE5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95207-088D-DCE1-5D5C-F85A8CE26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EC418-5CA7-139F-C37E-7F38147C0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4E5B68-166A-BA30-3801-B3D8F2FE1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AE5A32-D69C-A4C3-999F-FA2E285BF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68AEE-DAAB-1C44-4988-BA8F4CED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6C878F-5736-F342-0D12-CA5A578C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3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4489A-0E99-1CC7-E588-A88A35A5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A72862-469D-3160-E299-8C79126F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335F4-113A-7CF2-0398-ED504707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7E243-F0D1-A37F-2F52-2C07B048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4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B4B5F4-7AC9-1879-C689-F7AAED08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F2E806-3AF8-59E0-71F4-998C5648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8EA02-C5BE-85A7-B99B-43FD134D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A00F-D150-5326-FD4D-268360EA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24522-C480-7299-146C-8C1556FDC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DDC76-CD52-A6AD-072B-73AE29E19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7AD78-B8E7-FB99-814D-0A393F7D8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70CBD-194A-5C52-B5C8-7C68E378D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2A0FC-620A-2794-7009-56AD7C27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2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7AAE-E071-8923-F9E8-3E2BB50A2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3751C-1BFF-27B7-2833-8140C9930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FDFC1-BEDE-4B32-0384-08BD727C6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B7D38-A3F5-C153-B13E-E8EF840B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BAF78-58E9-AF56-F65D-55D2825D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2AD96-A4E6-B13B-A709-F50B1187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1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FAD6E9-AAB3-9323-2672-A1EB52D7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9D8CC-A961-F8E4-29E2-EB1D38AFD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E6B38-FEA8-A59E-AB83-0D8D53D46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0CDE7-C695-01EA-9709-63C2F6C08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6207-FD68-CE36-3FE9-3C7AB6A80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chart" Target="../charts/chart2.xml"/><Relationship Id="rId4" Type="http://schemas.openxmlformats.org/officeDocument/2006/relationships/image" Target="../media/image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zed.gov/sites/default/files/2023/04/Prorating%20Funded%20Services.pdf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7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www.azed.gov/titlei/privateschools" TargetMode="External"/><Relationship Id="rId4" Type="http://schemas.openxmlformats.org/officeDocument/2006/relationships/image" Target="../media/image7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ed.gov/sites/default/files/2023/03/Sample%20Timeline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B4004F-D7F1-0C7E-EC4B-E83455FC3EA0}"/>
              </a:ext>
            </a:extLst>
          </p:cNvPr>
          <p:cNvSpPr/>
          <p:nvPr/>
        </p:nvSpPr>
        <p:spPr>
          <a:xfrm>
            <a:off x="117695" y="707571"/>
            <a:ext cx="11992789" cy="5146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For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7D68240-BEE9-48B2-4FB6-C3472B01E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1898" y="6057557"/>
            <a:ext cx="2468205" cy="622046"/>
          </a:xfrm>
          <a:prstGeom prst="rect">
            <a:avLst/>
          </a:prstGeom>
        </p:spPr>
      </p:pic>
      <p:pic>
        <p:nvPicPr>
          <p:cNvPr id="4" name="Picture 3" descr="A group of colorful triangles with text&#10;&#10;Description automatically generated">
            <a:extLst>
              <a:ext uri="{FF2B5EF4-FFF2-40B4-BE49-F238E27FC236}">
                <a16:creationId xmlns:a16="http://schemas.microsoft.com/office/drawing/2014/main" id="{8F4142EC-0068-F29A-FED4-EEBC5B783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8" y="1004207"/>
            <a:ext cx="5169260" cy="48495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4C1244-DEF5-1613-150C-4A5345BF0951}"/>
              </a:ext>
            </a:extLst>
          </p:cNvPr>
          <p:cNvSpPr txBox="1"/>
          <p:nvPr/>
        </p:nvSpPr>
        <p:spPr>
          <a:xfrm>
            <a:off x="7088697" y="1493822"/>
            <a:ext cx="4584714" cy="4160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91004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Equitable Service Program Requirements: Updates, Consultation, Program Allowability, and Monitoring</a:t>
            </a:r>
          </a:p>
          <a:p>
            <a:pPr algn="ctr"/>
            <a:endParaRPr lang="en-US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3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AF5886-4642-EE75-0A53-400DCB633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13E42A-9416-9DA7-5684-8AACF505B6C9}"/>
              </a:ext>
            </a:extLst>
          </p:cNvPr>
          <p:cNvSpPr txBox="1"/>
          <p:nvPr/>
        </p:nvSpPr>
        <p:spPr>
          <a:xfrm>
            <a:off x="218267" y="1300101"/>
            <a:ext cx="11556540" cy="406046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Title I-A allowable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out prevention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Postsecondary entrance exams/prep/training for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Postsecondary exploration (field trips, camps, family training)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retrieval (school, immunization,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treatments affecting school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resource center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classes (nutrition, parenting skills, basic literacy, etc.)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A8DB66-3C40-EA49-47B4-73C668C44F75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EE3BD0-8642-6EFE-2D20-2A5AD4C1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Title I-C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3E9E8CF-F3E9-E1B0-E457-16829206C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F9FF29-6582-C276-22A3-C6E0A818B6F7}"/>
              </a:ext>
            </a:extLst>
          </p:cNvPr>
          <p:cNvSpPr/>
          <p:nvPr/>
        </p:nvSpPr>
        <p:spPr>
          <a:xfrm>
            <a:off x="705853" y="1300101"/>
            <a:ext cx="5390147" cy="512657"/>
          </a:xfrm>
          <a:prstGeom prst="rect">
            <a:avLst/>
          </a:prstGeom>
          <a:noFill/>
          <a:ln w="57150">
            <a:solidFill>
              <a:srgbClr val="D070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F1B440-A12F-C6C1-2183-046E9F2147AD}"/>
              </a:ext>
            </a:extLst>
          </p:cNvPr>
          <p:cNvCxnSpPr>
            <a:cxnSpLocks/>
          </p:cNvCxnSpPr>
          <p:nvPr/>
        </p:nvCxnSpPr>
        <p:spPr>
          <a:xfrm>
            <a:off x="705853" y="2598821"/>
            <a:ext cx="9192126" cy="0"/>
          </a:xfrm>
          <a:prstGeom prst="line">
            <a:avLst/>
          </a:prstGeom>
          <a:ln w="57150">
            <a:solidFill>
              <a:srgbClr val="910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B99D4-8D5C-60CA-7F88-C04F1E6C9F31}"/>
              </a:ext>
            </a:extLst>
          </p:cNvPr>
          <p:cNvCxnSpPr/>
          <p:nvPr/>
        </p:nvCxnSpPr>
        <p:spPr>
          <a:xfrm>
            <a:off x="705853" y="3914274"/>
            <a:ext cx="8357936" cy="0"/>
          </a:xfrm>
          <a:prstGeom prst="line">
            <a:avLst/>
          </a:prstGeom>
          <a:ln w="57150">
            <a:solidFill>
              <a:srgbClr val="D07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0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4C7BB1-98C4-F5EB-FA13-BDBE5F6AF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D1E9C6-C865-DE47-6674-F396F9C8346D}"/>
              </a:ext>
            </a:extLst>
          </p:cNvPr>
          <p:cNvSpPr txBox="1"/>
          <p:nvPr/>
        </p:nvSpPr>
        <p:spPr>
          <a:xfrm>
            <a:off x="218267" y="1300101"/>
            <a:ext cx="11556540" cy="26622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development registration/travel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 fairs/activities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books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teacher orientation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939904-3B65-C1F8-7B9C-3F92CE8E244F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C73E1FC-E7A4-9999-E61F-479D8238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Title II-A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F434E98-56C0-1F58-E3F5-6C0B40273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CF466D-F339-B15B-8E65-16C47C701DED}"/>
              </a:ext>
            </a:extLst>
          </p:cNvPr>
          <p:cNvCxnSpPr/>
          <p:nvPr/>
        </p:nvCxnSpPr>
        <p:spPr>
          <a:xfrm>
            <a:off x="786063" y="2807368"/>
            <a:ext cx="5309937" cy="0"/>
          </a:xfrm>
          <a:prstGeom prst="line">
            <a:avLst/>
          </a:prstGeom>
          <a:ln w="57150">
            <a:solidFill>
              <a:srgbClr val="D07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23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3009F3-A3D6-5B5D-5776-C30A16245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58598C-A4E6-AAB7-4252-763BF7C1DA6E}"/>
              </a:ext>
            </a:extLst>
          </p:cNvPr>
          <p:cNvSpPr txBox="1"/>
          <p:nvPr/>
        </p:nvSpPr>
        <p:spPr>
          <a:xfrm>
            <a:off x="26177" y="1014623"/>
            <a:ext cx="12021444" cy="502437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ct val="85000"/>
              <a:tabLst/>
              <a:defRPr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development must be secular, neutral, and nonideological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ct val="85000"/>
              <a:tabLst/>
              <a:defRPr/>
            </a:pPr>
            <a:endParaRPr lang="en-US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ct val="85000"/>
              <a:tabLst/>
              <a:defRPr/>
            </a:pPr>
            <a: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Prorating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number of sessions of the conference that provide secular, neutral, and nonideological professional development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school attendee provide LEA titles and descriptions of sessions they expect to attend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 determines the percentage of the attendee’s overall time spent attending secular sessions</a:t>
            </a:r>
          </a:p>
          <a:p>
            <a:pPr marL="171450" indent="-171450"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both registration and travel costs</a:t>
            </a:r>
          </a:p>
          <a:p>
            <a:pPr marL="171450" indent="-171450"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return, private school attendee provide LEA with attendance of sessions attended</a:t>
            </a:r>
          </a:p>
          <a:p>
            <a:pPr marL="171450" indent="-171450"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 adjust prorated amount if necessary</a:t>
            </a:r>
          </a:p>
          <a:p>
            <a:pPr marL="171450" indent="-171450">
              <a:buClr>
                <a:srgbClr val="002D72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C10C"/>
              </a:buClr>
              <a:buSzPct val="85000"/>
              <a:tabLst/>
              <a:defRPr/>
            </a:pPr>
            <a:r>
              <a:rPr lang="en-US" sz="2000" b="1" dirty="0">
                <a:solidFill>
                  <a:srgbClr val="D07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Subscription for Professional Development/Video Database of PD</a:t>
            </a:r>
          </a:p>
          <a:p>
            <a:pPr marL="285750" indent="-285750">
              <a:buClr>
                <a:srgbClr val="D0702C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D07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not fund if not fully secular, neutral, and non-ideological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702C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D07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way to guarantee that the user is only accessing the secular content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702C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D07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Prorating is not allowed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ct val="85000"/>
              <a:tabLst/>
              <a:defRPr/>
            </a:pPr>
            <a:endParaRPr lang="en-US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F0D1C0-BD26-0543-7C85-C704BE75E6E3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788840-3E40-AE48-AA52-18AE449E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Title II-A Prorating Professional Development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E80BE8F-2AFD-E0EF-3616-D6FE345B7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78" y="6038993"/>
            <a:ext cx="791970" cy="79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7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FF32AC-E09D-0CA5-3C33-0E5226DD9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01A856-DD14-1B88-7FE7-7D483F2C6FBE}"/>
              </a:ext>
            </a:extLst>
          </p:cNvPr>
          <p:cNvSpPr txBox="1"/>
          <p:nvPr/>
        </p:nvSpPr>
        <p:spPr>
          <a:xfrm>
            <a:off x="159544" y="1132319"/>
            <a:ext cx="11556540" cy="46142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n-US" sz="2000" b="1" i="0" u="none" strike="noStrike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AZELLA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Tutoring before, during, or after school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Professional development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Summer school programs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Administration of an ELP assessment for identification or evaluating services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Assessment materials, training, and pay to administer assessments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1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US" sz="2400" b="1" i="0" u="none" strike="noStrike" dirty="0">
                <a:solidFill>
                  <a:srgbClr val="9100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Title III, Part A subgrant for immigrant children and youth </a:t>
            </a:r>
            <a:r>
              <a:rPr lang="en-US" sz="1600" b="1" i="0" dirty="0">
                <a:solidFill>
                  <a:srgbClr val="9100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9100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Tutorials </a:t>
            </a:r>
            <a:r>
              <a:rPr lang="en-US" b="1" i="0" dirty="0">
                <a:solidFill>
                  <a:srgbClr val="9100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9100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Mentoring </a:t>
            </a:r>
            <a:r>
              <a:rPr lang="en-US" b="1" i="0" dirty="0">
                <a:solidFill>
                  <a:srgbClr val="9100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9100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Academic or career counseling </a:t>
            </a:r>
            <a:r>
              <a:rPr lang="en-US" b="1" i="0" dirty="0">
                <a:solidFill>
                  <a:srgbClr val="9100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9100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Curricular materials, educational software, and technologies </a:t>
            </a:r>
            <a:r>
              <a:rPr lang="en-US" b="1" i="0" dirty="0">
                <a:solidFill>
                  <a:srgbClr val="9100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9100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Instructional services</a:t>
            </a:r>
            <a:r>
              <a:rPr lang="en-US" b="1" i="0" dirty="0">
                <a:solidFill>
                  <a:srgbClr val="9100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9100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Literacy services for family of eligible ELs </a:t>
            </a:r>
            <a:r>
              <a:rPr lang="en-US" b="1" i="0" dirty="0">
                <a:solidFill>
                  <a:srgbClr val="9100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9100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Parent and family outreach and training activities for families of eligible ELs </a:t>
            </a:r>
            <a:r>
              <a:rPr lang="en-US" b="1" i="0" dirty="0">
                <a:solidFill>
                  <a:srgbClr val="9100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9100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Supplemental instructional materials and supplies </a:t>
            </a:r>
            <a:endParaRPr lang="en-US" b="1" i="0" dirty="0">
              <a:solidFill>
                <a:srgbClr val="91004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F82419-DA56-45B0-0F5A-1058E87C6D44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AA56D6-1676-F199-E5D1-BD8E0638A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Title III-A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3F4CF47-F0DD-AB6E-B033-DF2C98D19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544" y="5809047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9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3B6140-1ED7-24AE-53AF-27BF02F87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223839-740B-F12F-77B9-5C5B48B7963B}"/>
              </a:ext>
            </a:extLst>
          </p:cNvPr>
          <p:cNvSpPr txBox="1"/>
          <p:nvPr/>
        </p:nvSpPr>
        <p:spPr>
          <a:xfrm>
            <a:off x="282969" y="1274933"/>
            <a:ext cx="11556540" cy="354873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n-US" sz="28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LEAs receiving $30,000.00 or more</a:t>
            </a:r>
            <a:r>
              <a:rPr lang="en-US" sz="28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a</a:t>
            </a:r>
            <a:r>
              <a:rPr lang="en-US" sz="28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llocate at least 20% on Well-Rounded Education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allocate at least </a:t>
            </a:r>
            <a:r>
              <a:rPr lang="en-US" sz="28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20% on Safe and Healthy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 not allocate more than 15% on technology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 Activities + Equitable Service Activities = the Percentage Requirements</a:t>
            </a:r>
          </a:p>
          <a:p>
            <a:pPr algn="l" rtl="0" fontAlgn="base"/>
            <a:endParaRPr lang="en-US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735874-2141-7D8D-1BDF-7A55332FD495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75FF13-DDDD-75D4-AA72-75DE348A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Title IV-A 20/20 Rule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40A8DCD-A36C-EF72-A732-7675BD054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5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ECF9EE-5C47-681C-4037-9F7FA880C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3B99FD-AF5B-4E04-890F-1B91F8444A43}"/>
              </a:ext>
            </a:extLst>
          </p:cNvPr>
          <p:cNvSpPr txBox="1"/>
          <p:nvPr/>
        </p:nvSpPr>
        <p:spPr>
          <a:xfrm>
            <a:off x="148745" y="1073472"/>
            <a:ext cx="11556540" cy="446957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L="342900" indent="-342900" algn="l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n-US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Improving access, instruction and/or engagement in: </a:t>
            </a:r>
          </a:p>
          <a:p>
            <a:pPr marL="800100" lvl="1" indent="-342900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oreign language</a:t>
            </a:r>
          </a:p>
          <a:p>
            <a:pPr marL="800100" lvl="1" indent="-342900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rts</a:t>
            </a:r>
            <a:endParaRPr lang="en-US" sz="2000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usic</a:t>
            </a:r>
          </a:p>
          <a:p>
            <a:pPr marL="800100" lvl="1" indent="-342900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</a:p>
          <a:p>
            <a:pPr marL="800100" lvl="1" indent="-342900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STEAM</a:t>
            </a:r>
          </a:p>
          <a:p>
            <a:pPr marL="800100" lvl="1" indent="-342900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History/Civics/Government</a:t>
            </a:r>
          </a:p>
          <a:p>
            <a:pPr marL="800100" lvl="1" indent="-342900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Geography</a:t>
            </a:r>
          </a:p>
          <a:p>
            <a:pPr marL="800100" lvl="1" indent="-342900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</a:p>
          <a:p>
            <a:pPr marL="800100" lvl="1" indent="-342900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Environmental education</a:t>
            </a:r>
          </a:p>
          <a:p>
            <a:pPr marL="342900" indent="-342900" algn="l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Supporting college and career counseling</a:t>
            </a:r>
          </a:p>
          <a:p>
            <a:pPr marL="342900" indent="-342900" algn="l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FAFSA support for students and families</a:t>
            </a:r>
          </a:p>
          <a:p>
            <a:pPr marL="342900" indent="-342900" algn="l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Advanced Placement (AP) and International Baccalaureate (IB) programs, dual or concurrent enrollment programs and early college high schools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A33847-0F11-7AC3-CB79-3861BA984651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AAE610-BFD7-A048-525D-511CA354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Title IV-A Well Rounded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106A864-4A8F-FCB5-0024-D71E75B7E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CBAC73-D799-FFDC-3426-E421836A99A5}"/>
              </a:ext>
            </a:extLst>
          </p:cNvPr>
          <p:cNvCxnSpPr/>
          <p:nvPr/>
        </p:nvCxnSpPr>
        <p:spPr>
          <a:xfrm>
            <a:off x="615636" y="4771176"/>
            <a:ext cx="4861711" cy="0"/>
          </a:xfrm>
          <a:prstGeom prst="line">
            <a:avLst/>
          </a:prstGeom>
          <a:ln w="38100">
            <a:solidFill>
              <a:srgbClr val="D07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90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424262-B8A4-8093-3CF0-3ABB03B31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7A783C-38C4-CE44-D20A-CC9F2F492542}"/>
              </a:ext>
            </a:extLst>
          </p:cNvPr>
          <p:cNvSpPr txBox="1"/>
          <p:nvPr/>
        </p:nvSpPr>
        <p:spPr>
          <a:xfrm>
            <a:off x="123578" y="1358698"/>
            <a:ext cx="11556540" cy="412550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L="342900" indent="-342900" algn="l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ommunity and parent involvement </a:t>
            </a: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 (braid with TI family </a:t>
            </a:r>
            <a:r>
              <a:rPr lang="en-US" sz="2400" b="1" dirty="0" err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eng.</a:t>
            </a: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i="0" dirty="0">
              <a:solidFill>
                <a:srgbClr val="002D7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ental health services and counseling</a:t>
            </a:r>
          </a:p>
          <a:p>
            <a:pPr marL="342900" indent="-342900" algn="l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Promoting supportive school climates </a:t>
            </a:r>
            <a:endParaRPr lang="en-US" sz="2400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</a:t>
            </a:r>
            <a:r>
              <a:rPr lang="en-US" sz="24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pout prevention </a:t>
            </a:r>
          </a:p>
          <a:p>
            <a:pPr marL="342900" indent="-342900" algn="l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Implementing programs that support a healthy, active lifestyle (nutritional and physical education)</a:t>
            </a:r>
          </a:p>
          <a:p>
            <a:pPr marL="342900" indent="-342900" algn="l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Bully and harassment prevention programs</a:t>
            </a:r>
          </a:p>
          <a:p>
            <a:pPr marL="342900" indent="-342900" algn="l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Establishing community partnerships</a:t>
            </a:r>
          </a:p>
          <a:p>
            <a:pPr marL="342900" indent="-342900" algn="l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safety</a:t>
            </a:r>
          </a:p>
          <a:p>
            <a:pPr marL="342900" indent="-342900" algn="l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safety</a:t>
            </a:r>
          </a:p>
          <a:p>
            <a:pPr marL="342900" indent="-342900" algn="l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programs</a:t>
            </a:r>
          </a:p>
          <a:p>
            <a:pPr marL="342900" indent="-342900" algn="l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endParaRPr lang="en-US" sz="2000" b="1" i="0" dirty="0">
              <a:solidFill>
                <a:srgbClr val="002D7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9386C2-F1E9-D9BC-3AEE-31AB5EFEB37B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E3F23B-F670-C7F2-5C4E-145FAA3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Title IV-A Safe &amp; Healthy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CBA4B1B-118E-EFE6-3DD7-AF37CA66A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E2E644-CD8F-6F0D-295B-A94EEC18A2DB}"/>
              </a:ext>
            </a:extLst>
          </p:cNvPr>
          <p:cNvCxnSpPr/>
          <p:nvPr/>
        </p:nvCxnSpPr>
        <p:spPr>
          <a:xfrm>
            <a:off x="572756" y="5044273"/>
            <a:ext cx="2110154" cy="0"/>
          </a:xfrm>
          <a:prstGeom prst="line">
            <a:avLst/>
          </a:prstGeom>
          <a:ln w="57150">
            <a:solidFill>
              <a:srgbClr val="910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CBF23A-BB87-20B6-4489-748B189DC3E2}"/>
              </a:ext>
            </a:extLst>
          </p:cNvPr>
          <p:cNvCxnSpPr/>
          <p:nvPr/>
        </p:nvCxnSpPr>
        <p:spPr>
          <a:xfrm>
            <a:off x="572756" y="5395964"/>
            <a:ext cx="3024554" cy="0"/>
          </a:xfrm>
          <a:prstGeom prst="line">
            <a:avLst/>
          </a:prstGeom>
          <a:ln w="57150">
            <a:solidFill>
              <a:srgbClr val="D07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63C28E-8586-2F2D-B77D-837A07517A4A}"/>
              </a:ext>
            </a:extLst>
          </p:cNvPr>
          <p:cNvCxnSpPr/>
          <p:nvPr/>
        </p:nvCxnSpPr>
        <p:spPr>
          <a:xfrm>
            <a:off x="572756" y="1728316"/>
            <a:ext cx="6571622" cy="0"/>
          </a:xfrm>
          <a:prstGeom prst="line">
            <a:avLst/>
          </a:prstGeom>
          <a:ln w="57150">
            <a:solidFill>
              <a:srgbClr val="D07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A9DD347-C85B-602E-FA92-F0A66732EE13}"/>
              </a:ext>
            </a:extLst>
          </p:cNvPr>
          <p:cNvSpPr/>
          <p:nvPr/>
        </p:nvSpPr>
        <p:spPr>
          <a:xfrm>
            <a:off x="7224765" y="1373801"/>
            <a:ext cx="3878664" cy="515290"/>
          </a:xfrm>
          <a:prstGeom prst="rect">
            <a:avLst/>
          </a:prstGeom>
          <a:noFill/>
          <a:ln w="57150">
            <a:solidFill>
              <a:srgbClr val="9100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DB8ED-8A64-D660-83AA-EF300686E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7A9E37-C6C0-AED3-4A89-7C69D92932C5}"/>
              </a:ext>
            </a:extLst>
          </p:cNvPr>
          <p:cNvSpPr txBox="1"/>
          <p:nvPr/>
        </p:nvSpPr>
        <p:spPr>
          <a:xfrm>
            <a:off x="123578" y="1358698"/>
            <a:ext cx="11556540" cy="207030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Professional Development </a:t>
            </a:r>
            <a:endParaRPr lang="en-US" sz="2400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Blended learning projects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Assistive technology</a:t>
            </a:r>
          </a:p>
          <a:p>
            <a:pPr marL="342900" indent="-342900" algn="l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Virtual reality gear</a:t>
            </a:r>
          </a:p>
          <a:p>
            <a:pPr marL="342900" indent="-342900" algn="l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literacy workshops for parents</a:t>
            </a:r>
            <a:endParaRPr lang="en-US" sz="2400" b="1" i="0" dirty="0">
              <a:solidFill>
                <a:srgbClr val="002D7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29C75E-EFA0-A90A-9BAE-0004156D415A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32876C-4DE5-1A28-CC34-E3B8D3DB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Title IV-A Effective Use of Technology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A7AE2E7-6193-DA21-55AA-6CEAAAC75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A18C68-C078-7ABF-282C-70DC77589FF5}"/>
              </a:ext>
            </a:extLst>
          </p:cNvPr>
          <p:cNvCxnSpPr/>
          <p:nvPr/>
        </p:nvCxnSpPr>
        <p:spPr>
          <a:xfrm>
            <a:off x="512465" y="2502039"/>
            <a:ext cx="3104941" cy="0"/>
          </a:xfrm>
          <a:prstGeom prst="line">
            <a:avLst/>
          </a:prstGeom>
          <a:ln w="57150">
            <a:solidFill>
              <a:srgbClr val="D07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56D64B-92C7-A3A3-E594-450E69855945}"/>
              </a:ext>
            </a:extLst>
          </p:cNvPr>
          <p:cNvCxnSpPr>
            <a:cxnSpLocks/>
          </p:cNvCxnSpPr>
          <p:nvPr/>
        </p:nvCxnSpPr>
        <p:spPr>
          <a:xfrm>
            <a:off x="512465" y="3235569"/>
            <a:ext cx="5737610" cy="0"/>
          </a:xfrm>
          <a:prstGeom prst="line">
            <a:avLst/>
          </a:prstGeom>
          <a:ln w="57150">
            <a:solidFill>
              <a:srgbClr val="910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81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A13FB4-B2AD-15E8-3B65-59B22E881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C86004-852E-1722-1D51-79C51BF15642}"/>
              </a:ext>
            </a:extLst>
          </p:cNvPr>
          <p:cNvSpPr txBox="1"/>
          <p:nvPr/>
        </p:nvSpPr>
        <p:spPr>
          <a:xfrm>
            <a:off x="165523" y="1207820"/>
            <a:ext cx="11556540" cy="427638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enrichment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 programs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Tutoring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 education programs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supporting a healthy and active lifestyle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and violence prevention programs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supporting local workforce or build career building competencies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readiness programs</a:t>
            </a:r>
          </a:p>
          <a:p>
            <a:pPr algn="l" fontAlgn="base"/>
            <a:endParaRPr lang="en-US" sz="2400" b="1" i="0" dirty="0">
              <a:solidFill>
                <a:srgbClr val="002D7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sz="24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*Fees, materials, transportation, and access costs, etc.</a:t>
            </a:r>
            <a:endParaRPr lang="en-US" sz="2400" b="1" i="0" dirty="0">
              <a:solidFill>
                <a:srgbClr val="91004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419899-2CF4-9058-7E8C-FB9384C88CF5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417AA1-360D-D079-A438-5B399416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Title IV-B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2ADA5A6-BF34-35B9-6AC1-57F6B48EA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E1F6F-3C74-7E6C-44E2-CF0307C969DC}"/>
              </a:ext>
            </a:extLst>
          </p:cNvPr>
          <p:cNvCxnSpPr>
            <a:cxnSpLocks/>
          </p:cNvCxnSpPr>
          <p:nvPr/>
        </p:nvCxnSpPr>
        <p:spPr>
          <a:xfrm>
            <a:off x="582804" y="4149969"/>
            <a:ext cx="11033091" cy="0"/>
          </a:xfrm>
          <a:prstGeom prst="line">
            <a:avLst/>
          </a:prstGeom>
          <a:ln w="57150">
            <a:solidFill>
              <a:srgbClr val="910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7D8161E-0095-5B7D-A590-E3F2B5A7B6C1}"/>
              </a:ext>
            </a:extLst>
          </p:cNvPr>
          <p:cNvSpPr/>
          <p:nvPr/>
        </p:nvSpPr>
        <p:spPr>
          <a:xfrm>
            <a:off x="165523" y="4853354"/>
            <a:ext cx="8325334" cy="630840"/>
          </a:xfrm>
          <a:prstGeom prst="rect">
            <a:avLst/>
          </a:prstGeom>
          <a:noFill/>
          <a:ln w="57150">
            <a:solidFill>
              <a:srgbClr val="D070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1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FE5DB4-9641-AEA3-21A2-B95019AFA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C84204-A2A5-3A9E-E2F0-74264697A0CA}"/>
              </a:ext>
            </a:extLst>
          </p:cNvPr>
          <p:cNvSpPr txBox="1"/>
          <p:nvPr/>
        </p:nvSpPr>
        <p:spPr>
          <a:xfrm>
            <a:off x="282969" y="1563110"/>
            <a:ext cx="11556540" cy="20393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LEA/CBO must consult on the equitable participation of children attending private schools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equitable share is calculated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private school accesses the 21</a:t>
            </a:r>
            <a:r>
              <a:rPr lang="en-US" sz="2400" b="1" baseline="30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at the LEA/CBO 	</a:t>
            </a:r>
          </a:p>
          <a:p>
            <a:pPr lvl="1" fontAlgn="base"/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*Does not constitute a separate program</a:t>
            </a:r>
            <a:endParaRPr lang="en-US" sz="2400" b="1" i="0" dirty="0">
              <a:solidFill>
                <a:srgbClr val="002D7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C9725D-E52B-7781-D969-5FB949AC024A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2253EE-65FB-7F44-2510-E21DC660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Title IV-B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9951EF-A52F-98A2-AD72-794173DFB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4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5D6F0-8450-F16D-140D-AAB92B900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835274-A657-5096-61BF-8B959814CDE7}"/>
              </a:ext>
            </a:extLst>
          </p:cNvPr>
          <p:cNvSpPr/>
          <p:nvPr/>
        </p:nvSpPr>
        <p:spPr>
          <a:xfrm>
            <a:off x="789140" y="707571"/>
            <a:ext cx="10797735" cy="5154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For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4CA14DF-2FFD-6482-DEB7-D10A3D897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1898" y="6057557"/>
            <a:ext cx="2468205" cy="622046"/>
          </a:xfrm>
          <a:prstGeom prst="rect">
            <a:avLst/>
          </a:prstGeom>
        </p:spPr>
      </p:pic>
      <p:pic>
        <p:nvPicPr>
          <p:cNvPr id="4" name="Picture 3" descr="A group of colorful triangles with text&#10;&#10;Description automatically generated">
            <a:extLst>
              <a:ext uri="{FF2B5EF4-FFF2-40B4-BE49-F238E27FC236}">
                <a16:creationId xmlns:a16="http://schemas.microsoft.com/office/drawing/2014/main" id="{2B5C86BB-0B6A-45E2-A834-5A9B811A5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70" y="849476"/>
            <a:ext cx="5169260" cy="4849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CB3F4-F8B5-A4FB-F803-3A27EF70A16F}"/>
              </a:ext>
            </a:extLst>
          </p:cNvPr>
          <p:cNvSpPr txBox="1"/>
          <p:nvPr/>
        </p:nvSpPr>
        <p:spPr>
          <a:xfrm>
            <a:off x="374119" y="1696499"/>
            <a:ext cx="55355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algn="ctr"/>
            <a:endParaRPr lang="en-US" sz="3600" b="1" i="1" u="sng" dirty="0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i="1" u="sng" dirty="0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i="1" u="sng" dirty="0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i="1" u="sng" dirty="0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C7073B-0587-ED0B-AB47-A49881A17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3082" y="2485893"/>
            <a:ext cx="1857634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08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B7223D-C1F5-D26F-9133-EC90A2699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4D84E7-83C4-C16F-0E07-F2E8BB9E7D52}"/>
              </a:ext>
            </a:extLst>
          </p:cNvPr>
          <p:cNvSpPr txBox="1"/>
          <p:nvPr/>
        </p:nvSpPr>
        <p:spPr>
          <a:xfrm>
            <a:off x="154631" y="1132319"/>
            <a:ext cx="11892989" cy="419365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L="342900" marR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100" dirty="0">
                <a:solidFill>
                  <a:srgbClr val="002D7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Find a scenario (space out evenly)</a:t>
            </a:r>
          </a:p>
          <a:p>
            <a:pPr marL="342900" marR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100" dirty="0">
                <a:solidFill>
                  <a:srgbClr val="002D72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Read the scenario as a group</a:t>
            </a:r>
          </a:p>
          <a:p>
            <a:pPr marL="342900" marR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100" dirty="0">
                <a:solidFill>
                  <a:srgbClr val="002D72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Answer the questions below</a:t>
            </a:r>
          </a:p>
          <a:p>
            <a:pPr marL="342900" marR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100" dirty="0">
                <a:solidFill>
                  <a:srgbClr val="002D72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Rotate/add/make suggestions as applicable etc. </a:t>
            </a:r>
          </a:p>
          <a:p>
            <a:pPr marL="342900" marR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b="1" kern="100" dirty="0">
              <a:solidFill>
                <a:srgbClr val="002D72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b="1" kern="100" dirty="0">
                <a:solidFill>
                  <a:srgbClr val="91004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 there an issue or something missing with the scenario?  </a:t>
            </a:r>
          </a:p>
          <a:p>
            <a:pPr marL="457200" marR="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b="1" kern="100" dirty="0">
                <a:solidFill>
                  <a:srgbClr val="91004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 there anything that would correct the issue or make it allowable?  </a:t>
            </a:r>
          </a:p>
          <a:p>
            <a:pPr marL="457200" marR="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b="1" kern="100" dirty="0">
                <a:solidFill>
                  <a:srgbClr val="91004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 there a procedure and/or guidance that must be followed?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ED9E5-68AB-23E7-8050-7DEA653E6458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CA2685-395C-A4ED-FE16-CA71152B8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Scenario Activity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1F8403D-B255-07E1-8F3F-2DADEF7F3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49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0E9F7F-B309-97D5-BA0F-8834CFA3F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6C9C11-53B9-1BCF-9CFA-50F2CB077688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9B0BF1-0CEC-D685-56B2-16B0817C7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Equitable Service Monitoring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5D15632-6A50-DE8F-B860-D8F468CCD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E747F1-13AD-FB0F-ECFE-09D09C7B4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893" y="1132320"/>
            <a:ext cx="8664352" cy="53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35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02561F-0346-C0A7-679E-277A4666A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803A04-AFA4-3AA7-24C5-3C0B165DA11A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54296A-C6DC-AD9B-CF65-3879CEEF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Equitable Service Timeline &amp; Procedures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C36053C-8FAC-3E2C-11D6-338A26722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69" y="5861927"/>
            <a:ext cx="844432" cy="8444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902A08-7613-CFAB-0134-5CB97A4DB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34" y="1182845"/>
            <a:ext cx="11993697" cy="45613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6273A7-86EB-794A-1268-7E262BEB45E2}"/>
              </a:ext>
            </a:extLst>
          </p:cNvPr>
          <p:cNvCxnSpPr/>
          <p:nvPr/>
        </p:nvCxnSpPr>
        <p:spPr>
          <a:xfrm>
            <a:off x="313268" y="2366015"/>
            <a:ext cx="4639733" cy="0"/>
          </a:xfrm>
          <a:prstGeom prst="line">
            <a:avLst/>
          </a:prstGeom>
          <a:ln w="38100">
            <a:solidFill>
              <a:srgbClr val="910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B3D91EB-D949-0838-73C3-FDF130775890}"/>
              </a:ext>
            </a:extLst>
          </p:cNvPr>
          <p:cNvSpPr/>
          <p:nvPr/>
        </p:nvSpPr>
        <p:spPr>
          <a:xfrm>
            <a:off x="186265" y="2448999"/>
            <a:ext cx="2743200" cy="615933"/>
          </a:xfrm>
          <a:prstGeom prst="rect">
            <a:avLst/>
          </a:prstGeom>
          <a:noFill/>
          <a:ln w="38100">
            <a:solidFill>
              <a:srgbClr val="D070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-Down 20">
            <a:extLst>
              <a:ext uri="{FF2B5EF4-FFF2-40B4-BE49-F238E27FC236}">
                <a16:creationId xmlns:a16="http://schemas.microsoft.com/office/drawing/2014/main" id="{7F42FCAF-4099-DA8C-E105-4323E42612FD}"/>
              </a:ext>
            </a:extLst>
          </p:cNvPr>
          <p:cNvSpPr/>
          <p:nvPr/>
        </p:nvSpPr>
        <p:spPr>
          <a:xfrm rot="4222448">
            <a:off x="2898931" y="2952930"/>
            <a:ext cx="61069" cy="1882231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B1138FE-1291-6A65-0AA4-77323148B698}"/>
              </a:ext>
            </a:extLst>
          </p:cNvPr>
          <p:cNvSpPr/>
          <p:nvPr/>
        </p:nvSpPr>
        <p:spPr>
          <a:xfrm>
            <a:off x="9321800" y="4622800"/>
            <a:ext cx="1058333" cy="651933"/>
          </a:xfrm>
          <a:prstGeom prst="ellipse">
            <a:avLst/>
          </a:prstGeom>
          <a:noFill/>
          <a:ln w="38100">
            <a:solidFill>
              <a:srgbClr val="9100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1C7E0-BE05-9325-8CE6-277176F5DA92}"/>
              </a:ext>
            </a:extLst>
          </p:cNvPr>
          <p:cNvSpPr/>
          <p:nvPr/>
        </p:nvSpPr>
        <p:spPr>
          <a:xfrm>
            <a:off x="313268" y="4986867"/>
            <a:ext cx="2853265" cy="757364"/>
          </a:xfrm>
          <a:prstGeom prst="rect">
            <a:avLst/>
          </a:prstGeom>
          <a:noFill/>
          <a:ln w="38100">
            <a:solidFill>
              <a:srgbClr val="D070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86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0CED8F-3A64-669D-FE60-EAAF35925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3444FB-81F5-AAAC-5355-1D9B1DA86231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B2B61C-A079-EABD-9D30-7F9CEF0E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Equitable Service Timeline &amp; Procedures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D4D0C82-5ECB-2713-D3C9-FA84EB269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6E43677-CCC1-0EA4-D8E7-600289132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" y="1132319"/>
            <a:ext cx="5985933" cy="41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0F83E4E-922B-1025-72EB-FEB04D7F0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635" y="1132319"/>
            <a:ext cx="5695795" cy="41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42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69ED34-AACA-4AB2-00A4-60B8D85D6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91E0C6-6153-63F3-F28B-C020840E6681}"/>
              </a:ext>
            </a:extLst>
          </p:cNvPr>
          <p:cNvSpPr txBox="1"/>
          <p:nvPr/>
        </p:nvSpPr>
        <p:spPr>
          <a:xfrm>
            <a:off x="157134" y="1241377"/>
            <a:ext cx="11556540" cy="368622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algn="l" fontAlgn="base"/>
            <a:r>
              <a:rPr lang="en-US" sz="3200" b="1" i="0" dirty="0">
                <a:solidFill>
                  <a:srgbClr val="9100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 Common Return Reasons:</a:t>
            </a:r>
          </a:p>
          <a:p>
            <a:pPr algn="l" rtl="0" fontAlgn="base">
              <a:lnSpc>
                <a:spcPts val="2925"/>
              </a:lnSpc>
              <a:buFont typeface="Arial" panose="020B0604020202020204" pitchFamily="34" charset="0"/>
              <a:buChar char="•"/>
            </a:pPr>
            <a:endParaRPr lang="en-US" sz="2400" b="1" i="0" u="none" strike="noStrike" dirty="0">
              <a:solidFill>
                <a:srgbClr val="002D7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2925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Missing the signature</a:t>
            </a:r>
            <a:r>
              <a:rPr lang="en-US" sz="24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2925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Missing a checkbox</a:t>
            </a:r>
            <a:r>
              <a:rPr lang="en-US" sz="24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 in the online form</a:t>
            </a:r>
          </a:p>
          <a:p>
            <a:pPr algn="l" rtl="0" fontAlgn="base">
              <a:lnSpc>
                <a:spcPts val="2925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evidence submitted</a:t>
            </a:r>
            <a:endParaRPr lang="en-US" sz="2400" b="1" i="0" dirty="0">
              <a:solidFill>
                <a:srgbClr val="002D7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endParaRPr lang="en-US" sz="2000" b="1" i="0" dirty="0">
              <a:solidFill>
                <a:srgbClr val="002D7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C57370-DA9A-04B8-8E66-C872AFA1D52D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3F01DD-8396-B2C9-8FD3-86D7F988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Equitable Service Timeline &amp; Procedures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E81F521-D9A2-04DF-3D50-01411F285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5D920B4-8187-B3DF-7388-49CAEC81C3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895046"/>
              </p:ext>
            </p:extLst>
          </p:nvPr>
        </p:nvGraphicFramePr>
        <p:xfrm>
          <a:off x="6380539" y="1354003"/>
          <a:ext cx="5443557" cy="3460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11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59AE4D-DBC4-6C70-FE87-5D30CB6FD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7B4DCE-8509-3595-B855-B5CC10CDA0C4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B7D156-A7DE-D22C-4457-3D6B9022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Equitable Service Consultation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6B7C1ED-12D6-6898-907F-DB26F6F8B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162" y="5804095"/>
            <a:ext cx="815278" cy="815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15E6B0-0B1C-CCDA-311B-ECD17BB76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99" y="1083795"/>
            <a:ext cx="11827934" cy="45181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70C679-4DAA-0210-B3D5-8AB8F00F1F1E}"/>
              </a:ext>
            </a:extLst>
          </p:cNvPr>
          <p:cNvSpPr/>
          <p:nvPr/>
        </p:nvSpPr>
        <p:spPr>
          <a:xfrm>
            <a:off x="203199" y="1794933"/>
            <a:ext cx="6443134" cy="956734"/>
          </a:xfrm>
          <a:prstGeom prst="rect">
            <a:avLst/>
          </a:prstGeom>
          <a:noFill/>
          <a:ln w="38100">
            <a:solidFill>
              <a:srgbClr val="9100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A52CFA-AD82-4280-00FA-5E1747209034}"/>
              </a:ext>
            </a:extLst>
          </p:cNvPr>
          <p:cNvSpPr/>
          <p:nvPr/>
        </p:nvSpPr>
        <p:spPr>
          <a:xfrm>
            <a:off x="8559800" y="4690533"/>
            <a:ext cx="1092200" cy="550334"/>
          </a:xfrm>
          <a:prstGeom prst="ellipse">
            <a:avLst/>
          </a:prstGeom>
          <a:noFill/>
          <a:ln w="38100">
            <a:solidFill>
              <a:srgbClr val="D070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49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8CA6F-A28A-4560-6360-E831323A3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00F787-6F3C-6430-A989-6063FC763B8F}"/>
              </a:ext>
            </a:extLst>
          </p:cNvPr>
          <p:cNvSpPr txBox="1"/>
          <p:nvPr/>
        </p:nvSpPr>
        <p:spPr>
          <a:xfrm>
            <a:off x="176903" y="1132320"/>
            <a:ext cx="11556540" cy="282820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Wanted</a:t>
            </a:r>
            <a:b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vs. Program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make it more understandable?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 that had private schools stop participating </a:t>
            </a:r>
            <a:b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 did not have eligible students in August once they generated an allocation</a:t>
            </a:r>
          </a:p>
          <a:p>
            <a:pPr algn="l" fontAlgn="base"/>
            <a:endParaRPr lang="en-US" sz="2000" b="1" i="0" dirty="0">
              <a:solidFill>
                <a:srgbClr val="002D7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BDEA85-CB0D-8C32-33A7-A5BC7FF2439D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2590D9-B08C-03F3-E0B4-AAFFF685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Equitable Service Timeline &amp; Procedures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69B0AC8-AB1C-D963-7A57-0C730CACB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B520A8-AE61-4680-A2C0-78C66B848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A44C03-B3D9-41BC-EE42-118063871E7E}"/>
              </a:ext>
            </a:extLst>
          </p:cNvPr>
          <p:cNvSpPr txBox="1"/>
          <p:nvPr/>
        </p:nvSpPr>
        <p:spPr>
          <a:xfrm>
            <a:off x="162650" y="1132320"/>
            <a:ext cx="11866698" cy="429481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L="342900" indent="-342900" algn="l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br>
              <a:rPr lang="en-US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i="0" dirty="0">
              <a:solidFill>
                <a:srgbClr val="002D7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Equitable share amount is required </a:t>
            </a:r>
          </a:p>
          <a:p>
            <a:pPr marL="342900" indent="-342900" algn="l" fontAlgn="base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engagement is required if the LEA receives over $500,000.00</a:t>
            </a:r>
          </a:p>
          <a:p>
            <a:pPr lvl="1" fontAlgn="base">
              <a:buClr>
                <a:srgbClr val="002D72"/>
              </a:buClr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*LEA has the responsibility to ensure family engagement activities are provided at private schools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US" sz="2000" b="1" i="0" dirty="0">
              <a:solidFill>
                <a:srgbClr val="002D7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B78373-0CF5-829F-4EA1-300AD5661CF2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C2D5A4-2EA6-4060-4867-AE7B24AF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Equitable Service Consultation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AD0B023-AA8C-A96F-DB22-14E3763F6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CE4743C-C7BF-9256-F08E-CAC5A90CFB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70875"/>
              </p:ext>
            </p:extLst>
          </p:nvPr>
        </p:nvGraphicFramePr>
        <p:xfrm>
          <a:off x="6747933" y="1506228"/>
          <a:ext cx="50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A5159AE-D040-56F2-6735-8099BCF49B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0" y="1214289"/>
            <a:ext cx="7019837" cy="29174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E6905F0-9828-FF25-D3FC-FE6D3DA7AD16}"/>
              </a:ext>
            </a:extLst>
          </p:cNvPr>
          <p:cNvSpPr/>
          <p:nvPr/>
        </p:nvSpPr>
        <p:spPr>
          <a:xfrm>
            <a:off x="262467" y="3251201"/>
            <a:ext cx="1236133" cy="787400"/>
          </a:xfrm>
          <a:prstGeom prst="ellipse">
            <a:avLst/>
          </a:prstGeom>
          <a:noFill/>
          <a:ln w="38100">
            <a:solidFill>
              <a:srgbClr val="9100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6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0C5D83-1A1F-56D6-31CA-33BB81872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AE084C-2A48-EB58-C4C0-533D44F0C0AC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038E4E-A1C2-F552-EE11-AFDA40A37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FY24 Obligation of Funds &amp; Carryover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AC4CC19-E3CE-5B2F-43F1-8CD7E8EC4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103" y="5641689"/>
            <a:ext cx="840616" cy="840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1A9E8E-12BD-3285-677D-B6595D9BE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69" y="1132320"/>
            <a:ext cx="11863128" cy="45093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CDBD6B-02DA-3ED6-E908-59B8D65BFE45}"/>
              </a:ext>
            </a:extLst>
          </p:cNvPr>
          <p:cNvSpPr/>
          <p:nvPr/>
        </p:nvSpPr>
        <p:spPr>
          <a:xfrm>
            <a:off x="206769" y="1879600"/>
            <a:ext cx="6972964" cy="948267"/>
          </a:xfrm>
          <a:prstGeom prst="rect">
            <a:avLst/>
          </a:prstGeom>
          <a:noFill/>
          <a:ln w="38100">
            <a:solidFill>
              <a:srgbClr val="9100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3DA8D-62EB-D4D2-6231-9A11FE040033}"/>
              </a:ext>
            </a:extLst>
          </p:cNvPr>
          <p:cNvSpPr/>
          <p:nvPr/>
        </p:nvSpPr>
        <p:spPr>
          <a:xfrm>
            <a:off x="9465734" y="4801073"/>
            <a:ext cx="880533" cy="388994"/>
          </a:xfrm>
          <a:prstGeom prst="ellipse">
            <a:avLst/>
          </a:prstGeom>
          <a:noFill/>
          <a:ln w="38100">
            <a:solidFill>
              <a:srgbClr val="002D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56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345D64-D461-4A5C-C5DE-8B66E7C86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8A6B96-EF45-8AFA-4551-8FC446406F19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36F22B-1FD6-9BE7-9ABE-0A855DFA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FY24 Obligation of Funds &amp; Carryover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75CA875-5499-5678-72F6-0CA56ED2C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DA7BAF-C014-BA4D-154E-DF912D6AC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133" y="1132320"/>
            <a:ext cx="4898086" cy="5564226"/>
          </a:xfrm>
          <a:prstGeom prst="rect">
            <a:avLst/>
          </a:prstGeom>
        </p:spPr>
      </p:pic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6FA9568D-F603-FC05-5F7B-3BCC570A0B07}"/>
              </a:ext>
            </a:extLst>
          </p:cNvPr>
          <p:cNvSpPr/>
          <p:nvPr/>
        </p:nvSpPr>
        <p:spPr>
          <a:xfrm rot="20458351">
            <a:off x="441324" y="894304"/>
            <a:ext cx="2371411" cy="2944167"/>
          </a:xfrm>
          <a:prstGeom prst="irregularSeal1">
            <a:avLst/>
          </a:prstGeom>
          <a:solidFill>
            <a:srgbClr val="D07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Due February 5,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E0E2D-4B5E-E19B-B33E-121C6332BBC4}"/>
              </a:ext>
            </a:extLst>
          </p:cNvPr>
          <p:cNvSpPr txBox="1"/>
          <p:nvPr/>
        </p:nvSpPr>
        <p:spPr>
          <a:xfrm>
            <a:off x="8350179" y="1568184"/>
            <a:ext cx="3677698" cy="41895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Must have a completed form for each FY24  participating private school regardless of carryover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year evaluation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with NIP consultation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Review procedures attached to the form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will be requested</a:t>
            </a:r>
            <a:endParaRPr lang="en-US" sz="2000" b="1" i="0" dirty="0">
              <a:solidFill>
                <a:srgbClr val="002D7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0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E56C0B-2829-8E4C-1E55-368CFB2E4ED9}"/>
              </a:ext>
            </a:extLst>
          </p:cNvPr>
          <p:cNvSpPr txBox="1"/>
          <p:nvPr/>
        </p:nvSpPr>
        <p:spPr>
          <a:xfrm>
            <a:off x="282969" y="1259305"/>
            <a:ext cx="11596896" cy="435666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t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rgbClr val="DB905B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Learning Goal: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2600" b="1" kern="100" dirty="0">
                <a:solidFill>
                  <a:srgbClr val="910048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Participants will be able to implement an</a:t>
            </a:r>
            <a:r>
              <a:rPr lang="en-US" sz="2600" b="1" kern="100" dirty="0">
                <a:solidFill>
                  <a:srgbClr val="910048"/>
                </a:solidFill>
                <a:latin typeface="Arial"/>
                <a:ea typeface="Aptos" panose="020B0004020202020204" pitchFamily="34" charset="0"/>
                <a:cs typeface="Arial"/>
              </a:rPr>
              <a:t> equitable services for all required ESEA programs. 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rgbClr val="DB905B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Success Criteria:</a:t>
            </a:r>
          </a:p>
          <a:p>
            <a:pPr marL="342900" marR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b="1" kern="100" dirty="0">
                <a:solidFill>
                  <a:srgbClr val="002D72"/>
                </a:solidFill>
                <a:latin typeface="Arial"/>
                <a:ea typeface="Aptos" panose="020B0004020202020204" pitchFamily="34" charset="0"/>
                <a:cs typeface="Arial"/>
              </a:rPr>
              <a:t>Participants will understand the consultation process and the different funding allowability restrictions and flexibilities.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b="1" kern="100" dirty="0">
                <a:solidFill>
                  <a:srgbClr val="002D72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Participants will understand the equitable service monitoring </a:t>
            </a:r>
            <a:r>
              <a:rPr lang="en-US" sz="2400" b="1" kern="100" dirty="0">
                <a:solidFill>
                  <a:srgbClr val="002D72"/>
                </a:solidFill>
                <a:latin typeface="Arial"/>
                <a:ea typeface="Aptos" panose="020B0004020202020204" pitchFamily="34" charset="0"/>
                <a:cs typeface="Arial"/>
              </a:rPr>
              <a:t>requirements.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b="1" kern="100" dirty="0">
                <a:solidFill>
                  <a:srgbClr val="002D72"/>
                </a:solidFill>
                <a:latin typeface="Arial"/>
                <a:ea typeface="Aptos" panose="020B0004020202020204" pitchFamily="34" charset="0"/>
                <a:cs typeface="Arial"/>
              </a:rPr>
              <a:t>Participants will acquire FY26 updates for equitable services.</a:t>
            </a:r>
          </a:p>
          <a:p>
            <a:pPr marL="342900" marR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US" sz="2400" b="1" kern="100" dirty="0">
              <a:solidFill>
                <a:srgbClr val="002D72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F21AEC-6004-E061-E2F9-4537CC70B462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85583D-8D47-DD7B-BCBF-938E8AEB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99" y="97399"/>
            <a:ext cx="10515600" cy="779236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Session Objectives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59FAC52-E2B6-9373-6839-F5DEDEE95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717643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894BB0-744E-E2A4-0861-20E12F1E9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972A20-25AF-EA1B-957D-DF88B8FEAFA2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424883-B5DD-DB93-9259-F787A16E2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FY24 Obligation of Funds &amp; Carryover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8B370A8-B1CE-9979-C7B8-81B20EB7C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903" y="5719594"/>
            <a:ext cx="987587" cy="987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70412A-D374-27F5-D480-BEE3E2CF8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859" y="1221288"/>
            <a:ext cx="11556539" cy="14944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6E2E20-7D71-1D68-440F-4B8E196EFF6C}"/>
              </a:ext>
            </a:extLst>
          </p:cNvPr>
          <p:cNvSpPr txBox="1"/>
          <p:nvPr/>
        </p:nvSpPr>
        <p:spPr>
          <a:xfrm>
            <a:off x="279860" y="2833421"/>
            <a:ext cx="11556540" cy="227964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9100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Budget through the summer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Prorating Funded Services</a:t>
            </a:r>
            <a:endParaRPr lang="en-US" sz="2000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year equitable share + what </a:t>
            </a:r>
            <a:b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needed through summer</a:t>
            </a:r>
            <a:endParaRPr lang="en-US" sz="2000" b="1" i="0" dirty="0">
              <a:solidFill>
                <a:srgbClr val="91004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if funds are </a:t>
            </a:r>
            <a:r>
              <a:rPr lang="en-US" sz="2000" b="1" i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Carryover ONLY the NEEDED amount</a:t>
            </a:r>
            <a:endParaRPr lang="en-US" sz="2000" b="1" i="1" dirty="0">
              <a:solidFill>
                <a:srgbClr val="91004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D060A2-CA61-158B-D96B-284F1F1221AA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r="4082"/>
          <a:stretch/>
        </p:blipFill>
        <p:spPr>
          <a:xfrm>
            <a:off x="5680537" y="2922387"/>
            <a:ext cx="6155861" cy="21906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F3ABDC-40B3-CF24-78CD-1BF814BC82D5}"/>
              </a:ext>
            </a:extLst>
          </p:cNvPr>
          <p:cNvSpPr/>
          <p:nvPr/>
        </p:nvSpPr>
        <p:spPr>
          <a:xfrm>
            <a:off x="643095" y="4391130"/>
            <a:ext cx="4833257" cy="502417"/>
          </a:xfrm>
          <a:prstGeom prst="rect">
            <a:avLst/>
          </a:prstGeom>
          <a:noFill/>
          <a:ln w="57150">
            <a:solidFill>
              <a:srgbClr val="D070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6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5BBE6B-1EE7-9456-7765-3ED96F1BD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51BE5-AB10-372B-FBD7-B9D14BB42783}"/>
              </a:ext>
            </a:extLst>
          </p:cNvPr>
          <p:cNvSpPr txBox="1"/>
          <p:nvPr/>
        </p:nvSpPr>
        <p:spPr>
          <a:xfrm>
            <a:off x="104121" y="1107386"/>
            <a:ext cx="11983755" cy="437681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School Administration Page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 Related Documents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of Intent to Participate – moved to LEA </a:t>
            </a:r>
            <a:b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Library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District Upload/Out of District Upload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School Proportionate Amount Page &amp; </a:t>
            </a:r>
            <a:b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School Service Page Combined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changes in language/instructions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Asides will be calculated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development eliminated as a set aside 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 In/Out of District sections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 participation status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a carryover column (like Title II/IV)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school’s names will be typed by LEA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EE1B81-2134-4114-32A4-1F8F7930D7B6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9FAA29-1225-D5F3-1BCD-D28CAE31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FY26 Updates Title I-A Equitable Services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7BBCF98-0A2C-2C0D-F9AA-3CA89D549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99ABA7-F51C-064D-9ECC-01FCCA594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871" y="1132320"/>
            <a:ext cx="5233005" cy="15346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AB7016-FDCF-DC41-2863-D375C6D1E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872" y="2995863"/>
            <a:ext cx="5140612" cy="35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573C09-D630-D4AF-DA87-846D19403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420F6E-3389-D377-CEEE-FDE93CCBCC45}"/>
              </a:ext>
            </a:extLst>
          </p:cNvPr>
          <p:cNvSpPr txBox="1"/>
          <p:nvPr/>
        </p:nvSpPr>
        <p:spPr>
          <a:xfrm>
            <a:off x="104121" y="1107385"/>
            <a:ext cx="11983755" cy="4469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Aside Page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Aside 3 is collapsed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 will ONLY add the total from chart on the Eligible Private School Service Page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2827F6-F82E-81F9-74C2-93630A1A19E4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3ACEA3-ABC2-C02E-F9EE-058D0444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FY26 Updates Title I-A Equitable Services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66180FD-6A4A-0624-FE92-579111E33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CD1F97-F673-04E3-9504-6FCFD633B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803" y="2121049"/>
            <a:ext cx="8474242" cy="3455911"/>
          </a:xfrm>
          <a:prstGeom prst="rect">
            <a:avLst/>
          </a:prstGeom>
        </p:spPr>
      </p:pic>
      <p:sp>
        <p:nvSpPr>
          <p:cNvPr id="9" name="&quot;Not Allowed&quot; Symbol 8">
            <a:extLst>
              <a:ext uri="{FF2B5EF4-FFF2-40B4-BE49-F238E27FC236}">
                <a16:creationId xmlns:a16="http://schemas.microsoft.com/office/drawing/2014/main" id="{493D0FEF-B47F-F963-E140-40BBDC33C1CE}"/>
              </a:ext>
            </a:extLst>
          </p:cNvPr>
          <p:cNvSpPr/>
          <p:nvPr/>
        </p:nvSpPr>
        <p:spPr>
          <a:xfrm>
            <a:off x="3429000" y="2045368"/>
            <a:ext cx="5089357" cy="3531593"/>
          </a:xfrm>
          <a:prstGeom prst="noSmoking">
            <a:avLst/>
          </a:prstGeom>
          <a:solidFill>
            <a:srgbClr val="910048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2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B6D8D7-54AD-7BC2-4948-B4FF63A8B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44472C-2F22-56F2-0AED-BD0FD180A2DA}"/>
              </a:ext>
            </a:extLst>
          </p:cNvPr>
          <p:cNvSpPr txBox="1"/>
          <p:nvPr/>
        </p:nvSpPr>
        <p:spPr>
          <a:xfrm>
            <a:off x="282969" y="1432238"/>
            <a:ext cx="11712515" cy="33082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fontAlgn="base"/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II-A &amp; IV-A Eligible Private School Service Page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school’s names will be typed by LEA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changes in language/instructions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 participation status</a:t>
            </a:r>
          </a:p>
          <a:p>
            <a:pPr fontAlgn="base"/>
            <a:b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Migrant Ed Basic Grant &amp; Title III LEP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Private School Service Page added</a:t>
            </a:r>
          </a:p>
          <a:p>
            <a:pPr fontAlgn="base"/>
            <a:endParaRPr lang="en-US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Migrant Ed Basic Consortium &amp; Title III Consortium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School Workbook will be uploaded by each LEA as a related document</a:t>
            </a:r>
          </a:p>
          <a:p>
            <a:pPr fontAlgn="base"/>
            <a:endParaRPr lang="en-US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endParaRPr lang="en-US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endParaRPr lang="en-US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3990E6-454C-3362-9357-7E36365821A0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507B06-C4FC-25A1-A9F8-4D64C3D49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FY26 Updates Equitable Services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46F8240-C0AE-5A62-9A4A-1FB53571A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1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B85538-C309-2D3A-CC9F-C9A292989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E54A4F-3F48-3AAE-A21D-1E82B184FE30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20D341-FFCB-B702-330F-638F5EF5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FY26 Updates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7545EE3-B691-B32A-F94A-D57B77B08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009" y="5719591"/>
            <a:ext cx="987587" cy="987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69C4E3-C81F-776B-B1C7-8FDD8CAD7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09" y="1132320"/>
            <a:ext cx="11936728" cy="44695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AE3480-C7F1-09EB-EE32-F9628A85A46B}"/>
              </a:ext>
            </a:extLst>
          </p:cNvPr>
          <p:cNvCxnSpPr/>
          <p:nvPr/>
        </p:nvCxnSpPr>
        <p:spPr>
          <a:xfrm>
            <a:off x="3165230" y="1396722"/>
            <a:ext cx="321547" cy="0"/>
          </a:xfrm>
          <a:prstGeom prst="line">
            <a:avLst/>
          </a:prstGeom>
          <a:ln w="57150">
            <a:solidFill>
              <a:srgbClr val="910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79A4E5-D93A-E9DB-2890-6CA834327270}"/>
              </a:ext>
            </a:extLst>
          </p:cNvPr>
          <p:cNvCxnSpPr>
            <a:cxnSpLocks/>
          </p:cNvCxnSpPr>
          <p:nvPr/>
        </p:nvCxnSpPr>
        <p:spPr>
          <a:xfrm>
            <a:off x="5956997" y="1386673"/>
            <a:ext cx="463900" cy="0"/>
          </a:xfrm>
          <a:prstGeom prst="line">
            <a:avLst/>
          </a:prstGeom>
          <a:ln w="57150">
            <a:solidFill>
              <a:srgbClr val="910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9D1C4C-FDF9-1690-95B6-1F3811DC9F0D}"/>
              </a:ext>
            </a:extLst>
          </p:cNvPr>
          <p:cNvCxnSpPr>
            <a:cxnSpLocks/>
          </p:cNvCxnSpPr>
          <p:nvPr/>
        </p:nvCxnSpPr>
        <p:spPr>
          <a:xfrm>
            <a:off x="7668567" y="1386673"/>
            <a:ext cx="1776884" cy="0"/>
          </a:xfrm>
          <a:prstGeom prst="line">
            <a:avLst/>
          </a:prstGeom>
          <a:ln w="57150">
            <a:solidFill>
              <a:srgbClr val="D07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BB451CC-C4C0-7871-8C33-0FC7E96264EA}"/>
              </a:ext>
            </a:extLst>
          </p:cNvPr>
          <p:cNvSpPr/>
          <p:nvPr/>
        </p:nvSpPr>
        <p:spPr>
          <a:xfrm>
            <a:off x="155009" y="3145134"/>
            <a:ext cx="11881981" cy="643091"/>
          </a:xfrm>
          <a:prstGeom prst="rect">
            <a:avLst/>
          </a:prstGeom>
          <a:noFill/>
          <a:ln w="57150">
            <a:solidFill>
              <a:srgbClr val="9100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9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C0CEB-5BCA-D583-953A-049F14514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B59B34-AC82-3B1B-8DB3-7EB64B623D9E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C4F32C-112F-EBC4-A142-FFA0B8F01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FY26 Updates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2B99AD4-26B1-BD04-0C20-28B932204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009" y="5719591"/>
            <a:ext cx="987587" cy="987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150515-5D87-027D-29D6-14BBA1F82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19" y="1132320"/>
            <a:ext cx="11597586" cy="458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85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67E57E-81D2-44B6-BD6B-F3EBECFCC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873B2E-E1C3-15FD-FCD6-EABAF925BE15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C41AD3-7542-836C-7C7D-C9BC290DE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FY26 Updates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A653F9A-5B90-99AC-084D-AE6E5D459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009" y="5719591"/>
            <a:ext cx="987587" cy="987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4517D6-20DC-AC2B-CE7A-FA7C75FB6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53" y="1168382"/>
            <a:ext cx="10985235" cy="45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299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A7CF86-025B-66D0-8A92-6D91F0E79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7A64FD-28D1-BA36-A5D9-4760565C0347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00FA53-1481-08D0-C19B-22AABFEA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Department Training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ECB5602-F8D9-C676-BAB8-6EC238E89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009" y="5719591"/>
            <a:ext cx="987587" cy="987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F68A78-E375-58C1-1D87-5250D9F64231}"/>
              </a:ext>
            </a:extLst>
          </p:cNvPr>
          <p:cNvSpPr txBox="1"/>
          <p:nvPr/>
        </p:nvSpPr>
        <p:spPr>
          <a:xfrm>
            <a:off x="252306" y="1258051"/>
            <a:ext cx="11549833" cy="29854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Regional Trainings – March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Pod Cast – March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Asynchronous Opportunities – February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R="0" algn="ctr"/>
            <a:r>
              <a:rPr lang="en-US" sz="3200" b="1" dirty="0">
                <a:solidFill>
                  <a:srgbClr val="910048"/>
                </a:solidFill>
                <a:latin typeface="Arial"/>
                <a:cs typeface="Arial"/>
              </a:rPr>
              <a:t>JOIN US FOR OFFICE HOURS!</a:t>
            </a:r>
          </a:p>
          <a:p>
            <a:pPr marR="0" algn="ctr"/>
            <a:endParaRPr lang="en-US" sz="2000" b="1" dirty="0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/>
            <a:r>
              <a:rPr lang="en-US" sz="2800" b="1" dirty="0">
                <a:solidFill>
                  <a:srgbClr val="D0702C"/>
                </a:solidFill>
                <a:latin typeface="Arial"/>
                <a:cs typeface="Arial"/>
              </a:rPr>
              <a:t>The 2</a:t>
            </a:r>
            <a:r>
              <a:rPr lang="en-US" sz="2800" b="1" baseline="30000" dirty="0">
                <a:solidFill>
                  <a:srgbClr val="D0702C"/>
                </a:solidFill>
                <a:latin typeface="Arial"/>
                <a:cs typeface="Arial"/>
              </a:rPr>
              <a:t>nd</a:t>
            </a:r>
            <a:r>
              <a:rPr lang="en-US" sz="2800" b="1" dirty="0">
                <a:solidFill>
                  <a:srgbClr val="D0702C"/>
                </a:solidFill>
                <a:latin typeface="Arial"/>
                <a:cs typeface="Arial"/>
              </a:rPr>
              <a:t> Thursday of every Month</a:t>
            </a:r>
          </a:p>
          <a:p>
            <a:pPr marR="0" algn="ctr"/>
            <a:r>
              <a:rPr lang="en-US" b="1" dirty="0">
                <a:solidFill>
                  <a:srgbClr val="D0702C"/>
                </a:solidFill>
                <a:latin typeface="Arial"/>
                <a:cs typeface="Arial"/>
                <a:hlinkClick r:id="rId5"/>
              </a:rPr>
              <a:t>https://www.azed.gov/titlei/privateschools</a:t>
            </a:r>
            <a:r>
              <a:rPr lang="en-US" b="1" dirty="0">
                <a:solidFill>
                  <a:srgbClr val="D0702C"/>
                </a:solidFill>
                <a:latin typeface="Arial"/>
                <a:cs typeface="Arial"/>
              </a:rPr>
              <a:t> </a:t>
            </a:r>
          </a:p>
          <a:p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C830AB-3A02-2CA3-A1EA-679BBA1D8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6010" y="4641049"/>
            <a:ext cx="7906156" cy="191779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4B2E41-4335-82F3-66CC-60871FFF0983}"/>
              </a:ext>
            </a:extLst>
          </p:cNvPr>
          <p:cNvSpPr/>
          <p:nvPr/>
        </p:nvSpPr>
        <p:spPr>
          <a:xfrm>
            <a:off x="1728316" y="5968720"/>
            <a:ext cx="4863403" cy="738457"/>
          </a:xfrm>
          <a:prstGeom prst="ellipse">
            <a:avLst/>
          </a:prstGeom>
          <a:noFill/>
          <a:ln w="57150">
            <a:solidFill>
              <a:srgbClr val="D070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7D68240-BEE9-48B2-4FB6-C3472B01E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1898" y="6057557"/>
            <a:ext cx="2468205" cy="6220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8635B8-C412-B634-C9F3-99E44501CB51}"/>
              </a:ext>
            </a:extLst>
          </p:cNvPr>
          <p:cNvSpPr/>
          <p:nvPr/>
        </p:nvSpPr>
        <p:spPr>
          <a:xfrm>
            <a:off x="-1" y="707571"/>
            <a:ext cx="12192001" cy="5146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colorful triangles with text">
            <a:extLst>
              <a:ext uri="{FF2B5EF4-FFF2-40B4-BE49-F238E27FC236}">
                <a16:creationId xmlns:a16="http://schemas.microsoft.com/office/drawing/2014/main" id="{8CC4E19E-F573-1836-E7C9-3FFCC264D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70" y="888547"/>
            <a:ext cx="5169260" cy="48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4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7C2822-6D57-DD1F-F05E-3BAED3FCB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7C4E47-5C0C-D782-B4EA-09C46D7B4767}"/>
              </a:ext>
            </a:extLst>
          </p:cNvPr>
          <p:cNvSpPr txBox="1"/>
          <p:nvPr/>
        </p:nvSpPr>
        <p:spPr>
          <a:xfrm>
            <a:off x="127221" y="1431561"/>
            <a:ext cx="11781810" cy="405263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Title I, Part A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equitable services are governed under ESEA section 1117 and 8501</a:t>
            </a:r>
            <a:endParaRPr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Roboto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ESEA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Title VIII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equitable services provisions cover the following programs: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Title I, Part C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Education of Migratory </a:t>
            </a:r>
            <a: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Children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Title II, Part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Supporting Effective Instruction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Title III, Part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English Language Acquisition, Language Enhancement, &amp; Academic Achievement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Title IV, Part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Student Support and Academic Enrichment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Title IV, Part B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- 21st Century Community Learning Centers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Title IV, Part 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Project School Emergency Response to Violence (Project Serve)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10048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C53450-CE3D-4017-CF18-42CE320FE13E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758B5A-5523-E3D2-7D9A-00472592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9" y="117693"/>
            <a:ext cx="10515600" cy="779236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Required Programs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AB723E5-0FE7-3CE0-DB80-DAE4D163C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E91594-DEA9-CCA5-64DC-A5B29DA6A076}"/>
              </a:ext>
            </a:extLst>
          </p:cNvPr>
          <p:cNvSpPr txBox="1"/>
          <p:nvPr/>
        </p:nvSpPr>
        <p:spPr>
          <a:xfrm>
            <a:off x="1883390" y="5901136"/>
            <a:ext cx="842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*Private schools must be nonprofit (PNP)</a:t>
            </a:r>
          </a:p>
        </p:txBody>
      </p:sp>
    </p:spTree>
    <p:extLst>
      <p:ext uri="{BB962C8B-B14F-4D97-AF65-F5344CB8AC3E}">
        <p14:creationId xmlns:p14="http://schemas.microsoft.com/office/powerpoint/2010/main" val="361880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ED4E5A-7048-0EDE-E56B-3796A50B4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830C9F-3070-3AD7-18AE-2ED4616334BD}"/>
              </a:ext>
            </a:extLst>
          </p:cNvPr>
          <p:cNvSpPr txBox="1"/>
          <p:nvPr/>
        </p:nvSpPr>
        <p:spPr>
          <a:xfrm>
            <a:off x="107675" y="3749707"/>
            <a:ext cx="11801355" cy="130212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Title VIII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Sections A-F – All Title VIII programs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Sections F-L – Program specific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35C805-46D9-CA97-283E-93E1736702E7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9EC41A-8934-E1A5-163F-B12B2B66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9" y="117693"/>
            <a:ext cx="10515600" cy="779236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Non-regulatory Guidance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85960D-9CA3-67E4-503F-64723D47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18032E-3EE6-C870-5BFB-F97D825590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900"/>
          <a:stretch/>
        </p:blipFill>
        <p:spPr>
          <a:xfrm>
            <a:off x="107676" y="1132320"/>
            <a:ext cx="7569664" cy="2409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2BA51E-8CA7-695E-28CC-236E1B2433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8353" y="3214006"/>
            <a:ext cx="5900678" cy="352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D79727-7620-AC66-0587-B825455CD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E43BF3-3D08-D8BB-06D3-E38C0F51915A}"/>
              </a:ext>
            </a:extLst>
          </p:cNvPr>
          <p:cNvSpPr txBox="1"/>
          <p:nvPr/>
        </p:nvSpPr>
        <p:spPr>
          <a:xfrm>
            <a:off x="201488" y="1216211"/>
            <a:ext cx="11786195" cy="405917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Notice of Intent to Participate: Jan/Feb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Grants open March 1; Due May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Affirmation of Consultation &amp; Yearlong Planning Template: Mid March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Yearlong Planning Budget: Due to LEA mid April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AOC due when the school year begins/EMAC 9/30/25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Data for services: August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Revise preliminary plan if needed: September/ongoing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Ongoing – See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Sample Timeline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for topics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64CAB5-2519-776A-D346-672CFA3E826E}"/>
              </a:ext>
            </a:extLst>
          </p:cNvPr>
          <p:cNvSpPr/>
          <p:nvPr/>
        </p:nvSpPr>
        <p:spPr>
          <a:xfrm rot="10800000">
            <a:off x="26179" y="41945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70A7BE-2AC9-8418-F4AF-50BA9135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9" y="123364"/>
            <a:ext cx="10515600" cy="779236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Consultation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17F9D39-44D9-55FE-2603-5F253661F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C9ECAD-638D-4CB6-D788-2505559B0579}"/>
              </a:ext>
            </a:extLst>
          </p:cNvPr>
          <p:cNvSpPr txBox="1"/>
          <p:nvPr/>
        </p:nvSpPr>
        <p:spPr>
          <a:xfrm>
            <a:off x="2954216" y="6037817"/>
            <a:ext cx="9117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D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*Private schools must be nonprofit (PNP)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A3D1CA-4B9A-A5FF-634B-27C5A3E82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975" y="4227489"/>
            <a:ext cx="6754798" cy="5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6826FC-A59A-8988-8A67-73A28AA17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D99995-F935-A2AD-C71D-5F72A7E4BB0A}"/>
              </a:ext>
            </a:extLst>
          </p:cNvPr>
          <p:cNvSpPr txBox="1"/>
          <p:nvPr/>
        </p:nvSpPr>
        <p:spPr>
          <a:xfrm>
            <a:off x="218267" y="1300101"/>
            <a:ext cx="11556540" cy="406046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400" b="1" spc="-1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Equitable Share = Student who lives in a Title I-A funded boundary (public LEA) + qualifies based on </a:t>
            </a:r>
            <a:r>
              <a:rPr lang="en-US" sz="2400" b="1" i="1" u="sng" spc="-1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2400" b="1" i="1" spc="-10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2400" b="1" spc="-10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Participation = Student who lives in a Title I-A funded boundary (public LEA) + demonstrates an </a:t>
            </a:r>
            <a:r>
              <a:rPr lang="en-US" sz="2400" b="1" i="1" u="sng" spc="-10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need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400" b="1" spc="-10" dirty="0">
                <a:solidFill>
                  <a:srgbClr val="D07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and/or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2400" b="1" spc="-10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who work directly with eligible Title I-A participants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400" b="1" spc="-10" dirty="0">
                <a:solidFill>
                  <a:srgbClr val="D07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and/or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2400" b="1" spc="-10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 of Title I-A participants</a:t>
            </a:r>
            <a:endParaRPr lang="en-US" sz="2400" dirty="0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B26A0-5D25-4D7C-296F-AACA2A281F45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D78CAB-CB91-F169-B9CF-6A35F5E5A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sz="4000" b="1" spc="-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I-A Equitable Share vs. Program Participation</a:t>
            </a:r>
            <a:endParaRPr lang="en-US" sz="39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2D7E45-7A68-DABB-8D55-775926B3A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5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CD2A22-04E5-8361-5240-8B10B656B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B28836-C07B-DD40-1FD9-C531D0E508B8}"/>
              </a:ext>
            </a:extLst>
          </p:cNvPr>
          <p:cNvSpPr txBox="1"/>
          <p:nvPr/>
        </p:nvSpPr>
        <p:spPr>
          <a:xfrm>
            <a:off x="201489" y="1216210"/>
            <a:ext cx="11556540" cy="438568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Instructional services provided by public school employees, private school teachers, or third-party contractors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Intervention during the day/pull out program (not private school employee)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Before/after school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Tutoring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Summer school programs including scholarships for paid programs through the LEA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Family literacy programs (families of eligible Title I-A students)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Special Title I-A family events/conferences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Professional development (teacher of eligible Title I-A students)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Counseling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Mentoring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Computer- assisted instruction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Home tutoring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Any combination of the above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50A812-282C-AFDD-194D-71BAFE737F3C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EADCC1-C84B-2409-2319-E0E296005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9" y="117693"/>
            <a:ext cx="10515600" cy="779236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Title I-A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5498CCF-AE19-A187-280E-BD01EEBFE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489" y="5752720"/>
            <a:ext cx="987587" cy="9875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0A06FF-6806-C985-727E-3BE58E498E6C}"/>
              </a:ext>
            </a:extLst>
          </p:cNvPr>
          <p:cNvCxnSpPr>
            <a:cxnSpLocks/>
          </p:cNvCxnSpPr>
          <p:nvPr/>
        </p:nvCxnSpPr>
        <p:spPr>
          <a:xfrm>
            <a:off x="705853" y="2178867"/>
            <a:ext cx="9079831" cy="0"/>
          </a:xfrm>
          <a:prstGeom prst="line">
            <a:avLst/>
          </a:prstGeom>
          <a:ln w="57150">
            <a:solidFill>
              <a:srgbClr val="910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E84A03-F933-E57D-9DA9-7AA5A859A290}"/>
              </a:ext>
            </a:extLst>
          </p:cNvPr>
          <p:cNvCxnSpPr/>
          <p:nvPr/>
        </p:nvCxnSpPr>
        <p:spPr>
          <a:xfrm>
            <a:off x="705853" y="3413672"/>
            <a:ext cx="7620000" cy="0"/>
          </a:xfrm>
          <a:prstGeom prst="line">
            <a:avLst/>
          </a:prstGeom>
          <a:ln w="57150">
            <a:solidFill>
              <a:srgbClr val="D07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7F0694-58AD-A5D3-F611-F73F5143DD8E}"/>
              </a:ext>
            </a:extLst>
          </p:cNvPr>
          <p:cNvCxnSpPr>
            <a:cxnSpLocks/>
          </p:cNvCxnSpPr>
          <p:nvPr/>
        </p:nvCxnSpPr>
        <p:spPr>
          <a:xfrm>
            <a:off x="705853" y="4618061"/>
            <a:ext cx="2526234" cy="0"/>
          </a:xfrm>
          <a:prstGeom prst="line">
            <a:avLst/>
          </a:prstGeom>
          <a:ln w="57150">
            <a:solidFill>
              <a:srgbClr val="910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D44E1E-C2BC-7A41-7577-A74F43782B15}"/>
              </a:ext>
            </a:extLst>
          </p:cNvPr>
          <p:cNvCxnSpPr/>
          <p:nvPr/>
        </p:nvCxnSpPr>
        <p:spPr>
          <a:xfrm>
            <a:off x="705853" y="5514333"/>
            <a:ext cx="3769894" cy="0"/>
          </a:xfrm>
          <a:prstGeom prst="line">
            <a:avLst/>
          </a:prstGeom>
          <a:ln w="57150">
            <a:solidFill>
              <a:srgbClr val="D07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69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ACD63-BEB2-985F-2173-651DCE4AA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91566D-A9F1-CA90-5130-D134599DEAF6}"/>
              </a:ext>
            </a:extLst>
          </p:cNvPr>
          <p:cNvSpPr txBox="1"/>
          <p:nvPr/>
        </p:nvSpPr>
        <p:spPr>
          <a:xfrm>
            <a:off x="179599" y="1201094"/>
            <a:ext cx="11556540" cy="470034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C10C"/>
              </a:buClr>
              <a:buSzPct val="85000"/>
              <a:tabLst/>
              <a:defRPr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 receiving a Title I allocation of $500,000 or more </a:t>
            </a:r>
            <a:r>
              <a:rPr lang="en-US" sz="2000" b="1" u="sng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reserve 1% of the total equitable share </a:t>
            </a: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Title I parent and family engagement activities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 have the responsibility to ensure private schools provide family engagement activities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may not be school-wide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families of eligible Title I students may participate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C10C"/>
              </a:buClr>
              <a:buSzPct val="85000"/>
              <a:tabLst/>
              <a:defRPr/>
            </a:pPr>
            <a:endParaRPr lang="en-US" sz="1600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C10C"/>
              </a:buClr>
              <a:buSzPct val="85000"/>
              <a:tabLst/>
              <a:defRPr/>
            </a:pPr>
            <a: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Engagement Activity Examples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meetings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Parent-teacher conferences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between the Title I teachers and parents on students’ academic progress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education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library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training activities on how to work at home with children on content and skills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 access to Title I staff to receive information about their child’s progress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school parent representation on a district-wide private school working group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refreshments for parents and families at Title I meetings</a:t>
            </a:r>
            <a:endParaRPr lang="en-US" b="1" dirty="0">
              <a:solidFill>
                <a:srgbClr val="002D7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7AA28A-668C-0161-E66D-BB7F655F55DB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B6C68A-9DEC-DFE5-BE48-861F0FFF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Title I-A Family Engagement Requirement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D5ED145-A8EB-AB05-7CD2-0897F763F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99" y="6019137"/>
            <a:ext cx="776827" cy="7768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12782E-87A4-6508-032F-F8286405104F}"/>
              </a:ext>
            </a:extLst>
          </p:cNvPr>
          <p:cNvSpPr/>
          <p:nvPr/>
        </p:nvSpPr>
        <p:spPr>
          <a:xfrm>
            <a:off x="304800" y="1844842"/>
            <a:ext cx="10347158" cy="336884"/>
          </a:xfrm>
          <a:prstGeom prst="rect">
            <a:avLst/>
          </a:prstGeom>
          <a:noFill/>
          <a:ln w="57150">
            <a:solidFill>
              <a:srgbClr val="D070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A06F46-82E4-03FD-8C6E-D29243490543}"/>
              </a:ext>
            </a:extLst>
          </p:cNvPr>
          <p:cNvCxnSpPr/>
          <p:nvPr/>
        </p:nvCxnSpPr>
        <p:spPr>
          <a:xfrm>
            <a:off x="417095" y="4317391"/>
            <a:ext cx="1909010" cy="0"/>
          </a:xfrm>
          <a:prstGeom prst="line">
            <a:avLst/>
          </a:prstGeom>
          <a:ln w="57150">
            <a:solidFill>
              <a:srgbClr val="D07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399DEC-38B0-85CD-7835-4FCBBEEFED97}"/>
              </a:ext>
            </a:extLst>
          </p:cNvPr>
          <p:cNvCxnSpPr>
            <a:cxnSpLocks/>
          </p:cNvCxnSpPr>
          <p:nvPr/>
        </p:nvCxnSpPr>
        <p:spPr>
          <a:xfrm>
            <a:off x="417095" y="4617991"/>
            <a:ext cx="1909010" cy="0"/>
          </a:xfrm>
          <a:prstGeom prst="line">
            <a:avLst/>
          </a:prstGeom>
          <a:ln w="57150">
            <a:solidFill>
              <a:srgbClr val="002D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0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356719-5f92-4543-913c-2de884923c44">
      <Terms xmlns="http://schemas.microsoft.com/office/infopath/2007/PartnerControls"/>
    </lcf76f155ced4ddcb4097134ff3c332f>
    <TaxCatchAll xmlns="f69ac7c7-1a2e-46bd-a988-685139f8f25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3048E7217D864584FB872C09E7ADEE" ma:contentTypeVersion="18" ma:contentTypeDescription="Create a new document." ma:contentTypeScope="" ma:versionID="97f1df78c1678e464e8ccda4b3abcdad">
  <xsd:schema xmlns:xsd="http://www.w3.org/2001/XMLSchema" xmlns:xs="http://www.w3.org/2001/XMLSchema" xmlns:p="http://schemas.microsoft.com/office/2006/metadata/properties" xmlns:ns2="a5356719-5f92-4543-913c-2de884923c44" xmlns:ns3="5e705c7a-4915-49f5-9c55-5769c0b52275" xmlns:ns4="f69ac7c7-1a2e-46bd-a988-685139f8f258" targetNamespace="http://schemas.microsoft.com/office/2006/metadata/properties" ma:root="true" ma:fieldsID="c1b318aed961b57fb4a590ae07d63f94" ns2:_="" ns3:_="" ns4:_="">
    <xsd:import namespace="a5356719-5f92-4543-913c-2de884923c44"/>
    <xsd:import namespace="5e705c7a-4915-49f5-9c55-5769c0b52275"/>
    <xsd:import namespace="f69ac7c7-1a2e-46bd-a988-685139f8f2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356719-5f92-4543-913c-2de884923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b50a19-44cd-47bf-aae0-69db42930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05c7a-4915-49f5-9c55-5769c0b522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ac7c7-1a2e-46bd-a988-685139f8f258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bdc3242e-72eb-40fe-802c-ce9881c47a04}" ma:internalName="TaxCatchAll" ma:showField="CatchAllData" ma:web="5e705c7a-4915-49f5-9c55-5769c0b522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B4FAF9-92C5-4503-89C1-2BC8D0B914B8}">
  <ds:schemaRefs>
    <ds:schemaRef ds:uri="f69ac7c7-1a2e-46bd-a988-685139f8f258"/>
    <ds:schemaRef ds:uri="http://schemas.openxmlformats.org/package/2006/metadata/core-properties"/>
    <ds:schemaRef ds:uri="http://purl.org/dc/terms/"/>
    <ds:schemaRef ds:uri="5e705c7a-4915-49f5-9c55-5769c0b52275"/>
    <ds:schemaRef ds:uri="a5356719-5f92-4543-913c-2de884923c44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B4E073E-6BA9-428E-999B-1B626655AA7E}">
  <ds:schemaRefs>
    <ds:schemaRef ds:uri="5e705c7a-4915-49f5-9c55-5769c0b52275"/>
    <ds:schemaRef ds:uri="a5356719-5f92-4543-913c-2de884923c44"/>
    <ds:schemaRef ds:uri="f69ac7c7-1a2e-46bd-a988-685139f8f2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F4ABF21-0EFA-4CCA-95EF-DF9614D052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1683</Words>
  <Application>Microsoft Office PowerPoint</Application>
  <PresentationFormat>Widescreen</PresentationFormat>
  <Paragraphs>274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Aptos</vt:lpstr>
      <vt:lpstr>Arial</vt:lpstr>
      <vt:lpstr>Calibri</vt:lpstr>
      <vt:lpstr>Calibri Light</vt:lpstr>
      <vt:lpstr>Montserrat</vt:lpstr>
      <vt:lpstr>Segoe UI</vt:lpstr>
      <vt:lpstr>Wingdings</vt:lpstr>
      <vt:lpstr>Office Theme</vt:lpstr>
      <vt:lpstr>PowerPoint Presentation</vt:lpstr>
      <vt:lpstr>PowerPoint Presentation</vt:lpstr>
      <vt:lpstr>Session Objectives</vt:lpstr>
      <vt:lpstr>Required Programs</vt:lpstr>
      <vt:lpstr>Non-regulatory Guidance</vt:lpstr>
      <vt:lpstr>Consultation</vt:lpstr>
      <vt:lpstr>Title I-A Equitable Share vs. Program Participation</vt:lpstr>
      <vt:lpstr>Title I-A</vt:lpstr>
      <vt:lpstr>Title I-A Family Engagement Requirement</vt:lpstr>
      <vt:lpstr>Title I-C</vt:lpstr>
      <vt:lpstr>Title II-A</vt:lpstr>
      <vt:lpstr>Title II-A Prorating Professional Development</vt:lpstr>
      <vt:lpstr>Title III-A</vt:lpstr>
      <vt:lpstr>Title IV-A 20/20 Rule</vt:lpstr>
      <vt:lpstr>Title IV-A Well Rounded</vt:lpstr>
      <vt:lpstr>Title IV-A Safe &amp; Healthy</vt:lpstr>
      <vt:lpstr>Title IV-A Effective Use of Technology</vt:lpstr>
      <vt:lpstr>Title IV-B</vt:lpstr>
      <vt:lpstr>Title IV-B</vt:lpstr>
      <vt:lpstr>Scenario Activity</vt:lpstr>
      <vt:lpstr>Equitable Service Monitoring</vt:lpstr>
      <vt:lpstr>Equitable Service Timeline &amp; Procedures</vt:lpstr>
      <vt:lpstr>Equitable Service Timeline &amp; Procedures</vt:lpstr>
      <vt:lpstr>Equitable Service Timeline &amp; Procedures</vt:lpstr>
      <vt:lpstr>Equitable Service Consultation</vt:lpstr>
      <vt:lpstr>Equitable Service Timeline &amp; Procedures</vt:lpstr>
      <vt:lpstr>Equitable Service Consultation</vt:lpstr>
      <vt:lpstr>FY24 Obligation of Funds &amp; Carryover </vt:lpstr>
      <vt:lpstr>FY24 Obligation of Funds &amp; Carryover </vt:lpstr>
      <vt:lpstr>FY24 Obligation of Funds &amp; Carryover </vt:lpstr>
      <vt:lpstr>FY26 Updates Title I-A Equitable Services</vt:lpstr>
      <vt:lpstr>FY26 Updates Title I-A Equitable Services</vt:lpstr>
      <vt:lpstr>FY26 Updates Equitable Services</vt:lpstr>
      <vt:lpstr>FY26 Updates</vt:lpstr>
      <vt:lpstr>FY26 Updates</vt:lpstr>
      <vt:lpstr>FY26 Updates</vt:lpstr>
      <vt:lpstr>Department Training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Udall, Michelle</dc:creator>
  <cp:lastModifiedBy>Morse, Tiffiany</cp:lastModifiedBy>
  <cp:revision>14</cp:revision>
  <dcterms:created xsi:type="dcterms:W3CDTF">2024-02-06T19:39:48Z</dcterms:created>
  <dcterms:modified xsi:type="dcterms:W3CDTF">2025-01-28T00:20:06Z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0x010100228F55A438CAA749BFA79916C5F1DD64</vt:lpwstr>
  </property>
  <property fmtid="{D5CDD505-2E9C-101B-9397-08002B2CF9AE}" pid="3" name="MediaServiceImageTags">
    <vt:lpwstr/>
  </property>
</Properties>
</file>