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62" r:id="rId5"/>
    <p:sldId id="293" r:id="rId6"/>
    <p:sldId id="257" r:id="rId7"/>
    <p:sldId id="294" r:id="rId8"/>
    <p:sldId id="295" r:id="rId9"/>
    <p:sldId id="296" r:id="rId10"/>
    <p:sldId id="323" r:id="rId11"/>
    <p:sldId id="297" r:id="rId12"/>
    <p:sldId id="298" r:id="rId13"/>
    <p:sldId id="304" r:id="rId14"/>
    <p:sldId id="299" r:id="rId15"/>
    <p:sldId id="300" r:id="rId16"/>
    <p:sldId id="301" r:id="rId17"/>
    <p:sldId id="302" r:id="rId18"/>
    <p:sldId id="305" r:id="rId19"/>
    <p:sldId id="306" r:id="rId20"/>
    <p:sldId id="303" r:id="rId21"/>
    <p:sldId id="307" r:id="rId22"/>
    <p:sldId id="308" r:id="rId23"/>
    <p:sldId id="309" r:id="rId24"/>
    <p:sldId id="310" r:id="rId25"/>
    <p:sldId id="311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6" r:id="rId37"/>
    <p:sldId id="26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CDA63A-8451-D723-9325-3E91188A3ECF}" name="Fletcher, Nikole" initials="FN" userId="S::nikole.fletcher@azed.gov::a2cf8085-df51-4725-9653-5278f39e3cf1" providerId="AD"/>
  <p188:author id="{91CD5974-822F-4CA1-FC47-39F955AA37BE}" name="Morse, Tiffiany" initials="TM" userId="S::Tiffiany.Morse@azed.gov::6a9728cd-a347-4065-8122-e6dc422cc8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48"/>
    <a:srgbClr val="D0702C"/>
    <a:srgbClr val="002D72"/>
    <a:srgbClr val="D399B6"/>
    <a:srgbClr val="DB905B"/>
    <a:srgbClr val="DAAAC2"/>
    <a:srgbClr val="EABFA1"/>
    <a:srgbClr val="8096B9"/>
    <a:srgbClr val="CB6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161AB-B180-4DD7-AF80-054DFBC1652C}" v="402" dt="2025-01-28T00:16:12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se, Tiffiany" userId="6a9728cd-a347-4065-8122-e6dc422cc891" providerId="ADAL" clId="{ED6161AB-B180-4DD7-AF80-054DFBC1652C}"/>
    <pc:docChg chg="undo redo custSel addSld delSld modSld sldOrd">
      <pc:chgData name="Morse, Tiffiany" userId="6a9728cd-a347-4065-8122-e6dc422cc891" providerId="ADAL" clId="{ED6161AB-B180-4DD7-AF80-054DFBC1652C}" dt="2025-01-28T00:17:08.806" v="8536" actId="1582"/>
      <pc:docMkLst>
        <pc:docMk/>
      </pc:docMkLst>
      <pc:sldChg chg="addSp delSp modSp mod">
        <pc:chgData name="Morse, Tiffiany" userId="6a9728cd-a347-4065-8122-e6dc422cc891" providerId="ADAL" clId="{ED6161AB-B180-4DD7-AF80-054DFBC1652C}" dt="2025-01-14T04:51:15.810" v="6825" actId="14100"/>
        <pc:sldMkLst>
          <pc:docMk/>
          <pc:sldMk cId="2606978701" sldId="257"/>
        </pc:sldMkLst>
        <pc:spChg chg="mod">
          <ac:chgData name="Morse, Tiffiany" userId="6a9728cd-a347-4065-8122-e6dc422cc891" providerId="ADAL" clId="{ED6161AB-B180-4DD7-AF80-054DFBC1652C}" dt="2025-01-14T04:51:15.810" v="6825" actId="14100"/>
          <ac:spMkLst>
            <pc:docMk/>
            <pc:sldMk cId="2606978701" sldId="257"/>
            <ac:spMk id="2" creationId="{FBE56C0B-2829-8E4C-1E55-368CFB2E4ED9}"/>
          </ac:spMkLst>
        </pc:spChg>
        <pc:spChg chg="mod">
          <ac:chgData name="Morse, Tiffiany" userId="6a9728cd-a347-4065-8122-e6dc422cc891" providerId="ADAL" clId="{ED6161AB-B180-4DD7-AF80-054DFBC1652C}" dt="2025-01-13T21:17:48.302" v="100" actId="14100"/>
          <ac:spMkLst>
            <pc:docMk/>
            <pc:sldMk cId="2606978701" sldId="257"/>
            <ac:spMk id="3" creationId="{36F21AEC-6004-E061-E2F9-4537CC70B462}"/>
          </ac:spMkLst>
        </pc:spChg>
        <pc:spChg chg="mod">
          <ac:chgData name="Morse, Tiffiany" userId="6a9728cd-a347-4065-8122-e6dc422cc891" providerId="ADAL" clId="{ED6161AB-B180-4DD7-AF80-054DFBC1652C}" dt="2025-01-13T21:26:27.642" v="480" actId="20577"/>
          <ac:spMkLst>
            <pc:docMk/>
            <pc:sldMk cId="2606978701" sldId="257"/>
            <ac:spMk id="4" creationId="{F685583D-8D47-DD7B-BCBF-938E8AEB6095}"/>
          </ac:spMkLst>
        </pc:spChg>
      </pc:sldChg>
      <pc:sldChg chg="del">
        <pc:chgData name="Morse, Tiffiany" userId="6a9728cd-a347-4065-8122-e6dc422cc891" providerId="ADAL" clId="{ED6161AB-B180-4DD7-AF80-054DFBC1652C}" dt="2025-01-13T21:17:16.123" v="78" actId="47"/>
        <pc:sldMkLst>
          <pc:docMk/>
          <pc:sldMk cId="2873922077" sldId="258"/>
        </pc:sldMkLst>
      </pc:sldChg>
      <pc:sldChg chg="del">
        <pc:chgData name="Morse, Tiffiany" userId="6a9728cd-a347-4065-8122-e6dc422cc891" providerId="ADAL" clId="{ED6161AB-B180-4DD7-AF80-054DFBC1652C}" dt="2025-01-13T21:17:23.115" v="94" actId="47"/>
        <pc:sldMkLst>
          <pc:docMk/>
          <pc:sldMk cId="1402493889" sldId="260"/>
        </pc:sldMkLst>
      </pc:sldChg>
      <pc:sldChg chg="del">
        <pc:chgData name="Morse, Tiffiany" userId="6a9728cd-a347-4065-8122-e6dc422cc891" providerId="ADAL" clId="{ED6161AB-B180-4DD7-AF80-054DFBC1652C}" dt="2025-01-13T21:17:14.329" v="72" actId="47"/>
        <pc:sldMkLst>
          <pc:docMk/>
          <pc:sldMk cId="1848266175" sldId="261"/>
        </pc:sldMkLst>
      </pc:sldChg>
      <pc:sldChg chg="addSp delSp modSp mod modNotesTx">
        <pc:chgData name="Morse, Tiffiany" userId="6a9728cd-a347-4065-8122-e6dc422cc891" providerId="ADAL" clId="{ED6161AB-B180-4DD7-AF80-054DFBC1652C}" dt="2025-01-14T17:16:51.643" v="7781" actId="6549"/>
        <pc:sldMkLst>
          <pc:docMk/>
          <pc:sldMk cId="1763732465" sldId="262"/>
        </pc:sldMkLst>
        <pc:spChg chg="mod">
          <ac:chgData name="Morse, Tiffiany" userId="6a9728cd-a347-4065-8122-e6dc422cc891" providerId="ADAL" clId="{ED6161AB-B180-4DD7-AF80-054DFBC1652C}" dt="2025-01-13T20:53:35.458" v="3" actId="14100"/>
          <ac:spMkLst>
            <pc:docMk/>
            <pc:sldMk cId="1763732465" sldId="262"/>
            <ac:spMk id="3" creationId="{C2B4004F-D7F1-0C7E-EC4B-E83455FC3EA0}"/>
          </ac:spMkLst>
        </pc:spChg>
        <pc:spChg chg="add mod">
          <ac:chgData name="Morse, Tiffiany" userId="6a9728cd-a347-4065-8122-e6dc422cc891" providerId="ADAL" clId="{ED6161AB-B180-4DD7-AF80-054DFBC1652C}" dt="2025-01-13T20:54:54.172" v="60" actId="403"/>
          <ac:spMkLst>
            <pc:docMk/>
            <pc:sldMk cId="1763732465" sldId="262"/>
            <ac:spMk id="5" creationId="{534C1244-DEF5-1613-150C-4A5345BF0951}"/>
          </ac:spMkLst>
        </pc:spChg>
        <pc:picChg chg="mod">
          <ac:chgData name="Morse, Tiffiany" userId="6a9728cd-a347-4065-8122-e6dc422cc891" providerId="ADAL" clId="{ED6161AB-B180-4DD7-AF80-054DFBC1652C}" dt="2025-01-13T20:53:32.130" v="2" actId="1076"/>
          <ac:picMkLst>
            <pc:docMk/>
            <pc:sldMk cId="1763732465" sldId="262"/>
            <ac:picMk id="4" creationId="{8F4142EC-0068-F29A-FED4-EEBC5B783262}"/>
          </ac:picMkLst>
        </pc:picChg>
      </pc:sldChg>
      <pc:sldChg chg="del">
        <pc:chgData name="Morse, Tiffiany" userId="6a9728cd-a347-4065-8122-e6dc422cc891" providerId="ADAL" clId="{ED6161AB-B180-4DD7-AF80-054DFBC1652C}" dt="2025-01-13T21:17:23.586" v="96" actId="47"/>
        <pc:sldMkLst>
          <pc:docMk/>
          <pc:sldMk cId="933008910" sldId="265"/>
        </pc:sldMkLst>
      </pc:sldChg>
      <pc:sldChg chg="del">
        <pc:chgData name="Morse, Tiffiany" userId="6a9728cd-a347-4065-8122-e6dc422cc891" providerId="ADAL" clId="{ED6161AB-B180-4DD7-AF80-054DFBC1652C}" dt="2025-01-13T21:17:16.407" v="81" actId="47"/>
        <pc:sldMkLst>
          <pc:docMk/>
          <pc:sldMk cId="2327533037" sldId="270"/>
        </pc:sldMkLst>
      </pc:sldChg>
      <pc:sldChg chg="del">
        <pc:chgData name="Morse, Tiffiany" userId="6a9728cd-a347-4065-8122-e6dc422cc891" providerId="ADAL" clId="{ED6161AB-B180-4DD7-AF80-054DFBC1652C}" dt="2025-01-13T21:17:16.176" v="79" actId="47"/>
        <pc:sldMkLst>
          <pc:docMk/>
          <pc:sldMk cId="808447911" sldId="271"/>
        </pc:sldMkLst>
      </pc:sldChg>
      <pc:sldChg chg="del">
        <pc:chgData name="Morse, Tiffiany" userId="6a9728cd-a347-4065-8122-e6dc422cc891" providerId="ADAL" clId="{ED6161AB-B180-4DD7-AF80-054DFBC1652C}" dt="2025-01-13T21:17:15.227" v="74" actId="47"/>
        <pc:sldMkLst>
          <pc:docMk/>
          <pc:sldMk cId="2184038072" sldId="272"/>
        </pc:sldMkLst>
      </pc:sldChg>
      <pc:sldChg chg="del">
        <pc:chgData name="Morse, Tiffiany" userId="6a9728cd-a347-4065-8122-e6dc422cc891" providerId="ADAL" clId="{ED6161AB-B180-4DD7-AF80-054DFBC1652C}" dt="2025-01-13T21:17:15.678" v="76" actId="47"/>
        <pc:sldMkLst>
          <pc:docMk/>
          <pc:sldMk cId="3648133156" sldId="273"/>
        </pc:sldMkLst>
      </pc:sldChg>
      <pc:sldChg chg="del">
        <pc:chgData name="Morse, Tiffiany" userId="6a9728cd-a347-4065-8122-e6dc422cc891" providerId="ADAL" clId="{ED6161AB-B180-4DD7-AF80-054DFBC1652C}" dt="2025-01-13T21:17:15.602" v="75" actId="47"/>
        <pc:sldMkLst>
          <pc:docMk/>
          <pc:sldMk cId="2241794037" sldId="274"/>
        </pc:sldMkLst>
      </pc:sldChg>
      <pc:sldChg chg="del">
        <pc:chgData name="Morse, Tiffiany" userId="6a9728cd-a347-4065-8122-e6dc422cc891" providerId="ADAL" clId="{ED6161AB-B180-4DD7-AF80-054DFBC1652C}" dt="2025-01-13T21:17:16.251" v="80" actId="47"/>
        <pc:sldMkLst>
          <pc:docMk/>
          <pc:sldMk cId="1624992751" sldId="275"/>
        </pc:sldMkLst>
      </pc:sldChg>
      <pc:sldChg chg="del">
        <pc:chgData name="Morse, Tiffiany" userId="6a9728cd-a347-4065-8122-e6dc422cc891" providerId="ADAL" clId="{ED6161AB-B180-4DD7-AF80-054DFBC1652C}" dt="2025-01-13T21:17:16.578" v="82" actId="47"/>
        <pc:sldMkLst>
          <pc:docMk/>
          <pc:sldMk cId="609027629" sldId="276"/>
        </pc:sldMkLst>
      </pc:sldChg>
      <pc:sldChg chg="del">
        <pc:chgData name="Morse, Tiffiany" userId="6a9728cd-a347-4065-8122-e6dc422cc891" providerId="ADAL" clId="{ED6161AB-B180-4DD7-AF80-054DFBC1652C}" dt="2025-01-13T21:17:21.664" v="89" actId="47"/>
        <pc:sldMkLst>
          <pc:docMk/>
          <pc:sldMk cId="1710426499" sldId="277"/>
        </pc:sldMkLst>
      </pc:sldChg>
      <pc:sldChg chg="del">
        <pc:chgData name="Morse, Tiffiany" userId="6a9728cd-a347-4065-8122-e6dc422cc891" providerId="ADAL" clId="{ED6161AB-B180-4DD7-AF80-054DFBC1652C}" dt="2025-01-13T21:17:20.336" v="85" actId="47"/>
        <pc:sldMkLst>
          <pc:docMk/>
          <pc:sldMk cId="2467385334" sldId="278"/>
        </pc:sldMkLst>
      </pc:sldChg>
      <pc:sldChg chg="del">
        <pc:chgData name="Morse, Tiffiany" userId="6a9728cd-a347-4065-8122-e6dc422cc891" providerId="ADAL" clId="{ED6161AB-B180-4DD7-AF80-054DFBC1652C}" dt="2025-01-13T21:17:21.282" v="88" actId="47"/>
        <pc:sldMkLst>
          <pc:docMk/>
          <pc:sldMk cId="2929641990" sldId="280"/>
        </pc:sldMkLst>
      </pc:sldChg>
      <pc:sldChg chg="del">
        <pc:chgData name="Morse, Tiffiany" userId="6a9728cd-a347-4065-8122-e6dc422cc891" providerId="ADAL" clId="{ED6161AB-B180-4DD7-AF80-054DFBC1652C}" dt="2025-01-13T21:17:20.644" v="86" actId="47"/>
        <pc:sldMkLst>
          <pc:docMk/>
          <pc:sldMk cId="12175991" sldId="281"/>
        </pc:sldMkLst>
      </pc:sldChg>
      <pc:sldChg chg="del">
        <pc:chgData name="Morse, Tiffiany" userId="6a9728cd-a347-4065-8122-e6dc422cc891" providerId="ADAL" clId="{ED6161AB-B180-4DD7-AF80-054DFBC1652C}" dt="2025-01-13T21:17:20.981" v="87" actId="47"/>
        <pc:sldMkLst>
          <pc:docMk/>
          <pc:sldMk cId="3365822588" sldId="282"/>
        </pc:sldMkLst>
      </pc:sldChg>
      <pc:sldChg chg="del">
        <pc:chgData name="Morse, Tiffiany" userId="6a9728cd-a347-4065-8122-e6dc422cc891" providerId="ADAL" clId="{ED6161AB-B180-4DD7-AF80-054DFBC1652C}" dt="2025-01-13T21:17:16.065" v="77" actId="47"/>
        <pc:sldMkLst>
          <pc:docMk/>
          <pc:sldMk cId="463904727" sldId="283"/>
        </pc:sldMkLst>
      </pc:sldChg>
      <pc:sldChg chg="del">
        <pc:chgData name="Morse, Tiffiany" userId="6a9728cd-a347-4065-8122-e6dc422cc891" providerId="ADAL" clId="{ED6161AB-B180-4DD7-AF80-054DFBC1652C}" dt="2025-01-13T21:17:14.839" v="73" actId="47"/>
        <pc:sldMkLst>
          <pc:docMk/>
          <pc:sldMk cId="1752656909" sldId="285"/>
        </pc:sldMkLst>
      </pc:sldChg>
      <pc:sldChg chg="del">
        <pc:chgData name="Morse, Tiffiany" userId="6a9728cd-a347-4065-8122-e6dc422cc891" providerId="ADAL" clId="{ED6161AB-B180-4DD7-AF80-054DFBC1652C}" dt="2025-01-13T21:17:20.011" v="84" actId="47"/>
        <pc:sldMkLst>
          <pc:docMk/>
          <pc:sldMk cId="2293860795" sldId="286"/>
        </pc:sldMkLst>
      </pc:sldChg>
      <pc:sldChg chg="del">
        <pc:chgData name="Morse, Tiffiany" userId="6a9728cd-a347-4065-8122-e6dc422cc891" providerId="ADAL" clId="{ED6161AB-B180-4DD7-AF80-054DFBC1652C}" dt="2025-01-13T21:17:19.558" v="83" actId="47"/>
        <pc:sldMkLst>
          <pc:docMk/>
          <pc:sldMk cId="2605040422" sldId="287"/>
        </pc:sldMkLst>
      </pc:sldChg>
      <pc:sldChg chg="del">
        <pc:chgData name="Morse, Tiffiany" userId="6a9728cd-a347-4065-8122-e6dc422cc891" providerId="ADAL" clId="{ED6161AB-B180-4DD7-AF80-054DFBC1652C}" dt="2025-01-13T21:17:22.259" v="91" actId="47"/>
        <pc:sldMkLst>
          <pc:docMk/>
          <pc:sldMk cId="1442018170" sldId="288"/>
        </pc:sldMkLst>
      </pc:sldChg>
      <pc:sldChg chg="del">
        <pc:chgData name="Morse, Tiffiany" userId="6a9728cd-a347-4065-8122-e6dc422cc891" providerId="ADAL" clId="{ED6161AB-B180-4DD7-AF80-054DFBC1652C}" dt="2025-01-13T21:17:21.965" v="90" actId="47"/>
        <pc:sldMkLst>
          <pc:docMk/>
          <pc:sldMk cId="1495544765" sldId="289"/>
        </pc:sldMkLst>
      </pc:sldChg>
      <pc:sldChg chg="del">
        <pc:chgData name="Morse, Tiffiany" userId="6a9728cd-a347-4065-8122-e6dc422cc891" providerId="ADAL" clId="{ED6161AB-B180-4DD7-AF80-054DFBC1652C}" dt="2025-01-13T21:17:23.378" v="95" actId="47"/>
        <pc:sldMkLst>
          <pc:docMk/>
          <pc:sldMk cId="2350971988" sldId="290"/>
        </pc:sldMkLst>
      </pc:sldChg>
      <pc:sldChg chg="del">
        <pc:chgData name="Morse, Tiffiany" userId="6a9728cd-a347-4065-8122-e6dc422cc891" providerId="ADAL" clId="{ED6161AB-B180-4DD7-AF80-054DFBC1652C}" dt="2025-01-13T21:17:22.818" v="93" actId="47"/>
        <pc:sldMkLst>
          <pc:docMk/>
          <pc:sldMk cId="1514872500" sldId="291"/>
        </pc:sldMkLst>
      </pc:sldChg>
      <pc:sldChg chg="del">
        <pc:chgData name="Morse, Tiffiany" userId="6a9728cd-a347-4065-8122-e6dc422cc891" providerId="ADAL" clId="{ED6161AB-B180-4DD7-AF80-054DFBC1652C}" dt="2025-01-13T21:17:22.555" v="92" actId="47"/>
        <pc:sldMkLst>
          <pc:docMk/>
          <pc:sldMk cId="3806206068" sldId="292"/>
        </pc:sldMkLst>
      </pc:sldChg>
      <pc:sldChg chg="addSp delSp modSp mod">
        <pc:chgData name="Morse, Tiffiany" userId="6a9728cd-a347-4065-8122-e6dc422cc891" providerId="ADAL" clId="{ED6161AB-B180-4DD7-AF80-054DFBC1652C}" dt="2025-01-13T21:06:34.959" v="66" actId="1076"/>
        <pc:sldMkLst>
          <pc:docMk/>
          <pc:sldMk cId="809108851" sldId="293"/>
        </pc:sldMkLst>
        <pc:spChg chg="mod">
          <ac:chgData name="Morse, Tiffiany" userId="6a9728cd-a347-4065-8122-e6dc422cc891" providerId="ADAL" clId="{ED6161AB-B180-4DD7-AF80-054DFBC1652C}" dt="2025-01-13T21:06:34.959" v="66" actId="1076"/>
          <ac:spMkLst>
            <pc:docMk/>
            <pc:sldMk cId="809108851" sldId="293"/>
            <ac:spMk id="6" creationId="{6ECCB3F4-F8B5-A4FB-F803-3A27EF70A16F}"/>
          </ac:spMkLst>
        </pc:spChg>
        <pc:picChg chg="mod">
          <ac:chgData name="Morse, Tiffiany" userId="6a9728cd-a347-4065-8122-e6dc422cc891" providerId="ADAL" clId="{ED6161AB-B180-4DD7-AF80-054DFBC1652C}" dt="2025-01-13T21:06:22.632" v="63" actId="1076"/>
          <ac:picMkLst>
            <pc:docMk/>
            <pc:sldMk cId="809108851" sldId="293"/>
            <ac:picMk id="4" creationId="{2B5C86BB-0B6A-45E2-A834-5A9B811A5121}"/>
          </ac:picMkLst>
        </pc:picChg>
        <pc:picChg chg="add mod">
          <ac:chgData name="Morse, Tiffiany" userId="6a9728cd-a347-4065-8122-e6dc422cc891" providerId="ADAL" clId="{ED6161AB-B180-4DD7-AF80-054DFBC1652C}" dt="2025-01-13T21:06:30.269" v="65" actId="1076"/>
          <ac:picMkLst>
            <pc:docMk/>
            <pc:sldMk cId="809108851" sldId="293"/>
            <ac:picMk id="8" creationId="{96C7073B-0587-ED0B-AB47-A49881A170A8}"/>
          </ac:picMkLst>
        </pc:picChg>
      </pc:sldChg>
      <pc:sldChg chg="addSp modSp add mod">
        <pc:chgData name="Morse, Tiffiany" userId="6a9728cd-a347-4065-8122-e6dc422cc891" providerId="ADAL" clId="{ED6161AB-B180-4DD7-AF80-054DFBC1652C}" dt="2025-01-14T03:56:43.672" v="5854" actId="207"/>
        <pc:sldMkLst>
          <pc:docMk/>
          <pc:sldMk cId="3618807987" sldId="294"/>
        </pc:sldMkLst>
        <pc:spChg chg="mod">
          <ac:chgData name="Morse, Tiffiany" userId="6a9728cd-a347-4065-8122-e6dc422cc891" providerId="ADAL" clId="{ED6161AB-B180-4DD7-AF80-054DFBC1652C}" dt="2025-01-13T21:32:51.374" v="520" actId="20577"/>
          <ac:spMkLst>
            <pc:docMk/>
            <pc:sldMk cId="3618807987" sldId="294"/>
            <ac:spMk id="2" creationId="{267C4E47-5C0C-D782-B4EA-09C46D7B4767}"/>
          </ac:spMkLst>
        </pc:spChg>
        <pc:spChg chg="mod">
          <ac:chgData name="Morse, Tiffiany" userId="6a9728cd-a347-4065-8122-e6dc422cc891" providerId="ADAL" clId="{ED6161AB-B180-4DD7-AF80-054DFBC1652C}" dt="2025-01-13T21:30:45.904" v="501" actId="20577"/>
          <ac:spMkLst>
            <pc:docMk/>
            <pc:sldMk cId="3618807987" sldId="294"/>
            <ac:spMk id="4" creationId="{B4758B5A-5523-E3D2-7D9A-004725923D6A}"/>
          </ac:spMkLst>
        </pc:spChg>
        <pc:spChg chg="add mod">
          <ac:chgData name="Morse, Tiffiany" userId="6a9728cd-a347-4065-8122-e6dc422cc891" providerId="ADAL" clId="{ED6161AB-B180-4DD7-AF80-054DFBC1652C}" dt="2025-01-14T03:56:43.672" v="5854" actId="207"/>
          <ac:spMkLst>
            <pc:docMk/>
            <pc:sldMk cId="3618807987" sldId="294"/>
            <ac:spMk id="6" creationId="{02E91594-DEA9-CCA5-64DC-A5B29DA6A076}"/>
          </ac:spMkLst>
        </pc:spChg>
      </pc:sldChg>
      <pc:sldChg chg="addSp modSp add mod">
        <pc:chgData name="Morse, Tiffiany" userId="6a9728cd-a347-4065-8122-e6dc422cc891" providerId="ADAL" clId="{ED6161AB-B180-4DD7-AF80-054DFBC1652C}" dt="2025-01-13T21:40:21.979" v="683" actId="1076"/>
        <pc:sldMkLst>
          <pc:docMk/>
          <pc:sldMk cId="193130940" sldId="295"/>
        </pc:sldMkLst>
        <pc:spChg chg="mod">
          <ac:chgData name="Morse, Tiffiany" userId="6a9728cd-a347-4065-8122-e6dc422cc891" providerId="ADAL" clId="{ED6161AB-B180-4DD7-AF80-054DFBC1652C}" dt="2025-01-13T21:40:21.979" v="683" actId="1076"/>
          <ac:spMkLst>
            <pc:docMk/>
            <pc:sldMk cId="193130940" sldId="295"/>
            <ac:spMk id="2" creationId="{4A830C9F-3070-3AD7-18AE-2ED4616334BD}"/>
          </ac:spMkLst>
        </pc:spChg>
        <pc:spChg chg="mod">
          <ac:chgData name="Morse, Tiffiany" userId="6a9728cd-a347-4065-8122-e6dc422cc891" providerId="ADAL" clId="{ED6161AB-B180-4DD7-AF80-054DFBC1652C}" dt="2025-01-13T21:35:50.771" v="571" actId="20577"/>
          <ac:spMkLst>
            <pc:docMk/>
            <pc:sldMk cId="193130940" sldId="295"/>
            <ac:spMk id="4" creationId="{259EC41A-8934-E1A5-163F-B12B2B66725C}"/>
          </ac:spMkLst>
        </pc:spChg>
        <pc:picChg chg="add mod modCrop">
          <ac:chgData name="Morse, Tiffiany" userId="6a9728cd-a347-4065-8122-e6dc422cc891" providerId="ADAL" clId="{ED6161AB-B180-4DD7-AF80-054DFBC1652C}" dt="2025-01-13T21:36:56.057" v="578" actId="14100"/>
          <ac:picMkLst>
            <pc:docMk/>
            <pc:sldMk cId="193130940" sldId="295"/>
            <ac:picMk id="7" creationId="{1F18032E-3EE6-C870-5BFB-F97D825590B6}"/>
          </ac:picMkLst>
        </pc:picChg>
        <pc:picChg chg="add mod">
          <ac:chgData name="Morse, Tiffiany" userId="6a9728cd-a347-4065-8122-e6dc422cc891" providerId="ADAL" clId="{ED6161AB-B180-4DD7-AF80-054DFBC1652C}" dt="2025-01-13T21:40:15.449" v="682" actId="14100"/>
          <ac:picMkLst>
            <pc:docMk/>
            <pc:sldMk cId="193130940" sldId="295"/>
            <ac:picMk id="9" creationId="{B82BA51E-8CA7-695E-28CC-236E1B2433BD}"/>
          </ac:picMkLst>
        </pc:picChg>
      </pc:sldChg>
      <pc:sldChg chg="addSp delSp modSp add mod modAnim">
        <pc:chgData name="Morse, Tiffiany" userId="6a9728cd-a347-4065-8122-e6dc422cc891" providerId="ADAL" clId="{ED6161AB-B180-4DD7-AF80-054DFBC1652C}" dt="2025-01-16T03:36:39.670" v="7787"/>
        <pc:sldMkLst>
          <pc:docMk/>
          <pc:sldMk cId="2117411624" sldId="296"/>
        </pc:sldMkLst>
        <pc:spChg chg="mod">
          <ac:chgData name="Morse, Tiffiany" userId="6a9728cd-a347-4065-8122-e6dc422cc891" providerId="ADAL" clId="{ED6161AB-B180-4DD7-AF80-054DFBC1652C}" dt="2025-01-13T22:32:26.710" v="1460" actId="20577"/>
          <ac:spMkLst>
            <pc:docMk/>
            <pc:sldMk cId="2117411624" sldId="296"/>
            <ac:spMk id="2" creationId="{FBF0E418-8C01-35E2-D568-6D66DA0F4AF3}"/>
          </ac:spMkLst>
        </pc:spChg>
        <pc:spChg chg="mod">
          <ac:chgData name="Morse, Tiffiany" userId="6a9728cd-a347-4065-8122-e6dc422cc891" providerId="ADAL" clId="{ED6161AB-B180-4DD7-AF80-054DFBC1652C}" dt="2025-01-13T21:41:34.370" v="701" actId="20577"/>
          <ac:spMkLst>
            <pc:docMk/>
            <pc:sldMk cId="2117411624" sldId="296"/>
            <ac:spMk id="4" creationId="{78966B0D-492C-8E5E-9325-29CE0F1ED9C6}"/>
          </ac:spMkLst>
        </pc:spChg>
        <pc:picChg chg="add mod">
          <ac:chgData name="Morse, Tiffiany" userId="6a9728cd-a347-4065-8122-e6dc422cc891" providerId="ADAL" clId="{ED6161AB-B180-4DD7-AF80-054DFBC1652C}" dt="2025-01-13T21:57:08.138" v="999" actId="1076"/>
          <ac:picMkLst>
            <pc:docMk/>
            <pc:sldMk cId="2117411624" sldId="296"/>
            <ac:picMk id="8" creationId="{2CDF6701-DAF1-4C10-C7C1-DA3649B2E0D7}"/>
          </ac:picMkLst>
        </pc:picChg>
      </pc:sldChg>
      <pc:sldChg chg="delSp modSp add mod modAnim">
        <pc:chgData name="Morse, Tiffiany" userId="6a9728cd-a347-4065-8122-e6dc422cc891" providerId="ADAL" clId="{ED6161AB-B180-4DD7-AF80-054DFBC1652C}" dt="2025-01-16T20:13:47.587" v="8317" actId="20577"/>
        <pc:sldMkLst>
          <pc:docMk/>
          <pc:sldMk cId="625812336" sldId="297"/>
        </pc:sldMkLst>
        <pc:spChg chg="mod">
          <ac:chgData name="Morse, Tiffiany" userId="6a9728cd-a347-4065-8122-e6dc422cc891" providerId="ADAL" clId="{ED6161AB-B180-4DD7-AF80-054DFBC1652C}" dt="2025-01-16T20:13:47.587" v="8317" actId="20577"/>
          <ac:spMkLst>
            <pc:docMk/>
            <pc:sldMk cId="625812336" sldId="297"/>
            <ac:spMk id="2" creationId="{1BE268F1-8F54-6ACC-06EE-634BB68D83CF}"/>
          </ac:spMkLst>
        </pc:spChg>
        <pc:spChg chg="mod">
          <ac:chgData name="Morse, Tiffiany" userId="6a9728cd-a347-4065-8122-e6dc422cc891" providerId="ADAL" clId="{ED6161AB-B180-4DD7-AF80-054DFBC1652C}" dt="2025-01-13T21:58:23.191" v="1045" actId="403"/>
          <ac:spMkLst>
            <pc:docMk/>
            <pc:sldMk cId="625812336" sldId="297"/>
            <ac:spMk id="4" creationId="{CECD0BEF-CA7E-5326-1FEE-CB94EA0FFA21}"/>
          </ac:spMkLst>
        </pc:spChg>
        <pc:picChg chg="mod">
          <ac:chgData name="Morse, Tiffiany" userId="6a9728cd-a347-4065-8122-e6dc422cc891" providerId="ADAL" clId="{ED6161AB-B180-4DD7-AF80-054DFBC1652C}" dt="2025-01-13T22:03:11.981" v="1099" actId="1076"/>
          <ac:picMkLst>
            <pc:docMk/>
            <pc:sldMk cId="625812336" sldId="297"/>
            <ac:picMk id="5" creationId="{531DC348-957A-7896-3B0B-1F53E6636F5A}"/>
          </ac:picMkLst>
        </pc:picChg>
      </pc:sldChg>
      <pc:sldChg chg="addSp delSp modSp add mod">
        <pc:chgData name="Morse, Tiffiany" userId="6a9728cd-a347-4065-8122-e6dc422cc891" providerId="ADAL" clId="{ED6161AB-B180-4DD7-AF80-054DFBC1652C}" dt="2025-01-16T20:15:56.906" v="8355" actId="20577"/>
        <pc:sldMkLst>
          <pc:docMk/>
          <pc:sldMk cId="2533965240" sldId="298"/>
        </pc:sldMkLst>
        <pc:spChg chg="mod">
          <ac:chgData name="Morse, Tiffiany" userId="6a9728cd-a347-4065-8122-e6dc422cc891" providerId="ADAL" clId="{ED6161AB-B180-4DD7-AF80-054DFBC1652C}" dt="2025-01-13T22:26:31.110" v="1238" actId="20577"/>
          <ac:spMkLst>
            <pc:docMk/>
            <pc:sldMk cId="2533965240" sldId="298"/>
            <ac:spMk id="4" creationId="{FCDE841F-C516-ED81-AF40-CB91371E869D}"/>
          </ac:spMkLst>
        </pc:spChg>
        <pc:spChg chg="mod">
          <ac:chgData name="Morse, Tiffiany" userId="6a9728cd-a347-4065-8122-e6dc422cc891" providerId="ADAL" clId="{ED6161AB-B180-4DD7-AF80-054DFBC1652C}" dt="2025-01-16T20:15:56.906" v="8355" actId="20577"/>
          <ac:spMkLst>
            <pc:docMk/>
            <pc:sldMk cId="2533965240" sldId="298"/>
            <ac:spMk id="6" creationId="{31455032-6F23-BA2F-D244-9B3CEC2782C8}"/>
          </ac:spMkLst>
        </pc:spChg>
        <pc:spChg chg="add mod">
          <ac:chgData name="Morse, Tiffiany" userId="6a9728cd-a347-4065-8122-e6dc422cc891" providerId="ADAL" clId="{ED6161AB-B180-4DD7-AF80-054DFBC1652C}" dt="2025-01-13T23:45:29.961" v="1761" actId="20577"/>
          <ac:spMkLst>
            <pc:docMk/>
            <pc:sldMk cId="2533965240" sldId="298"/>
            <ac:spMk id="12" creationId="{C6CA780A-7E77-B471-E008-03CBC6395D6D}"/>
          </ac:spMkLst>
        </pc:spChg>
        <pc:picChg chg="add mod modCrop">
          <ac:chgData name="Morse, Tiffiany" userId="6a9728cd-a347-4065-8122-e6dc422cc891" providerId="ADAL" clId="{ED6161AB-B180-4DD7-AF80-054DFBC1652C}" dt="2025-01-13T23:44:10.270" v="1707" actId="1076"/>
          <ac:picMkLst>
            <pc:docMk/>
            <pc:sldMk cId="2533965240" sldId="298"/>
            <ac:picMk id="7" creationId="{9889CB00-1F05-B961-A5D3-6635BEC19999}"/>
          </ac:picMkLst>
        </pc:picChg>
      </pc:sldChg>
      <pc:sldChg chg="addSp delSp modSp add mod">
        <pc:chgData name="Morse, Tiffiany" userId="6a9728cd-a347-4065-8122-e6dc422cc891" providerId="ADAL" clId="{ED6161AB-B180-4DD7-AF80-054DFBC1652C}" dt="2025-01-14T03:28:26.062" v="5547" actId="14100"/>
        <pc:sldMkLst>
          <pc:docMk/>
          <pc:sldMk cId="2310527815" sldId="299"/>
        </pc:sldMkLst>
        <pc:picChg chg="add mod modCrop">
          <ac:chgData name="Morse, Tiffiany" userId="6a9728cd-a347-4065-8122-e6dc422cc891" providerId="ADAL" clId="{ED6161AB-B180-4DD7-AF80-054DFBC1652C}" dt="2025-01-13T22:55:02.333" v="1570" actId="1076"/>
          <ac:picMkLst>
            <pc:docMk/>
            <pc:sldMk cId="2310527815" sldId="299"/>
            <ac:picMk id="8" creationId="{A46A6D5F-BB68-8EBF-6AA6-995D585ED054}"/>
          </ac:picMkLst>
        </pc:picChg>
        <pc:picChg chg="add mod">
          <ac:chgData name="Morse, Tiffiany" userId="6a9728cd-a347-4065-8122-e6dc422cc891" providerId="ADAL" clId="{ED6161AB-B180-4DD7-AF80-054DFBC1652C}" dt="2025-01-14T03:28:26.062" v="5547" actId="14100"/>
          <ac:picMkLst>
            <pc:docMk/>
            <pc:sldMk cId="2310527815" sldId="299"/>
            <ac:picMk id="10" creationId="{414E052B-E60E-6BAC-2055-F9FDEC0A67A5}"/>
          </ac:picMkLst>
        </pc:picChg>
      </pc:sldChg>
      <pc:sldChg chg="addSp delSp modSp add mod">
        <pc:chgData name="Morse, Tiffiany" userId="6a9728cd-a347-4065-8122-e6dc422cc891" providerId="ADAL" clId="{ED6161AB-B180-4DD7-AF80-054DFBC1652C}" dt="2025-01-13T22:55:53.951" v="1576" actId="732"/>
        <pc:sldMkLst>
          <pc:docMk/>
          <pc:sldMk cId="2898030068" sldId="300"/>
        </pc:sldMkLst>
        <pc:picChg chg="add mod modCrop">
          <ac:chgData name="Morse, Tiffiany" userId="6a9728cd-a347-4065-8122-e6dc422cc891" providerId="ADAL" clId="{ED6161AB-B180-4DD7-AF80-054DFBC1652C}" dt="2025-01-13T22:55:53.951" v="1576" actId="732"/>
          <ac:picMkLst>
            <pc:docMk/>
            <pc:sldMk cId="2898030068" sldId="300"/>
            <ac:picMk id="6" creationId="{231D23D4-F350-2104-4962-A2F55117E0C6}"/>
          </ac:picMkLst>
        </pc:picChg>
      </pc:sldChg>
      <pc:sldChg chg="addSp delSp modSp add mod">
        <pc:chgData name="Morse, Tiffiany" userId="6a9728cd-a347-4065-8122-e6dc422cc891" providerId="ADAL" clId="{ED6161AB-B180-4DD7-AF80-054DFBC1652C}" dt="2025-01-13T22:57:36.912" v="1587" actId="14100"/>
        <pc:sldMkLst>
          <pc:docMk/>
          <pc:sldMk cId="4023675042" sldId="301"/>
        </pc:sldMkLst>
        <pc:picChg chg="add mod">
          <ac:chgData name="Morse, Tiffiany" userId="6a9728cd-a347-4065-8122-e6dc422cc891" providerId="ADAL" clId="{ED6161AB-B180-4DD7-AF80-054DFBC1652C}" dt="2025-01-13T22:56:34.480" v="1580" actId="1076"/>
          <ac:picMkLst>
            <pc:docMk/>
            <pc:sldMk cId="4023675042" sldId="301"/>
            <ac:picMk id="5" creationId="{5F4A2BDE-6EAD-A0F3-D7A9-9BB740DCBFC2}"/>
          </ac:picMkLst>
        </pc:picChg>
        <pc:picChg chg="add mod modCrop">
          <ac:chgData name="Morse, Tiffiany" userId="6a9728cd-a347-4065-8122-e6dc422cc891" providerId="ADAL" clId="{ED6161AB-B180-4DD7-AF80-054DFBC1652C}" dt="2025-01-13T22:57:36.912" v="1587" actId="14100"/>
          <ac:picMkLst>
            <pc:docMk/>
            <pc:sldMk cId="4023675042" sldId="301"/>
            <ac:picMk id="8" creationId="{D88CD707-80D0-2C05-E21D-6B0D893B3E56}"/>
          </ac:picMkLst>
        </pc:picChg>
      </pc:sldChg>
      <pc:sldChg chg="addSp delSp modSp add mod ord">
        <pc:chgData name="Morse, Tiffiany" userId="6a9728cd-a347-4065-8122-e6dc422cc891" providerId="ADAL" clId="{ED6161AB-B180-4DD7-AF80-054DFBC1652C}" dt="2025-01-13T22:59:17.354" v="1599" actId="208"/>
        <pc:sldMkLst>
          <pc:docMk/>
          <pc:sldMk cId="1862786013" sldId="302"/>
        </pc:sldMkLst>
        <pc:spChg chg="add mod">
          <ac:chgData name="Morse, Tiffiany" userId="6a9728cd-a347-4065-8122-e6dc422cc891" providerId="ADAL" clId="{ED6161AB-B180-4DD7-AF80-054DFBC1652C}" dt="2025-01-13T22:59:17.354" v="1599" actId="208"/>
          <ac:spMkLst>
            <pc:docMk/>
            <pc:sldMk cId="1862786013" sldId="302"/>
            <ac:spMk id="7" creationId="{432442CD-AB0B-9E9B-1425-54CF47357D81}"/>
          </ac:spMkLst>
        </pc:spChg>
        <pc:picChg chg="add mod">
          <ac:chgData name="Morse, Tiffiany" userId="6a9728cd-a347-4065-8122-e6dc422cc891" providerId="ADAL" clId="{ED6161AB-B180-4DD7-AF80-054DFBC1652C}" dt="2025-01-13T22:58:42.816" v="1594" actId="1076"/>
          <ac:picMkLst>
            <pc:docMk/>
            <pc:sldMk cId="1862786013" sldId="302"/>
            <ac:picMk id="5" creationId="{67C3468D-ADDD-FE32-E40D-229CC13703B6}"/>
          </ac:picMkLst>
        </pc:picChg>
      </pc:sldChg>
      <pc:sldChg chg="addSp delSp modSp add mod">
        <pc:chgData name="Morse, Tiffiany" userId="6a9728cd-a347-4065-8122-e6dc422cc891" providerId="ADAL" clId="{ED6161AB-B180-4DD7-AF80-054DFBC1652C}" dt="2025-01-14T03:00:49.400" v="5074" actId="1076"/>
        <pc:sldMkLst>
          <pc:docMk/>
          <pc:sldMk cId="4117893977" sldId="303"/>
        </pc:sldMkLst>
        <pc:spChg chg="mod">
          <ac:chgData name="Morse, Tiffiany" userId="6a9728cd-a347-4065-8122-e6dc422cc891" providerId="ADAL" clId="{ED6161AB-B180-4DD7-AF80-054DFBC1652C}" dt="2025-01-13T23:09:30.169" v="1620" actId="313"/>
          <ac:spMkLst>
            <pc:docMk/>
            <pc:sldMk cId="4117893977" sldId="303"/>
            <ac:spMk id="4" creationId="{E7A83475-211C-35C8-2B1F-0F3846FEE193}"/>
          </ac:spMkLst>
        </pc:spChg>
        <pc:picChg chg="add mod modCrop">
          <ac:chgData name="Morse, Tiffiany" userId="6a9728cd-a347-4065-8122-e6dc422cc891" providerId="ADAL" clId="{ED6161AB-B180-4DD7-AF80-054DFBC1652C}" dt="2025-01-14T02:57:22.381" v="5057" actId="1076"/>
          <ac:picMkLst>
            <pc:docMk/>
            <pc:sldMk cId="4117893977" sldId="303"/>
            <ac:picMk id="12" creationId="{9C59EB2E-0FE8-2B0A-19AC-A2D81147F51F}"/>
          </ac:picMkLst>
        </pc:picChg>
        <pc:picChg chg="add mod">
          <ac:chgData name="Morse, Tiffiany" userId="6a9728cd-a347-4065-8122-e6dc422cc891" providerId="ADAL" clId="{ED6161AB-B180-4DD7-AF80-054DFBC1652C}" dt="2025-01-14T02:57:26.051" v="5058" actId="1076"/>
          <ac:picMkLst>
            <pc:docMk/>
            <pc:sldMk cId="4117893977" sldId="303"/>
            <ac:picMk id="14" creationId="{F1D66619-8DA4-F61F-31B0-77EFFDAA5E6F}"/>
          </ac:picMkLst>
        </pc:picChg>
        <pc:picChg chg="add mod">
          <ac:chgData name="Morse, Tiffiany" userId="6a9728cd-a347-4065-8122-e6dc422cc891" providerId="ADAL" clId="{ED6161AB-B180-4DD7-AF80-054DFBC1652C}" dt="2025-01-14T03:00:46.637" v="5073" actId="1076"/>
          <ac:picMkLst>
            <pc:docMk/>
            <pc:sldMk cId="4117893977" sldId="303"/>
            <ac:picMk id="16" creationId="{9226032C-8608-1A1C-1B51-F77FD2FD5092}"/>
          </ac:picMkLst>
        </pc:picChg>
        <pc:picChg chg="add mod">
          <ac:chgData name="Morse, Tiffiany" userId="6a9728cd-a347-4065-8122-e6dc422cc891" providerId="ADAL" clId="{ED6161AB-B180-4DD7-AF80-054DFBC1652C}" dt="2025-01-14T03:00:49.400" v="5074" actId="1076"/>
          <ac:picMkLst>
            <pc:docMk/>
            <pc:sldMk cId="4117893977" sldId="303"/>
            <ac:picMk id="18" creationId="{74E8E889-5C43-6D4A-D14F-ED7D3FD73FF8}"/>
          </ac:picMkLst>
        </pc:picChg>
      </pc:sldChg>
      <pc:sldChg chg="addSp modSp add mod">
        <pc:chgData name="Morse, Tiffiany" userId="6a9728cd-a347-4065-8122-e6dc422cc891" providerId="ADAL" clId="{ED6161AB-B180-4DD7-AF80-054DFBC1652C}" dt="2025-01-28T00:15:15.239" v="8524" actId="1076"/>
        <pc:sldMkLst>
          <pc:docMk/>
          <pc:sldMk cId="1545628179" sldId="304"/>
        </pc:sldMkLst>
        <pc:cxnChg chg="add mod">
          <ac:chgData name="Morse, Tiffiany" userId="6a9728cd-a347-4065-8122-e6dc422cc891" providerId="ADAL" clId="{ED6161AB-B180-4DD7-AF80-054DFBC1652C}" dt="2025-01-28T00:15:01.918" v="8522" actId="208"/>
          <ac:cxnSpMkLst>
            <pc:docMk/>
            <pc:sldMk cId="1545628179" sldId="304"/>
            <ac:cxnSpMk id="6" creationId="{304AD7D5-43A3-DEA9-2E1A-992D6DF0C702}"/>
          </ac:cxnSpMkLst>
        </pc:cxnChg>
        <pc:cxnChg chg="add mod">
          <ac:chgData name="Morse, Tiffiany" userId="6a9728cd-a347-4065-8122-e6dc422cc891" providerId="ADAL" clId="{ED6161AB-B180-4DD7-AF80-054DFBC1652C}" dt="2025-01-28T00:15:15.239" v="8524" actId="1076"/>
          <ac:cxnSpMkLst>
            <pc:docMk/>
            <pc:sldMk cId="1545628179" sldId="304"/>
            <ac:cxnSpMk id="7" creationId="{627E730C-EFD5-E0E3-4245-6EFE4F5CBFB0}"/>
          </ac:cxnSpMkLst>
        </pc:cxnChg>
      </pc:sldChg>
      <pc:sldChg chg="addSp delSp modSp add mod modAnim">
        <pc:chgData name="Morse, Tiffiany" userId="6a9728cd-a347-4065-8122-e6dc422cc891" providerId="ADAL" clId="{ED6161AB-B180-4DD7-AF80-054DFBC1652C}" dt="2025-01-16T20:20:47.142" v="8376" actId="1076"/>
        <pc:sldMkLst>
          <pc:docMk/>
          <pc:sldMk cId="1541742740" sldId="305"/>
        </pc:sldMkLst>
        <pc:spChg chg="add mod">
          <ac:chgData name="Morse, Tiffiany" userId="6a9728cd-a347-4065-8122-e6dc422cc891" providerId="ADAL" clId="{ED6161AB-B180-4DD7-AF80-054DFBC1652C}" dt="2025-01-16T20:20:47.142" v="8376" actId="1076"/>
          <ac:spMkLst>
            <pc:docMk/>
            <pc:sldMk cId="1541742740" sldId="305"/>
            <ac:spMk id="2" creationId="{53B5AFC3-B0B2-7A92-1933-27A93D650AD6}"/>
          </ac:spMkLst>
        </pc:spChg>
        <pc:spChg chg="mod">
          <ac:chgData name="Morse, Tiffiany" userId="6a9728cd-a347-4065-8122-e6dc422cc891" providerId="ADAL" clId="{ED6161AB-B180-4DD7-AF80-054DFBC1652C}" dt="2025-01-16T03:41:40.935" v="7886" actId="20577"/>
          <ac:spMkLst>
            <pc:docMk/>
            <pc:sldMk cId="1541742740" sldId="305"/>
            <ac:spMk id="4" creationId="{B0F5AF0A-F2C5-F07C-7936-E1732C0DE2A5}"/>
          </ac:spMkLst>
        </pc:spChg>
      </pc:sldChg>
      <pc:sldChg chg="modSp add mod">
        <pc:chgData name="Morse, Tiffiany" userId="6a9728cd-a347-4065-8122-e6dc422cc891" providerId="ADAL" clId="{ED6161AB-B180-4DD7-AF80-054DFBC1652C}" dt="2025-01-16T03:40:54.176" v="7848" actId="20577"/>
        <pc:sldMkLst>
          <pc:docMk/>
          <pc:sldMk cId="3734399439" sldId="306"/>
        </pc:sldMkLst>
        <pc:spChg chg="mod">
          <ac:chgData name="Morse, Tiffiany" userId="6a9728cd-a347-4065-8122-e6dc422cc891" providerId="ADAL" clId="{ED6161AB-B180-4DD7-AF80-054DFBC1652C}" dt="2025-01-14T02:46:47.708" v="5031" actId="6549"/>
          <ac:spMkLst>
            <pc:docMk/>
            <pc:sldMk cId="3734399439" sldId="306"/>
            <ac:spMk id="2" creationId="{0DEC5B01-BE46-D341-4D69-A62FDFBD2E1F}"/>
          </ac:spMkLst>
        </pc:spChg>
        <pc:spChg chg="mod">
          <ac:chgData name="Morse, Tiffiany" userId="6a9728cd-a347-4065-8122-e6dc422cc891" providerId="ADAL" clId="{ED6161AB-B180-4DD7-AF80-054DFBC1652C}" dt="2025-01-16T03:40:54.176" v="7848" actId="20577"/>
          <ac:spMkLst>
            <pc:docMk/>
            <pc:sldMk cId="3734399439" sldId="306"/>
            <ac:spMk id="4" creationId="{07A82F9D-93AD-2341-6DD9-8B371E16546E}"/>
          </ac:spMkLst>
        </pc:spChg>
      </pc:sldChg>
      <pc:sldChg chg="addSp delSp modSp add mod ord modAnim">
        <pc:chgData name="Morse, Tiffiany" userId="6a9728cd-a347-4065-8122-e6dc422cc891" providerId="ADAL" clId="{ED6161AB-B180-4DD7-AF80-054DFBC1652C}" dt="2025-01-16T03:44:36.083" v="7943"/>
        <pc:sldMkLst>
          <pc:docMk/>
          <pc:sldMk cId="1595340655" sldId="307"/>
        </pc:sldMkLst>
        <pc:spChg chg="mod">
          <ac:chgData name="Morse, Tiffiany" userId="6a9728cd-a347-4065-8122-e6dc422cc891" providerId="ADAL" clId="{ED6161AB-B180-4DD7-AF80-054DFBC1652C}" dt="2025-01-16T03:44:30.252" v="7942" actId="20577"/>
          <ac:spMkLst>
            <pc:docMk/>
            <pc:sldMk cId="1595340655" sldId="307"/>
            <ac:spMk id="2" creationId="{CAED79AF-1121-2852-4A97-8DCAE327D0C0}"/>
          </ac:spMkLst>
        </pc:spChg>
        <pc:spChg chg="mod">
          <ac:chgData name="Morse, Tiffiany" userId="6a9728cd-a347-4065-8122-e6dc422cc891" providerId="ADAL" clId="{ED6161AB-B180-4DD7-AF80-054DFBC1652C}" dt="2025-01-14T03:01:46.535" v="5113" actId="20577"/>
          <ac:spMkLst>
            <pc:docMk/>
            <pc:sldMk cId="1595340655" sldId="307"/>
            <ac:spMk id="4" creationId="{76D1570F-D1D2-A171-8703-EF0AE585B433}"/>
          </ac:spMkLst>
        </pc:spChg>
        <pc:picChg chg="add mod">
          <ac:chgData name="Morse, Tiffiany" userId="6a9728cd-a347-4065-8122-e6dc422cc891" providerId="ADAL" clId="{ED6161AB-B180-4DD7-AF80-054DFBC1652C}" dt="2025-01-14T03:19:56.528" v="5484" actId="1076"/>
          <ac:picMkLst>
            <pc:docMk/>
            <pc:sldMk cId="1595340655" sldId="307"/>
            <ac:picMk id="9" creationId="{6F7D285A-18C8-402F-6A46-496A99ECA70E}"/>
          </ac:picMkLst>
        </pc:picChg>
      </pc:sldChg>
      <pc:sldChg chg="addSp delSp modSp add mod">
        <pc:chgData name="Morse, Tiffiany" userId="6a9728cd-a347-4065-8122-e6dc422cc891" providerId="ADAL" clId="{ED6161AB-B180-4DD7-AF80-054DFBC1652C}" dt="2025-01-28T00:16:15.535" v="8529" actId="1076"/>
        <pc:sldMkLst>
          <pc:docMk/>
          <pc:sldMk cId="472676223" sldId="308"/>
        </pc:sldMkLst>
        <pc:spChg chg="mod">
          <ac:chgData name="Morse, Tiffiany" userId="6a9728cd-a347-4065-8122-e6dc422cc891" providerId="ADAL" clId="{ED6161AB-B180-4DD7-AF80-054DFBC1652C}" dt="2025-01-16T03:45:00.230" v="7944" actId="13926"/>
          <ac:spMkLst>
            <pc:docMk/>
            <pc:sldMk cId="472676223" sldId="308"/>
            <ac:spMk id="2" creationId="{8FCDE2F0-D680-4A23-069A-05488E66F9C1}"/>
          </ac:spMkLst>
        </pc:spChg>
        <pc:spChg chg="add mod">
          <ac:chgData name="Morse, Tiffiany" userId="6a9728cd-a347-4065-8122-e6dc422cc891" providerId="ADAL" clId="{ED6161AB-B180-4DD7-AF80-054DFBC1652C}" dt="2025-01-16T03:46:19.178" v="7958" actId="1076"/>
          <ac:spMkLst>
            <pc:docMk/>
            <pc:sldMk cId="472676223" sldId="308"/>
            <ac:spMk id="9" creationId="{C3313623-7E25-69B3-C2A6-77D8522AD5C1}"/>
          </ac:spMkLst>
        </pc:spChg>
        <pc:picChg chg="add mod">
          <ac:chgData name="Morse, Tiffiany" userId="6a9728cd-a347-4065-8122-e6dc422cc891" providerId="ADAL" clId="{ED6161AB-B180-4DD7-AF80-054DFBC1652C}" dt="2025-01-14T03:39:38.733" v="5550" actId="14100"/>
          <ac:picMkLst>
            <pc:docMk/>
            <pc:sldMk cId="472676223" sldId="308"/>
            <ac:picMk id="6" creationId="{585C0710-0699-E77B-E43B-A61938AD867B}"/>
          </ac:picMkLst>
        </pc:picChg>
        <pc:cxnChg chg="add mod">
          <ac:chgData name="Morse, Tiffiany" userId="6a9728cd-a347-4065-8122-e6dc422cc891" providerId="ADAL" clId="{ED6161AB-B180-4DD7-AF80-054DFBC1652C}" dt="2025-01-28T00:16:06.592" v="8527" actId="208"/>
          <ac:cxnSpMkLst>
            <pc:docMk/>
            <pc:sldMk cId="472676223" sldId="308"/>
            <ac:cxnSpMk id="8" creationId="{F8ADAF50-D8F0-A547-260D-970AA4BDD85D}"/>
          </ac:cxnSpMkLst>
        </pc:cxnChg>
        <pc:cxnChg chg="add mod">
          <ac:chgData name="Morse, Tiffiany" userId="6a9728cd-a347-4065-8122-e6dc422cc891" providerId="ADAL" clId="{ED6161AB-B180-4DD7-AF80-054DFBC1652C}" dt="2025-01-28T00:16:15.535" v="8529" actId="1076"/>
          <ac:cxnSpMkLst>
            <pc:docMk/>
            <pc:sldMk cId="472676223" sldId="308"/>
            <ac:cxnSpMk id="10" creationId="{A1B86781-27B0-6800-0A14-1237C08AB25B}"/>
          </ac:cxnSpMkLst>
        </pc:cxnChg>
      </pc:sldChg>
      <pc:sldChg chg="addSp delSp modSp add mod">
        <pc:chgData name="Morse, Tiffiany" userId="6a9728cd-a347-4065-8122-e6dc422cc891" providerId="ADAL" clId="{ED6161AB-B180-4DD7-AF80-054DFBC1652C}" dt="2025-01-14T03:41:32.824" v="5566" actId="14100"/>
        <pc:sldMkLst>
          <pc:docMk/>
          <pc:sldMk cId="592094178" sldId="309"/>
        </pc:sldMkLst>
        <pc:picChg chg="add mod">
          <ac:chgData name="Morse, Tiffiany" userId="6a9728cd-a347-4065-8122-e6dc422cc891" providerId="ADAL" clId="{ED6161AB-B180-4DD7-AF80-054DFBC1652C}" dt="2025-01-14T03:41:14.689" v="5560" actId="14100"/>
          <ac:picMkLst>
            <pc:docMk/>
            <pc:sldMk cId="592094178" sldId="309"/>
            <ac:picMk id="7" creationId="{C666E586-03D4-C120-E8C4-EB30EB1272B4}"/>
          </ac:picMkLst>
        </pc:picChg>
        <pc:picChg chg="add mod">
          <ac:chgData name="Morse, Tiffiany" userId="6a9728cd-a347-4065-8122-e6dc422cc891" providerId="ADAL" clId="{ED6161AB-B180-4DD7-AF80-054DFBC1652C}" dt="2025-01-14T03:41:32.824" v="5566" actId="14100"/>
          <ac:picMkLst>
            <pc:docMk/>
            <pc:sldMk cId="592094178" sldId="309"/>
            <ac:picMk id="9" creationId="{633A841B-F085-89B8-9C41-0ECE78C5EC5C}"/>
          </ac:picMkLst>
        </pc:picChg>
      </pc:sldChg>
      <pc:sldChg chg="addSp delSp modSp add mod">
        <pc:chgData name="Morse, Tiffiany" userId="6a9728cd-a347-4065-8122-e6dc422cc891" providerId="ADAL" clId="{ED6161AB-B180-4DD7-AF80-054DFBC1652C}" dt="2025-01-28T00:17:08.806" v="8536" actId="1582"/>
        <pc:sldMkLst>
          <pc:docMk/>
          <pc:sldMk cId="1036076271" sldId="310"/>
        </pc:sldMkLst>
        <pc:spChg chg="add mod">
          <ac:chgData name="Morse, Tiffiany" userId="6a9728cd-a347-4065-8122-e6dc422cc891" providerId="ADAL" clId="{ED6161AB-B180-4DD7-AF80-054DFBC1652C}" dt="2025-01-28T00:17:08.806" v="8536" actId="1582"/>
          <ac:spMkLst>
            <pc:docMk/>
            <pc:sldMk cId="1036076271" sldId="310"/>
            <ac:spMk id="2" creationId="{D9070351-44F2-5502-DDB4-5D98B9ACA870}"/>
          </ac:spMkLst>
        </pc:spChg>
        <pc:picChg chg="add mod">
          <ac:chgData name="Morse, Tiffiany" userId="6a9728cd-a347-4065-8122-e6dc422cc891" providerId="ADAL" clId="{ED6161AB-B180-4DD7-AF80-054DFBC1652C}" dt="2025-01-14T03:42:09.889" v="5572" actId="14100"/>
          <ac:picMkLst>
            <pc:docMk/>
            <pc:sldMk cId="1036076271" sldId="310"/>
            <ac:picMk id="5" creationId="{EF7B9DB8-CE49-6FBB-CC92-1DAC62F3AD66}"/>
          </ac:picMkLst>
        </pc:picChg>
      </pc:sldChg>
      <pc:sldChg chg="addSp delSp modSp add mod">
        <pc:chgData name="Morse, Tiffiany" userId="6a9728cd-a347-4065-8122-e6dc422cc891" providerId="ADAL" clId="{ED6161AB-B180-4DD7-AF80-054DFBC1652C}" dt="2025-01-14T03:43:17.575" v="5584" actId="14100"/>
        <pc:sldMkLst>
          <pc:docMk/>
          <pc:sldMk cId="1886382275" sldId="311"/>
        </pc:sldMkLst>
        <pc:picChg chg="add mod">
          <ac:chgData name="Morse, Tiffiany" userId="6a9728cd-a347-4065-8122-e6dc422cc891" providerId="ADAL" clId="{ED6161AB-B180-4DD7-AF80-054DFBC1652C}" dt="2025-01-14T03:43:07.358" v="5581" actId="1076"/>
          <ac:picMkLst>
            <pc:docMk/>
            <pc:sldMk cId="1886382275" sldId="311"/>
            <ac:picMk id="6" creationId="{8F3249C9-ED06-213B-F14E-F4C1FF464261}"/>
          </ac:picMkLst>
        </pc:picChg>
        <pc:picChg chg="add mod">
          <ac:chgData name="Morse, Tiffiany" userId="6a9728cd-a347-4065-8122-e6dc422cc891" providerId="ADAL" clId="{ED6161AB-B180-4DD7-AF80-054DFBC1652C}" dt="2025-01-14T03:43:17.575" v="5584" actId="14100"/>
          <ac:picMkLst>
            <pc:docMk/>
            <pc:sldMk cId="1886382275" sldId="311"/>
            <ac:picMk id="8" creationId="{7C759BE2-0AB1-514D-303C-B09F3B654137}"/>
          </ac:picMkLst>
        </pc:picChg>
      </pc:sldChg>
      <pc:sldChg chg="addSp delSp modSp add del mod">
        <pc:chgData name="Morse, Tiffiany" userId="6a9728cd-a347-4065-8122-e6dc422cc891" providerId="ADAL" clId="{ED6161AB-B180-4DD7-AF80-054DFBC1652C}" dt="2025-01-14T03:48:20.313" v="5604" actId="47"/>
        <pc:sldMkLst>
          <pc:docMk/>
          <pc:sldMk cId="625733145" sldId="312"/>
        </pc:sldMkLst>
      </pc:sldChg>
      <pc:sldChg chg="addSp modSp add mod">
        <pc:chgData name="Morse, Tiffiany" userId="6a9728cd-a347-4065-8122-e6dc422cc891" providerId="ADAL" clId="{ED6161AB-B180-4DD7-AF80-054DFBC1652C}" dt="2025-01-16T03:50:20.266" v="7965" actId="14100"/>
        <pc:sldMkLst>
          <pc:docMk/>
          <pc:sldMk cId="3489358179" sldId="313"/>
        </pc:sldMkLst>
        <pc:spChg chg="add mod">
          <ac:chgData name="Morse, Tiffiany" userId="6a9728cd-a347-4065-8122-e6dc422cc891" providerId="ADAL" clId="{ED6161AB-B180-4DD7-AF80-054DFBC1652C}" dt="2025-01-16T03:50:20.266" v="7965" actId="14100"/>
          <ac:spMkLst>
            <pc:docMk/>
            <pc:sldMk cId="3489358179" sldId="313"/>
            <ac:spMk id="2" creationId="{FA4E4DB6-FEBB-F293-F703-EB3C9ED2B51C}"/>
          </ac:spMkLst>
        </pc:spChg>
        <pc:picChg chg="mod">
          <ac:chgData name="Morse, Tiffiany" userId="6a9728cd-a347-4065-8122-e6dc422cc891" providerId="ADAL" clId="{ED6161AB-B180-4DD7-AF80-054DFBC1652C}" dt="2025-01-14T03:48:14.631" v="5603" actId="1076"/>
          <ac:picMkLst>
            <pc:docMk/>
            <pc:sldMk cId="3489358179" sldId="313"/>
            <ac:picMk id="5" creationId="{8F2DE2B7-24E6-CC2B-4AFA-AB6E1A180A11}"/>
          </ac:picMkLst>
        </pc:picChg>
        <pc:picChg chg="mod">
          <ac:chgData name="Morse, Tiffiany" userId="6a9728cd-a347-4065-8122-e6dc422cc891" providerId="ADAL" clId="{ED6161AB-B180-4DD7-AF80-054DFBC1652C}" dt="2025-01-14T03:48:10.431" v="5602" actId="14100"/>
          <ac:picMkLst>
            <pc:docMk/>
            <pc:sldMk cId="3489358179" sldId="313"/>
            <ac:picMk id="9" creationId="{6BCD6320-8A48-4EBB-F5A4-A2FF88F12E9F}"/>
          </ac:picMkLst>
        </pc:picChg>
      </pc:sldChg>
      <pc:sldChg chg="addSp delSp modSp add mod">
        <pc:chgData name="Morse, Tiffiany" userId="6a9728cd-a347-4065-8122-e6dc422cc891" providerId="ADAL" clId="{ED6161AB-B180-4DD7-AF80-054DFBC1652C}" dt="2025-01-16T20:23:43.569" v="8377" actId="1076"/>
        <pc:sldMkLst>
          <pc:docMk/>
          <pc:sldMk cId="2260468720" sldId="314"/>
        </pc:sldMkLst>
        <pc:picChg chg="add mod">
          <ac:chgData name="Morse, Tiffiany" userId="6a9728cd-a347-4065-8122-e6dc422cc891" providerId="ADAL" clId="{ED6161AB-B180-4DD7-AF80-054DFBC1652C}" dt="2025-01-16T20:23:43.569" v="8377" actId="1076"/>
          <ac:picMkLst>
            <pc:docMk/>
            <pc:sldMk cId="2260468720" sldId="314"/>
            <ac:picMk id="6" creationId="{F0BACE8F-1ACD-A93B-1DE8-492F51F89B35}"/>
          </ac:picMkLst>
        </pc:picChg>
        <pc:picChg chg="add mod">
          <ac:chgData name="Morse, Tiffiany" userId="6a9728cd-a347-4065-8122-e6dc422cc891" providerId="ADAL" clId="{ED6161AB-B180-4DD7-AF80-054DFBC1652C}" dt="2025-01-14T03:49:37.741" v="5615" actId="14100"/>
          <ac:picMkLst>
            <pc:docMk/>
            <pc:sldMk cId="2260468720" sldId="314"/>
            <ac:picMk id="8" creationId="{FCE61592-C0B6-077E-CCF0-8C0ACBFAE44E}"/>
          </ac:picMkLst>
        </pc:picChg>
      </pc:sldChg>
      <pc:sldChg chg="addSp delSp modSp add mod">
        <pc:chgData name="Morse, Tiffiany" userId="6a9728cd-a347-4065-8122-e6dc422cc891" providerId="ADAL" clId="{ED6161AB-B180-4DD7-AF80-054DFBC1652C}" dt="2025-01-14T03:51:02.081" v="5626" actId="1076"/>
        <pc:sldMkLst>
          <pc:docMk/>
          <pc:sldMk cId="1562760715" sldId="315"/>
        </pc:sldMkLst>
        <pc:picChg chg="add mod">
          <ac:chgData name="Morse, Tiffiany" userId="6a9728cd-a347-4065-8122-e6dc422cc891" providerId="ADAL" clId="{ED6161AB-B180-4DD7-AF80-054DFBC1652C}" dt="2025-01-14T03:51:02.081" v="5626" actId="1076"/>
          <ac:picMkLst>
            <pc:docMk/>
            <pc:sldMk cId="1562760715" sldId="315"/>
            <ac:picMk id="5" creationId="{5BF754F4-432E-9780-9F1D-1CCC38B8B3A4}"/>
          </ac:picMkLst>
        </pc:picChg>
      </pc:sldChg>
      <pc:sldChg chg="addSp delSp modSp add mod modAnim">
        <pc:chgData name="Morse, Tiffiany" userId="6a9728cd-a347-4065-8122-e6dc422cc891" providerId="ADAL" clId="{ED6161AB-B180-4DD7-AF80-054DFBC1652C}" dt="2025-01-16T03:57:43.717" v="7973"/>
        <pc:sldMkLst>
          <pc:docMk/>
          <pc:sldMk cId="2442218244" sldId="316"/>
        </pc:sldMkLst>
        <pc:spChg chg="add mod">
          <ac:chgData name="Morse, Tiffiany" userId="6a9728cd-a347-4065-8122-e6dc422cc891" providerId="ADAL" clId="{ED6161AB-B180-4DD7-AF80-054DFBC1652C}" dt="2025-01-14T04:24:28.811" v="6212" actId="207"/>
          <ac:spMkLst>
            <pc:docMk/>
            <pc:sldMk cId="2442218244" sldId="316"/>
            <ac:spMk id="2" creationId="{7F0E01AE-0BB2-88E6-ABB1-A8A7262377EA}"/>
          </ac:spMkLst>
        </pc:spChg>
        <pc:spChg chg="mod">
          <ac:chgData name="Morse, Tiffiany" userId="6a9728cd-a347-4065-8122-e6dc422cc891" providerId="ADAL" clId="{ED6161AB-B180-4DD7-AF80-054DFBC1652C}" dt="2025-01-14T03:51:58.590" v="5660" actId="20577"/>
          <ac:spMkLst>
            <pc:docMk/>
            <pc:sldMk cId="2442218244" sldId="316"/>
            <ac:spMk id="4" creationId="{38E742DA-A827-FE4A-94AF-E1C4EA1B6734}"/>
          </ac:spMkLst>
        </pc:spChg>
      </pc:sldChg>
      <pc:sldChg chg="delSp modSp add mod modAnim">
        <pc:chgData name="Morse, Tiffiany" userId="6a9728cd-a347-4065-8122-e6dc422cc891" providerId="ADAL" clId="{ED6161AB-B180-4DD7-AF80-054DFBC1652C}" dt="2025-01-16T03:59:33.491" v="7996"/>
        <pc:sldMkLst>
          <pc:docMk/>
          <pc:sldMk cId="3935243627" sldId="317"/>
        </pc:sldMkLst>
        <pc:spChg chg="mod">
          <ac:chgData name="Morse, Tiffiany" userId="6a9728cd-a347-4065-8122-e6dc422cc891" providerId="ADAL" clId="{ED6161AB-B180-4DD7-AF80-054DFBC1652C}" dt="2025-01-14T04:05:14.990" v="6079" actId="1076"/>
          <ac:spMkLst>
            <pc:docMk/>
            <pc:sldMk cId="3935243627" sldId="317"/>
            <ac:spMk id="2" creationId="{5D9B081F-72A7-E61A-0A60-CA5A480B0C67}"/>
          </ac:spMkLst>
        </pc:spChg>
        <pc:spChg chg="mod">
          <ac:chgData name="Morse, Tiffiany" userId="6a9728cd-a347-4065-8122-e6dc422cc891" providerId="ADAL" clId="{ED6161AB-B180-4DD7-AF80-054DFBC1652C}" dt="2025-01-14T03:59:19.370" v="5969" actId="20577"/>
          <ac:spMkLst>
            <pc:docMk/>
            <pc:sldMk cId="3935243627" sldId="317"/>
            <ac:spMk id="4" creationId="{99991C08-918F-885B-8AF1-8DB02729F5E5}"/>
          </ac:spMkLst>
        </pc:spChg>
      </pc:sldChg>
      <pc:sldChg chg="modSp add mod ord modAnim">
        <pc:chgData name="Morse, Tiffiany" userId="6a9728cd-a347-4065-8122-e6dc422cc891" providerId="ADAL" clId="{ED6161AB-B180-4DD7-AF80-054DFBC1652C}" dt="2025-01-16T20:30:12.822" v="8467" actId="403"/>
        <pc:sldMkLst>
          <pc:docMk/>
          <pc:sldMk cId="2030963120" sldId="318"/>
        </pc:sldMkLst>
        <pc:spChg chg="mod">
          <ac:chgData name="Morse, Tiffiany" userId="6a9728cd-a347-4065-8122-e6dc422cc891" providerId="ADAL" clId="{ED6161AB-B180-4DD7-AF80-054DFBC1652C}" dt="2025-01-16T20:30:12.822" v="8467" actId="403"/>
          <ac:spMkLst>
            <pc:docMk/>
            <pc:sldMk cId="2030963120" sldId="318"/>
            <ac:spMk id="2" creationId="{7A6E2ACA-C31E-A8A9-17FC-56B011FADA87}"/>
          </ac:spMkLst>
        </pc:spChg>
        <pc:spChg chg="mod">
          <ac:chgData name="Morse, Tiffiany" userId="6a9728cd-a347-4065-8122-e6dc422cc891" providerId="ADAL" clId="{ED6161AB-B180-4DD7-AF80-054DFBC1652C}" dt="2025-01-14T04:05:42.564" v="6111" actId="313"/>
          <ac:spMkLst>
            <pc:docMk/>
            <pc:sldMk cId="2030963120" sldId="318"/>
            <ac:spMk id="4" creationId="{899B2BF2-A6A0-01DB-F092-B2A5D1CCE5A5}"/>
          </ac:spMkLst>
        </pc:spChg>
      </pc:sldChg>
      <pc:sldChg chg="addSp delSp modSp add mod">
        <pc:chgData name="Morse, Tiffiany" userId="6a9728cd-a347-4065-8122-e6dc422cc891" providerId="ADAL" clId="{ED6161AB-B180-4DD7-AF80-054DFBC1652C}" dt="2025-01-16T20:32:04.133" v="8493" actId="255"/>
        <pc:sldMkLst>
          <pc:docMk/>
          <pc:sldMk cId="2375682702" sldId="319"/>
        </pc:sldMkLst>
        <pc:spChg chg="mod">
          <ac:chgData name="Morse, Tiffiany" userId="6a9728cd-a347-4065-8122-e6dc422cc891" providerId="ADAL" clId="{ED6161AB-B180-4DD7-AF80-054DFBC1652C}" dt="2025-01-14T04:25:09.490" v="6229" actId="20577"/>
          <ac:spMkLst>
            <pc:docMk/>
            <pc:sldMk cId="2375682702" sldId="319"/>
            <ac:spMk id="4" creationId="{B0492A33-7564-85DD-AA91-180141CDFC3A}"/>
          </ac:spMkLst>
        </pc:spChg>
        <pc:spChg chg="add mod">
          <ac:chgData name="Morse, Tiffiany" userId="6a9728cd-a347-4065-8122-e6dc422cc891" providerId="ADAL" clId="{ED6161AB-B180-4DD7-AF80-054DFBC1652C}" dt="2025-01-16T20:32:04.133" v="8493" actId="255"/>
          <ac:spMkLst>
            <pc:docMk/>
            <pc:sldMk cId="2375682702" sldId="319"/>
            <ac:spMk id="6" creationId="{2A2F2749-33A6-189A-5D4A-03EE991B005B}"/>
          </ac:spMkLst>
        </pc:spChg>
      </pc:sldChg>
      <pc:sldChg chg="modSp add mod">
        <pc:chgData name="Morse, Tiffiany" userId="6a9728cd-a347-4065-8122-e6dc422cc891" providerId="ADAL" clId="{ED6161AB-B180-4DD7-AF80-054DFBC1652C}" dt="2025-01-16T20:32:38.592" v="8494" actId="1076"/>
        <pc:sldMkLst>
          <pc:docMk/>
          <pc:sldMk cId="2001681531" sldId="320"/>
        </pc:sldMkLst>
        <pc:spChg chg="mod">
          <ac:chgData name="Morse, Tiffiany" userId="6a9728cd-a347-4065-8122-e6dc422cc891" providerId="ADAL" clId="{ED6161AB-B180-4DD7-AF80-054DFBC1652C}" dt="2025-01-14T04:36:07.488" v="6497" actId="20577"/>
          <ac:spMkLst>
            <pc:docMk/>
            <pc:sldMk cId="2001681531" sldId="320"/>
            <ac:spMk id="4" creationId="{E4A828EB-4915-C6C5-65DC-EA3D32968FBE}"/>
          </ac:spMkLst>
        </pc:spChg>
        <pc:spChg chg="mod">
          <ac:chgData name="Morse, Tiffiany" userId="6a9728cd-a347-4065-8122-e6dc422cc891" providerId="ADAL" clId="{ED6161AB-B180-4DD7-AF80-054DFBC1652C}" dt="2025-01-16T20:32:38.592" v="8494" actId="1076"/>
          <ac:spMkLst>
            <pc:docMk/>
            <pc:sldMk cId="2001681531" sldId="320"/>
            <ac:spMk id="6" creationId="{B9494227-299B-A670-75F0-0E61104051A8}"/>
          </ac:spMkLst>
        </pc:spChg>
      </pc:sldChg>
      <pc:sldChg chg="modSp add mod modAnim">
        <pc:chgData name="Morse, Tiffiany" userId="6a9728cd-a347-4065-8122-e6dc422cc891" providerId="ADAL" clId="{ED6161AB-B180-4DD7-AF80-054DFBC1652C}" dt="2025-01-16T04:09:11.403" v="8307" actId="20577"/>
        <pc:sldMkLst>
          <pc:docMk/>
          <pc:sldMk cId="780697090" sldId="321"/>
        </pc:sldMkLst>
        <pc:spChg chg="mod">
          <ac:chgData name="Morse, Tiffiany" userId="6a9728cd-a347-4065-8122-e6dc422cc891" providerId="ADAL" clId="{ED6161AB-B180-4DD7-AF80-054DFBC1652C}" dt="2025-01-14T04:39:22.769" v="6528" actId="20577"/>
          <ac:spMkLst>
            <pc:docMk/>
            <pc:sldMk cId="780697090" sldId="321"/>
            <ac:spMk id="4" creationId="{4047939F-5107-F75C-9233-8DCDD468E32F}"/>
          </ac:spMkLst>
        </pc:spChg>
        <pc:spChg chg="mod">
          <ac:chgData name="Morse, Tiffiany" userId="6a9728cd-a347-4065-8122-e6dc422cc891" providerId="ADAL" clId="{ED6161AB-B180-4DD7-AF80-054DFBC1652C}" dt="2025-01-16T04:09:11.403" v="8307" actId="20577"/>
          <ac:spMkLst>
            <pc:docMk/>
            <pc:sldMk cId="780697090" sldId="321"/>
            <ac:spMk id="6" creationId="{6E745079-4753-1D82-C5F2-3E694C7B32E2}"/>
          </ac:spMkLst>
        </pc:spChg>
      </pc:sldChg>
      <pc:sldChg chg="modSp add mod modAnim">
        <pc:chgData name="Morse, Tiffiany" userId="6a9728cd-a347-4065-8122-e6dc422cc891" providerId="ADAL" clId="{ED6161AB-B180-4DD7-AF80-054DFBC1652C}" dt="2025-01-16T20:36:17.014" v="8519" actId="14100"/>
        <pc:sldMkLst>
          <pc:docMk/>
          <pc:sldMk cId="1420302961" sldId="322"/>
        </pc:sldMkLst>
        <pc:spChg chg="mod">
          <ac:chgData name="Morse, Tiffiany" userId="6a9728cd-a347-4065-8122-e6dc422cc891" providerId="ADAL" clId="{ED6161AB-B180-4DD7-AF80-054DFBC1652C}" dt="2025-01-14T04:42:54.456" v="6639" actId="20577"/>
          <ac:spMkLst>
            <pc:docMk/>
            <pc:sldMk cId="1420302961" sldId="322"/>
            <ac:spMk id="4" creationId="{C37BEAC3-6F1D-4F76-935C-CC9C7661604D}"/>
          </ac:spMkLst>
        </pc:spChg>
        <pc:spChg chg="mod">
          <ac:chgData name="Morse, Tiffiany" userId="6a9728cd-a347-4065-8122-e6dc422cc891" providerId="ADAL" clId="{ED6161AB-B180-4DD7-AF80-054DFBC1652C}" dt="2025-01-16T20:36:17.014" v="8519" actId="14100"/>
          <ac:spMkLst>
            <pc:docMk/>
            <pc:sldMk cId="1420302961" sldId="322"/>
            <ac:spMk id="6" creationId="{E6F76BA1-4106-2FEE-55EC-ADA4FFC45D5B}"/>
          </ac:spMkLst>
        </pc:spChg>
      </pc:sldChg>
      <pc:sldChg chg="modSp add modAnim">
        <pc:chgData name="Morse, Tiffiany" userId="6a9728cd-a347-4065-8122-e6dc422cc891" providerId="ADAL" clId="{ED6161AB-B180-4DD7-AF80-054DFBC1652C}" dt="2025-01-16T04:09:45.129" v="8311" actId="20577"/>
        <pc:sldMkLst>
          <pc:docMk/>
          <pc:sldMk cId="2204975879" sldId="323"/>
        </pc:sldMkLst>
        <pc:spChg chg="mod">
          <ac:chgData name="Morse, Tiffiany" userId="6a9728cd-a347-4065-8122-e6dc422cc891" providerId="ADAL" clId="{ED6161AB-B180-4DD7-AF80-054DFBC1652C}" dt="2025-01-16T04:09:45.129" v="8311" actId="20577"/>
          <ac:spMkLst>
            <pc:docMk/>
            <pc:sldMk cId="2204975879" sldId="323"/>
            <ac:spMk id="2" creationId="{54196517-4F97-C56F-4931-715EBA2434EA}"/>
          </ac:spMkLst>
        </pc:spChg>
      </pc:sldChg>
      <pc:sldChg chg="modSp add del modAnim">
        <pc:chgData name="Morse, Tiffiany" userId="6a9728cd-a347-4065-8122-e6dc422cc891" providerId="ADAL" clId="{ED6161AB-B180-4DD7-AF80-054DFBC1652C}" dt="2025-01-16T04:08:54.877" v="8305" actId="47"/>
        <pc:sldMkLst>
          <pc:docMk/>
          <pc:sldMk cId="2837294088" sldId="324"/>
        </pc:sldMkLst>
      </pc:sldChg>
    </pc:docChg>
  </pc:docChgLst>
  <pc:docChgLst>
    <pc:chgData name="Fletcher, Nikole" userId="S::nikole.fletcher@azed.gov::a2cf8085-df51-4725-9653-5278f39e3cf1" providerId="AD" clId="Web-{A14451FA-08BF-F02D-70C6-10E7C42D909E}"/>
    <pc:docChg chg="modSld sldOrd">
      <pc:chgData name="Fletcher, Nikole" userId="S::nikole.fletcher@azed.gov::a2cf8085-df51-4725-9653-5278f39e3cf1" providerId="AD" clId="Web-{A14451FA-08BF-F02D-70C6-10E7C42D909E}" dt="2025-01-14T22:09:14.603" v="828" actId="20577"/>
      <pc:docMkLst>
        <pc:docMk/>
      </pc:docMkLst>
      <pc:sldChg chg="modSp">
        <pc:chgData name="Fletcher, Nikole" userId="S::nikole.fletcher@azed.gov::a2cf8085-df51-4725-9653-5278f39e3cf1" providerId="AD" clId="Web-{A14451FA-08BF-F02D-70C6-10E7C42D909E}" dt="2025-01-14T17:29:02.052" v="6" actId="20577"/>
        <pc:sldMkLst>
          <pc:docMk/>
          <pc:sldMk cId="2606978701" sldId="257"/>
        </pc:sldMkLst>
        <pc:spChg chg="mod">
          <ac:chgData name="Fletcher, Nikole" userId="S::nikole.fletcher@azed.gov::a2cf8085-df51-4725-9653-5278f39e3cf1" providerId="AD" clId="Web-{A14451FA-08BF-F02D-70C6-10E7C42D909E}" dt="2025-01-14T17:29:02.052" v="6" actId="20577"/>
          <ac:spMkLst>
            <pc:docMk/>
            <pc:sldMk cId="2606978701" sldId="257"/>
            <ac:spMk id="2" creationId="{FBE56C0B-2829-8E4C-1E55-368CFB2E4ED9}"/>
          </ac:spMkLst>
        </pc:spChg>
      </pc:sldChg>
      <pc:sldChg chg="modSp">
        <pc:chgData name="Fletcher, Nikole" userId="S::nikole.fletcher@azed.gov::a2cf8085-df51-4725-9653-5278f39e3cf1" providerId="AD" clId="Web-{A14451FA-08BF-F02D-70C6-10E7C42D909E}" dt="2025-01-14T17:53:38.666" v="257" actId="20577"/>
        <pc:sldMkLst>
          <pc:docMk/>
          <pc:sldMk cId="3618807987" sldId="294"/>
        </pc:sldMkLst>
        <pc:spChg chg="mod">
          <ac:chgData name="Fletcher, Nikole" userId="S::nikole.fletcher@azed.gov::a2cf8085-df51-4725-9653-5278f39e3cf1" providerId="AD" clId="Web-{A14451FA-08BF-F02D-70C6-10E7C42D909E}" dt="2025-01-14T17:32:58.216" v="27" actId="20577"/>
          <ac:spMkLst>
            <pc:docMk/>
            <pc:sldMk cId="3618807987" sldId="294"/>
            <ac:spMk id="2" creationId="{267C4E47-5C0C-D782-B4EA-09C46D7B4767}"/>
          </ac:spMkLst>
        </pc:spChg>
        <pc:spChg chg="mod">
          <ac:chgData name="Fletcher, Nikole" userId="S::nikole.fletcher@azed.gov::a2cf8085-df51-4725-9653-5278f39e3cf1" providerId="AD" clId="Web-{A14451FA-08BF-F02D-70C6-10E7C42D909E}" dt="2025-01-14T17:53:38.666" v="257" actId="20577"/>
          <ac:spMkLst>
            <pc:docMk/>
            <pc:sldMk cId="3618807987" sldId="294"/>
            <ac:spMk id="6" creationId="{02E91594-DEA9-CCA5-64DC-A5B29DA6A076}"/>
          </ac:spMkLst>
        </pc:spChg>
        <pc:picChg chg="mod">
          <ac:chgData name="Fletcher, Nikole" userId="S::nikole.fletcher@azed.gov::a2cf8085-df51-4725-9653-5278f39e3cf1" providerId="AD" clId="Web-{A14451FA-08BF-F02D-70C6-10E7C42D909E}" dt="2025-01-14T17:32:44.747" v="26" actId="1076"/>
          <ac:picMkLst>
            <pc:docMk/>
            <pc:sldMk cId="3618807987" sldId="294"/>
            <ac:picMk id="5" creationId="{AAB723E5-0FE7-3CE0-DB80-DAE4D163C2E6}"/>
          </ac:picMkLst>
        </pc:picChg>
      </pc:sldChg>
      <pc:sldChg chg="modSp">
        <pc:chgData name="Fletcher, Nikole" userId="S::nikole.fletcher@azed.gov::a2cf8085-df51-4725-9653-5278f39e3cf1" providerId="AD" clId="Web-{A14451FA-08BF-F02D-70C6-10E7C42D909E}" dt="2025-01-14T17:40:59.686" v="122" actId="14100"/>
        <pc:sldMkLst>
          <pc:docMk/>
          <pc:sldMk cId="2117411624" sldId="296"/>
        </pc:sldMkLst>
        <pc:spChg chg="mod">
          <ac:chgData name="Fletcher, Nikole" userId="S::nikole.fletcher@azed.gov::a2cf8085-df51-4725-9653-5278f39e3cf1" providerId="AD" clId="Web-{A14451FA-08BF-F02D-70C6-10E7C42D909E}" dt="2025-01-14T17:40:59.686" v="122" actId="14100"/>
          <ac:spMkLst>
            <pc:docMk/>
            <pc:sldMk cId="2117411624" sldId="296"/>
            <ac:spMk id="2" creationId="{FBF0E418-8C01-35E2-D568-6D66DA0F4AF3}"/>
          </ac:spMkLst>
        </pc:spChg>
        <pc:picChg chg="mod">
          <ac:chgData name="Fletcher, Nikole" userId="S::nikole.fletcher@azed.gov::a2cf8085-df51-4725-9653-5278f39e3cf1" providerId="AD" clId="Web-{A14451FA-08BF-F02D-70C6-10E7C42D909E}" dt="2025-01-14T17:40:44.748" v="121" actId="1076"/>
          <ac:picMkLst>
            <pc:docMk/>
            <pc:sldMk cId="2117411624" sldId="296"/>
            <ac:picMk id="8" creationId="{2CDF6701-DAF1-4C10-C7C1-DA3649B2E0D7}"/>
          </ac:picMkLst>
        </pc:picChg>
      </pc:sldChg>
      <pc:sldChg chg="modSp">
        <pc:chgData name="Fletcher, Nikole" userId="S::nikole.fletcher@azed.gov::a2cf8085-df51-4725-9653-5278f39e3cf1" providerId="AD" clId="Web-{A14451FA-08BF-F02D-70C6-10E7C42D909E}" dt="2025-01-14T17:52:44.399" v="255" actId="20577"/>
        <pc:sldMkLst>
          <pc:docMk/>
          <pc:sldMk cId="625812336" sldId="297"/>
        </pc:sldMkLst>
        <pc:spChg chg="mod">
          <ac:chgData name="Fletcher, Nikole" userId="S::nikole.fletcher@azed.gov::a2cf8085-df51-4725-9653-5278f39e3cf1" providerId="AD" clId="Web-{A14451FA-08BF-F02D-70C6-10E7C42D909E}" dt="2025-01-14T17:52:44.399" v="255" actId="20577"/>
          <ac:spMkLst>
            <pc:docMk/>
            <pc:sldMk cId="625812336" sldId="297"/>
            <ac:spMk id="2" creationId="{1BE268F1-8F54-6ACC-06EE-634BB68D83CF}"/>
          </ac:spMkLst>
        </pc:spChg>
        <pc:picChg chg="mod">
          <ac:chgData name="Fletcher, Nikole" userId="S::nikole.fletcher@azed.gov::a2cf8085-df51-4725-9653-5278f39e3cf1" providerId="AD" clId="Web-{A14451FA-08BF-F02D-70C6-10E7C42D909E}" dt="2025-01-14T17:49:55.549" v="190" actId="1076"/>
          <ac:picMkLst>
            <pc:docMk/>
            <pc:sldMk cId="625812336" sldId="297"/>
            <ac:picMk id="5" creationId="{531DC348-957A-7896-3B0B-1F53E6636F5A}"/>
          </ac:picMkLst>
        </pc:picChg>
      </pc:sldChg>
      <pc:sldChg chg="addSp modSp">
        <pc:chgData name="Fletcher, Nikole" userId="S::nikole.fletcher@azed.gov::a2cf8085-df51-4725-9653-5278f39e3cf1" providerId="AD" clId="Web-{A14451FA-08BF-F02D-70C6-10E7C42D909E}" dt="2025-01-14T18:04:35.346" v="396" actId="20577"/>
        <pc:sldMkLst>
          <pc:docMk/>
          <pc:sldMk cId="2533965240" sldId="298"/>
        </pc:sldMkLst>
        <pc:spChg chg="add mod">
          <ac:chgData name="Fletcher, Nikole" userId="S::nikole.fletcher@azed.gov::a2cf8085-df51-4725-9653-5278f39e3cf1" providerId="AD" clId="Web-{A14451FA-08BF-F02D-70C6-10E7C42D909E}" dt="2025-01-14T18:04:35.346" v="396" actId="20577"/>
          <ac:spMkLst>
            <pc:docMk/>
            <pc:sldMk cId="2533965240" sldId="298"/>
            <ac:spMk id="6" creationId="{31455032-6F23-BA2F-D244-9B3CEC2782C8}"/>
          </ac:spMkLst>
        </pc:spChg>
        <pc:spChg chg="mod">
          <ac:chgData name="Fletcher, Nikole" userId="S::nikole.fletcher@azed.gov::a2cf8085-df51-4725-9653-5278f39e3cf1" providerId="AD" clId="Web-{A14451FA-08BF-F02D-70C6-10E7C42D909E}" dt="2025-01-14T18:00:57.026" v="387" actId="20577"/>
          <ac:spMkLst>
            <pc:docMk/>
            <pc:sldMk cId="2533965240" sldId="298"/>
            <ac:spMk id="12" creationId="{C6CA780A-7E77-B471-E008-03CBC6395D6D}"/>
          </ac:spMkLst>
        </pc:spChg>
        <pc:picChg chg="add">
          <ac:chgData name="Fletcher, Nikole" userId="S::nikole.fletcher@azed.gov::a2cf8085-df51-4725-9653-5278f39e3cf1" providerId="AD" clId="Web-{A14451FA-08BF-F02D-70C6-10E7C42D909E}" dt="2025-01-14T17:47:18.028" v="162"/>
          <ac:picMkLst>
            <pc:docMk/>
            <pc:sldMk cId="2533965240" sldId="298"/>
            <ac:picMk id="5" creationId="{CA552062-81B2-C6E7-2E9F-D185C01741C6}"/>
          </ac:picMkLst>
        </pc:picChg>
        <pc:picChg chg="mod">
          <ac:chgData name="Fletcher, Nikole" userId="S::nikole.fletcher@azed.gov::a2cf8085-df51-4725-9653-5278f39e3cf1" providerId="AD" clId="Web-{A14451FA-08BF-F02D-70C6-10E7C42D909E}" dt="2025-01-14T18:00:12.571" v="382" actId="1076"/>
          <ac:picMkLst>
            <pc:docMk/>
            <pc:sldMk cId="2533965240" sldId="298"/>
            <ac:picMk id="7" creationId="{9889CB00-1F05-B961-A5D3-6635BEC19999}"/>
          </ac:picMkLst>
        </pc:picChg>
      </pc:sldChg>
      <pc:sldChg chg="addSp">
        <pc:chgData name="Fletcher, Nikole" userId="S::nikole.fletcher@azed.gov::a2cf8085-df51-4725-9653-5278f39e3cf1" providerId="AD" clId="Web-{A14451FA-08BF-F02D-70C6-10E7C42D909E}" dt="2025-01-14T18:01:45.762" v="389"/>
        <pc:sldMkLst>
          <pc:docMk/>
          <pc:sldMk cId="2310527815" sldId="299"/>
        </pc:sldMkLst>
        <pc:picChg chg="add">
          <ac:chgData name="Fletcher, Nikole" userId="S::nikole.fletcher@azed.gov::a2cf8085-df51-4725-9653-5278f39e3cf1" providerId="AD" clId="Web-{A14451FA-08BF-F02D-70C6-10E7C42D909E}" dt="2025-01-14T18:01:45.762" v="389"/>
          <ac:picMkLst>
            <pc:docMk/>
            <pc:sldMk cId="2310527815" sldId="299"/>
            <ac:picMk id="5" creationId="{80E64038-6A16-EB5D-6284-932C3B4A194F}"/>
          </ac:picMkLst>
        </pc:picChg>
      </pc:sldChg>
      <pc:sldChg chg="addSp modSp">
        <pc:chgData name="Fletcher, Nikole" userId="S::nikole.fletcher@azed.gov::a2cf8085-df51-4725-9653-5278f39e3cf1" providerId="AD" clId="Web-{A14451FA-08BF-F02D-70C6-10E7C42D909E}" dt="2025-01-14T18:02:21.997" v="393" actId="1076"/>
        <pc:sldMkLst>
          <pc:docMk/>
          <pc:sldMk cId="2898030068" sldId="300"/>
        </pc:sldMkLst>
        <pc:picChg chg="add">
          <ac:chgData name="Fletcher, Nikole" userId="S::nikole.fletcher@azed.gov::a2cf8085-df51-4725-9653-5278f39e3cf1" providerId="AD" clId="Web-{A14451FA-08BF-F02D-70C6-10E7C42D909E}" dt="2025-01-14T18:01:47.715" v="390"/>
          <ac:picMkLst>
            <pc:docMk/>
            <pc:sldMk cId="2898030068" sldId="300"/>
            <ac:picMk id="5" creationId="{D7475FFB-F85C-A59C-6AC9-7A00AB80B80D}"/>
          </ac:picMkLst>
        </pc:picChg>
        <pc:picChg chg="mod">
          <ac:chgData name="Fletcher, Nikole" userId="S::nikole.fletcher@azed.gov::a2cf8085-df51-4725-9653-5278f39e3cf1" providerId="AD" clId="Web-{A14451FA-08BF-F02D-70C6-10E7C42D909E}" dt="2025-01-14T18:02:21.997" v="393" actId="1076"/>
          <ac:picMkLst>
            <pc:docMk/>
            <pc:sldMk cId="2898030068" sldId="300"/>
            <ac:picMk id="6" creationId="{231D23D4-F350-2104-4962-A2F55117E0C6}"/>
          </ac:picMkLst>
        </pc:picChg>
      </pc:sldChg>
      <pc:sldChg chg="addSp">
        <pc:chgData name="Fletcher, Nikole" userId="S::nikole.fletcher@azed.gov::a2cf8085-df51-4725-9653-5278f39e3cf1" providerId="AD" clId="Web-{A14451FA-08BF-F02D-70C6-10E7C42D909E}" dt="2025-01-14T18:01:49.699" v="391"/>
        <pc:sldMkLst>
          <pc:docMk/>
          <pc:sldMk cId="4023675042" sldId="301"/>
        </pc:sldMkLst>
        <pc:picChg chg="add">
          <ac:chgData name="Fletcher, Nikole" userId="S::nikole.fletcher@azed.gov::a2cf8085-df51-4725-9653-5278f39e3cf1" providerId="AD" clId="Web-{A14451FA-08BF-F02D-70C6-10E7C42D909E}" dt="2025-01-14T18:01:49.699" v="391"/>
          <ac:picMkLst>
            <pc:docMk/>
            <pc:sldMk cId="4023675042" sldId="301"/>
            <ac:picMk id="6" creationId="{0307C733-130B-7154-C357-E57D6E2EE70B}"/>
          </ac:picMkLst>
        </pc:picChg>
      </pc:sldChg>
      <pc:sldChg chg="addSp">
        <pc:chgData name="Fletcher, Nikole" userId="S::nikole.fletcher@azed.gov::a2cf8085-df51-4725-9653-5278f39e3cf1" providerId="AD" clId="Web-{A14451FA-08BF-F02D-70C6-10E7C42D909E}" dt="2025-01-14T18:03:41.906" v="394"/>
        <pc:sldMkLst>
          <pc:docMk/>
          <pc:sldMk cId="1862786013" sldId="302"/>
        </pc:sldMkLst>
        <pc:picChg chg="add">
          <ac:chgData name="Fletcher, Nikole" userId="S::nikole.fletcher@azed.gov::a2cf8085-df51-4725-9653-5278f39e3cf1" providerId="AD" clId="Web-{A14451FA-08BF-F02D-70C6-10E7C42D909E}" dt="2025-01-14T18:03:41.906" v="394"/>
          <ac:picMkLst>
            <pc:docMk/>
            <pc:sldMk cId="1862786013" sldId="302"/>
            <ac:picMk id="6" creationId="{50000F8C-E8F1-E8FB-468E-97C5A80A7198}"/>
          </ac:picMkLst>
        </pc:picChg>
      </pc:sldChg>
      <pc:sldChg chg="addSp delSp modSp">
        <pc:chgData name="Fletcher, Nikole" userId="S::nikole.fletcher@azed.gov::a2cf8085-df51-4725-9653-5278f39e3cf1" providerId="AD" clId="Web-{A14451FA-08BF-F02D-70C6-10E7C42D909E}" dt="2025-01-14T20:39:40.842" v="526"/>
        <pc:sldMkLst>
          <pc:docMk/>
          <pc:sldMk cId="4117893977" sldId="303"/>
        </pc:sldMkLst>
        <pc:picChg chg="add">
          <ac:chgData name="Fletcher, Nikole" userId="S::nikole.fletcher@azed.gov::a2cf8085-df51-4725-9653-5278f39e3cf1" providerId="AD" clId="Web-{A14451FA-08BF-F02D-70C6-10E7C42D909E}" dt="2025-01-14T20:39:40.842" v="526"/>
          <ac:picMkLst>
            <pc:docMk/>
            <pc:sldMk cId="4117893977" sldId="303"/>
            <ac:picMk id="6" creationId="{B98058CF-44E4-FDED-7560-CA9BBFDFF507}"/>
          </ac:picMkLst>
        </pc:picChg>
      </pc:sldChg>
      <pc:sldChg chg="addSp delSp modSp">
        <pc:chgData name="Fletcher, Nikole" userId="S::nikole.fletcher@azed.gov::a2cf8085-df51-4725-9653-5278f39e3cf1" providerId="AD" clId="Web-{A14451FA-08BF-F02D-70C6-10E7C42D909E}" dt="2025-01-14T18:01:18.901" v="388" actId="14100"/>
        <pc:sldMkLst>
          <pc:docMk/>
          <pc:sldMk cId="1545628179" sldId="304"/>
        </pc:sldMkLst>
        <pc:picChg chg="add">
          <ac:chgData name="Fletcher, Nikole" userId="S::nikole.fletcher@azed.gov::a2cf8085-df51-4725-9653-5278f39e3cf1" providerId="AD" clId="Web-{A14451FA-08BF-F02D-70C6-10E7C42D909E}" dt="2025-01-14T17:47:20.512" v="163"/>
          <ac:picMkLst>
            <pc:docMk/>
            <pc:sldMk cId="1545628179" sldId="304"/>
            <ac:picMk id="5" creationId="{B33D5AB5-F7C0-A392-1128-65A0D6F0B250}"/>
          </ac:picMkLst>
        </pc:picChg>
        <pc:picChg chg="mod">
          <ac:chgData name="Fletcher, Nikole" userId="S::nikole.fletcher@azed.gov::a2cf8085-df51-4725-9653-5278f39e3cf1" providerId="AD" clId="Web-{A14451FA-08BF-F02D-70C6-10E7C42D909E}" dt="2025-01-14T18:01:18.901" v="388" actId="14100"/>
          <ac:picMkLst>
            <pc:docMk/>
            <pc:sldMk cId="1545628179" sldId="304"/>
            <ac:picMk id="11" creationId="{33599424-CA3A-3E62-C4D5-863BA5B9E2E4}"/>
          </ac:picMkLst>
        </pc:picChg>
      </pc:sldChg>
      <pc:sldChg chg="addSp modSp">
        <pc:chgData name="Fletcher, Nikole" userId="S::nikole.fletcher@azed.gov::a2cf8085-df51-4725-9653-5278f39e3cf1" providerId="AD" clId="Web-{A14451FA-08BF-F02D-70C6-10E7C42D909E}" dt="2025-01-14T18:11:36.830" v="487" actId="20577"/>
        <pc:sldMkLst>
          <pc:docMk/>
          <pc:sldMk cId="1541742740" sldId="305"/>
        </pc:sldMkLst>
        <pc:spChg chg="mod">
          <ac:chgData name="Fletcher, Nikole" userId="S::nikole.fletcher@azed.gov::a2cf8085-df51-4725-9653-5278f39e3cf1" providerId="AD" clId="Web-{A14451FA-08BF-F02D-70C6-10E7C42D909E}" dt="2025-01-14T18:11:30.220" v="485" actId="14100"/>
          <ac:spMkLst>
            <pc:docMk/>
            <pc:sldMk cId="1541742740" sldId="305"/>
            <ac:spMk id="2" creationId="{53B5AFC3-B0B2-7A92-1933-27A93D650AD6}"/>
          </ac:spMkLst>
        </pc:spChg>
        <pc:picChg chg="add">
          <ac:chgData name="Fletcher, Nikole" userId="S::nikole.fletcher@azed.gov::a2cf8085-df51-4725-9653-5278f39e3cf1" providerId="AD" clId="Web-{A14451FA-08BF-F02D-70C6-10E7C42D909E}" dt="2025-01-14T18:03:44.844" v="395"/>
          <ac:picMkLst>
            <pc:docMk/>
            <pc:sldMk cId="1541742740" sldId="305"/>
            <ac:picMk id="6" creationId="{08F88C50-4A24-CC22-E26F-69067B589E4B}"/>
          </ac:picMkLst>
        </pc:picChg>
      </pc:sldChg>
      <pc:sldChg chg="modSp">
        <pc:chgData name="Fletcher, Nikole" userId="S::nikole.fletcher@azed.gov::a2cf8085-df51-4725-9653-5278f39e3cf1" providerId="AD" clId="Web-{A14451FA-08BF-F02D-70C6-10E7C42D909E}" dt="2025-01-14T20:38:56.497" v="521" actId="20577"/>
        <pc:sldMkLst>
          <pc:docMk/>
          <pc:sldMk cId="3734399439" sldId="306"/>
        </pc:sldMkLst>
        <pc:spChg chg="mod">
          <ac:chgData name="Fletcher, Nikole" userId="S::nikole.fletcher@azed.gov::a2cf8085-df51-4725-9653-5278f39e3cf1" providerId="AD" clId="Web-{A14451FA-08BF-F02D-70C6-10E7C42D909E}" dt="2025-01-14T20:38:56.497" v="521" actId="20577"/>
          <ac:spMkLst>
            <pc:docMk/>
            <pc:sldMk cId="3734399439" sldId="306"/>
            <ac:spMk id="2" creationId="{0DEC5B01-BE46-D341-4D69-A62FDFBD2E1F}"/>
          </ac:spMkLst>
        </pc:spChg>
      </pc:sldChg>
      <pc:sldChg chg="addSp modSp">
        <pc:chgData name="Fletcher, Nikole" userId="S::nikole.fletcher@azed.gov::a2cf8085-df51-4725-9653-5278f39e3cf1" providerId="AD" clId="Web-{A14451FA-08BF-F02D-70C6-10E7C42D909E}" dt="2025-01-14T20:49:08.458" v="638" actId="20577"/>
        <pc:sldMkLst>
          <pc:docMk/>
          <pc:sldMk cId="1595340655" sldId="307"/>
        </pc:sldMkLst>
        <pc:spChg chg="mod">
          <ac:chgData name="Fletcher, Nikole" userId="S::nikole.fletcher@azed.gov::a2cf8085-df51-4725-9653-5278f39e3cf1" providerId="AD" clId="Web-{A14451FA-08BF-F02D-70C6-10E7C42D909E}" dt="2025-01-14T20:49:08.458" v="638" actId="20577"/>
          <ac:spMkLst>
            <pc:docMk/>
            <pc:sldMk cId="1595340655" sldId="307"/>
            <ac:spMk id="2" creationId="{CAED79AF-1121-2852-4A97-8DCAE327D0C0}"/>
          </ac:spMkLst>
        </pc:spChg>
        <pc:picChg chg="add mod">
          <ac:chgData name="Fletcher, Nikole" userId="S::nikole.fletcher@azed.gov::a2cf8085-df51-4725-9653-5278f39e3cf1" providerId="AD" clId="Web-{A14451FA-08BF-F02D-70C6-10E7C42D909E}" dt="2025-01-14T20:44:38.447" v="531" actId="1076"/>
          <ac:picMkLst>
            <pc:docMk/>
            <pc:sldMk cId="1595340655" sldId="307"/>
            <ac:picMk id="6" creationId="{F25BEFAB-B933-7AB7-CD81-D9F570393007}"/>
          </ac:picMkLst>
        </pc:picChg>
        <pc:picChg chg="mod modCrop">
          <ac:chgData name="Fletcher, Nikole" userId="S::nikole.fletcher@azed.gov::a2cf8085-df51-4725-9653-5278f39e3cf1" providerId="AD" clId="Web-{A14451FA-08BF-F02D-70C6-10E7C42D909E}" dt="2025-01-14T20:46:53.640" v="553" actId="1076"/>
          <ac:picMkLst>
            <pc:docMk/>
            <pc:sldMk cId="1595340655" sldId="307"/>
            <ac:picMk id="9" creationId="{6F7D285A-18C8-402F-6A46-496A99ECA70E}"/>
          </ac:picMkLst>
        </pc:picChg>
      </pc:sldChg>
      <pc:sldChg chg="addSp modSp">
        <pc:chgData name="Fletcher, Nikole" userId="S::nikole.fletcher@azed.gov::a2cf8085-df51-4725-9653-5278f39e3cf1" providerId="AD" clId="Web-{A14451FA-08BF-F02D-70C6-10E7C42D909E}" dt="2025-01-14T21:40:56.125" v="659" actId="20577"/>
        <pc:sldMkLst>
          <pc:docMk/>
          <pc:sldMk cId="472676223" sldId="308"/>
        </pc:sldMkLst>
        <pc:spChg chg="mod">
          <ac:chgData name="Fletcher, Nikole" userId="S::nikole.fletcher@azed.gov::a2cf8085-df51-4725-9653-5278f39e3cf1" providerId="AD" clId="Web-{A14451FA-08BF-F02D-70C6-10E7C42D909E}" dt="2025-01-14T21:40:56.125" v="659" actId="20577"/>
          <ac:spMkLst>
            <pc:docMk/>
            <pc:sldMk cId="472676223" sldId="308"/>
            <ac:spMk id="2" creationId="{8FCDE2F0-D680-4A23-069A-05488E66F9C1}"/>
          </ac:spMkLst>
        </pc:spChg>
        <pc:picChg chg="add">
          <ac:chgData name="Fletcher, Nikole" userId="S::nikole.fletcher@azed.gov::a2cf8085-df51-4725-9653-5278f39e3cf1" providerId="AD" clId="Web-{A14451FA-08BF-F02D-70C6-10E7C42D909E}" dt="2025-01-14T21:40:05.404" v="639"/>
          <ac:picMkLst>
            <pc:docMk/>
            <pc:sldMk cId="472676223" sldId="308"/>
            <ac:picMk id="7" creationId="{43046DBB-DE2B-3C09-F21E-00E2965FCB05}"/>
          </ac:picMkLst>
        </pc:picChg>
      </pc:sldChg>
      <pc:sldChg chg="addSp delSp modSp">
        <pc:chgData name="Fletcher, Nikole" userId="S::nikole.fletcher@azed.gov::a2cf8085-df51-4725-9653-5278f39e3cf1" providerId="AD" clId="Web-{A14451FA-08BF-F02D-70C6-10E7C42D909E}" dt="2025-01-14T21:52:11.585" v="704" actId="1076"/>
        <pc:sldMkLst>
          <pc:docMk/>
          <pc:sldMk cId="592094178" sldId="309"/>
        </pc:sldMkLst>
        <pc:picChg chg="add">
          <ac:chgData name="Fletcher, Nikole" userId="S::nikole.fletcher@azed.gov::a2cf8085-df51-4725-9653-5278f39e3cf1" providerId="AD" clId="Web-{A14451FA-08BF-F02D-70C6-10E7C42D909E}" dt="2025-01-14T21:41:38.189" v="660"/>
          <ac:picMkLst>
            <pc:docMk/>
            <pc:sldMk cId="592094178" sldId="309"/>
            <ac:picMk id="5" creationId="{F245B64C-B2E5-A0CB-EDC3-604D800E8172}"/>
          </ac:picMkLst>
        </pc:picChg>
      </pc:sldChg>
      <pc:sldChg chg="addSp modSp">
        <pc:chgData name="Fletcher, Nikole" userId="S::nikole.fletcher@azed.gov::a2cf8085-df51-4725-9653-5278f39e3cf1" providerId="AD" clId="Web-{A14451FA-08BF-F02D-70C6-10E7C42D909E}" dt="2025-01-14T21:42:04.580" v="663" actId="1076"/>
        <pc:sldMkLst>
          <pc:docMk/>
          <pc:sldMk cId="1036076271" sldId="310"/>
        </pc:sldMkLst>
        <pc:picChg chg="mod">
          <ac:chgData name="Fletcher, Nikole" userId="S::nikole.fletcher@azed.gov::a2cf8085-df51-4725-9653-5278f39e3cf1" providerId="AD" clId="Web-{A14451FA-08BF-F02D-70C6-10E7C42D909E}" dt="2025-01-14T21:41:57.549" v="662" actId="1076"/>
          <ac:picMkLst>
            <pc:docMk/>
            <pc:sldMk cId="1036076271" sldId="310"/>
            <ac:picMk id="5" creationId="{EF7B9DB8-CE49-6FBB-CC92-1DAC62F3AD66}"/>
          </ac:picMkLst>
        </pc:picChg>
        <pc:picChg chg="add mod">
          <ac:chgData name="Fletcher, Nikole" userId="S::nikole.fletcher@azed.gov::a2cf8085-df51-4725-9653-5278f39e3cf1" providerId="AD" clId="Web-{A14451FA-08BF-F02D-70C6-10E7C42D909E}" dt="2025-01-14T21:42:04.580" v="663" actId="1076"/>
          <ac:picMkLst>
            <pc:docMk/>
            <pc:sldMk cId="1036076271" sldId="310"/>
            <ac:picMk id="6" creationId="{4C2964EA-57FB-D9B1-334C-2AAA371CE279}"/>
          </ac:picMkLst>
        </pc:picChg>
      </pc:sldChg>
      <pc:sldChg chg="addSp delSp modSp">
        <pc:chgData name="Fletcher, Nikole" userId="S::nikole.fletcher@azed.gov::a2cf8085-df51-4725-9653-5278f39e3cf1" providerId="AD" clId="Web-{A14451FA-08BF-F02D-70C6-10E7C42D909E}" dt="2025-01-14T21:48:12.139" v="682" actId="1076"/>
        <pc:sldMkLst>
          <pc:docMk/>
          <pc:sldMk cId="1886382275" sldId="311"/>
        </pc:sldMkLst>
        <pc:picChg chg="add">
          <ac:chgData name="Fletcher, Nikole" userId="S::nikole.fletcher@azed.gov::a2cf8085-df51-4725-9653-5278f39e3cf1" providerId="AD" clId="Web-{A14451FA-08BF-F02D-70C6-10E7C42D909E}" dt="2025-01-14T21:42:12.643" v="664"/>
          <ac:picMkLst>
            <pc:docMk/>
            <pc:sldMk cId="1886382275" sldId="311"/>
            <ac:picMk id="5" creationId="{47B3C457-2B41-8CA7-1BF5-28A54525C064}"/>
          </ac:picMkLst>
        </pc:picChg>
      </pc:sldChg>
      <pc:sldChg chg="addSp">
        <pc:chgData name="Fletcher, Nikole" userId="S::nikole.fletcher@azed.gov::a2cf8085-df51-4725-9653-5278f39e3cf1" providerId="AD" clId="Web-{A14451FA-08BF-F02D-70C6-10E7C42D909E}" dt="2025-01-14T21:48:16.452" v="683"/>
        <pc:sldMkLst>
          <pc:docMk/>
          <pc:sldMk cId="3489358179" sldId="313"/>
        </pc:sldMkLst>
        <pc:picChg chg="add">
          <ac:chgData name="Fletcher, Nikole" userId="S::nikole.fletcher@azed.gov::a2cf8085-df51-4725-9653-5278f39e3cf1" providerId="AD" clId="Web-{A14451FA-08BF-F02D-70C6-10E7C42D909E}" dt="2025-01-14T21:48:16.452" v="683"/>
          <ac:picMkLst>
            <pc:docMk/>
            <pc:sldMk cId="3489358179" sldId="313"/>
            <ac:picMk id="6" creationId="{9CD11348-8E3C-524C-4942-1D1A5C3F278F}"/>
          </ac:picMkLst>
        </pc:picChg>
      </pc:sldChg>
      <pc:sldChg chg="addSp modSp">
        <pc:chgData name="Fletcher, Nikole" userId="S::nikole.fletcher@azed.gov::a2cf8085-df51-4725-9653-5278f39e3cf1" providerId="AD" clId="Web-{A14451FA-08BF-F02D-70C6-10E7C42D909E}" dt="2025-01-14T21:48:34.234" v="686" actId="14100"/>
        <pc:sldMkLst>
          <pc:docMk/>
          <pc:sldMk cId="2260468720" sldId="314"/>
        </pc:sldMkLst>
        <pc:picChg chg="add">
          <ac:chgData name="Fletcher, Nikole" userId="S::nikole.fletcher@azed.gov::a2cf8085-df51-4725-9653-5278f39e3cf1" providerId="AD" clId="Web-{A14451FA-08BF-F02D-70C6-10E7C42D909E}" dt="2025-01-14T21:48:19.655" v="684"/>
          <ac:picMkLst>
            <pc:docMk/>
            <pc:sldMk cId="2260468720" sldId="314"/>
            <ac:picMk id="5" creationId="{793F42A0-FC43-6813-A1F5-78ECE27DE9A8}"/>
          </ac:picMkLst>
        </pc:picChg>
        <pc:picChg chg="mod">
          <ac:chgData name="Fletcher, Nikole" userId="S::nikole.fletcher@azed.gov::a2cf8085-df51-4725-9653-5278f39e3cf1" providerId="AD" clId="Web-{A14451FA-08BF-F02D-70C6-10E7C42D909E}" dt="2025-01-14T21:48:34.234" v="686" actId="14100"/>
          <ac:picMkLst>
            <pc:docMk/>
            <pc:sldMk cId="2260468720" sldId="314"/>
            <ac:picMk id="6" creationId="{F0BACE8F-1ACD-A93B-1DE8-492F51F89B35}"/>
          </ac:picMkLst>
        </pc:picChg>
        <pc:picChg chg="mod">
          <ac:chgData name="Fletcher, Nikole" userId="S::nikole.fletcher@azed.gov::a2cf8085-df51-4725-9653-5278f39e3cf1" providerId="AD" clId="Web-{A14451FA-08BF-F02D-70C6-10E7C42D909E}" dt="2025-01-14T21:48:27.171" v="685" actId="1076"/>
          <ac:picMkLst>
            <pc:docMk/>
            <pc:sldMk cId="2260468720" sldId="314"/>
            <ac:picMk id="8" creationId="{FCE61592-C0B6-077E-CCF0-8C0ACBFAE44E}"/>
          </ac:picMkLst>
        </pc:picChg>
      </pc:sldChg>
      <pc:sldChg chg="addSp modSp">
        <pc:chgData name="Fletcher, Nikole" userId="S::nikole.fletcher@azed.gov::a2cf8085-df51-4725-9653-5278f39e3cf1" providerId="AD" clId="Web-{A14451FA-08BF-F02D-70C6-10E7C42D909E}" dt="2025-01-14T21:50:31.082" v="689" actId="1076"/>
        <pc:sldMkLst>
          <pc:docMk/>
          <pc:sldMk cId="1562760715" sldId="315"/>
        </pc:sldMkLst>
        <pc:picChg chg="add">
          <ac:chgData name="Fletcher, Nikole" userId="S::nikole.fletcher@azed.gov::a2cf8085-df51-4725-9653-5278f39e3cf1" providerId="AD" clId="Web-{A14451FA-08BF-F02D-70C6-10E7C42D909E}" dt="2025-01-14T21:49:52.330" v="687"/>
          <ac:picMkLst>
            <pc:docMk/>
            <pc:sldMk cId="1562760715" sldId="315"/>
            <ac:picMk id="6" creationId="{834FFD2D-B48E-7664-9635-3C6D8F31BA8D}"/>
          </ac:picMkLst>
        </pc:picChg>
      </pc:sldChg>
      <pc:sldChg chg="addSp modSp">
        <pc:chgData name="Fletcher, Nikole" userId="S::nikole.fletcher@azed.gov::a2cf8085-df51-4725-9653-5278f39e3cf1" providerId="AD" clId="Web-{A14451FA-08BF-F02D-70C6-10E7C42D909E}" dt="2025-01-14T21:55:00.497" v="723" actId="20577"/>
        <pc:sldMkLst>
          <pc:docMk/>
          <pc:sldMk cId="2442218244" sldId="316"/>
        </pc:sldMkLst>
        <pc:spChg chg="mod">
          <ac:chgData name="Fletcher, Nikole" userId="S::nikole.fletcher@azed.gov::a2cf8085-df51-4725-9653-5278f39e3cf1" providerId="AD" clId="Web-{A14451FA-08BF-F02D-70C6-10E7C42D909E}" dt="2025-01-14T21:55:00.497" v="723" actId="20577"/>
          <ac:spMkLst>
            <pc:docMk/>
            <pc:sldMk cId="2442218244" sldId="316"/>
            <ac:spMk id="2" creationId="{7F0E01AE-0BB2-88E6-ABB1-A8A7262377EA}"/>
          </ac:spMkLst>
        </pc:spChg>
        <pc:picChg chg="add mod">
          <ac:chgData name="Fletcher, Nikole" userId="S::nikole.fletcher@azed.gov::a2cf8085-df51-4725-9653-5278f39e3cf1" providerId="AD" clId="Web-{A14451FA-08BF-F02D-70C6-10E7C42D909E}" dt="2025-01-14T21:53:32.791" v="709" actId="1076"/>
          <ac:picMkLst>
            <pc:docMk/>
            <pc:sldMk cId="2442218244" sldId="316"/>
            <ac:picMk id="6" creationId="{80A2608D-FADE-367C-6DF1-6812038C71CF}"/>
          </ac:picMkLst>
        </pc:picChg>
      </pc:sldChg>
      <pc:sldChg chg="addSp modSp">
        <pc:chgData name="Fletcher, Nikole" userId="S::nikole.fletcher@azed.gov::a2cf8085-df51-4725-9653-5278f39e3cf1" providerId="AD" clId="Web-{A14451FA-08BF-F02D-70C6-10E7C42D909E}" dt="2025-01-14T22:09:14.603" v="828" actId="20577"/>
        <pc:sldMkLst>
          <pc:docMk/>
          <pc:sldMk cId="3935243627" sldId="317"/>
        </pc:sldMkLst>
        <pc:spChg chg="mod">
          <ac:chgData name="Fletcher, Nikole" userId="S::nikole.fletcher@azed.gov::a2cf8085-df51-4725-9653-5278f39e3cf1" providerId="AD" clId="Web-{A14451FA-08BF-F02D-70C6-10E7C42D909E}" dt="2025-01-14T22:07:20.412" v="823" actId="20577"/>
          <ac:spMkLst>
            <pc:docMk/>
            <pc:sldMk cId="3935243627" sldId="317"/>
            <ac:spMk id="2" creationId="{5D9B081F-72A7-E61A-0A60-CA5A480B0C67}"/>
          </ac:spMkLst>
        </pc:spChg>
        <pc:spChg chg="add mod">
          <ac:chgData name="Fletcher, Nikole" userId="S::nikole.fletcher@azed.gov::a2cf8085-df51-4725-9653-5278f39e3cf1" providerId="AD" clId="Web-{A14451FA-08BF-F02D-70C6-10E7C42D909E}" dt="2025-01-14T22:09:14.603" v="828" actId="20577"/>
          <ac:spMkLst>
            <pc:docMk/>
            <pc:sldMk cId="3935243627" sldId="317"/>
            <ac:spMk id="7" creationId="{2684DCED-A3B8-07F4-ACC3-EF559E4D8DB8}"/>
          </ac:spMkLst>
        </pc:spChg>
        <pc:picChg chg="add mod">
          <ac:chgData name="Fletcher, Nikole" userId="S::nikole.fletcher@azed.gov::a2cf8085-df51-4725-9653-5278f39e3cf1" providerId="AD" clId="Web-{A14451FA-08BF-F02D-70C6-10E7C42D909E}" dt="2025-01-14T22:03:43.467" v="806" actId="1076"/>
          <ac:picMkLst>
            <pc:docMk/>
            <pc:sldMk cId="3935243627" sldId="317"/>
            <ac:picMk id="6" creationId="{4E592639-D3DD-6FE2-10C0-39AFCFEF340D}"/>
          </ac:picMkLst>
        </pc:picChg>
      </pc:sldChg>
      <pc:sldChg chg="modSp ord">
        <pc:chgData name="Fletcher, Nikole" userId="S::nikole.fletcher@azed.gov::a2cf8085-df51-4725-9653-5278f39e3cf1" providerId="AD" clId="Web-{A14451FA-08BF-F02D-70C6-10E7C42D909E}" dt="2025-01-14T17:47:06.465" v="161" actId="20577"/>
        <pc:sldMkLst>
          <pc:docMk/>
          <pc:sldMk cId="2204975879" sldId="323"/>
        </pc:sldMkLst>
        <pc:spChg chg="mod">
          <ac:chgData name="Fletcher, Nikole" userId="S::nikole.fletcher@azed.gov::a2cf8085-df51-4725-9653-5278f39e3cf1" providerId="AD" clId="Web-{A14451FA-08BF-F02D-70C6-10E7C42D909E}" dt="2025-01-14T17:47:06.465" v="161" actId="20577"/>
          <ac:spMkLst>
            <pc:docMk/>
            <pc:sldMk cId="2204975879" sldId="323"/>
            <ac:spMk id="2" creationId="{54196517-4F97-C56F-4931-715EBA2434EA}"/>
          </ac:spMkLst>
        </pc:spChg>
        <pc:picChg chg="mod">
          <ac:chgData name="Fletcher, Nikole" userId="S::nikole.fletcher@azed.gov::a2cf8085-df51-4725-9653-5278f39e3cf1" providerId="AD" clId="Web-{A14451FA-08BF-F02D-70C6-10E7C42D909E}" dt="2025-01-14T17:45:43.806" v="142" actId="1076"/>
          <ac:picMkLst>
            <pc:docMk/>
            <pc:sldMk cId="2204975879" sldId="323"/>
            <ac:picMk id="5" creationId="{AD77397B-27B2-76D3-337E-27E07251AC86}"/>
          </ac:picMkLst>
        </pc:picChg>
      </pc:sldChg>
    </pc:docChg>
  </pc:docChgLst>
  <pc:docChgLst>
    <pc:chgData name="Fletcher, Nikole" userId="a2cf8085-df51-4725-9653-5278f39e3cf1" providerId="ADAL" clId="{E626C25D-C073-4750-AB61-C0141A0BC210}"/>
    <pc:docChg chg="undo custSel modSld">
      <pc:chgData name="Fletcher, Nikole" userId="a2cf8085-df51-4725-9653-5278f39e3cf1" providerId="ADAL" clId="{E626C25D-C073-4750-AB61-C0141A0BC210}" dt="2025-01-15T17:27:00.031" v="670" actId="255"/>
      <pc:docMkLst>
        <pc:docMk/>
      </pc:docMkLst>
      <pc:sldChg chg="modSp mod">
        <pc:chgData name="Fletcher, Nikole" userId="a2cf8085-df51-4725-9653-5278f39e3cf1" providerId="ADAL" clId="{E626C25D-C073-4750-AB61-C0141A0BC210}" dt="2025-01-14T22:12:59.441" v="6" actId="20577"/>
        <pc:sldMkLst>
          <pc:docMk/>
          <pc:sldMk cId="1763732465" sldId="262"/>
        </pc:sldMkLst>
        <pc:spChg chg="mod">
          <ac:chgData name="Fletcher, Nikole" userId="a2cf8085-df51-4725-9653-5278f39e3cf1" providerId="ADAL" clId="{E626C25D-C073-4750-AB61-C0141A0BC210}" dt="2025-01-14T22:12:59.441" v="6" actId="20577"/>
          <ac:spMkLst>
            <pc:docMk/>
            <pc:sldMk cId="1763732465" sldId="262"/>
            <ac:spMk id="5" creationId="{534C1244-DEF5-1613-150C-4A5345BF0951}"/>
          </ac:spMkLst>
        </pc:spChg>
      </pc:sldChg>
      <pc:sldChg chg="addSp delSp modSp mod">
        <pc:chgData name="Fletcher, Nikole" userId="a2cf8085-df51-4725-9653-5278f39e3cf1" providerId="ADAL" clId="{E626C25D-C073-4750-AB61-C0141A0BC210}" dt="2025-01-14T22:23:43.304" v="110" actId="478"/>
        <pc:sldMkLst>
          <pc:docMk/>
          <pc:sldMk cId="592094178" sldId="309"/>
        </pc:sldMkLst>
        <pc:spChg chg="add mod">
          <ac:chgData name="Fletcher, Nikole" userId="a2cf8085-df51-4725-9653-5278f39e3cf1" providerId="ADAL" clId="{E626C25D-C073-4750-AB61-C0141A0BC210}" dt="2025-01-14T22:20:52.733" v="86" actId="2085"/>
          <ac:spMkLst>
            <pc:docMk/>
            <pc:sldMk cId="592094178" sldId="309"/>
            <ac:spMk id="2" creationId="{32034EB3-C8D8-7FF2-8435-8A3C2EFD0B28}"/>
          </ac:spMkLst>
        </pc:spChg>
        <pc:spChg chg="add mod">
          <ac:chgData name="Fletcher, Nikole" userId="a2cf8085-df51-4725-9653-5278f39e3cf1" providerId="ADAL" clId="{E626C25D-C073-4750-AB61-C0141A0BC210}" dt="2025-01-14T22:21:05.624" v="88" actId="14100"/>
          <ac:spMkLst>
            <pc:docMk/>
            <pc:sldMk cId="592094178" sldId="309"/>
            <ac:spMk id="6" creationId="{001512A7-6561-097C-7382-49A42DB92914}"/>
          </ac:spMkLst>
        </pc:spChg>
        <pc:spChg chg="add mod">
          <ac:chgData name="Fletcher, Nikole" userId="a2cf8085-df51-4725-9653-5278f39e3cf1" providerId="ADAL" clId="{E626C25D-C073-4750-AB61-C0141A0BC210}" dt="2025-01-14T22:21:55.278" v="92" actId="14100"/>
          <ac:spMkLst>
            <pc:docMk/>
            <pc:sldMk cId="592094178" sldId="309"/>
            <ac:spMk id="11" creationId="{8C21BB59-167C-071A-04C5-079B8C632A07}"/>
          </ac:spMkLst>
        </pc:spChg>
        <pc:spChg chg="add mod">
          <ac:chgData name="Fletcher, Nikole" userId="a2cf8085-df51-4725-9653-5278f39e3cf1" providerId="ADAL" clId="{E626C25D-C073-4750-AB61-C0141A0BC210}" dt="2025-01-14T22:22:39.664" v="100" actId="14100"/>
          <ac:spMkLst>
            <pc:docMk/>
            <pc:sldMk cId="592094178" sldId="309"/>
            <ac:spMk id="13" creationId="{6BE14C8A-216B-3B9B-A0C9-3A1C64F76DD6}"/>
          </ac:spMkLst>
        </pc:spChg>
        <pc:spChg chg="add mod">
          <ac:chgData name="Fletcher, Nikole" userId="a2cf8085-df51-4725-9653-5278f39e3cf1" providerId="ADAL" clId="{E626C25D-C073-4750-AB61-C0141A0BC210}" dt="2025-01-14T22:23:07.257" v="104" actId="14100"/>
          <ac:spMkLst>
            <pc:docMk/>
            <pc:sldMk cId="592094178" sldId="309"/>
            <ac:spMk id="14" creationId="{D281BD09-B602-C328-F8CD-17C3F4CFB14A}"/>
          </ac:spMkLst>
        </pc:spChg>
        <pc:spChg chg="add mod">
          <ac:chgData name="Fletcher, Nikole" userId="a2cf8085-df51-4725-9653-5278f39e3cf1" providerId="ADAL" clId="{E626C25D-C073-4750-AB61-C0141A0BC210}" dt="2025-01-14T22:23:39.154" v="109" actId="14100"/>
          <ac:spMkLst>
            <pc:docMk/>
            <pc:sldMk cId="592094178" sldId="309"/>
            <ac:spMk id="15" creationId="{266D577B-B51F-9D37-F745-5422A112EB78}"/>
          </ac:spMkLst>
        </pc:spChg>
      </pc:sldChg>
      <pc:sldChg chg="addSp delSp modSp mod">
        <pc:chgData name="Fletcher, Nikole" userId="a2cf8085-df51-4725-9653-5278f39e3cf1" providerId="ADAL" clId="{E626C25D-C073-4750-AB61-C0141A0BC210}" dt="2025-01-14T22:31:53.162" v="147" actId="14100"/>
        <pc:sldMkLst>
          <pc:docMk/>
          <pc:sldMk cId="1886382275" sldId="311"/>
        </pc:sldMkLst>
        <pc:spChg chg="add mod">
          <ac:chgData name="Fletcher, Nikole" userId="a2cf8085-df51-4725-9653-5278f39e3cf1" providerId="ADAL" clId="{E626C25D-C073-4750-AB61-C0141A0BC210}" dt="2025-01-14T22:25:34.091" v="127" actId="14100"/>
          <ac:spMkLst>
            <pc:docMk/>
            <pc:sldMk cId="1886382275" sldId="311"/>
            <ac:spMk id="2" creationId="{7F1883C0-ED0F-3395-C69E-FCE5469983A4}"/>
          </ac:spMkLst>
        </pc:spChg>
        <pc:spChg chg="add mod">
          <ac:chgData name="Fletcher, Nikole" userId="a2cf8085-df51-4725-9653-5278f39e3cf1" providerId="ADAL" clId="{E626C25D-C073-4750-AB61-C0141A0BC210}" dt="2025-01-14T22:25:38.019" v="128" actId="14100"/>
          <ac:spMkLst>
            <pc:docMk/>
            <pc:sldMk cId="1886382275" sldId="311"/>
            <ac:spMk id="7" creationId="{7CB93CE9-FFAF-D002-F322-2432267610A5}"/>
          </ac:spMkLst>
        </pc:spChg>
        <pc:spChg chg="add mod">
          <ac:chgData name="Fletcher, Nikole" userId="a2cf8085-df51-4725-9653-5278f39e3cf1" providerId="ADAL" clId="{E626C25D-C073-4750-AB61-C0141A0BC210}" dt="2025-01-14T22:25:45.518" v="129" actId="14100"/>
          <ac:spMkLst>
            <pc:docMk/>
            <pc:sldMk cId="1886382275" sldId="311"/>
            <ac:spMk id="9" creationId="{EE69A9B3-BF30-511D-5587-FA6C03864DA8}"/>
          </ac:spMkLst>
        </pc:spChg>
        <pc:spChg chg="add mod">
          <ac:chgData name="Fletcher, Nikole" userId="a2cf8085-df51-4725-9653-5278f39e3cf1" providerId="ADAL" clId="{E626C25D-C073-4750-AB61-C0141A0BC210}" dt="2025-01-14T22:31:53.162" v="147" actId="14100"/>
          <ac:spMkLst>
            <pc:docMk/>
            <pc:sldMk cId="1886382275" sldId="311"/>
            <ac:spMk id="15" creationId="{C8B747B8-86B0-827F-EA25-D18B46EC054C}"/>
          </ac:spMkLst>
        </pc:spChg>
        <pc:spChg chg="add mod">
          <ac:chgData name="Fletcher, Nikole" userId="a2cf8085-df51-4725-9653-5278f39e3cf1" providerId="ADAL" clId="{E626C25D-C073-4750-AB61-C0141A0BC210}" dt="2025-01-14T22:28:25.018" v="142" actId="14100"/>
          <ac:spMkLst>
            <pc:docMk/>
            <pc:sldMk cId="1886382275" sldId="311"/>
            <ac:spMk id="16" creationId="{BA991B2F-9F3A-F597-9E03-EFC2BEF826F5}"/>
          </ac:spMkLst>
        </pc:spChg>
      </pc:sldChg>
      <pc:sldChg chg="modSp mod">
        <pc:chgData name="Fletcher, Nikole" userId="a2cf8085-df51-4725-9653-5278f39e3cf1" providerId="ADAL" clId="{E626C25D-C073-4750-AB61-C0141A0BC210}" dt="2025-01-14T22:40:05.693" v="149" actId="1076"/>
        <pc:sldMkLst>
          <pc:docMk/>
          <pc:sldMk cId="3489358179" sldId="313"/>
        </pc:sldMkLst>
        <pc:picChg chg="mod">
          <ac:chgData name="Fletcher, Nikole" userId="a2cf8085-df51-4725-9653-5278f39e3cf1" providerId="ADAL" clId="{E626C25D-C073-4750-AB61-C0141A0BC210}" dt="2025-01-14T22:40:05.693" v="149" actId="1076"/>
          <ac:picMkLst>
            <pc:docMk/>
            <pc:sldMk cId="3489358179" sldId="313"/>
            <ac:picMk id="5" creationId="{8F2DE2B7-24E6-CC2B-4AFA-AB6E1A180A11}"/>
          </ac:picMkLst>
        </pc:picChg>
      </pc:sldChg>
      <pc:sldChg chg="modSp mod">
        <pc:chgData name="Fletcher, Nikole" userId="a2cf8085-df51-4725-9653-5278f39e3cf1" providerId="ADAL" clId="{E626C25D-C073-4750-AB61-C0141A0BC210}" dt="2025-01-14T22:40:39.420" v="153" actId="14100"/>
        <pc:sldMkLst>
          <pc:docMk/>
          <pc:sldMk cId="2260468720" sldId="314"/>
        </pc:sldMkLst>
        <pc:picChg chg="mod">
          <ac:chgData name="Fletcher, Nikole" userId="a2cf8085-df51-4725-9653-5278f39e3cf1" providerId="ADAL" clId="{E626C25D-C073-4750-AB61-C0141A0BC210}" dt="2025-01-14T22:40:39.420" v="153" actId="14100"/>
          <ac:picMkLst>
            <pc:docMk/>
            <pc:sldMk cId="2260468720" sldId="314"/>
            <ac:picMk id="6" creationId="{F0BACE8F-1ACD-A93B-1DE8-492F51F89B35}"/>
          </ac:picMkLst>
        </pc:picChg>
      </pc:sldChg>
      <pc:sldChg chg="addSp delSp modSp mod">
        <pc:chgData name="Fletcher, Nikole" userId="a2cf8085-df51-4725-9653-5278f39e3cf1" providerId="ADAL" clId="{E626C25D-C073-4750-AB61-C0141A0BC210}" dt="2025-01-14T22:43:18.271" v="158" actId="14100"/>
        <pc:sldMkLst>
          <pc:docMk/>
          <pc:sldMk cId="1562760715" sldId="315"/>
        </pc:sldMkLst>
        <pc:spChg chg="add mod">
          <ac:chgData name="Fletcher, Nikole" userId="a2cf8085-df51-4725-9653-5278f39e3cf1" providerId="ADAL" clId="{E626C25D-C073-4750-AB61-C0141A0BC210}" dt="2025-01-14T22:43:18.271" v="158" actId="14100"/>
          <ac:spMkLst>
            <pc:docMk/>
            <pc:sldMk cId="1562760715" sldId="315"/>
            <ac:spMk id="2" creationId="{50431D15-C8FE-1886-D7B4-48C632531C63}"/>
          </ac:spMkLst>
        </pc:spChg>
      </pc:sldChg>
      <pc:sldChg chg="addSp modSp mod">
        <pc:chgData name="Fletcher, Nikole" userId="a2cf8085-df51-4725-9653-5278f39e3cf1" providerId="ADAL" clId="{E626C25D-C073-4750-AB61-C0141A0BC210}" dt="2025-01-14T22:52:50.459" v="198" actId="14100"/>
        <pc:sldMkLst>
          <pc:docMk/>
          <pc:sldMk cId="3935243627" sldId="317"/>
        </pc:sldMkLst>
        <pc:spChg chg="mod">
          <ac:chgData name="Fletcher, Nikole" userId="a2cf8085-df51-4725-9653-5278f39e3cf1" providerId="ADAL" clId="{E626C25D-C073-4750-AB61-C0141A0BC210}" dt="2025-01-14T22:49:17.976" v="178" actId="115"/>
          <ac:spMkLst>
            <pc:docMk/>
            <pc:sldMk cId="3935243627" sldId="317"/>
            <ac:spMk id="2" creationId="{5D9B081F-72A7-E61A-0A60-CA5A480B0C67}"/>
          </ac:spMkLst>
        </pc:spChg>
      </pc:sldChg>
      <pc:sldChg chg="addSp modSp mod">
        <pc:chgData name="Fletcher, Nikole" userId="a2cf8085-df51-4725-9653-5278f39e3cf1" providerId="ADAL" clId="{E626C25D-C073-4750-AB61-C0141A0BC210}" dt="2025-01-15T17:11:29.319" v="352" actId="1037"/>
        <pc:sldMkLst>
          <pc:docMk/>
          <pc:sldMk cId="2030963120" sldId="318"/>
        </pc:sldMkLst>
        <pc:spChg chg="mod">
          <ac:chgData name="Fletcher, Nikole" userId="a2cf8085-df51-4725-9653-5278f39e3cf1" providerId="ADAL" clId="{E626C25D-C073-4750-AB61-C0141A0BC210}" dt="2025-01-15T17:11:22.549" v="349" actId="14100"/>
          <ac:spMkLst>
            <pc:docMk/>
            <pc:sldMk cId="2030963120" sldId="318"/>
            <ac:spMk id="2" creationId="{7A6E2ACA-C31E-A8A9-17FC-56B011FADA87}"/>
          </ac:spMkLst>
        </pc:spChg>
        <pc:spChg chg="add mod">
          <ac:chgData name="Fletcher, Nikole" userId="a2cf8085-df51-4725-9653-5278f39e3cf1" providerId="ADAL" clId="{E626C25D-C073-4750-AB61-C0141A0BC210}" dt="2025-01-15T17:08:23.226" v="295" actId="20577"/>
          <ac:spMkLst>
            <pc:docMk/>
            <pc:sldMk cId="2030963120" sldId="318"/>
            <ac:spMk id="6" creationId="{BCCBCEAC-B10B-387F-4EB8-07C2580E6A95}"/>
          </ac:spMkLst>
        </pc:spChg>
        <pc:picChg chg="add mod">
          <ac:chgData name="Fletcher, Nikole" userId="a2cf8085-df51-4725-9653-5278f39e3cf1" providerId="ADAL" clId="{E626C25D-C073-4750-AB61-C0141A0BC210}" dt="2025-01-15T17:11:29.319" v="352" actId="1037"/>
          <ac:picMkLst>
            <pc:docMk/>
            <pc:sldMk cId="2030963120" sldId="318"/>
            <ac:picMk id="7" creationId="{9892DD97-2E8C-8DAE-132C-ACC673DB8B9C}"/>
          </ac:picMkLst>
        </pc:picChg>
      </pc:sldChg>
      <pc:sldChg chg="addSp modSp mod">
        <pc:chgData name="Fletcher, Nikole" userId="a2cf8085-df51-4725-9653-5278f39e3cf1" providerId="ADAL" clId="{E626C25D-C073-4750-AB61-C0141A0BC210}" dt="2025-01-15T17:26:12.572" v="662" actId="1036"/>
        <pc:sldMkLst>
          <pc:docMk/>
          <pc:sldMk cId="2375682702" sldId="319"/>
        </pc:sldMkLst>
        <pc:spChg chg="mod">
          <ac:chgData name="Fletcher, Nikole" userId="a2cf8085-df51-4725-9653-5278f39e3cf1" providerId="ADAL" clId="{E626C25D-C073-4750-AB61-C0141A0BC210}" dt="2025-01-15T17:26:12.572" v="662" actId="1036"/>
          <ac:spMkLst>
            <pc:docMk/>
            <pc:sldMk cId="2375682702" sldId="319"/>
            <ac:spMk id="6" creationId="{2A2F2749-33A6-189A-5D4A-03EE991B005B}"/>
          </ac:spMkLst>
        </pc:spChg>
        <pc:picChg chg="add mod">
          <ac:chgData name="Fletcher, Nikole" userId="a2cf8085-df51-4725-9653-5278f39e3cf1" providerId="ADAL" clId="{E626C25D-C073-4750-AB61-C0141A0BC210}" dt="2025-01-15T17:11:49.900" v="356" actId="14100"/>
          <ac:picMkLst>
            <pc:docMk/>
            <pc:sldMk cId="2375682702" sldId="319"/>
            <ac:picMk id="2" creationId="{48876608-70D1-67AF-DF89-F3EBAC810B27}"/>
          </ac:picMkLst>
        </pc:picChg>
      </pc:sldChg>
      <pc:sldChg chg="addSp modSp mod">
        <pc:chgData name="Fletcher, Nikole" userId="a2cf8085-df51-4725-9653-5278f39e3cf1" providerId="ADAL" clId="{E626C25D-C073-4750-AB61-C0141A0BC210}" dt="2025-01-15T17:23:41.148" v="623" actId="14100"/>
        <pc:sldMkLst>
          <pc:docMk/>
          <pc:sldMk cId="2001681531" sldId="320"/>
        </pc:sldMkLst>
        <pc:spChg chg="mod">
          <ac:chgData name="Fletcher, Nikole" userId="a2cf8085-df51-4725-9653-5278f39e3cf1" providerId="ADAL" clId="{E626C25D-C073-4750-AB61-C0141A0BC210}" dt="2025-01-15T17:23:41.148" v="623" actId="14100"/>
          <ac:spMkLst>
            <pc:docMk/>
            <pc:sldMk cId="2001681531" sldId="320"/>
            <ac:spMk id="6" creationId="{B9494227-299B-A670-75F0-0E61104051A8}"/>
          </ac:spMkLst>
        </pc:spChg>
        <pc:picChg chg="add mod">
          <ac:chgData name="Fletcher, Nikole" userId="a2cf8085-df51-4725-9653-5278f39e3cf1" providerId="ADAL" clId="{E626C25D-C073-4750-AB61-C0141A0BC210}" dt="2025-01-15T17:23:36.979" v="622"/>
          <ac:picMkLst>
            <pc:docMk/>
            <pc:sldMk cId="2001681531" sldId="320"/>
            <ac:picMk id="2" creationId="{6E701229-5E51-9EF4-9E12-662DF44C3C58}"/>
          </ac:picMkLst>
        </pc:picChg>
      </pc:sldChg>
      <pc:sldChg chg="addSp modSp mod">
        <pc:chgData name="Fletcher, Nikole" userId="a2cf8085-df51-4725-9653-5278f39e3cf1" providerId="ADAL" clId="{E626C25D-C073-4750-AB61-C0141A0BC210}" dt="2025-01-15T17:27:00.031" v="670" actId="255"/>
        <pc:sldMkLst>
          <pc:docMk/>
          <pc:sldMk cId="780697090" sldId="321"/>
        </pc:sldMkLst>
        <pc:spChg chg="mod">
          <ac:chgData name="Fletcher, Nikole" userId="a2cf8085-df51-4725-9653-5278f39e3cf1" providerId="ADAL" clId="{E626C25D-C073-4750-AB61-C0141A0BC210}" dt="2025-01-15T17:27:00.031" v="670" actId="255"/>
          <ac:spMkLst>
            <pc:docMk/>
            <pc:sldMk cId="780697090" sldId="321"/>
            <ac:spMk id="6" creationId="{6E745079-4753-1D82-C5F2-3E694C7B32E2}"/>
          </ac:spMkLst>
        </pc:spChg>
        <pc:picChg chg="add mod">
          <ac:chgData name="Fletcher, Nikole" userId="a2cf8085-df51-4725-9653-5278f39e3cf1" providerId="ADAL" clId="{E626C25D-C073-4750-AB61-C0141A0BC210}" dt="2025-01-15T17:24:00.444" v="624"/>
          <ac:picMkLst>
            <pc:docMk/>
            <pc:sldMk cId="780697090" sldId="321"/>
            <ac:picMk id="2" creationId="{744A4626-6D35-EEF8-6B50-F8BE2DA86473}"/>
          </ac:picMkLst>
        </pc:picChg>
      </pc:sldChg>
      <pc:sldChg chg="addSp modSp mod">
        <pc:chgData name="Fletcher, Nikole" userId="a2cf8085-df51-4725-9653-5278f39e3cf1" providerId="ADAL" clId="{E626C25D-C073-4750-AB61-C0141A0BC210}" dt="2025-01-15T17:25:25.081" v="656" actId="13926"/>
        <pc:sldMkLst>
          <pc:docMk/>
          <pc:sldMk cId="1420302961" sldId="322"/>
        </pc:sldMkLst>
        <pc:spChg chg="mod">
          <ac:chgData name="Fletcher, Nikole" userId="a2cf8085-df51-4725-9653-5278f39e3cf1" providerId="ADAL" clId="{E626C25D-C073-4750-AB61-C0141A0BC210}" dt="2025-01-15T17:25:25.081" v="656" actId="13926"/>
          <ac:spMkLst>
            <pc:docMk/>
            <pc:sldMk cId="1420302961" sldId="322"/>
            <ac:spMk id="6" creationId="{E6F76BA1-4106-2FEE-55EC-ADA4FFC45D5B}"/>
          </ac:spMkLst>
        </pc:spChg>
        <pc:picChg chg="add mod">
          <ac:chgData name="Fletcher, Nikole" userId="a2cf8085-df51-4725-9653-5278f39e3cf1" providerId="ADAL" clId="{E626C25D-C073-4750-AB61-C0141A0BC210}" dt="2025-01-15T17:25:13.205" v="655" actId="1035"/>
          <ac:picMkLst>
            <pc:docMk/>
            <pc:sldMk cId="1420302961" sldId="322"/>
            <ac:picMk id="2" creationId="{160BA654-BD58-E78A-139F-129268E30F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AC3A9-43D2-4822-945B-55F19E6B882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6FCD5-CAE1-493B-B25E-F14FC1AE6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7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6FCD5-CAE1-493B-B25E-F14FC1AE6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6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6077E-5541-F9D7-31D7-4564FDA12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E3209-D6FD-FC88-FA83-2DD971F8D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F912B-FC07-3BCE-699A-82E7A6FE5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2DFBC-925B-FAFD-A112-E677E86C2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6FCD5-CAE1-493B-B25E-F14FC1AE68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6FCD5-CAE1-493B-B25E-F14FC1AE68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5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876B-725B-A99F-D587-00EAD104E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A4287-52AF-BCF0-29FD-01336BBB4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1982A-EDC5-871A-AA64-08AE0BEA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C04B1-2BF8-C237-64ED-F1C4FFD7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8701B-8B8B-7F96-7D0D-792230BC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8F3E-EC41-0904-F3E4-2A1BA086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F5802-F89A-846B-24BC-B41992751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81A0-3FC2-F7C7-C8BD-91718499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9BEEF-92A6-7AB0-F181-A143249E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ADC54-9D11-AD7C-16C6-6C0A44E9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0B8639-0F6A-06F9-3DAA-28EF72DF6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56F2C-9EE8-FC87-4265-1417824E7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B03C-EAE6-141A-A1CF-1965E440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776E8-910D-8E22-9708-A07B1A61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5C218-1A54-0F5C-5C3C-024D7EB5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9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CCB1-D446-2941-2CF1-1C53A6E9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5CC7-FDF1-A5D7-CDE7-7C1081B4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72DDB-DF8D-8BEE-B743-F0E8C4CA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74E7-7A69-BE2F-EF3A-6405C72CE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E9DB5-0C55-3160-433A-76570EB0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9547-172A-87E8-D468-01BCE215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2CCEB-B4E7-E392-C260-EB63D49B9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653BC-CB11-4122-4CFC-604E67DC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35A65-B861-9051-77E7-EB2DEE6C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7BD71-9FCB-4B56-70DE-EFFB3A69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15D3-B705-E25D-B2BB-B7773A6E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1CD0-CF17-0BED-EC3E-6F07D2D22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A1FAF-7B4E-3C00-F202-081E84F55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0AFC0-CA9D-C28E-73A2-1D2C2881B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A5542-0CF5-7457-E06A-186B7761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41AF7-0E38-8CA1-E65B-4637B2E9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4061-B230-CE59-858B-36770014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56EA-EC51-BEBA-E0E9-CD3DEDE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95207-088D-DCE1-5D5C-F85A8CE26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EC418-5CA7-139F-C37E-7F38147C0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E5B68-166A-BA30-3801-B3D8F2FE1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E5A32-D69C-A4C3-999F-FA2E285B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68AEE-DAAB-1C44-4988-BA8F4CED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6C878F-5736-F342-0D12-CA5A578C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3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489A-0E99-1CC7-E588-A88A35A5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72862-469D-3160-E299-8C79126F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335F4-113A-7CF2-0398-ED504707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7E243-F0D1-A37F-2F52-2C07B048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B4B5F4-7AC9-1879-C689-F7AAED08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2E806-3AF8-59E0-71F4-998C5648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8EA02-C5BE-85A7-B99B-43FD134D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A00F-D150-5326-FD4D-268360EA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24522-C480-7299-146C-8C1556FD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DDC76-CD52-A6AD-072B-73AE29E19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7AD78-B8E7-FB99-814D-0A393F7D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70CBD-194A-5C52-B5C8-7C68E378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2A0FC-620A-2794-7009-56AD7C27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7AAE-E071-8923-F9E8-3E2BB50A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3751C-1BFF-27B7-2833-8140C9930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FDFC1-BEDE-4B32-0384-08BD727C6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B7D38-A3F5-C153-B13E-E8EF840B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BAF78-58E9-AF56-F65D-55D2825D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2AD96-A4E6-B13B-A709-F50B1187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1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AD6E9-AAB3-9323-2672-A1EB52D7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9D8CC-A961-F8E4-29E2-EB1D38AFD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6B38-FEA8-A59E-AB83-0D8D53D46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84D35-EB6E-41A9-A8F6-6DB79DB7DE82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0CDE7-C695-01EA-9709-63C2F6C08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6207-FD68-CE36-3FE9-3C7AB6A80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B0EC-FBAD-4246-A8B8-AAFF22A9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www.azed.gov/titlei/privateschool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B4004F-D7F1-0C7E-EC4B-E83455FC3EA0}"/>
              </a:ext>
            </a:extLst>
          </p:cNvPr>
          <p:cNvSpPr/>
          <p:nvPr/>
        </p:nvSpPr>
        <p:spPr>
          <a:xfrm>
            <a:off x="117695" y="707571"/>
            <a:ext cx="11992789" cy="514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7D68240-BEE9-48B2-4FB6-C3472B01E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898" y="6057557"/>
            <a:ext cx="2468205" cy="622046"/>
          </a:xfrm>
          <a:prstGeom prst="rect">
            <a:avLst/>
          </a:prstGeom>
        </p:spPr>
      </p:pic>
      <p:pic>
        <p:nvPicPr>
          <p:cNvPr id="4" name="Picture 3" descr="A group of colorful triangles with text&#10;&#10;Description automatically generated">
            <a:extLst>
              <a:ext uri="{FF2B5EF4-FFF2-40B4-BE49-F238E27FC236}">
                <a16:creationId xmlns:a16="http://schemas.microsoft.com/office/drawing/2014/main" id="{8F4142EC-0068-F29A-FED4-EEBC5B783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8" y="1004207"/>
            <a:ext cx="5169260" cy="48495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4C1244-DEF5-1613-150C-4A5345BF0951}"/>
              </a:ext>
            </a:extLst>
          </p:cNvPr>
          <p:cNvSpPr txBox="1"/>
          <p:nvPr/>
        </p:nvSpPr>
        <p:spPr>
          <a:xfrm>
            <a:off x="6657791" y="1493822"/>
            <a:ext cx="50156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Services</a:t>
            </a:r>
          </a:p>
          <a:p>
            <a:pPr algn="ctr"/>
            <a:r>
              <a:rPr lang="en-US" sz="5400" b="1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algn="ctr"/>
            <a:r>
              <a:rPr lang="en-US" sz="5400" b="1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Beginners </a:t>
            </a:r>
          </a:p>
          <a:p>
            <a:pPr algn="ctr"/>
            <a:endParaRPr lang="en-US" b="1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3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A7AA79-F5B2-E570-DADB-D47ED1CD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CA07A8-0BA5-A3E5-3CAC-7EA28869A7F1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9A2876-6DFB-3E49-0A5B-138008DF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Notice of Intent to Participate (NIP)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599424-CA3A-3E62-C4D5-863BA5B9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649" b="1973"/>
          <a:stretch/>
        </p:blipFill>
        <p:spPr>
          <a:xfrm>
            <a:off x="1214783" y="1265436"/>
            <a:ext cx="10174006" cy="458761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33D5AB5-F7C0-A392-1128-65A0D6F0B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4AD7D5-43A3-DEA9-2E1A-992D6DF0C702}"/>
              </a:ext>
            </a:extLst>
          </p:cNvPr>
          <p:cNvCxnSpPr/>
          <p:nvPr/>
        </p:nvCxnSpPr>
        <p:spPr>
          <a:xfrm>
            <a:off x="1602463" y="5549774"/>
            <a:ext cx="11769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7E730C-EFD5-E0E3-4245-6EFE4F5CBFB0}"/>
              </a:ext>
            </a:extLst>
          </p:cNvPr>
          <p:cNvCxnSpPr/>
          <p:nvPr/>
        </p:nvCxnSpPr>
        <p:spPr>
          <a:xfrm>
            <a:off x="3248684" y="5549774"/>
            <a:ext cx="11769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2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8E3E32-CF88-7FD3-CDF5-78E64D795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6B07CC-7AD9-FA99-5793-57CA0059BA4A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524C6A-2F48-BF73-74F7-9A9736D9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Notice of Intent to Participate (NIP)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6A6D5F-BB68-8EBF-6AA6-995D585ED0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05" b="14228"/>
          <a:stretch/>
        </p:blipFill>
        <p:spPr>
          <a:xfrm>
            <a:off x="1826570" y="4490150"/>
            <a:ext cx="8240275" cy="2149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4E052B-E60E-6BAC-2055-F9FDEC0A6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570" y="1123976"/>
            <a:ext cx="8240275" cy="32903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0E64038-6A16-EB5D-6284-932C3B4A1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2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68691-93E0-D17E-6677-BE06B08C5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26F09B-95BA-4F02-77BD-FF7F5A532DC6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E6A201-A244-9BA7-AA61-DE9F937E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Notice of Intent to Participate (NIP)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1D23D4-F350-2104-4962-A2F55117E0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72"/>
          <a:stretch/>
        </p:blipFill>
        <p:spPr>
          <a:xfrm>
            <a:off x="1523807" y="1180268"/>
            <a:ext cx="9018284" cy="553180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7475FFB-F85C-A59C-6AC9-7A00AB80B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3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8AB0EC-D79B-0E30-98DA-56EEA0F83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9B8DEE-848F-4597-54D7-8A1BF124B4E6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99813E-F2CC-792A-907F-4BC047F29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Notice of Intent to Participate (NIP)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A2BDE-6EAD-A0F3-D7A9-9BB740DC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733" y="1132320"/>
            <a:ext cx="8059275" cy="187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8CD707-80D0-2C05-E21D-6B0D893B3E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55"/>
          <a:stretch/>
        </p:blipFill>
        <p:spPr>
          <a:xfrm>
            <a:off x="1935732" y="2445568"/>
            <a:ext cx="8059275" cy="4394718"/>
          </a:xfrm>
          <a:prstGeom prst="rect">
            <a:avLst/>
          </a:prstGeom>
        </p:spPr>
      </p:pic>
      <p:pic>
        <p:nvPicPr>
          <p:cNvPr id="6" name="Graphic 5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0307C733-130B-7154-C357-E57D6E2EE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C28592-5ECB-A6A1-8411-A2179BC37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05C37A-37BA-744F-7004-7D173421D20E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F00DC-A25B-4761-6DB7-BF3ED386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Notice of Intent to Participate (NIP)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3468D-ADDD-FE32-E40D-229CC137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73" y="1132320"/>
            <a:ext cx="7191454" cy="538723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2442CD-AB0B-9E9B-1425-54CF47357D81}"/>
              </a:ext>
            </a:extLst>
          </p:cNvPr>
          <p:cNvSpPr/>
          <p:nvPr/>
        </p:nvSpPr>
        <p:spPr>
          <a:xfrm>
            <a:off x="3666931" y="6027576"/>
            <a:ext cx="5066522" cy="712731"/>
          </a:xfrm>
          <a:prstGeom prst="ellipse">
            <a:avLst/>
          </a:prstGeom>
          <a:noFill/>
          <a:ln w="57150">
            <a:solidFill>
              <a:srgbClr val="DB90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000F8C-E8F1-E8FB-468E-97C5A80A7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8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D239E9-C1FE-C081-8EB5-4249339E1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3A1BB0-C729-4FFF-6326-629D41E5D029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F5AF0A-F2C5-F07C-7936-E1732C0D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NIP Cover Letter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B5AFC3-B0B2-7A92-1933-27A93D650AD6}"/>
              </a:ext>
            </a:extLst>
          </p:cNvPr>
          <p:cNvSpPr txBox="1"/>
          <p:nvPr/>
        </p:nvSpPr>
        <p:spPr>
          <a:xfrm>
            <a:off x="154341" y="1249279"/>
            <a:ext cx="11883318" cy="356727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D72"/>
                </a:solidFill>
                <a:latin typeface="Arial"/>
                <a:cs typeface="Segoe UI"/>
              </a:rPr>
              <a:t>Compose a Cover Letter </a:t>
            </a:r>
          </a:p>
          <a:p>
            <a:pPr marL="342900" indent="-342900">
              <a:buFont typeface="Arial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Introduction</a:t>
            </a:r>
            <a:endParaRPr lang="en-US" sz="3200" b="1" dirty="0">
              <a:latin typeface="Arial"/>
              <a:ea typeface="Roboto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Funds/Purpose</a:t>
            </a:r>
            <a:endParaRPr lang="en-US" sz="32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002D72"/>
                </a:solidFill>
                <a:latin typeface="Arial"/>
                <a:ea typeface="Roboto"/>
                <a:cs typeface="Arial"/>
              </a:rPr>
              <a:t>Reasonable deadline and consequence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002D72"/>
                </a:solidFill>
                <a:latin typeface="Arial"/>
                <a:ea typeface="Roboto"/>
                <a:cs typeface="Arial"/>
              </a:rPr>
              <a:t>How to participate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002D72"/>
                </a:solidFill>
                <a:latin typeface="Arial"/>
                <a:ea typeface="Roboto"/>
                <a:cs typeface="Arial"/>
              </a:rPr>
              <a:t>What is included with the letter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002D72"/>
                </a:solidFill>
                <a:latin typeface="Arial"/>
                <a:ea typeface="Roboto"/>
                <a:cs typeface="Arial"/>
              </a:rPr>
              <a:t>Next steps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rgbClr val="91004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Graphic 5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08F88C50-4A24-CC22-E26F-69067B58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094AD-8894-305D-02EC-A035ED10A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1E9B2D-DD97-0149-B056-CD087A66DEF2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A82F9D-93AD-2341-6DD9-8B371E16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NIP Cover Letter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C5B01-BE46-D341-4D69-A62FDFBD2E1F}"/>
              </a:ext>
            </a:extLst>
          </p:cNvPr>
          <p:cNvSpPr txBox="1"/>
          <p:nvPr/>
        </p:nvSpPr>
        <p:spPr>
          <a:xfrm>
            <a:off x="177281" y="1132320"/>
            <a:ext cx="11872880" cy="560798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Dear Mr./Mrs. Principal,</a:t>
            </a:r>
            <a:endParaRPr lang="en-US" sz="1200" b="1">
              <a:solidFill>
                <a:srgbClr val="91004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>
              <a:solidFill>
                <a:srgbClr val="91004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I would like to introduce myself. I am the Federal Programs Director for ABC LEA.  </a:t>
            </a:r>
            <a:r>
              <a:rPr lang="en-US" sz="1200" b="1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Our LEA receives funding for Title I-A, II-A, III-A, IV-A, and IV-B</a:t>
            </a: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. These programs require that we reach out to private schools in our area to see if they are interested and/or eligible to participate in equitable services.  Equitable services allows students attending private schools to benefit from the same federal programs they would receive if they attended the public school.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000" b="1">
              <a:solidFill>
                <a:srgbClr val="91004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u="sng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Brief overall purpose of funds</a:t>
            </a:r>
            <a:r>
              <a:rPr lang="en-US" sz="1400" b="1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I-A: services to close the achievement gap</a:t>
            </a:r>
            <a:br>
              <a:rPr lang="en-US" sz="1200" b="1">
                <a:solidFill>
                  <a:srgbClr val="91004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1200" b="1">
                <a:solidFill>
                  <a:srgbClr val="91004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II-A: improve the effectiveness teachers, principals, and other school staff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III-A: ensure ELs, including immigrant children and youth, achieve English proficiency and high levels of academic achievement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IV-A: provide students access to a well-rounded education, improved conditions for learning, and digital literacy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IV-B: </a:t>
            </a:r>
            <a:r>
              <a:rPr lang="en-US" sz="1200" b="1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academic enrichment  and/or enrichment opportunities to students</a:t>
            </a:r>
            <a:endParaRPr lang="en-US" sz="1200" b="1">
              <a:solidFill>
                <a:srgbClr val="91004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>
              <a:solidFill>
                <a:srgbClr val="910048"/>
              </a:solidFill>
              <a:highlight>
                <a:srgbClr val="FFFF00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u="sng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What is needed now</a:t>
            </a:r>
            <a:r>
              <a:rPr lang="en-US" sz="1400" b="1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Please reference the data section of the Notice of Intent to Participate(NIP). In order for our LEA to determine if the private school is eligible for a program for the upcoming year, this form must be returned along with applicable data for each fund referenced on the document by the deadline on the NIP.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>
              <a:solidFill>
                <a:srgbClr val="91004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u="sng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What is included</a:t>
            </a:r>
            <a:r>
              <a:rPr lang="en-US" sz="1400" b="1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Boundary map of the LEA for Title I-A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Boundary map of each Title I-A funded school for Title I-A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Options for identifying eligible students based on income for Title I-A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>
              <a:solidFill>
                <a:srgbClr val="910048"/>
              </a:solidFill>
              <a:highlight>
                <a:srgbClr val="FFFF00"/>
              </a:highligh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u="sng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Next steps</a:t>
            </a:r>
            <a:r>
              <a:rPr lang="en-US" sz="1400" b="1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Once received, the</a:t>
            </a:r>
            <a:r>
              <a:rPr lang="en-US" sz="1200" b="1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 LEA will verify all addresses</a:t>
            </a: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 received by the private school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All eligible participating private schools will receive an </a:t>
            </a:r>
            <a:r>
              <a:rPr lang="en-US" sz="1200" b="1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Affirmation of Consolation (AOC) </a:t>
            </a: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which will include the equitable share for each applicable program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All eligible participating private schools will receive a y</a:t>
            </a:r>
            <a:r>
              <a:rPr lang="en-US" sz="1200" b="1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earlong planning template</a:t>
            </a: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 which will allow the LEA to write each funding application based on the private school’s needs</a:t>
            </a:r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This document will need to be </a:t>
            </a:r>
            <a:r>
              <a:rPr lang="en-US" sz="1200" b="1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returned by a specified deadline</a:t>
            </a:r>
            <a:endParaRPr lang="en-US">
              <a:highlight>
                <a:srgbClr val="FFFF00"/>
              </a:highlight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The LEA will </a:t>
            </a:r>
            <a:r>
              <a:rPr lang="en-US" sz="1200" b="1">
                <a:solidFill>
                  <a:srgbClr val="910048"/>
                </a:solidFill>
                <a:highlight>
                  <a:srgbClr val="FFFF00"/>
                </a:highlight>
                <a:latin typeface="Arial"/>
                <a:ea typeface="Roboto"/>
                <a:cs typeface="Arial"/>
              </a:rPr>
              <a:t>meet/consult with the private school to adjust plans if needed and collect participation data</a:t>
            </a:r>
            <a:r>
              <a:rPr lang="en-US" sz="1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 once the school year begins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" b="1">
              <a:solidFill>
                <a:srgbClr val="91004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>
              <a:solidFill>
                <a:srgbClr val="91004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9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B05E2-1193-775A-5970-71661B5A3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110E78-A4F6-431C-F642-C3584C1F46B5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A83475-211C-35C8-2B1F-0F3846FEE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Yearlong Planning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59EB2E-0FE8-2B0A-19AC-A2D81147F5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659"/>
          <a:stretch/>
        </p:blipFill>
        <p:spPr>
          <a:xfrm>
            <a:off x="3135138" y="1014624"/>
            <a:ext cx="6440780" cy="18969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D66619-8DA4-F61F-31B0-77EFFDAA5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138" y="2911603"/>
            <a:ext cx="9850582" cy="1603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26032C-8608-1A1C-1B51-F77FD2FD50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992" y="4515363"/>
            <a:ext cx="3655007" cy="22249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E8E889-5C43-6D4A-D14F-ED7D3FD73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648" y="4515363"/>
            <a:ext cx="3726596" cy="2224944"/>
          </a:xfrm>
          <a:prstGeom prst="rect">
            <a:avLst/>
          </a:prstGeom>
        </p:spPr>
      </p:pic>
      <p:pic>
        <p:nvPicPr>
          <p:cNvPr id="6" name="Graphic 5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B98058CF-44E4-FDED-7560-CA9BBFDFF5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93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2A3D14-C4DE-7A4E-97F8-C0F09C704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A4CA30-2971-109A-877F-2D2BBADF8302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D1570F-D1D2-A171-8703-EF0AE585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Affirmation of Consultation (AOC)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ED79AF-1121-2852-4A97-8DCAE327D0C0}"/>
              </a:ext>
            </a:extLst>
          </p:cNvPr>
          <p:cNvSpPr txBox="1"/>
          <p:nvPr/>
        </p:nvSpPr>
        <p:spPr>
          <a:xfrm>
            <a:off x="147711" y="1142412"/>
            <a:ext cx="11872880" cy="456770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>
              <a:buSzPct val="85000"/>
            </a:pPr>
            <a:r>
              <a:rPr lang="en-US" b="1" u="sng" dirty="0">
                <a:solidFill>
                  <a:srgbClr val="910048"/>
                </a:solidFill>
                <a:latin typeface="Arial"/>
                <a:ea typeface="Roboto"/>
                <a:cs typeface="Arial"/>
              </a:rPr>
              <a:t>AOC Highlights</a:t>
            </a:r>
            <a:r>
              <a:rPr lang="en-US" b="1" dirty="0">
                <a:solidFill>
                  <a:srgbClr val="910048"/>
                </a:solidFill>
                <a:latin typeface="Arial"/>
                <a:ea typeface="Roboto"/>
                <a:cs typeface="Arial"/>
              </a:rPr>
              <a:t>:</a:t>
            </a:r>
          </a:p>
          <a:p>
            <a:pPr marL="171450" indent="-171450">
              <a:buSzPct val="85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32B64"/>
                </a:solidFill>
                <a:latin typeface="Arial"/>
                <a:ea typeface="Roboto"/>
                <a:cs typeface="Arial"/>
              </a:rPr>
              <a:t>Required according to statute</a:t>
            </a:r>
            <a:endParaRPr lang="en-US" dirty="0"/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32B64"/>
                </a:solidFill>
                <a:latin typeface="Arial"/>
                <a:ea typeface="Roboto"/>
                <a:cs typeface="Arial"/>
              </a:rPr>
              <a:t>Only private schools that responded with verifiable data with their NIP</a:t>
            </a:r>
          </a:p>
          <a:p>
            <a:pPr marL="171450" indent="-171450">
              <a:buSzPct val="85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32B64"/>
                </a:solidFill>
                <a:latin typeface="Arial"/>
                <a:ea typeface="Roboto"/>
                <a:cs typeface="Arial"/>
              </a:rPr>
              <a:t>Include consultation topics discussed between LEA and private school</a:t>
            </a:r>
          </a:p>
          <a:p>
            <a:pPr marL="171450" indent="-171450">
              <a:buSzPct val="85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32B64"/>
                </a:solidFill>
                <a:latin typeface="Arial"/>
                <a:ea typeface="Roboto"/>
                <a:cs typeface="Arial"/>
              </a:rPr>
              <a:t>Due September 30 in EMAC</a:t>
            </a:r>
            <a:endParaRPr lang="en-US" dirty="0"/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32B64"/>
                </a:solidFill>
                <a:latin typeface="Arial"/>
                <a:ea typeface="Roboto"/>
                <a:cs typeface="Arial"/>
              </a:rPr>
              <a:t>Equitable share</a:t>
            </a:r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32B64"/>
                </a:solidFill>
                <a:latin typeface="Arial"/>
                <a:ea typeface="Roboto"/>
                <a:cs typeface="Arial"/>
              </a:rPr>
              <a:t>Family engagement equitable share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7D285A-18C8-402F-6A46-496A99EC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46" r="8717"/>
          <a:stretch/>
        </p:blipFill>
        <p:spPr>
          <a:xfrm>
            <a:off x="3086687" y="3192250"/>
            <a:ext cx="8939699" cy="2495898"/>
          </a:xfrm>
          <a:prstGeom prst="rect">
            <a:avLst/>
          </a:prstGeom>
        </p:spPr>
      </p:pic>
      <p:pic>
        <p:nvPicPr>
          <p:cNvPr id="6" name="Graphic 5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F25BEFAB-B933-7AB7-CD81-D9F570393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156" y="5761343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9B1274-980C-0B9A-93E7-0AC162BC6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C1DD6E-9635-40DE-9EBE-CAFD76284859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6E83F7-7413-A465-CEB4-CDC6833F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Affirmation of Consultation (AOC)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CDE2F0-D680-4A23-069A-05488E66F9C1}"/>
              </a:ext>
            </a:extLst>
          </p:cNvPr>
          <p:cNvSpPr txBox="1"/>
          <p:nvPr/>
        </p:nvSpPr>
        <p:spPr>
          <a:xfrm>
            <a:off x="177281" y="1145146"/>
            <a:ext cx="11872880" cy="42596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>
              <a:buSzPct val="85000"/>
            </a:pPr>
            <a:r>
              <a:rPr lang="en-US" sz="2000" b="1" dirty="0">
                <a:solidFill>
                  <a:srgbClr val="232B64"/>
                </a:solidFill>
                <a:latin typeface="Arial"/>
                <a:ea typeface="Roboto"/>
                <a:cs typeface="Arial"/>
              </a:rPr>
              <a:t>Affirmation of Consultation Practice: Required fields are marked with an *</a:t>
            </a:r>
            <a:endParaRPr lang="en-US" sz="2000" b="1" dirty="0">
              <a:solidFill>
                <a:srgbClr val="232B6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232B6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232B6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232B6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232B6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232B6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232B6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232B6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232B6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SzPct val="85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232B6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C0710-0699-E77B-E43B-A61938AD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84" y="1701627"/>
            <a:ext cx="9422553" cy="5038680"/>
          </a:xfrm>
          <a:prstGeom prst="rect">
            <a:avLst/>
          </a:prstGeom>
        </p:spPr>
      </p:pic>
      <p:pic>
        <p:nvPicPr>
          <p:cNvPr id="7" name="Graphic 6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43046DBB-DE2B-3C09-F21E-00E2965FC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C3313623-7E25-69B3-C2A6-77D8522AD5C1}"/>
              </a:ext>
            </a:extLst>
          </p:cNvPr>
          <p:cNvSpPr/>
          <p:nvPr/>
        </p:nvSpPr>
        <p:spPr>
          <a:xfrm rot="1422344">
            <a:off x="9098280" y="776881"/>
            <a:ext cx="1170432" cy="1014627"/>
          </a:xfrm>
          <a:prstGeom prst="irregularSeal1">
            <a:avLst/>
          </a:prstGeom>
          <a:solidFill>
            <a:srgbClr val="D070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New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ADAF50-D8F0-A547-260D-970AA4BDD85D}"/>
              </a:ext>
            </a:extLst>
          </p:cNvPr>
          <p:cNvCxnSpPr/>
          <p:nvPr/>
        </p:nvCxnSpPr>
        <p:spPr>
          <a:xfrm>
            <a:off x="1611517" y="4897925"/>
            <a:ext cx="1013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86781-27B0-6800-0A14-1237C08AB25B}"/>
              </a:ext>
            </a:extLst>
          </p:cNvPr>
          <p:cNvCxnSpPr/>
          <p:nvPr/>
        </p:nvCxnSpPr>
        <p:spPr>
          <a:xfrm>
            <a:off x="2986135" y="4897925"/>
            <a:ext cx="10139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7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5D6F0-8450-F16D-140D-AAB92B900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835274-A657-5096-61BF-8B959814CDE7}"/>
              </a:ext>
            </a:extLst>
          </p:cNvPr>
          <p:cNvSpPr/>
          <p:nvPr/>
        </p:nvSpPr>
        <p:spPr>
          <a:xfrm>
            <a:off x="789140" y="707571"/>
            <a:ext cx="10797735" cy="5154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4CA14DF-2FFD-6482-DEB7-D10A3D897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898" y="6057557"/>
            <a:ext cx="2468205" cy="622046"/>
          </a:xfrm>
          <a:prstGeom prst="rect">
            <a:avLst/>
          </a:prstGeom>
        </p:spPr>
      </p:pic>
      <p:pic>
        <p:nvPicPr>
          <p:cNvPr id="4" name="Picture 3" descr="A group of colorful triangles with text&#10;&#10;Description automatically generated">
            <a:extLst>
              <a:ext uri="{FF2B5EF4-FFF2-40B4-BE49-F238E27FC236}">
                <a16:creationId xmlns:a16="http://schemas.microsoft.com/office/drawing/2014/main" id="{2B5C86BB-0B6A-45E2-A834-5A9B811A5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70" y="849476"/>
            <a:ext cx="5169260" cy="4849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CB3F4-F8B5-A4FB-F803-3A27EF70A16F}"/>
              </a:ext>
            </a:extLst>
          </p:cNvPr>
          <p:cNvSpPr txBox="1"/>
          <p:nvPr/>
        </p:nvSpPr>
        <p:spPr>
          <a:xfrm>
            <a:off x="374119" y="1696499"/>
            <a:ext cx="5535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algn="ctr"/>
            <a:endParaRPr lang="en-US" sz="3600" b="1" i="1" u="sng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i="1" u="sng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i="1" u="sng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i="1" u="sng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C7073B-0587-ED0B-AB47-A49881A17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3082" y="2485893"/>
            <a:ext cx="1857634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0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D6144-48A8-E3ED-1E5F-57BDCA30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E4DAC2-0AC8-4420-E92E-B8C4A688DD0E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A7BB36-2A59-30C7-CC0F-25B07543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Affirmation of Consultation (AOC)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6E586-03D4-C120-E8C4-EB30EB12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908" y="1132320"/>
            <a:ext cx="8327085" cy="2699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A841B-F085-89B8-9C41-0ECE78C5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08" y="3949344"/>
            <a:ext cx="8327084" cy="2816513"/>
          </a:xfrm>
          <a:prstGeom prst="rect">
            <a:avLst/>
          </a:prstGeom>
        </p:spPr>
      </p:pic>
      <p:pic>
        <p:nvPicPr>
          <p:cNvPr id="5" name="Graphic 4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F245B64C-B2E5-A0CB-EDC3-604D800E8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034EB3-C8D8-7FF2-8435-8A3C2EFD0B28}"/>
              </a:ext>
            </a:extLst>
          </p:cNvPr>
          <p:cNvSpPr/>
          <p:nvPr/>
        </p:nvSpPr>
        <p:spPr>
          <a:xfrm>
            <a:off x="3136392" y="5321808"/>
            <a:ext cx="6160008" cy="28346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512A7-6561-097C-7382-49A42DB92914}"/>
              </a:ext>
            </a:extLst>
          </p:cNvPr>
          <p:cNvSpPr/>
          <p:nvPr/>
        </p:nvSpPr>
        <p:spPr>
          <a:xfrm>
            <a:off x="1602232" y="5592064"/>
            <a:ext cx="6261608" cy="20929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21BB59-167C-071A-04C5-079B8C632A07}"/>
              </a:ext>
            </a:extLst>
          </p:cNvPr>
          <p:cNvSpPr/>
          <p:nvPr/>
        </p:nvSpPr>
        <p:spPr>
          <a:xfrm>
            <a:off x="5293360" y="4406363"/>
            <a:ext cx="4552632" cy="28346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E14C8A-216B-3B9B-A0C9-3A1C64F76DD6}"/>
              </a:ext>
            </a:extLst>
          </p:cNvPr>
          <p:cNvSpPr/>
          <p:nvPr/>
        </p:nvSpPr>
        <p:spPr>
          <a:xfrm>
            <a:off x="1512603" y="4602945"/>
            <a:ext cx="6063343" cy="283464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1BD09-B602-C328-F8CD-17C3F4CFB14A}"/>
              </a:ext>
            </a:extLst>
          </p:cNvPr>
          <p:cNvSpPr/>
          <p:nvPr/>
        </p:nvSpPr>
        <p:spPr>
          <a:xfrm>
            <a:off x="2346008" y="6027370"/>
            <a:ext cx="7499984" cy="20929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6D577B-B51F-9D37-F745-5422A112EB78}"/>
              </a:ext>
            </a:extLst>
          </p:cNvPr>
          <p:cNvSpPr/>
          <p:nvPr/>
        </p:nvSpPr>
        <p:spPr>
          <a:xfrm>
            <a:off x="1543368" y="6291965"/>
            <a:ext cx="5294312" cy="20929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A17FD-C39F-E9A7-5067-6346B16D1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99E8AD-FD44-6412-F8B0-83E6BDDCAC2A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A963C6-0AAF-002F-95C7-CA8CF4C4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Affirmation of Consultation (AOC)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B9DB8-CE49-6FBB-CC92-1DAC62F3A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34" y="1132320"/>
            <a:ext cx="10264525" cy="4690250"/>
          </a:xfrm>
          <a:prstGeom prst="rect">
            <a:avLst/>
          </a:prstGeom>
        </p:spPr>
      </p:pic>
      <p:pic>
        <p:nvPicPr>
          <p:cNvPr id="6" name="Graphic 5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4C2964EA-57FB-D9B1-334C-2AAA371CE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087" y="5761343"/>
            <a:ext cx="987587" cy="98758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9070351-44F2-5502-DDB4-5D98B9ACA870}"/>
              </a:ext>
            </a:extLst>
          </p:cNvPr>
          <p:cNvSpPr/>
          <p:nvPr/>
        </p:nvSpPr>
        <p:spPr>
          <a:xfrm>
            <a:off x="1195057" y="5377758"/>
            <a:ext cx="10112721" cy="562507"/>
          </a:xfrm>
          <a:prstGeom prst="ellipse">
            <a:avLst/>
          </a:prstGeom>
          <a:noFill/>
          <a:ln w="57150">
            <a:solidFill>
              <a:srgbClr val="9100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76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07D906-998E-C57B-C436-653D706EE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04EA2E-70B7-7C7B-2F4B-775832B8CE05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D8F350-BE75-AADC-05A9-DE5D2018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Affirmation of Consultation (AOC)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249C9-ED06-213B-F14E-F4C1FF46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312" y="1132320"/>
            <a:ext cx="7343690" cy="2849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759BE2-0AB1-514D-303C-B09F3B654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312" y="4099543"/>
            <a:ext cx="7343690" cy="2647788"/>
          </a:xfrm>
          <a:prstGeom prst="rect">
            <a:avLst/>
          </a:prstGeom>
        </p:spPr>
      </p:pic>
      <p:pic>
        <p:nvPicPr>
          <p:cNvPr id="5" name="Graphic 4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47B3C457-2B41-8CA7-1BF5-28A54525C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1883C0-ED0F-3395-C69E-FCE5469983A4}"/>
              </a:ext>
            </a:extLst>
          </p:cNvPr>
          <p:cNvSpPr/>
          <p:nvPr/>
        </p:nvSpPr>
        <p:spPr>
          <a:xfrm>
            <a:off x="2203767" y="5283200"/>
            <a:ext cx="7209235" cy="43639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B93CE9-FFAF-D002-F322-2432267610A5}"/>
              </a:ext>
            </a:extLst>
          </p:cNvPr>
          <p:cNvSpPr/>
          <p:nvPr/>
        </p:nvSpPr>
        <p:spPr>
          <a:xfrm>
            <a:off x="2203768" y="4547830"/>
            <a:ext cx="7209234" cy="35945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69A9B3-BF30-511D-5587-FA6C03864DA8}"/>
              </a:ext>
            </a:extLst>
          </p:cNvPr>
          <p:cNvSpPr/>
          <p:nvPr/>
        </p:nvSpPr>
        <p:spPr>
          <a:xfrm>
            <a:off x="2203766" y="3770752"/>
            <a:ext cx="1281113" cy="21109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747B8-86B0-827F-EA25-D18B46EC054C}"/>
              </a:ext>
            </a:extLst>
          </p:cNvPr>
          <p:cNvSpPr/>
          <p:nvPr/>
        </p:nvSpPr>
        <p:spPr>
          <a:xfrm>
            <a:off x="2203766" y="2998709"/>
            <a:ext cx="7112954" cy="39612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991B2F-9F3A-F597-9E03-EFC2BEF826F5}"/>
              </a:ext>
            </a:extLst>
          </p:cNvPr>
          <p:cNvSpPr/>
          <p:nvPr/>
        </p:nvSpPr>
        <p:spPr>
          <a:xfrm>
            <a:off x="2203766" y="1443527"/>
            <a:ext cx="4776154" cy="22720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82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DCEA5-C503-32D5-B4D2-94FA74B46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65B850-742D-6B8F-5653-36A7450AAA46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925E04-96A9-3274-47FB-1371A795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Affirmation of Consultation (AOC)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DE2B7-24E6-CC2B-4AFA-AB6E1A180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76" y="1155380"/>
            <a:ext cx="7470631" cy="970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CD6320-8A48-4EBB-F5A4-A2FF88F12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277" y="2266821"/>
            <a:ext cx="7470631" cy="4473485"/>
          </a:xfrm>
          <a:prstGeom prst="rect">
            <a:avLst/>
          </a:prstGeom>
        </p:spPr>
      </p:pic>
      <p:pic>
        <p:nvPicPr>
          <p:cNvPr id="6" name="Graphic 5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9CD11348-8E3C-524C-4942-1D1A5C3F27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4E4DB6-FEBB-F293-F703-EB3C9ED2B51C}"/>
              </a:ext>
            </a:extLst>
          </p:cNvPr>
          <p:cNvSpPr/>
          <p:nvPr/>
        </p:nvSpPr>
        <p:spPr>
          <a:xfrm>
            <a:off x="1965276" y="1155380"/>
            <a:ext cx="5541948" cy="1014627"/>
          </a:xfrm>
          <a:prstGeom prst="rect">
            <a:avLst/>
          </a:prstGeom>
          <a:noFill/>
          <a:ln w="57150">
            <a:solidFill>
              <a:srgbClr val="D07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8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C064E0-920D-F0BF-AC32-C15C5C324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FCC53E3-4FAD-B8D6-9D31-4B91D88B9A8A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454EDA-9FC3-2642-B422-C1457963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Affirmation of Consultation (AOC)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ACE8F-1ACD-A93B-1DE8-492F51F89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04" y="1100031"/>
            <a:ext cx="6497968" cy="3026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61592-C0B6-077E-CCF0-8C0ACBFAE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894" y="4212192"/>
            <a:ext cx="8270371" cy="2535442"/>
          </a:xfrm>
          <a:prstGeom prst="rect">
            <a:avLst/>
          </a:prstGeom>
        </p:spPr>
      </p:pic>
      <p:pic>
        <p:nvPicPr>
          <p:cNvPr id="5" name="Graphic 4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793F42A0-FC43-6813-A1F5-78ECE27DE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68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B10533-7135-F7C8-10BC-DA712B8EA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1C8F68-72D7-D542-6FF9-7086C1A46FBF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9BC80F-0E46-FD7A-4574-4574FA1B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Affirmation of Consultation (AOC)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754F4-432E-9780-9F1D-1CCC38B8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940" y="1132320"/>
            <a:ext cx="8773472" cy="5565738"/>
          </a:xfrm>
          <a:prstGeom prst="rect">
            <a:avLst/>
          </a:prstGeom>
        </p:spPr>
      </p:pic>
      <p:pic>
        <p:nvPicPr>
          <p:cNvPr id="6" name="Graphic 5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834FFD2D-B48E-7664-9635-3C6D8F31B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431D15-C8FE-1886-D7B4-48C632531C63}"/>
              </a:ext>
            </a:extLst>
          </p:cNvPr>
          <p:cNvSpPr/>
          <p:nvPr/>
        </p:nvSpPr>
        <p:spPr>
          <a:xfrm>
            <a:off x="1594168" y="3555739"/>
            <a:ext cx="8696244" cy="315221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60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90BC8-6054-9DDB-5222-A9B66C2FD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13517C-E915-3C85-3737-A2EB53A179B3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E742DA-A827-FE4A-94AF-E1C4EA1B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Public Control of Funds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E01AE-0BB2-88E6-ABB1-A8A7262377EA}"/>
              </a:ext>
            </a:extLst>
          </p:cNvPr>
          <p:cNvSpPr txBox="1"/>
          <p:nvPr/>
        </p:nvSpPr>
        <p:spPr>
          <a:xfrm>
            <a:off x="208595" y="1106215"/>
            <a:ext cx="11831127" cy="461771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The LEA must maintain control of federal funds including title to materials, equipment, and property.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tabLst/>
              <a:defRPr/>
            </a:pPr>
            <a:endParaRPr lang="en-US" sz="1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nonprofits do not receive funds under ESEA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PNPs receive services procured through the LEA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 obligates funds (make purchases) on behalf of the PNP</a:t>
            </a:r>
          </a:p>
          <a:p>
            <a:pPr marL="171450" indent="-171450" algn="l" rtl="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 have varying procurement procedures</a:t>
            </a:r>
          </a:p>
          <a:p>
            <a:pPr marL="914400" lvl="1" indent="-457200">
              <a:buFont typeface="Wingdings"/>
              <a:buChar char="ü"/>
              <a:defRPr/>
            </a:pPr>
            <a:r>
              <a:rPr lang="en-US" sz="2800" b="1" dirty="0">
                <a:solidFill>
                  <a:srgbClr val="002D72"/>
                </a:solidFill>
                <a:latin typeface="Arial"/>
                <a:cs typeface="Arial"/>
              </a:rPr>
              <a:t>The strictest policy prevails (local, state, federal)</a:t>
            </a:r>
          </a:p>
          <a:p>
            <a:pPr marL="914400" lvl="1" indent="-457200">
              <a:buFont typeface="Wingdings"/>
              <a:buChar char="ü"/>
              <a:defRPr/>
            </a:pPr>
            <a:r>
              <a:rPr lang="en-US" sz="2800" b="1" dirty="0">
                <a:solidFill>
                  <a:srgbClr val="002D72"/>
                </a:solidFill>
                <a:latin typeface="Arial"/>
                <a:cs typeface="Arial"/>
              </a:rPr>
              <a:t>Must be communicated through consultation</a:t>
            </a:r>
            <a:endParaRPr lang="en-US" dirty="0"/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91440" marR="0" lvl="0" indent="-9144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472C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0702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ESEA sections 1117(d)(1) and 8501(d)(1)</a:t>
            </a:r>
            <a:endParaRPr lang="en-US" sz="2800" b="1" dirty="0">
              <a:solidFill>
                <a:srgbClr val="D0702C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" b="1" dirty="0">
              <a:solidFill>
                <a:srgbClr val="91004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rgbClr val="91004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Graphic 5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80A2608D-FADE-367C-6DF1-6812038C7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717" y="5771782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2AD21F-7DA6-54ED-2FF1-8D7740B3B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FA2DFC-27CE-865E-4276-BB215DD912FC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991C08-918F-885B-8AF1-8DB02729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Supplement not Supplant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9B081F-72A7-E61A-0A60-CA5A480B0C67}"/>
              </a:ext>
            </a:extLst>
          </p:cNvPr>
          <p:cNvSpPr txBox="1"/>
          <p:nvPr/>
        </p:nvSpPr>
        <p:spPr>
          <a:xfrm>
            <a:off x="159560" y="1705232"/>
            <a:ext cx="11872880" cy="401120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/>
                <a:cs typeface="Arial"/>
              </a:rPr>
              <a:t>Supplanting is always the presumption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/>
                <a:cs typeface="Arial"/>
              </a:rPr>
              <a:t>F</a:t>
            </a:r>
            <a:r>
              <a:rPr lang="en-US" sz="2000" b="1" i="0" dirty="0">
                <a:solidFill>
                  <a:srgbClr val="002D72"/>
                </a:solidFill>
                <a:effectLst/>
                <a:latin typeface="Arial"/>
                <a:cs typeface="Arial"/>
              </a:rPr>
              <a:t>ederal funds </a:t>
            </a:r>
            <a:r>
              <a:rPr lang="en-US" sz="2000" b="1" i="0" u="sng" dirty="0">
                <a:solidFill>
                  <a:srgbClr val="002D72"/>
                </a:solidFill>
                <a:effectLst/>
                <a:latin typeface="Arial"/>
                <a:cs typeface="Arial"/>
              </a:rPr>
              <a:t>must add to</a:t>
            </a:r>
            <a:r>
              <a:rPr lang="en-US" sz="2000" b="1" i="0" dirty="0">
                <a:solidFill>
                  <a:srgbClr val="002D72"/>
                </a:solidFill>
                <a:effectLst/>
                <a:latin typeface="Arial"/>
                <a:cs typeface="Arial"/>
              </a:rPr>
              <a:t> (or supplement) and not replace (or supplant) </a:t>
            </a:r>
            <a:r>
              <a:rPr lang="en-US" sz="2000" b="1" i="0" u="sng" dirty="0">
                <a:solidFill>
                  <a:srgbClr val="002D72"/>
                </a:solidFill>
                <a:effectLst/>
                <a:latin typeface="Arial"/>
                <a:cs typeface="Arial"/>
              </a:rPr>
              <a:t>other funds</a:t>
            </a:r>
            <a:r>
              <a:rPr lang="en-US" sz="2000" b="1" i="0" dirty="0">
                <a:solidFill>
                  <a:srgbClr val="002D72"/>
                </a:solidFill>
                <a:effectLst/>
                <a:latin typeface="Arial"/>
                <a:cs typeface="Arial"/>
              </a:rPr>
              <a:t> in providing general educational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/>
                <a:cs typeface="Arial"/>
              </a:rPr>
              <a:t>Funds </a:t>
            </a:r>
            <a:r>
              <a:rPr lang="en-US" sz="2000" b="1" i="1" dirty="0">
                <a:solidFill>
                  <a:srgbClr val="002D72"/>
                </a:solidFill>
                <a:latin typeface="Arial"/>
                <a:cs typeface="Arial"/>
              </a:rPr>
              <a:t>may not </a:t>
            </a:r>
            <a:r>
              <a:rPr lang="en-US" sz="2000" b="1" dirty="0">
                <a:solidFill>
                  <a:srgbClr val="002D72"/>
                </a:solidFill>
                <a:latin typeface="Arial"/>
                <a:cs typeface="Arial"/>
              </a:rPr>
              <a:t>benefit the private nonprofit school or be applied to general needs as a whole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/>
                <a:cs typeface="Arial"/>
              </a:rPr>
              <a:t>Funds </a:t>
            </a:r>
            <a:r>
              <a:rPr lang="en-US" sz="2000" b="1" u="sng" dirty="0">
                <a:solidFill>
                  <a:srgbClr val="002D72"/>
                </a:solidFill>
                <a:latin typeface="Arial"/>
                <a:cs typeface="Arial"/>
              </a:rPr>
              <a:t>must supplement</a:t>
            </a:r>
            <a:r>
              <a:rPr lang="en-US" sz="2000" b="1" dirty="0">
                <a:solidFill>
                  <a:srgbClr val="002D72"/>
                </a:solidFill>
                <a:latin typeface="Arial"/>
                <a:cs typeface="Arial"/>
              </a:rPr>
              <a:t> what a private school participant </a:t>
            </a:r>
            <a:r>
              <a:rPr lang="en-US" sz="2000" b="1" u="sng" dirty="0">
                <a:solidFill>
                  <a:srgbClr val="002D72"/>
                </a:solidFill>
                <a:latin typeface="Arial"/>
                <a:cs typeface="Arial"/>
              </a:rPr>
              <a:t>would receive without federal funds</a:t>
            </a:r>
          </a:p>
          <a:p>
            <a:pPr>
              <a:spcBef>
                <a:spcPts val="500"/>
              </a:spcBef>
            </a:pPr>
            <a:r>
              <a:rPr lang="en-US" sz="2000" b="1" u="sng" dirty="0">
                <a:solidFill>
                  <a:srgbClr val="910048"/>
                </a:solidFill>
                <a:latin typeface="Arial"/>
                <a:cs typeface="Arial"/>
              </a:rPr>
              <a:t>Inquire</a:t>
            </a:r>
          </a:p>
          <a:p>
            <a:pPr marL="342900" indent="-342900">
              <a:spcBef>
                <a:spcPts val="500"/>
              </a:spcBef>
              <a:buFont typeface="Arial"/>
              <a:buChar char="•"/>
            </a:pPr>
            <a:r>
              <a:rPr lang="en-US" sz="2000" b="1" dirty="0">
                <a:solidFill>
                  <a:srgbClr val="910048"/>
                </a:solidFill>
                <a:latin typeface="Arial"/>
                <a:cs typeface="Arial"/>
              </a:rPr>
              <a:t>Are any of the services required under applicable (to private schools) state law or local policy?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spcBef>
                <a:spcPts val="500"/>
              </a:spcBef>
              <a:buFont typeface="Arial"/>
              <a:buChar char="•"/>
            </a:pPr>
            <a:r>
              <a:rPr lang="en-US" sz="2000" b="1" dirty="0">
                <a:solidFill>
                  <a:srgbClr val="910048"/>
                </a:solidFill>
                <a:latin typeface="Arial"/>
                <a:cs typeface="Arial"/>
              </a:rPr>
              <a:t>Were local funds used in the prior school year to provide any of the services which are currently being requested using federal funds?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>
              <a:spcBef>
                <a:spcPts val="500"/>
              </a:spcBef>
              <a:buFont typeface="Arial"/>
              <a:buChar char="•"/>
            </a:pPr>
            <a:r>
              <a:rPr lang="en-US" sz="2000" b="1" dirty="0">
                <a:solidFill>
                  <a:srgbClr val="910048"/>
                </a:solidFill>
                <a:latin typeface="Arial"/>
                <a:cs typeface="Arial"/>
              </a:rPr>
              <a:t>Are any of the same services to students participating in a program funded by federal dollars also being provided to non-participating students using local funds?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4E592639-D3DD-6FE2-10C0-39AFCFEF3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156" y="5792658"/>
            <a:ext cx="987587" cy="987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4DCED-A3B8-07F4-ACC3-EF559E4D8DB8}"/>
              </a:ext>
            </a:extLst>
          </p:cNvPr>
          <p:cNvSpPr txBox="1"/>
          <p:nvPr/>
        </p:nvSpPr>
        <p:spPr>
          <a:xfrm>
            <a:off x="162838" y="1008345"/>
            <a:ext cx="74195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DB905B"/>
                </a:solidFill>
                <a:latin typeface="Arial"/>
                <a:cs typeface="Arial"/>
              </a:rPr>
              <a:t>Identify the Difference </a:t>
            </a:r>
            <a:r>
              <a:rPr lang="en-US" sz="4000">
                <a:latin typeface="Arial"/>
                <a:cs typeface="Arial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D135C9-2404-73D1-7CA5-EE944A70D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B577B6-2151-D3BA-6585-5B919FE9D0DA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9B2BF2-A6A0-01DB-F092-B2A5D1CC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Ongoing Consultation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E2ACA-C31E-A8A9-17FC-56B011FADA87}"/>
              </a:ext>
            </a:extLst>
          </p:cNvPr>
          <p:cNvSpPr txBox="1"/>
          <p:nvPr/>
        </p:nvSpPr>
        <p:spPr>
          <a:xfrm>
            <a:off x="159559" y="1876248"/>
            <a:ext cx="11872880" cy="418927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reconciliation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Revisions/adapting program</a:t>
            </a:r>
            <a:b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*Waiting on grant approval is not allowed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Revolving participant eligibility data</a:t>
            </a:r>
            <a:b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*Develop a procedure for new students and collecting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CB60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kern="100" dirty="0">
                <a:solidFill>
                  <a:srgbClr val="9100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*If an LEA is not being billed for services, they are likely not </a:t>
            </a:r>
            <a:br>
              <a:rPr lang="en-US" sz="2400" b="1" kern="100" dirty="0">
                <a:solidFill>
                  <a:srgbClr val="9100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kern="100" dirty="0">
                <a:solidFill>
                  <a:srgbClr val="9100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occurring, and follow-up is needed immediately.</a:t>
            </a:r>
          </a:p>
          <a:p>
            <a:endParaRPr lang="en-US" sz="2400" b="1" kern="100" dirty="0">
              <a:solidFill>
                <a:srgbClr val="91004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kern="100" dirty="0">
                <a:solidFill>
                  <a:srgbClr val="D0702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**Resource: Sample Timeline</a:t>
            </a:r>
            <a:endParaRPr lang="en-US" sz="2400" b="1" kern="100" dirty="0">
              <a:solidFill>
                <a:srgbClr val="D0702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5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BCEAC-B10B-387F-4EB8-07C2580E6A95}"/>
              </a:ext>
            </a:extLst>
          </p:cNvPr>
          <p:cNvSpPr txBox="1"/>
          <p:nvPr/>
        </p:nvSpPr>
        <p:spPr>
          <a:xfrm>
            <a:off x="159559" y="1091493"/>
            <a:ext cx="622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DB905B"/>
                </a:solidFill>
                <a:latin typeface="Arial"/>
                <a:cs typeface="Arial"/>
              </a:rPr>
              <a:t>Continuous Alignment </a:t>
            </a:r>
            <a:endParaRPr lang="en-US" sz="4000"/>
          </a:p>
        </p:txBody>
      </p:sp>
      <p:pic>
        <p:nvPicPr>
          <p:cNvPr id="7" name="Graphic 6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9892DD97-2E8C-8DAE-132C-ACC673DB8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997" y="6142389"/>
            <a:ext cx="637856" cy="6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25070B-DC04-21B9-04D3-957D023A2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C4A556-6E65-CBEB-BCFF-746F30E5B326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492A33-7564-85DD-AA91-180141CD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F2749-33A6-189A-5D4A-03EE991B005B}"/>
              </a:ext>
            </a:extLst>
          </p:cNvPr>
          <p:cNvSpPr txBox="1"/>
          <p:nvPr/>
        </p:nvSpPr>
        <p:spPr>
          <a:xfrm>
            <a:off x="159560" y="1094209"/>
            <a:ext cx="11872880" cy="555348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900" b="1" u="sng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Services Must Be…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Secular, neutral, and non-ideological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Supplemental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Allowable, reasonable, and necessary		</a:t>
            </a:r>
          </a:p>
          <a:p>
            <a:pPr algn="r">
              <a:defRPr/>
            </a:pP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ESEA sections 1117(a)(2) and 8501(a)(2); 34 CFR 299.8; and 2 CFR Part 200</a:t>
            </a:r>
          </a:p>
          <a:p>
            <a:pPr algn="r">
              <a:defRPr/>
            </a:pPr>
            <a:endParaRPr lang="en-US" sz="1900" b="1" i="1" dirty="0">
              <a:solidFill>
                <a:srgbClr val="002D7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tabLst/>
              <a:defRPr/>
            </a:pPr>
            <a:r>
              <a:rPr lang="en-US" sz="1900" b="1" i="0" u="sng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Services May Be…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900" b="1" i="0" dirty="0">
                <a:solidFill>
                  <a:srgbClr val="91004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ro-rated to fund portions of groups services, EX: conferences, small groups with  other LEAs</a:t>
            </a:r>
            <a:endParaRPr lang="en-US" sz="19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sz="19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materials </a:t>
            </a:r>
            <a:r>
              <a:rPr lang="en-US" sz="1900" b="1" i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not </a:t>
            </a:r>
            <a:r>
              <a:rPr lang="en-US" sz="19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prorated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lang="en-US" sz="1900" b="1" i="0" dirty="0">
              <a:solidFill>
                <a:srgbClr val="D070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tabLst/>
              <a:defRPr/>
            </a:pPr>
            <a:r>
              <a:rPr lang="en-US" sz="19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I-A School Program vs. Student Program Eligibility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lang="en-US" sz="1900" b="1" i="0" dirty="0">
                <a:solidFill>
                  <a:srgbClr val="D070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 gen</a:t>
            </a:r>
            <a:r>
              <a:rPr lang="en-US" sz="19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erate funds if they live in one of the LEA’s Title I-A funded boundaries </a:t>
            </a:r>
            <a:r>
              <a:rPr lang="en-US" sz="1900" b="1" u="sng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9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qualify based on income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lang="en-US" sz="1900" b="1" i="0" dirty="0">
                <a:solidFill>
                  <a:srgbClr val="D070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 qualify for service</a:t>
            </a:r>
            <a:r>
              <a:rPr lang="en-US" sz="19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if they demonstrate the agreed upon need </a:t>
            </a:r>
            <a:r>
              <a:rPr lang="en-US" sz="1900" b="1" u="sng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9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 in one of the LEA’s Title I-A funded boundaries </a:t>
            </a:r>
          </a:p>
          <a:p>
            <a:pPr marL="914400" lvl="1" indent="-457200"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has nothing to do with services</a:t>
            </a:r>
          </a:p>
          <a:p>
            <a:pPr marL="914400" lvl="1" indent="-457200"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may move in and out of the program all year long based on need</a:t>
            </a:r>
          </a:p>
          <a:p>
            <a:pPr marL="914400" lvl="1" indent="-457200"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1900" b="1" i="0" dirty="0">
                <a:solidFill>
                  <a:srgbClr val="D070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Students who move</a:t>
            </a:r>
            <a:r>
              <a:rPr lang="en-US" sz="19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enroll late in the year may receive services if they live in a Title I-A funded boundary and demonstrate the agreed upon need</a:t>
            </a:r>
            <a:endParaRPr lang="en-US" sz="1900" b="1" i="0" dirty="0">
              <a:solidFill>
                <a:srgbClr val="D0702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tabLst/>
              <a:defRPr/>
            </a:pPr>
            <a:endParaRPr lang="en-US" sz="2800" b="1" i="0" dirty="0">
              <a:solidFill>
                <a:srgbClr val="91004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D0702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rgbClr val="002D7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Graphic 1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48876608-70D1-67AF-DF89-F3EBAC810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06136" y="117693"/>
            <a:ext cx="779236" cy="7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8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E56C0B-2829-8E4C-1E55-368CFB2E4ED9}"/>
              </a:ext>
            </a:extLst>
          </p:cNvPr>
          <p:cNvSpPr txBox="1"/>
          <p:nvPr/>
        </p:nvSpPr>
        <p:spPr>
          <a:xfrm>
            <a:off x="282969" y="1411399"/>
            <a:ext cx="11596896" cy="392415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>
                <a:solidFill>
                  <a:srgbClr val="DB905B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Learning Goal: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400" b="1" kern="100">
                <a:solidFill>
                  <a:srgbClr val="910048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Participants will be able to implement </a:t>
            </a:r>
            <a:r>
              <a:rPr lang="en-US" sz="2400" b="1" kern="100">
                <a:solidFill>
                  <a:srgbClr val="910048"/>
                </a:solidFill>
                <a:latin typeface="Arial"/>
                <a:ea typeface="Aptos" panose="020B0004020202020204" pitchFamily="34" charset="0"/>
                <a:cs typeface="Arial"/>
              </a:rPr>
              <a:t>equitable services for all required ESEA programs. 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>
                <a:solidFill>
                  <a:srgbClr val="DB905B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Success Criteria:</a:t>
            </a:r>
          </a:p>
          <a:p>
            <a:pPr marL="342900" marR="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400" b="1" kern="100">
                <a:solidFill>
                  <a:srgbClr val="002D72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Participants will understand which </a:t>
            </a:r>
            <a:r>
              <a:rPr lang="en-US" sz="2400" b="1" kern="100">
                <a:solidFill>
                  <a:srgbClr val="002D72"/>
                </a:solidFill>
                <a:latin typeface="Arial"/>
                <a:ea typeface="Aptos" panose="020B0004020202020204" pitchFamily="34" charset="0"/>
                <a:cs typeface="Arial"/>
              </a:rPr>
              <a:t>programs</a:t>
            </a:r>
            <a:r>
              <a:rPr lang="en-US" sz="2400" b="1" kern="100">
                <a:solidFill>
                  <a:srgbClr val="002D72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n-US" sz="2400" b="1" kern="100">
                <a:solidFill>
                  <a:srgbClr val="002D72"/>
                </a:solidFill>
                <a:latin typeface="Arial"/>
                <a:ea typeface="Aptos" panose="020B0004020202020204" pitchFamily="34" charset="0"/>
                <a:cs typeface="Arial"/>
              </a:rPr>
              <a:t>require equitable services.</a:t>
            </a:r>
            <a:r>
              <a:rPr lang="en-US" sz="2400" b="1" kern="100">
                <a:solidFill>
                  <a:srgbClr val="002D72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400" b="1" kern="100">
                <a:solidFill>
                  <a:srgbClr val="002D72"/>
                </a:solidFill>
                <a:latin typeface="Arial"/>
                <a:ea typeface="Aptos" panose="020B0004020202020204" pitchFamily="34" charset="0"/>
                <a:cs typeface="Arial"/>
              </a:rPr>
              <a:t>Participants will understand the process of ongoing consultation.</a:t>
            </a:r>
          </a:p>
          <a:p>
            <a:pPr marL="342900" marR="0" lvl="0" indent="-342900">
              <a:lnSpc>
                <a:spcPct val="115000"/>
              </a:lnSpc>
              <a:buFont typeface="Wingdings" panose="05000000000000000000" pitchFamily="2" charset="2"/>
              <a:buChar char=""/>
            </a:pPr>
            <a:r>
              <a:rPr lang="en-US" sz="2400" b="1" kern="100">
                <a:solidFill>
                  <a:srgbClr val="002D72"/>
                </a:solidFill>
                <a:latin typeface="Arial"/>
                <a:ea typeface="Aptos" panose="020B0004020202020204" pitchFamily="34" charset="0"/>
                <a:cs typeface="Arial"/>
              </a:rPr>
              <a:t>Participants will understand the requirements of program evaluation and closing out a funding cycle. </a:t>
            </a:r>
            <a:endParaRPr lang="en-US" sz="2400" kern="100">
              <a:solidFill>
                <a:srgbClr val="002D72"/>
              </a:solidFill>
              <a:latin typeface="Arial"/>
              <a:ea typeface="Aptos" panose="020B0004020202020204" pitchFamily="34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F21AEC-6004-E061-E2F9-4537CC70B462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5583D-8D47-DD7B-BCBF-938E8AEB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9" y="97399"/>
            <a:ext cx="10515600" cy="779236"/>
          </a:xfrm>
        </p:spPr>
        <p:txBody>
          <a:bodyPr>
            <a:normAutofit fontScale="90000"/>
          </a:bodyPr>
          <a:lstStyle/>
          <a:p>
            <a:r>
              <a:rPr lang="en-US" sz="6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Session Objectives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59FAC52-E2B6-9373-6839-F5DEDEE95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78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9BEE75-F605-C109-45C4-660FDEFBF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44D93C-55A1-7DC6-80C9-C3D426486D33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A828EB-4915-C6C5-65DC-EA3D3296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Independent Contractor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94227-299B-A670-75F0-0E61104051A8}"/>
              </a:ext>
            </a:extLst>
          </p:cNvPr>
          <p:cNvSpPr txBox="1"/>
          <p:nvPr/>
        </p:nvSpPr>
        <p:spPr>
          <a:xfrm>
            <a:off x="159559" y="1248819"/>
            <a:ext cx="11872880" cy="412551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algn="l" rtl="0"/>
            <a:r>
              <a:rPr lang="en-US" sz="3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must be independent of the private school and the employment or contract must be under the control and supervision of the LEA</a:t>
            </a:r>
          </a:p>
          <a:p>
            <a:pPr algn="l" rtl="0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 may contract with individuals in public and private agencies, organizations, and institutions </a:t>
            </a:r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 remains responsible for oversight</a:t>
            </a:r>
          </a:p>
          <a:p>
            <a:pPr algn="l" rtl="0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/>
            <a:r>
              <a:rPr lang="en-US" sz="2800" b="1" dirty="0">
                <a:solidFill>
                  <a:srgbClr val="D07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 section 1117(d)(2)</a:t>
            </a:r>
          </a:p>
          <a:p>
            <a:pPr>
              <a:defRPr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	</a:t>
            </a:r>
          </a:p>
          <a:p>
            <a:pPr algn="r"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D0702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rgbClr val="002D7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Graphic 1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6E701229-5E51-9EF4-9E12-662DF44C3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156" y="5792658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81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BC0266-7947-316B-13AA-66A2E3316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E01315-B212-B831-2D92-1F7881356C1D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47939F-5107-F75C-9233-8DCDD468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745079-4753-1D82-C5F2-3E694C7B32E2}"/>
              </a:ext>
            </a:extLst>
          </p:cNvPr>
          <p:cNvSpPr txBox="1"/>
          <p:nvPr/>
        </p:nvSpPr>
        <p:spPr>
          <a:xfrm>
            <a:off x="159560" y="1132320"/>
            <a:ext cx="11872880" cy="378478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r>
              <a:rPr lang="en-US" sz="3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 Requires LEAs to Evaluate Equitable Service Programs </a:t>
            </a:r>
            <a:endParaRPr lang="en-US" sz="24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services provided?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services timely?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services equitable?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data demonstrate effectiveness?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not, how will the plan be revised?</a:t>
            </a:r>
          </a:p>
          <a:p>
            <a:endParaRPr lang="en-US" sz="24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*Both parties must be involved throughout the entire funding </a:t>
            </a:r>
            <a:br>
              <a:rPr lang="en-US" sz="3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period for a program to be effective.</a:t>
            </a:r>
          </a:p>
          <a:p>
            <a:pPr>
              <a:defRPr/>
            </a:pPr>
            <a:r>
              <a:rPr lang="en-US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	</a:t>
            </a:r>
          </a:p>
          <a:p>
            <a:pPr algn="r"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D0702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>
              <a:solidFill>
                <a:srgbClr val="002D7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Graphic 1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744A4626-6D35-EEF8-6B50-F8BE2DA86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156" y="5792658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D4DDE-E5DF-CB85-19C3-33629F9E9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542F43-B920-9C35-8B27-AEE5197B3F71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7BEAC3-6F1D-4F76-935C-CC9C7661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Carryover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76BA1-4106-2FEE-55EC-ADA4FFC45D5B}"/>
              </a:ext>
            </a:extLst>
          </p:cNvPr>
          <p:cNvSpPr txBox="1"/>
          <p:nvPr/>
        </p:nvSpPr>
        <p:spPr>
          <a:xfrm>
            <a:off x="159559" y="1132321"/>
            <a:ext cx="11872880" cy="462957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funds are meant to be used in the year appropriated.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Reserving large sums eliminates opportunities for other public and private school participants with needs.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service carryover should be rare and minimal.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approved carryover funds must be used by the end of this funding period along with the current year allocation. </a:t>
            </a: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	</a:t>
            </a:r>
            <a:b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	  		                                   </a:t>
            </a:r>
            <a:r>
              <a:rPr lang="en-US" sz="2000" b="1" dirty="0">
                <a:solidFill>
                  <a:srgbClr val="D0702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ESEA sections 1117(a)(4)(B) and 8501(a)(4)(B)</a:t>
            </a:r>
            <a:br>
              <a:rPr lang="en-US" sz="2000" b="1" dirty="0">
                <a:solidFill>
                  <a:srgbClr val="D0702C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2000" b="1" dirty="0">
              <a:solidFill>
                <a:srgbClr val="D0702C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Reasonable deadlines are highly recommended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kern="1200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reservation of funds eliminates opportunities for remaining students (public and private)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kern="1200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funds expire (must be returned to the federal government)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Demonstrates lack of need = appropriation decreases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Title I-A: </a:t>
            </a: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redistribute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remaining participating school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2000" b="1" kern="1200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VIII:  </a:t>
            </a:r>
            <a:r>
              <a:rPr lang="en-US" sz="2000" b="1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redistribute to </a:t>
            </a:r>
            <a:r>
              <a:rPr lang="en-US" sz="2000" b="1" kern="1200" dirty="0">
                <a:solidFill>
                  <a:srgbClr val="910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LEA and PNP participating schools </a:t>
            </a:r>
          </a:p>
          <a:p>
            <a:pPr>
              <a:defRPr/>
            </a:pPr>
            <a:r>
              <a:rPr lang="en-US" sz="20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	</a:t>
            </a:r>
          </a:p>
          <a:p>
            <a:pPr algn="r"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0702C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>
              <a:solidFill>
                <a:srgbClr val="002D7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Graphic 1" descr="A logo with a star and a flame&#10;&#10;Description automatically generated">
            <a:extLst>
              <a:ext uri="{FF2B5EF4-FFF2-40B4-BE49-F238E27FC236}">
                <a16:creationId xmlns:a16="http://schemas.microsoft.com/office/drawing/2014/main" id="{160BA654-BD58-E78A-139F-129268E30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281" y="5879592"/>
            <a:ext cx="897291" cy="8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7CF86-025B-66D0-8A92-6D91F0E79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7A64FD-28D1-BA36-A5D9-4760565C0347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00FA53-1481-08D0-C19B-22AABFEA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165821" cy="779236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Department Training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CB5602-F8D9-C676-BAB8-6EC238E89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009" y="5719591"/>
            <a:ext cx="987587" cy="987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68A78-E375-58C1-1D87-5250D9F64231}"/>
              </a:ext>
            </a:extLst>
          </p:cNvPr>
          <p:cNvSpPr txBox="1"/>
          <p:nvPr/>
        </p:nvSpPr>
        <p:spPr>
          <a:xfrm>
            <a:off x="252306" y="1258051"/>
            <a:ext cx="11549833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Regional Trainings – March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Pod Cast – March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Asynchronous Opportunities – February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R="0" algn="ctr"/>
            <a:r>
              <a:rPr lang="en-US" sz="3200" b="1" dirty="0">
                <a:solidFill>
                  <a:srgbClr val="910048"/>
                </a:solidFill>
                <a:latin typeface="Arial"/>
                <a:cs typeface="Arial"/>
              </a:rPr>
              <a:t>JOIN US FOR OFFICE HOURS!</a:t>
            </a:r>
          </a:p>
          <a:p>
            <a:pPr marR="0" algn="ctr"/>
            <a:endParaRPr lang="en-US" sz="20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/>
            <a:r>
              <a:rPr lang="en-US" sz="2800" b="1" dirty="0">
                <a:solidFill>
                  <a:srgbClr val="D0702C"/>
                </a:solidFill>
                <a:latin typeface="Arial"/>
                <a:cs typeface="Arial"/>
              </a:rPr>
              <a:t>The 2</a:t>
            </a:r>
            <a:r>
              <a:rPr lang="en-US" sz="2800" b="1" baseline="30000" dirty="0">
                <a:solidFill>
                  <a:srgbClr val="D0702C"/>
                </a:solidFill>
                <a:latin typeface="Arial"/>
                <a:cs typeface="Arial"/>
              </a:rPr>
              <a:t>nd</a:t>
            </a:r>
            <a:r>
              <a:rPr lang="en-US" sz="2800" b="1" dirty="0">
                <a:solidFill>
                  <a:srgbClr val="D0702C"/>
                </a:solidFill>
                <a:latin typeface="Arial"/>
                <a:cs typeface="Arial"/>
              </a:rPr>
              <a:t> Thursday of every Month</a:t>
            </a:r>
          </a:p>
          <a:p>
            <a:pPr marR="0" algn="ctr"/>
            <a:r>
              <a:rPr lang="en-US" b="1" dirty="0">
                <a:solidFill>
                  <a:srgbClr val="D0702C"/>
                </a:solidFill>
                <a:latin typeface="Arial"/>
                <a:cs typeface="Arial"/>
                <a:hlinkClick r:id="rId4"/>
              </a:rPr>
              <a:t>https://www.azed.gov/titlei/privateschools</a:t>
            </a:r>
            <a:r>
              <a:rPr lang="en-US" b="1" dirty="0">
                <a:solidFill>
                  <a:srgbClr val="D0702C"/>
                </a:solidFill>
                <a:latin typeface="Arial"/>
                <a:cs typeface="Arial"/>
              </a:rPr>
              <a:t> </a:t>
            </a:r>
          </a:p>
          <a:p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C830AB-3A02-2CA3-A1EA-679BBA1D8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010" y="4641049"/>
            <a:ext cx="7906156" cy="19177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4B2E41-4335-82F3-66CC-60871FFF0983}"/>
              </a:ext>
            </a:extLst>
          </p:cNvPr>
          <p:cNvSpPr/>
          <p:nvPr/>
        </p:nvSpPr>
        <p:spPr>
          <a:xfrm>
            <a:off x="1728316" y="5968720"/>
            <a:ext cx="4863403" cy="738457"/>
          </a:xfrm>
          <a:prstGeom prst="ellipse">
            <a:avLst/>
          </a:prstGeom>
          <a:noFill/>
          <a:ln w="57150">
            <a:solidFill>
              <a:srgbClr val="D070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7D68240-BEE9-48B2-4FB6-C3472B01E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1898" y="6057557"/>
            <a:ext cx="2468205" cy="6220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8635B8-C412-B634-C9F3-99E44501CB51}"/>
              </a:ext>
            </a:extLst>
          </p:cNvPr>
          <p:cNvSpPr/>
          <p:nvPr/>
        </p:nvSpPr>
        <p:spPr>
          <a:xfrm>
            <a:off x="-1" y="707571"/>
            <a:ext cx="12192001" cy="5146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olorful triangles with text">
            <a:extLst>
              <a:ext uri="{FF2B5EF4-FFF2-40B4-BE49-F238E27FC236}">
                <a16:creationId xmlns:a16="http://schemas.microsoft.com/office/drawing/2014/main" id="{8CC4E19E-F573-1836-E7C9-3FFCC264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70" y="888547"/>
            <a:ext cx="5169260" cy="48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4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C2822-6D57-DD1F-F05E-3BAED3FCB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7C4E47-5C0C-D782-B4EA-09C46D7B4767}"/>
              </a:ext>
            </a:extLst>
          </p:cNvPr>
          <p:cNvSpPr txBox="1"/>
          <p:nvPr/>
        </p:nvSpPr>
        <p:spPr>
          <a:xfrm>
            <a:off x="236745" y="1605181"/>
            <a:ext cx="11662641" cy="39851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Title I, Part A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equitable services are governed under ESEA section 1117 and 8501</a:t>
            </a:r>
            <a:endParaRPr lang="en-US" altLang="en-US" sz="2200" b="1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200" b="1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ESEA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,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Title VIII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equitable services provisions cover the following programs:</a:t>
            </a:r>
            <a:endParaRPr lang="en-US" altLang="en-US" sz="2200" b="1" i="0" u="none" strike="noStrike" kern="1200" cap="none" spc="0" normalizeH="0" baseline="0" noProof="0">
              <a:ln>
                <a:noFill/>
              </a:ln>
              <a:solidFill>
                <a:srgbClr val="910048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Title I, Part C - Education of Migratory </a:t>
            </a:r>
            <a:r>
              <a:rPr lang="en-US" sz="2200" b="1">
                <a:solidFill>
                  <a:srgbClr val="910048"/>
                </a:solidFill>
                <a:latin typeface="Arial"/>
                <a:ea typeface="Roboto"/>
                <a:cs typeface="Arial"/>
              </a:rPr>
              <a:t>Children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Title II, Part A - Supporting Effective Instruction</a:t>
            </a:r>
            <a:endParaRPr lang="en-US" sz="2200" b="1" i="0" u="none" strike="noStrike" kern="1200" cap="none" spc="0" normalizeH="0" baseline="0" noProof="0">
              <a:ln>
                <a:noFill/>
              </a:ln>
              <a:solidFill>
                <a:srgbClr val="910048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Title III, Part A - English Language Acquisition, Language Enhancement, &amp; Academic Achievement</a:t>
            </a:r>
            <a:endParaRPr lang="en-US" sz="2200" b="1" i="0" u="none" strike="noStrike" kern="1200" cap="none" spc="0" normalizeH="0" baseline="0" noProof="0">
              <a:ln>
                <a:noFill/>
              </a:ln>
              <a:solidFill>
                <a:srgbClr val="910048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Title IV, Part A - Student Support and Academic Enrichment</a:t>
            </a:r>
            <a:endParaRPr lang="en-US" sz="2200" b="1" i="0" u="none" strike="noStrike" kern="1200" cap="none" spc="0" normalizeH="0" baseline="0" noProof="0">
              <a:ln>
                <a:noFill/>
              </a:ln>
              <a:solidFill>
                <a:srgbClr val="910048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Title IV, Part B - 21st Century Community Learning Centers</a:t>
            </a:r>
            <a:endParaRPr lang="en-US" sz="2200" b="1" i="0" u="none" strike="noStrike" kern="1200" cap="none" spc="0" normalizeH="0" baseline="0" noProof="0">
              <a:ln>
                <a:noFill/>
              </a:ln>
              <a:solidFill>
                <a:srgbClr val="910048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Title IV, Part F - Project School Emergency Response to Violence (Project Serve)</a:t>
            </a:r>
            <a:endParaRPr lang="en-US" sz="2200" b="1" i="0" u="none" strike="noStrike" kern="1200" cap="none" spc="0" normalizeH="0" baseline="0" noProof="0">
              <a:ln>
                <a:noFill/>
              </a:ln>
              <a:solidFill>
                <a:srgbClr val="910048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C53450-CE3D-4017-CF18-42CE320FE13E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58B5A-5523-E3D2-7D9A-00472592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9" y="117693"/>
            <a:ext cx="10515600" cy="779236"/>
          </a:xfrm>
        </p:spPr>
        <p:txBody>
          <a:bodyPr>
            <a:normAutofit fontScale="90000"/>
          </a:bodyPr>
          <a:lstStyle/>
          <a:p>
            <a:r>
              <a:rPr lang="en-US" sz="6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Required Programs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AB723E5-0FE7-3CE0-DB80-DAE4D163C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741" y="5688706"/>
            <a:ext cx="987587" cy="987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91594-DEA9-CCA5-64DC-A5B29DA6A076}"/>
              </a:ext>
            </a:extLst>
          </p:cNvPr>
          <p:cNvSpPr txBox="1"/>
          <p:nvPr/>
        </p:nvSpPr>
        <p:spPr>
          <a:xfrm>
            <a:off x="25338" y="1014444"/>
            <a:ext cx="84252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rgbClr val="DB905B"/>
                </a:solidFill>
                <a:latin typeface="Arial"/>
                <a:cs typeface="Arial"/>
              </a:rPr>
              <a:t>*Private schools must be nonprofit (PNP)</a:t>
            </a:r>
          </a:p>
        </p:txBody>
      </p:sp>
    </p:spTree>
    <p:extLst>
      <p:ext uri="{BB962C8B-B14F-4D97-AF65-F5344CB8AC3E}">
        <p14:creationId xmlns:p14="http://schemas.microsoft.com/office/powerpoint/2010/main" val="361880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ED4E5A-7048-0EDE-E56B-3796A50B4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830C9F-3070-3AD7-18AE-2ED4616334BD}"/>
              </a:ext>
            </a:extLst>
          </p:cNvPr>
          <p:cNvSpPr txBox="1"/>
          <p:nvPr/>
        </p:nvSpPr>
        <p:spPr>
          <a:xfrm>
            <a:off x="107675" y="3749707"/>
            <a:ext cx="11801355" cy="130212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Title VIII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Sections A-F – All Title VIII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Sections F-L – Program specific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35C805-46D9-CA97-283E-93E1736702E7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9EC41A-8934-E1A5-163F-B12B2B66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9" y="117693"/>
            <a:ext cx="10515600" cy="779236"/>
          </a:xfrm>
        </p:spPr>
        <p:txBody>
          <a:bodyPr>
            <a:normAutofit fontScale="90000"/>
          </a:bodyPr>
          <a:lstStyle/>
          <a:p>
            <a:r>
              <a:rPr lang="en-US" sz="6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Non-regulatory Guidance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85960D-9CA3-67E4-503F-64723D47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8032E-3EE6-C870-5BFB-F97D82559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00"/>
          <a:stretch/>
        </p:blipFill>
        <p:spPr>
          <a:xfrm>
            <a:off x="107676" y="1132320"/>
            <a:ext cx="7569664" cy="2409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BA51E-8CA7-695E-28CC-236E1B243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8353" y="3214006"/>
            <a:ext cx="5900678" cy="35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1892A-5B67-10C5-CF4A-3D671F751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F0E418-8C01-35E2-D568-6D66DA0F4AF3}"/>
              </a:ext>
            </a:extLst>
          </p:cNvPr>
          <p:cNvSpPr txBox="1"/>
          <p:nvPr/>
        </p:nvSpPr>
        <p:spPr>
          <a:xfrm>
            <a:off x="35825" y="1412040"/>
            <a:ext cx="6063022" cy="41721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Ongoing</a:t>
            </a:r>
            <a:r>
              <a:rPr lang="en-US" sz="2400" b="1" dirty="0">
                <a:solidFill>
                  <a:srgbClr val="002D72"/>
                </a:solidFill>
                <a:latin typeface="Arial"/>
                <a:ea typeface="Roboto"/>
                <a:cs typeface="Arial"/>
              </a:rPr>
              <a:t> and Cyclical</a:t>
            </a:r>
            <a:endParaRPr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D72"/>
                </a:solidFill>
                <a:latin typeface="Arial"/>
                <a:ea typeface="Roboto"/>
                <a:cs typeface="Arial"/>
              </a:rPr>
              <a:t>Most grants open March 1: Begin the process in Jan/Feb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2D72"/>
                </a:solidFill>
                <a:latin typeface="Arial"/>
                <a:ea typeface="Roboto"/>
                <a:cs typeface="Arial"/>
              </a:rPr>
              <a:t>Evaluation/end of year and upcoming year consultation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Update to align with the LEA’s procedures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D72"/>
                </a:solidFill>
                <a:latin typeface="Arial"/>
                <a:ea typeface="Roboto"/>
                <a:cs typeface="Arial"/>
              </a:rPr>
              <a:t>Must allow for private schools to revise their plans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D72"/>
                </a:solidFill>
                <a:latin typeface="Arial"/>
                <a:ea typeface="Roboto"/>
                <a:cs typeface="Arial"/>
              </a:rPr>
              <a:t>May not restrict access to funds; Services must begin at the same time</a:t>
            </a:r>
            <a:endParaRPr lang="en-US" sz="2400" b="1" dirty="0">
              <a:solidFill>
                <a:srgbClr val="002D7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E9BF24-6AC1-EA1F-4BE9-78A313DA93AF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966B0D-492C-8E5E-9325-29CE0F1E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9" y="117693"/>
            <a:ext cx="10515600" cy="779236"/>
          </a:xfrm>
        </p:spPr>
        <p:txBody>
          <a:bodyPr>
            <a:normAutofit fontScale="90000"/>
          </a:bodyPr>
          <a:lstStyle/>
          <a:p>
            <a:r>
              <a:rPr lang="en-US" sz="6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Timeline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B5E514F-1905-ACBF-571F-144FAD896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969" y="5601896"/>
            <a:ext cx="987587" cy="98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DF6701-DAF1-4C10-C7C1-DA3649B2E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248" y="1411924"/>
            <a:ext cx="5997775" cy="41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0F5CEA-4B04-B6C2-FE08-6B6EEF64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196517-4F97-C56F-4931-715EBA2434EA}"/>
              </a:ext>
            </a:extLst>
          </p:cNvPr>
          <p:cNvSpPr txBox="1"/>
          <p:nvPr/>
        </p:nvSpPr>
        <p:spPr>
          <a:xfrm>
            <a:off x="1116127" y="1132319"/>
            <a:ext cx="10934035" cy="550165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C10C"/>
              </a:buClr>
              <a:buSzPct val="85000"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D72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Timely</a:t>
            </a:r>
            <a:endParaRPr lang="en-US" sz="2400" b="1" u="sng" dirty="0">
              <a:solidFill>
                <a:srgbClr val="002D72"/>
              </a:solidFill>
              <a:latin typeface="Arial"/>
              <a:ea typeface="Roboto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solidFill>
                  <a:srgbClr val="002D72"/>
                </a:solidFill>
                <a:latin typeface="Arial"/>
                <a:cs typeface="Arial"/>
              </a:rPr>
              <a:t>all parties must have adequate notice or “time” to ensure they are prepared to make informed decisions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D72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solidFill>
                  <a:srgbClr val="002D72"/>
                </a:solidFill>
                <a:latin typeface="Arial"/>
                <a:cs typeface="Arial"/>
              </a:rPr>
              <a:t>early enough so that services begin at the start of the year or the start of the funding period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C10C"/>
              </a:buClr>
              <a:buSzPct val="85000"/>
              <a:tabLst/>
              <a:defRPr/>
            </a:pPr>
            <a:endParaRPr lang="en-US" sz="20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C10C"/>
              </a:buClr>
              <a:buSzPct val="85000"/>
              <a:tabLst/>
              <a:defRPr/>
            </a:pPr>
            <a:r>
              <a:rPr lang="en-US" sz="2400" b="1" u="sng" dirty="0">
                <a:solidFill>
                  <a:srgbClr val="910048"/>
                </a:solidFill>
                <a:latin typeface="Arial"/>
                <a:cs typeface="Arial"/>
              </a:rPr>
              <a:t>Meaningful</a:t>
            </a:r>
            <a:r>
              <a:rPr lang="en-US" sz="2400" b="1" dirty="0">
                <a:solidFill>
                  <a:srgbClr val="910048"/>
                </a:solidFill>
                <a:latin typeface="Arial"/>
                <a:cs typeface="Arial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lang="en-US" sz="2200" b="1" dirty="0">
                <a:solidFill>
                  <a:srgbClr val="910048"/>
                </a:solidFill>
                <a:latin typeface="Arial"/>
                <a:cs typeface="Arial"/>
              </a:rPr>
              <a:t>all parties must have an opportunity to share visions and consider all viewpoints in the process</a:t>
            </a:r>
          </a:p>
          <a:p>
            <a:pPr marL="342900" indent="-342900">
              <a:buClr>
                <a:srgbClr val="910048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910048"/>
                </a:solidFill>
                <a:latin typeface="Arial"/>
                <a:cs typeface="Arial"/>
              </a:rPr>
              <a:t>must continue throughout the funding period and does not end until the program has been evaluated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tabLst/>
              <a:defRPr/>
            </a:pPr>
            <a:endParaRPr lang="en-US" sz="2000" b="1" dirty="0">
              <a:solidFill>
                <a:srgbClr val="910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10048"/>
              </a:buClr>
              <a:buSzPct val="85000"/>
              <a:defRPr/>
            </a:pPr>
            <a:r>
              <a:rPr lang="en-US" sz="2200" b="1" dirty="0">
                <a:solidFill>
                  <a:srgbClr val="DB905B"/>
                </a:solidFill>
                <a:latin typeface="Arial"/>
                <a:ea typeface="Roboto Black"/>
                <a:cs typeface="Arial"/>
              </a:rPr>
              <a:t>*A</a:t>
            </a:r>
            <a:r>
              <a:rPr lang="en-US" sz="2200" b="1" i="0" u="none" strike="noStrike" dirty="0">
                <a:solidFill>
                  <a:srgbClr val="DB905B"/>
                </a:solidFill>
                <a:effectLst/>
                <a:latin typeface="Arial"/>
                <a:ea typeface="Roboto Black"/>
                <a:cs typeface="Arial"/>
              </a:rPr>
              <a:t>n offer of services by an LEA </a:t>
            </a:r>
            <a:r>
              <a:rPr lang="en-US" sz="2200" b="1" i="1" u="sng" strike="noStrike" dirty="0">
                <a:solidFill>
                  <a:srgbClr val="DB905B"/>
                </a:solidFill>
                <a:effectLst/>
                <a:latin typeface="Arial"/>
                <a:ea typeface="Roboto Black"/>
                <a:cs typeface="Arial"/>
              </a:rPr>
              <a:t>without</a:t>
            </a:r>
            <a:r>
              <a:rPr lang="en-US" sz="2200" b="1" i="0" u="none" strike="noStrike" dirty="0">
                <a:solidFill>
                  <a:srgbClr val="DB905B"/>
                </a:solidFill>
                <a:effectLst/>
                <a:latin typeface="Arial"/>
                <a:ea typeface="Roboto Black"/>
                <a:cs typeface="Arial"/>
              </a:rPr>
              <a:t> an opportunity for timely and </a:t>
            </a:r>
            <a:br>
              <a:rPr lang="en-US" sz="2200" b="1" i="0" u="none" strike="noStrike" dirty="0">
                <a:solidFill>
                  <a:srgbClr val="DB905B"/>
                </a:solidFill>
                <a:effectLst/>
                <a:latin typeface="Arial"/>
                <a:ea typeface="Roboto Black"/>
                <a:cs typeface="Arial"/>
              </a:rPr>
            </a:br>
            <a:r>
              <a:rPr lang="en-US" sz="2200" b="1" i="0" u="none" strike="noStrike" dirty="0">
                <a:solidFill>
                  <a:srgbClr val="DB905B"/>
                </a:solidFill>
                <a:effectLst/>
                <a:latin typeface="Arial"/>
                <a:ea typeface="Roboto Black"/>
                <a:cs typeface="Arial"/>
              </a:rPr>
              <a:t> meaningful consultation with private school officials</a:t>
            </a:r>
            <a:r>
              <a:rPr lang="en-US" sz="2200" b="1" i="1" strike="noStrike" dirty="0">
                <a:solidFill>
                  <a:srgbClr val="DB905B"/>
                </a:solidFill>
                <a:effectLst/>
                <a:latin typeface="Arial"/>
                <a:ea typeface="Roboto Black"/>
                <a:cs typeface="Arial"/>
              </a:rPr>
              <a:t> </a:t>
            </a:r>
            <a:r>
              <a:rPr lang="en-US" sz="2200" b="1" i="1" u="sng" strike="noStrike" dirty="0">
                <a:solidFill>
                  <a:srgbClr val="DB905B"/>
                </a:solidFill>
                <a:effectLst/>
                <a:latin typeface="Arial"/>
                <a:ea typeface="Roboto Black"/>
                <a:cs typeface="Arial"/>
              </a:rPr>
              <a:t>does not meet</a:t>
            </a:r>
            <a:r>
              <a:rPr lang="en-US" sz="2200" b="1" i="0" u="none" strike="noStrike" dirty="0">
                <a:solidFill>
                  <a:srgbClr val="DB905B"/>
                </a:solidFill>
                <a:effectLst/>
                <a:latin typeface="Arial"/>
                <a:ea typeface="Roboto Black"/>
                <a:cs typeface="Arial"/>
              </a:rPr>
              <a:t> the </a:t>
            </a:r>
            <a:br>
              <a:rPr lang="en-US" sz="2200" b="1" i="0" u="none" strike="noStrike" dirty="0">
                <a:solidFill>
                  <a:srgbClr val="DB905B"/>
                </a:solidFill>
                <a:effectLst/>
                <a:latin typeface="Arial"/>
                <a:ea typeface="Roboto Black"/>
                <a:cs typeface="Arial"/>
              </a:rPr>
            </a:br>
            <a:r>
              <a:rPr lang="en-US" sz="2200" b="1" i="0" u="none" strike="noStrike" dirty="0">
                <a:solidFill>
                  <a:srgbClr val="DB905B"/>
                </a:solidFill>
                <a:effectLst/>
                <a:latin typeface="Arial"/>
                <a:ea typeface="Roboto Black"/>
                <a:cs typeface="Arial"/>
              </a:rPr>
              <a:t> requirement of the law. </a:t>
            </a:r>
            <a:r>
              <a:rPr lang="en-US" sz="2000" b="1" i="1" dirty="0">
                <a:solidFill>
                  <a:srgbClr val="DB905B"/>
                </a:solidFill>
                <a:latin typeface="Calibri"/>
                <a:ea typeface="Calibri"/>
                <a:cs typeface="Calibri"/>
              </a:rPr>
              <a:t>                                                                                 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r">
              <a:defRPr/>
            </a:pPr>
            <a:r>
              <a:rPr lang="en-US" sz="2000" b="1" i="1" dirty="0">
                <a:solidFill>
                  <a:srgbClr val="DB905B"/>
                </a:solidFill>
                <a:latin typeface="Calibri"/>
                <a:ea typeface="Calibri"/>
                <a:cs typeface="Calibri"/>
              </a:rPr>
              <a:t>ESEA sections 1117(b)(3) and 8501(c)(3)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R="0" lvl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endParaRPr lang="en-US" sz="2200" b="1" i="0" u="none" strike="noStrike" dirty="0">
              <a:solidFill>
                <a:srgbClr val="DB905B"/>
              </a:solidFill>
              <a:effectLst/>
              <a:latin typeface="Arial"/>
              <a:ea typeface="Roboto Black"/>
              <a:cs typeface="Arial"/>
            </a:endParaRPr>
          </a:p>
          <a:p>
            <a:pPr algn="r">
              <a:buClr>
                <a:srgbClr val="910048"/>
              </a:buClr>
              <a:buSzPct val="85000"/>
              <a:defRPr/>
            </a:pPr>
            <a:br>
              <a:rPr lang="en-US" sz="2000" b="1" i="0" u="none" strike="noStrike" dirty="0">
                <a:solidFill>
                  <a:srgbClr val="DB905B"/>
                </a:solidFill>
                <a:effectLst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</a:br>
            <a:r>
              <a:rPr lang="en-US" sz="2000" b="1" i="0" u="none" strike="noStrike" dirty="0">
                <a:solidFill>
                  <a:srgbClr val="DB905B"/>
                </a:solidFill>
                <a:effectLst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DB905B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CB6015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911EEB-683A-8E88-E7E9-8FE529547306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54C1E3-4A81-D527-1AAA-CCC7E1D0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Timely and Meaningful Consultation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77397B-27B2-76D3-337E-27E07251A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83" y="5671362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7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393378-B159-3056-4495-EEB97D744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E268F1-8F54-6ACC-06EE-634BB68D83CF}"/>
              </a:ext>
            </a:extLst>
          </p:cNvPr>
          <p:cNvSpPr txBox="1"/>
          <p:nvPr/>
        </p:nvSpPr>
        <p:spPr>
          <a:xfrm>
            <a:off x="156964" y="1132319"/>
            <a:ext cx="11893198" cy="455308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2400" b="1" u="sng" dirty="0">
                <a:solidFill>
                  <a:srgbClr val="002D72"/>
                </a:solidFill>
                <a:latin typeface="Arial"/>
                <a:ea typeface="Calibri"/>
                <a:cs typeface="Arial"/>
              </a:rPr>
              <a:t>Eligibility</a:t>
            </a: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2D72"/>
                </a:solidFill>
                <a:latin typeface="Arial"/>
                <a:ea typeface="Calibri"/>
                <a:cs typeface="Arial"/>
              </a:rPr>
              <a:t>K-12</a:t>
            </a:r>
            <a:r>
              <a:rPr lang="en-US" sz="2200" b="1" dirty="0">
                <a:solidFill>
                  <a:srgbClr val="002D72"/>
                </a:solidFill>
                <a:effectLst/>
                <a:latin typeface="Arial"/>
                <a:ea typeface="Calibri"/>
                <a:cs typeface="Arial"/>
              </a:rPr>
              <a:t> nonprofit private schools </a:t>
            </a:r>
            <a:r>
              <a:rPr lang="en-US" sz="2200" b="1" dirty="0">
                <a:solidFill>
                  <a:srgbClr val="002D72"/>
                </a:solidFill>
                <a:latin typeface="Arial"/>
                <a:ea typeface="Calibri"/>
                <a:cs typeface="Arial"/>
              </a:rPr>
              <a:t>operating</a:t>
            </a:r>
            <a:r>
              <a:rPr lang="en-US" sz="2200" b="1" dirty="0">
                <a:solidFill>
                  <a:srgbClr val="002D72"/>
                </a:solidFill>
                <a:effectLst/>
                <a:latin typeface="Arial"/>
                <a:ea typeface="Calibri"/>
                <a:cs typeface="Arial"/>
              </a:rPr>
              <a:t> in accordance with state laws regarding private schools</a:t>
            </a:r>
            <a:endParaRPr lang="en-US" sz="2200" dirty="0"/>
          </a:p>
          <a:p>
            <a:pPr marL="457200" marR="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D72"/>
                </a:solidFill>
                <a:latin typeface="Arial"/>
                <a:ea typeface="Calibri"/>
                <a:cs typeface="Arial"/>
              </a:rPr>
              <a:t>Title I-A: </a:t>
            </a:r>
            <a:r>
              <a:rPr lang="en-US" sz="2200" b="1" dirty="0">
                <a:solidFill>
                  <a:srgbClr val="002D72"/>
                </a:solidFill>
                <a:effectLst/>
                <a:latin typeface="Arial"/>
                <a:ea typeface="Calibri"/>
                <a:cs typeface="Arial"/>
              </a:rPr>
              <a:t>students must live in a public district Title I-A funded school boundary and qualify based on income </a:t>
            </a:r>
          </a:p>
          <a:p>
            <a:pPr marL="457200" marR="0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D72"/>
                </a:solidFill>
                <a:latin typeface="Arial"/>
                <a:ea typeface="Calibri"/>
                <a:cs typeface="Arial"/>
              </a:rPr>
              <a:t>Title VIII:  private nonprofit</a:t>
            </a:r>
            <a:r>
              <a:rPr lang="en-US" sz="2200" b="1" dirty="0">
                <a:solidFill>
                  <a:srgbClr val="002D72"/>
                </a:solidFill>
                <a:effectLst/>
                <a:latin typeface="Arial"/>
                <a:ea typeface="Calibri"/>
                <a:cs typeface="Arial"/>
              </a:rPr>
              <a:t> address must be located in the boundary of a federally funded LEA </a:t>
            </a:r>
            <a:endParaRPr lang="en-US" sz="2200" b="1" dirty="0">
              <a:solidFill>
                <a:srgbClr val="002D72"/>
              </a:solidFill>
              <a:latin typeface="Arial"/>
              <a:ea typeface="Calibri"/>
              <a:cs typeface="Arial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700" b="1" dirty="0">
              <a:solidFill>
                <a:srgbClr val="002D7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910048"/>
                </a:solidFill>
                <a:latin typeface="Arial"/>
                <a:ea typeface="Calibri"/>
                <a:cs typeface="Arial"/>
              </a:rPr>
              <a:t>Private School Leaders</a:t>
            </a:r>
            <a:endParaRPr lang="en-US" sz="2400" b="1" u="sng" dirty="0">
              <a:solidFill>
                <a:srgbClr val="910048"/>
              </a:solidFill>
              <a:effectLst/>
              <a:latin typeface="Arial"/>
              <a:ea typeface="Calibri"/>
              <a:cs typeface="Arial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910048"/>
                </a:solidFill>
                <a:latin typeface="Arial"/>
                <a:ea typeface="Times New Roman" panose="02020603050405020304" pitchFamily="18" charset="0"/>
                <a:cs typeface="Arial"/>
              </a:rPr>
              <a:t>Determine </a:t>
            </a:r>
            <a:r>
              <a:rPr lang="en-US" sz="2200" b="1" dirty="0">
                <a:solidFill>
                  <a:srgbClr val="910048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the home school/district for all students</a:t>
            </a:r>
            <a:endParaRPr lang="en-US" sz="2200" b="1" dirty="0">
              <a:solidFill>
                <a:srgbClr val="910048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910048"/>
                </a:solidFill>
                <a:latin typeface="Arial"/>
                <a:ea typeface="Times New Roman" panose="02020603050405020304" pitchFamily="18" charset="0"/>
                <a:cs typeface="Arial"/>
              </a:rPr>
              <a:t>Locate contact information for each of those LEAs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910048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Reach out to those LEAs </a:t>
            </a:r>
            <a:r>
              <a:rPr lang="en-US" sz="2200" b="1" dirty="0">
                <a:solidFill>
                  <a:srgbClr val="910048"/>
                </a:solidFill>
                <a:latin typeface="Arial"/>
                <a:ea typeface="Times New Roman" panose="02020603050405020304" pitchFamily="18" charset="0"/>
                <a:cs typeface="Arial"/>
              </a:rPr>
              <a:t>(the Federal Programs Director/oversight of Title programs) and</a:t>
            </a:r>
            <a:r>
              <a:rPr lang="en-US" sz="2200" b="1" dirty="0">
                <a:solidFill>
                  <a:srgbClr val="910048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 notify them that the PNP would like to consult on equitable services</a:t>
            </a:r>
          </a:p>
          <a:p>
            <a:pPr lvl="1"/>
            <a:endParaRPr lang="en-US" sz="2000" b="1" dirty="0">
              <a:solidFill>
                <a:srgbClr val="910048"/>
              </a:solidFill>
              <a:latin typeface="Arial"/>
              <a:cs typeface="Arial"/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0048"/>
              </a:buClr>
              <a:buSzPct val="85000"/>
              <a:tabLst/>
              <a:defRPr/>
            </a:pPr>
            <a:br>
              <a:rPr lang="en-US" sz="2000" b="1" i="0" u="none" strike="noStrike" dirty="0">
                <a:solidFill>
                  <a:srgbClr val="DB905B"/>
                </a:solidFill>
                <a:effectLst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</a:br>
            <a:r>
              <a:rPr lang="en-US" sz="2000" b="1" i="0" u="none" strike="noStrike" dirty="0">
                <a:solidFill>
                  <a:srgbClr val="DB905B"/>
                </a:solidFill>
                <a:effectLst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DB905B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CB6015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EC015-64BF-2093-17AE-1D26D5A89B0D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CD0BEF-CA7E-5326-1FEE-CB94EA0F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Timely and Meaningful Consultation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31DC348-957A-7896-3B0B-1F53E6636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6" y="5792658"/>
            <a:ext cx="987587" cy="9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1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C3DEF-39F6-CAD1-9BB3-06397FEE4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7E3E87-A2EF-BCDD-B270-22A0557C8613}"/>
              </a:ext>
            </a:extLst>
          </p:cNvPr>
          <p:cNvSpPr/>
          <p:nvPr/>
        </p:nvSpPr>
        <p:spPr>
          <a:xfrm rot="10800000">
            <a:off x="-1" y="-1"/>
            <a:ext cx="12192001" cy="1014625"/>
          </a:xfrm>
          <a:prstGeom prst="rect">
            <a:avLst/>
          </a:prstGeom>
          <a:solidFill>
            <a:srgbClr val="9100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DE841F-C516-ED81-AF40-CB91371E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8" y="117693"/>
            <a:ext cx="12023983" cy="779236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tserrat" panose="02000505000000020004" pitchFamily="2" charset="0"/>
              </a:rPr>
              <a:t>Notice of Intent to Participate (NIP)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89CB00-1F05-B961-A5D3-6635BEC199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" t="11653" r="-199" b="4018"/>
          <a:stretch/>
        </p:blipFill>
        <p:spPr>
          <a:xfrm>
            <a:off x="1485902" y="2405807"/>
            <a:ext cx="9213957" cy="151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CA780A-7E77-B471-E008-03CBC6395D6D}"/>
              </a:ext>
            </a:extLst>
          </p:cNvPr>
          <p:cNvSpPr txBox="1"/>
          <p:nvPr/>
        </p:nvSpPr>
        <p:spPr>
          <a:xfrm>
            <a:off x="1483652" y="4292295"/>
            <a:ext cx="9211100" cy="112900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lvl="1"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10048"/>
                </a:solidFill>
                <a:effectLst/>
                <a:uLnTx/>
                <a:uFillTx/>
                <a:latin typeface="Arial"/>
                <a:ea typeface="Roboto"/>
                <a:cs typeface="Arial"/>
              </a:rPr>
              <a:t>Notice of Intent to Participate Practice</a:t>
            </a:r>
            <a:endParaRPr lang="en-US" sz="3600" b="1" i="0" u="none" strike="noStrike" kern="1200" cap="none" spc="0" normalizeH="0" baseline="0" noProof="0">
              <a:ln>
                <a:noFill/>
              </a:ln>
              <a:solidFill>
                <a:srgbClr val="910048"/>
              </a:solidFill>
              <a:effectLst/>
              <a:uLnTx/>
              <a:uFillTx/>
              <a:latin typeface="Arial"/>
              <a:ea typeface="Roboto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A552062-81B2-C6E7-2E9F-D185C0174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594" y="5719590"/>
            <a:ext cx="987587" cy="987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455032-6F23-BA2F-D244-9B3CEC2782C8}"/>
              </a:ext>
            </a:extLst>
          </p:cNvPr>
          <p:cNvSpPr txBox="1"/>
          <p:nvPr/>
        </p:nvSpPr>
        <p:spPr>
          <a:xfrm>
            <a:off x="6264" y="1112729"/>
            <a:ext cx="1218991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DB905B"/>
                </a:solidFill>
                <a:latin typeface="Arial"/>
                <a:cs typeface="Arial"/>
              </a:rPr>
              <a:t>*Begins the ongoing dialogue between LEA and Private School</a:t>
            </a:r>
            <a:endParaRPr lang="en-US" sz="3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3000" b="1" dirty="0">
                <a:solidFill>
                  <a:srgbClr val="DB905B"/>
                </a:solidFill>
                <a:latin typeface="Arial"/>
                <a:cs typeface="Arial"/>
              </a:rPr>
              <a:t>*Occurs annually (required annually for in-district)</a:t>
            </a:r>
          </a:p>
          <a:p>
            <a:r>
              <a:rPr lang="en-US" sz="3000" dirty="0">
                <a:latin typeface="Arial"/>
                <a:cs typeface="Arial"/>
              </a:rPr>
              <a:t>​</a:t>
            </a:r>
            <a:endParaRPr lang="en-US" sz="30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3965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356719-5f92-4543-913c-2de884923c44">
      <Terms xmlns="http://schemas.microsoft.com/office/infopath/2007/PartnerControls"/>
    </lcf76f155ced4ddcb4097134ff3c332f>
    <TaxCatchAll xmlns="f69ac7c7-1a2e-46bd-a988-685139f8f25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3048E7217D864584FB872C09E7ADEE" ma:contentTypeVersion="18" ma:contentTypeDescription="Create a new document." ma:contentTypeScope="" ma:versionID="97f1df78c1678e464e8ccda4b3abcdad">
  <xsd:schema xmlns:xsd="http://www.w3.org/2001/XMLSchema" xmlns:xs="http://www.w3.org/2001/XMLSchema" xmlns:p="http://schemas.microsoft.com/office/2006/metadata/properties" xmlns:ns2="a5356719-5f92-4543-913c-2de884923c44" xmlns:ns3="5e705c7a-4915-49f5-9c55-5769c0b52275" xmlns:ns4="f69ac7c7-1a2e-46bd-a988-685139f8f258" targetNamespace="http://schemas.microsoft.com/office/2006/metadata/properties" ma:root="true" ma:fieldsID="c1b318aed961b57fb4a590ae07d63f94" ns2:_="" ns3:_="" ns4:_="">
    <xsd:import namespace="a5356719-5f92-4543-913c-2de884923c44"/>
    <xsd:import namespace="5e705c7a-4915-49f5-9c55-5769c0b52275"/>
    <xsd:import namespace="f69ac7c7-1a2e-46bd-a988-685139f8f2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56719-5f92-4543-913c-2de884923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db50a19-44cd-47bf-aae0-69db42930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05c7a-4915-49f5-9c55-5769c0b522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ac7c7-1a2e-46bd-a988-685139f8f25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dc3242e-72eb-40fe-802c-ce9881c47a04}" ma:internalName="TaxCatchAll" ma:showField="CatchAllData" ma:web="5e705c7a-4915-49f5-9c55-5769c0b522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4ABF21-0EFA-4CCA-95EF-DF9614D052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4FAF9-92C5-4503-89C1-2BC8D0B914B8}">
  <ds:schemaRefs>
    <ds:schemaRef ds:uri="5e705c7a-4915-49f5-9c55-5769c0b52275"/>
    <ds:schemaRef ds:uri="a5356719-5f92-4543-913c-2de884923c44"/>
    <ds:schemaRef ds:uri="f69ac7c7-1a2e-46bd-a988-685139f8f2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4E073E-6BA9-428E-999B-1B626655AA7E}">
  <ds:schemaRefs>
    <ds:schemaRef ds:uri="5e705c7a-4915-49f5-9c55-5769c0b52275"/>
    <ds:schemaRef ds:uri="a5356719-5f92-4543-913c-2de884923c44"/>
    <ds:schemaRef ds:uri="f69ac7c7-1a2e-46bd-a988-685139f8f2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1825</Words>
  <Application>Microsoft Office PowerPoint</Application>
  <PresentationFormat>Widescreen</PresentationFormat>
  <Paragraphs>238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Abadi</vt:lpstr>
      <vt:lpstr>Aptos</vt:lpstr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Session Objectives</vt:lpstr>
      <vt:lpstr>Required Programs</vt:lpstr>
      <vt:lpstr>Non-regulatory Guidance</vt:lpstr>
      <vt:lpstr>Timeline</vt:lpstr>
      <vt:lpstr>Timely and Meaningful Consultation</vt:lpstr>
      <vt:lpstr>Timely and Meaningful Consultation</vt:lpstr>
      <vt:lpstr>Notice of Intent to Participate (NIP)</vt:lpstr>
      <vt:lpstr>Notice of Intent to Participate (NIP)</vt:lpstr>
      <vt:lpstr>Notice of Intent to Participate (NIP)</vt:lpstr>
      <vt:lpstr>Notice of Intent to Participate (NIP)</vt:lpstr>
      <vt:lpstr>Notice of Intent to Participate (NIP)</vt:lpstr>
      <vt:lpstr>Notice of Intent to Participate (NIP)</vt:lpstr>
      <vt:lpstr>NIP Cover Letter</vt:lpstr>
      <vt:lpstr>NIP Cover Letter Example</vt:lpstr>
      <vt:lpstr>Yearlong Planning </vt:lpstr>
      <vt:lpstr>Affirmation of Consultation (AOC)</vt:lpstr>
      <vt:lpstr>Affirmation of Consultation (AOC)</vt:lpstr>
      <vt:lpstr>Affirmation of Consultation (AOC)</vt:lpstr>
      <vt:lpstr>Affirmation of Consultation (AOC)</vt:lpstr>
      <vt:lpstr>Affirmation of Consultation (AOC)</vt:lpstr>
      <vt:lpstr>Affirmation of Consultation (AOC)</vt:lpstr>
      <vt:lpstr>Affirmation of Consultation (AOC)</vt:lpstr>
      <vt:lpstr>Affirmation of Consultation (AOC)</vt:lpstr>
      <vt:lpstr>Public Control of Funds</vt:lpstr>
      <vt:lpstr>Supplement not Supplant</vt:lpstr>
      <vt:lpstr>Ongoing Consultation</vt:lpstr>
      <vt:lpstr>Services</vt:lpstr>
      <vt:lpstr>Independent Contractor</vt:lpstr>
      <vt:lpstr>Evaluation</vt:lpstr>
      <vt:lpstr>Carryover</vt:lpstr>
      <vt:lpstr>Department Training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Udall, Michelle</dc:creator>
  <cp:lastModifiedBy>Morse, Tiffiany</cp:lastModifiedBy>
  <cp:revision>1</cp:revision>
  <dcterms:created xsi:type="dcterms:W3CDTF">2024-02-06T19:39:48Z</dcterms:created>
  <dcterms:modified xsi:type="dcterms:W3CDTF">2025-01-28T00:17:16Z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0x010100228F55A438CAA749BFA79916C5F1DD64</vt:lpwstr>
  </property>
  <property fmtid="{D5CDD505-2E9C-101B-9397-08002B2CF9AE}" pid="3" name="MediaServiceImageTags">
    <vt:lpwstr/>
  </property>
</Properties>
</file>