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2"/>
    <p:sldId id="264" r:id="rId3"/>
    <p:sldId id="261" r:id="rId4"/>
    <p:sldId id="263" r:id="rId5"/>
    <p:sldId id="262" r:id="rId6"/>
    <p:sldId id="265" r:id="rId7"/>
    <p:sldId id="259" r:id="rId8"/>
    <p:sldId id="266" r:id="rId9"/>
    <p:sldId id="260" r:id="rId10"/>
  </p:sldIdLst>
  <p:sldSz cx="9144000" cy="5143500" type="screen16x9"/>
  <p:notesSz cx="12192000" cy="6858000"/>
  <p:defaultTextStyle>
    <a:defPPr>
      <a:defRPr kern="0"/>
    </a:defPPr>
  </p:defaultTextStyle>
  <p:extLst>
    <p:ext uri="{EFAFB233-063F-42B5-8137-9DF3F51BA10A}">
      <p15:sldGuideLst xmlns:p15="http://schemas.microsoft.com/office/powerpoint/2012/main">
        <p15:guide id="1" orient="horz" pos="2160" userDrawn="1">
          <p15:clr>
            <a:srgbClr val="A4A3A4"/>
          </p15:clr>
        </p15:guide>
        <p15:guide id="2" pos="162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10048"/>
    <a:srgbClr val="002D72"/>
    <a:srgbClr val="CB601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CD6135A-8989-44FA-AD7E-686A0474AE17}" v="153" dt="2025-01-13T21:02:11.675"/>
  </p1510:revLst>
</p1510:revInfo>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20"/>
    <p:restoredTop sz="96144" autoAdjust="0"/>
  </p:normalViewPr>
  <p:slideViewPr>
    <p:cSldViewPr>
      <p:cViewPr varScale="1">
        <p:scale>
          <a:sx n="141" d="100"/>
          <a:sy n="141" d="100"/>
        </p:scale>
        <p:origin x="138" y="138"/>
      </p:cViewPr>
      <p:guideLst>
        <p:guide orient="horz" pos="2160"/>
        <p:guide pos="162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6"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5" Type="http://schemas.microsoft.com/office/2016/11/relationships/changesInfo" Target="changesInfos/changesInfo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Higgs, Hannah" userId="b68ece08-042a-4f97-a49b-bff56da478a8" providerId="ADAL" clId="{5CD6135A-8989-44FA-AD7E-686A0474AE17}"/>
    <pc:docChg chg="undo redo custSel addSld delSld modSld sldOrd">
      <pc:chgData name="Higgs, Hannah" userId="b68ece08-042a-4f97-a49b-bff56da478a8" providerId="ADAL" clId="{5CD6135A-8989-44FA-AD7E-686A0474AE17}" dt="2025-02-04T17:41:22.330" v="3294" actId="20577"/>
      <pc:docMkLst>
        <pc:docMk/>
      </pc:docMkLst>
      <pc:sldChg chg="addSp delSp modSp mod setBg">
        <pc:chgData name="Higgs, Hannah" userId="b68ece08-042a-4f97-a49b-bff56da478a8" providerId="ADAL" clId="{5CD6135A-8989-44FA-AD7E-686A0474AE17}" dt="2024-12-23T16:59:06.006" v="34" actId="478"/>
        <pc:sldMkLst>
          <pc:docMk/>
          <pc:sldMk cId="0" sldId="256"/>
        </pc:sldMkLst>
        <pc:spChg chg="add mod">
          <ac:chgData name="Higgs, Hannah" userId="b68ece08-042a-4f97-a49b-bff56da478a8" providerId="ADAL" clId="{5CD6135A-8989-44FA-AD7E-686A0474AE17}" dt="2024-12-23T16:58:59.555" v="33" actId="20577"/>
          <ac:spMkLst>
            <pc:docMk/>
            <pc:sldMk cId="0" sldId="256"/>
            <ac:spMk id="10" creationId="{BF731AE9-E3D9-A814-FE05-6BD420711E30}"/>
          </ac:spMkLst>
        </pc:spChg>
        <pc:spChg chg="add mod">
          <ac:chgData name="Higgs, Hannah" userId="b68ece08-042a-4f97-a49b-bff56da478a8" providerId="ADAL" clId="{5CD6135A-8989-44FA-AD7E-686A0474AE17}" dt="2024-12-23T16:58:18.737" v="7"/>
          <ac:spMkLst>
            <pc:docMk/>
            <pc:sldMk cId="0" sldId="256"/>
            <ac:spMk id="12" creationId="{BF2ADD8C-512A-723B-CCEB-A0AF839783B5}"/>
          </ac:spMkLst>
        </pc:spChg>
        <pc:spChg chg="add mod">
          <ac:chgData name="Higgs, Hannah" userId="b68ece08-042a-4f97-a49b-bff56da478a8" providerId="ADAL" clId="{5CD6135A-8989-44FA-AD7E-686A0474AE17}" dt="2024-12-23T16:58:18.737" v="7"/>
          <ac:spMkLst>
            <pc:docMk/>
            <pc:sldMk cId="0" sldId="256"/>
            <ac:spMk id="14" creationId="{9D067DD8-A1B1-B347-62EE-03F03D195BEA}"/>
          </ac:spMkLst>
        </pc:spChg>
        <pc:spChg chg="add mod">
          <ac:chgData name="Higgs, Hannah" userId="b68ece08-042a-4f97-a49b-bff56da478a8" providerId="ADAL" clId="{5CD6135A-8989-44FA-AD7E-686A0474AE17}" dt="2024-12-23T16:58:18.737" v="7"/>
          <ac:spMkLst>
            <pc:docMk/>
            <pc:sldMk cId="0" sldId="256"/>
            <ac:spMk id="15" creationId="{1B5DFCAA-0FC4-E8C5-3546-54711F4D4429}"/>
          </ac:spMkLst>
        </pc:spChg>
        <pc:spChg chg="add mod">
          <ac:chgData name="Higgs, Hannah" userId="b68ece08-042a-4f97-a49b-bff56da478a8" providerId="ADAL" clId="{5CD6135A-8989-44FA-AD7E-686A0474AE17}" dt="2024-12-23T16:58:18.737" v="7"/>
          <ac:spMkLst>
            <pc:docMk/>
            <pc:sldMk cId="0" sldId="256"/>
            <ac:spMk id="16" creationId="{3DF45B53-46EC-0955-8091-921BB45D55B8}"/>
          </ac:spMkLst>
        </pc:spChg>
        <pc:spChg chg="add mod">
          <ac:chgData name="Higgs, Hannah" userId="b68ece08-042a-4f97-a49b-bff56da478a8" providerId="ADAL" clId="{5CD6135A-8989-44FA-AD7E-686A0474AE17}" dt="2024-12-23T16:58:18.737" v="7"/>
          <ac:spMkLst>
            <pc:docMk/>
            <pc:sldMk cId="0" sldId="256"/>
            <ac:spMk id="17" creationId="{43A9D85D-65F1-9E39-85D0-5C08A18E2A31}"/>
          </ac:spMkLst>
        </pc:spChg>
        <pc:spChg chg="add mod">
          <ac:chgData name="Higgs, Hannah" userId="b68ece08-042a-4f97-a49b-bff56da478a8" providerId="ADAL" clId="{5CD6135A-8989-44FA-AD7E-686A0474AE17}" dt="2024-12-23T16:58:18.737" v="7"/>
          <ac:spMkLst>
            <pc:docMk/>
            <pc:sldMk cId="0" sldId="256"/>
            <ac:spMk id="18" creationId="{FCE9E48A-09EC-E0F2-CA5A-4F9B14047D03}"/>
          </ac:spMkLst>
        </pc:spChg>
        <pc:spChg chg="add mod">
          <ac:chgData name="Higgs, Hannah" userId="b68ece08-042a-4f97-a49b-bff56da478a8" providerId="ADAL" clId="{5CD6135A-8989-44FA-AD7E-686A0474AE17}" dt="2024-12-23T16:58:18.737" v="7"/>
          <ac:spMkLst>
            <pc:docMk/>
            <pc:sldMk cId="0" sldId="256"/>
            <ac:spMk id="19" creationId="{A9A012EC-7206-9274-26D3-88A1A0612FF3}"/>
          </ac:spMkLst>
        </pc:spChg>
        <pc:picChg chg="add mod">
          <ac:chgData name="Higgs, Hannah" userId="b68ece08-042a-4f97-a49b-bff56da478a8" providerId="ADAL" clId="{5CD6135A-8989-44FA-AD7E-686A0474AE17}" dt="2024-12-23T16:58:18.737" v="7"/>
          <ac:picMkLst>
            <pc:docMk/>
            <pc:sldMk cId="0" sldId="256"/>
            <ac:picMk id="11" creationId="{2833617E-0BE7-7EFC-8AE7-089EA39ADCBF}"/>
          </ac:picMkLst>
        </pc:picChg>
        <pc:cxnChg chg="add mod">
          <ac:chgData name="Higgs, Hannah" userId="b68ece08-042a-4f97-a49b-bff56da478a8" providerId="ADAL" clId="{5CD6135A-8989-44FA-AD7E-686A0474AE17}" dt="2024-12-23T16:58:18.737" v="7"/>
          <ac:cxnSpMkLst>
            <pc:docMk/>
            <pc:sldMk cId="0" sldId="256"/>
            <ac:cxnSpMk id="13" creationId="{6741A1CA-F902-60F2-76FC-E2CCCE446382}"/>
          </ac:cxnSpMkLst>
        </pc:cxnChg>
      </pc:sldChg>
      <pc:sldChg chg="del">
        <pc:chgData name="Higgs, Hannah" userId="b68ece08-042a-4f97-a49b-bff56da478a8" providerId="ADAL" clId="{5CD6135A-8989-44FA-AD7E-686A0474AE17}" dt="2024-12-23T17:26:57.937" v="99" actId="2696"/>
        <pc:sldMkLst>
          <pc:docMk/>
          <pc:sldMk cId="0" sldId="257"/>
        </pc:sldMkLst>
      </pc:sldChg>
      <pc:sldChg chg="addSp delSp modSp del mod ord">
        <pc:chgData name="Higgs, Hannah" userId="b68ece08-042a-4f97-a49b-bff56da478a8" providerId="ADAL" clId="{5CD6135A-8989-44FA-AD7E-686A0474AE17}" dt="2024-12-23T19:57:35.056" v="531" actId="2696"/>
        <pc:sldMkLst>
          <pc:docMk/>
          <pc:sldMk cId="0" sldId="258"/>
        </pc:sldMkLst>
      </pc:sldChg>
      <pc:sldChg chg="addSp delSp modSp mod">
        <pc:chgData name="Higgs, Hannah" userId="b68ece08-042a-4f97-a49b-bff56da478a8" providerId="ADAL" clId="{5CD6135A-8989-44FA-AD7E-686A0474AE17}" dt="2025-01-13T21:15:26.971" v="3270" actId="14100"/>
        <pc:sldMkLst>
          <pc:docMk/>
          <pc:sldMk cId="0" sldId="259"/>
        </pc:sldMkLst>
        <pc:spChg chg="add mod">
          <ac:chgData name="Higgs, Hannah" userId="b68ece08-042a-4f97-a49b-bff56da478a8" providerId="ADAL" clId="{5CD6135A-8989-44FA-AD7E-686A0474AE17}" dt="2025-01-13T17:48:26.055" v="2084"/>
          <ac:spMkLst>
            <pc:docMk/>
            <pc:sldMk cId="0" sldId="259"/>
            <ac:spMk id="6" creationId="{C8FA20F9-BE97-7678-8870-751852A3F22C}"/>
          </ac:spMkLst>
        </pc:spChg>
        <pc:spChg chg="add mod">
          <ac:chgData name="Higgs, Hannah" userId="b68ece08-042a-4f97-a49b-bff56da478a8" providerId="ADAL" clId="{5CD6135A-8989-44FA-AD7E-686A0474AE17}" dt="2025-01-13T17:48:26.055" v="2084"/>
          <ac:spMkLst>
            <pc:docMk/>
            <pc:sldMk cId="0" sldId="259"/>
            <ac:spMk id="7" creationId="{D6698BDD-BFE9-3DC2-87C3-1E5188BBCC48}"/>
          </ac:spMkLst>
        </pc:spChg>
        <pc:spChg chg="add mod">
          <ac:chgData name="Higgs, Hannah" userId="b68ece08-042a-4f97-a49b-bff56da478a8" providerId="ADAL" clId="{5CD6135A-8989-44FA-AD7E-686A0474AE17}" dt="2025-01-13T18:40:20.163" v="2496" actId="1076"/>
          <ac:spMkLst>
            <pc:docMk/>
            <pc:sldMk cId="0" sldId="259"/>
            <ac:spMk id="8" creationId="{3093ADE7-8CE5-13C9-EA07-BD07E97AC863}"/>
          </ac:spMkLst>
        </pc:spChg>
        <pc:spChg chg="add mod">
          <ac:chgData name="Higgs, Hannah" userId="b68ece08-042a-4f97-a49b-bff56da478a8" providerId="ADAL" clId="{5CD6135A-8989-44FA-AD7E-686A0474AE17}" dt="2025-01-13T20:53:16.599" v="3223" actId="1076"/>
          <ac:spMkLst>
            <pc:docMk/>
            <pc:sldMk cId="0" sldId="259"/>
            <ac:spMk id="12" creationId="{658633A3-806B-D19B-7D6C-4FC7BEA6E2F3}"/>
          </ac:spMkLst>
        </pc:spChg>
        <pc:spChg chg="add mod">
          <ac:chgData name="Higgs, Hannah" userId="b68ece08-042a-4f97-a49b-bff56da478a8" providerId="ADAL" clId="{5CD6135A-8989-44FA-AD7E-686A0474AE17}" dt="2025-01-13T20:58:57.075" v="3240" actId="206"/>
          <ac:spMkLst>
            <pc:docMk/>
            <pc:sldMk cId="0" sldId="259"/>
            <ac:spMk id="13" creationId="{149D21DD-047D-56DC-D6F7-DEF6F559D9D3}"/>
          </ac:spMkLst>
        </pc:spChg>
        <pc:spChg chg="mod">
          <ac:chgData name="Higgs, Hannah" userId="b68ece08-042a-4f97-a49b-bff56da478a8" providerId="ADAL" clId="{5CD6135A-8989-44FA-AD7E-686A0474AE17}" dt="2025-01-13T20:52:05.709" v="3217" actId="1076"/>
          <ac:spMkLst>
            <pc:docMk/>
            <pc:sldMk cId="0" sldId="259"/>
            <ac:spMk id="14" creationId="{00000000-0000-0000-0000-000000000000}"/>
          </ac:spMkLst>
        </pc:spChg>
        <pc:spChg chg="add mod">
          <ac:chgData name="Higgs, Hannah" userId="b68ece08-042a-4f97-a49b-bff56da478a8" providerId="ADAL" clId="{5CD6135A-8989-44FA-AD7E-686A0474AE17}" dt="2025-01-13T20:32:50.606" v="3076" actId="206"/>
          <ac:spMkLst>
            <pc:docMk/>
            <pc:sldMk cId="0" sldId="259"/>
            <ac:spMk id="17" creationId="{F5A3F4F9-E625-059F-699A-ABF34F04A522}"/>
          </ac:spMkLst>
        </pc:spChg>
        <pc:spChg chg="add mod">
          <ac:chgData name="Higgs, Hannah" userId="b68ece08-042a-4f97-a49b-bff56da478a8" providerId="ADAL" clId="{5CD6135A-8989-44FA-AD7E-686A0474AE17}" dt="2025-01-13T20:57:20.100" v="3236" actId="206"/>
          <ac:spMkLst>
            <pc:docMk/>
            <pc:sldMk cId="0" sldId="259"/>
            <ac:spMk id="18" creationId="{56161EA0-6AC2-7209-F090-7BC7938B2602}"/>
          </ac:spMkLst>
        </pc:spChg>
        <pc:spChg chg="add mod">
          <ac:chgData name="Higgs, Hannah" userId="b68ece08-042a-4f97-a49b-bff56da478a8" providerId="ADAL" clId="{5CD6135A-8989-44FA-AD7E-686A0474AE17}" dt="2025-01-13T21:15:26.971" v="3270" actId="14100"/>
          <ac:spMkLst>
            <pc:docMk/>
            <pc:sldMk cId="0" sldId="259"/>
            <ac:spMk id="19" creationId="{A596582B-4267-0F47-26A8-33B1C9D4AD8B}"/>
          </ac:spMkLst>
        </pc:spChg>
        <pc:spChg chg="add mod">
          <ac:chgData name="Higgs, Hannah" userId="b68ece08-042a-4f97-a49b-bff56da478a8" providerId="ADAL" clId="{5CD6135A-8989-44FA-AD7E-686A0474AE17}" dt="2025-01-13T20:56:06.244" v="3233" actId="14100"/>
          <ac:spMkLst>
            <pc:docMk/>
            <pc:sldMk cId="0" sldId="259"/>
            <ac:spMk id="20" creationId="{97293420-E618-869B-D4AE-BB67CA109D0C}"/>
          </ac:spMkLst>
        </pc:spChg>
        <pc:spChg chg="add mod">
          <ac:chgData name="Higgs, Hannah" userId="b68ece08-042a-4f97-a49b-bff56da478a8" providerId="ADAL" clId="{5CD6135A-8989-44FA-AD7E-686A0474AE17}" dt="2025-01-13T20:33:08.488" v="3077" actId="206"/>
          <ac:spMkLst>
            <pc:docMk/>
            <pc:sldMk cId="0" sldId="259"/>
            <ac:spMk id="21" creationId="{174C43B6-EAD1-DE45-C18A-BE7FEB821F7E}"/>
          </ac:spMkLst>
        </pc:spChg>
        <pc:spChg chg="add mod">
          <ac:chgData name="Higgs, Hannah" userId="b68ece08-042a-4f97-a49b-bff56da478a8" providerId="ADAL" clId="{5CD6135A-8989-44FA-AD7E-686A0474AE17}" dt="2025-01-13T20:24:04.174" v="2999"/>
          <ac:spMkLst>
            <pc:docMk/>
            <pc:sldMk cId="0" sldId="259"/>
            <ac:spMk id="22" creationId="{26D9F9DA-6707-89D5-0D58-B0584BEE9CE1}"/>
          </ac:spMkLst>
        </pc:spChg>
        <pc:spChg chg="add mod">
          <ac:chgData name="Higgs, Hannah" userId="b68ece08-042a-4f97-a49b-bff56da478a8" providerId="ADAL" clId="{5CD6135A-8989-44FA-AD7E-686A0474AE17}" dt="2025-01-13T20:26:01.853" v="3012" actId="14100"/>
          <ac:spMkLst>
            <pc:docMk/>
            <pc:sldMk cId="0" sldId="259"/>
            <ac:spMk id="23" creationId="{64E4D601-6C4A-EBD0-2CF2-52C4DF064C56}"/>
          </ac:spMkLst>
        </pc:spChg>
        <pc:spChg chg="add mod">
          <ac:chgData name="Higgs, Hannah" userId="b68ece08-042a-4f97-a49b-bff56da478a8" providerId="ADAL" clId="{5CD6135A-8989-44FA-AD7E-686A0474AE17}" dt="2025-01-13T20:30:14.430" v="3069" actId="1076"/>
          <ac:spMkLst>
            <pc:docMk/>
            <pc:sldMk cId="0" sldId="259"/>
            <ac:spMk id="25" creationId="{54382DB6-FEF7-AD65-ACDA-D781A9926ADD}"/>
          </ac:spMkLst>
        </pc:spChg>
        <pc:spChg chg="add mod">
          <ac:chgData name="Higgs, Hannah" userId="b68ece08-042a-4f97-a49b-bff56da478a8" providerId="ADAL" clId="{5CD6135A-8989-44FA-AD7E-686A0474AE17}" dt="2025-01-13T20:28:59.175" v="3033" actId="14100"/>
          <ac:spMkLst>
            <pc:docMk/>
            <pc:sldMk cId="0" sldId="259"/>
            <ac:spMk id="26" creationId="{EECF4D30-07A3-2A00-48AD-0D82D28D4D15}"/>
          </ac:spMkLst>
        </pc:spChg>
        <pc:spChg chg="add mod">
          <ac:chgData name="Higgs, Hannah" userId="b68ece08-042a-4f97-a49b-bff56da478a8" providerId="ADAL" clId="{5CD6135A-8989-44FA-AD7E-686A0474AE17}" dt="2025-01-13T20:26:20.921" v="3015" actId="14100"/>
          <ac:spMkLst>
            <pc:docMk/>
            <pc:sldMk cId="0" sldId="259"/>
            <ac:spMk id="27" creationId="{FB9DB8F4-E482-A3E9-5587-5636BB85EC0C}"/>
          </ac:spMkLst>
        </pc:spChg>
        <pc:spChg chg="add mod">
          <ac:chgData name="Higgs, Hannah" userId="b68ece08-042a-4f97-a49b-bff56da478a8" providerId="ADAL" clId="{5CD6135A-8989-44FA-AD7E-686A0474AE17}" dt="2025-01-13T20:32:10.682" v="3074" actId="1076"/>
          <ac:spMkLst>
            <pc:docMk/>
            <pc:sldMk cId="0" sldId="259"/>
            <ac:spMk id="28" creationId="{9CB15B3B-2808-6218-BBC0-E1CAB831EC95}"/>
          </ac:spMkLst>
        </pc:spChg>
        <pc:spChg chg="add mod">
          <ac:chgData name="Higgs, Hannah" userId="b68ece08-042a-4f97-a49b-bff56da478a8" providerId="ADAL" clId="{5CD6135A-8989-44FA-AD7E-686A0474AE17}" dt="2025-01-13T21:14:30.728" v="3267" actId="1076"/>
          <ac:spMkLst>
            <pc:docMk/>
            <pc:sldMk cId="0" sldId="259"/>
            <ac:spMk id="29" creationId="{FB25E3DC-B9ED-3F69-7D3B-7540C7487FA3}"/>
          </ac:spMkLst>
        </pc:spChg>
        <pc:spChg chg="add mod">
          <ac:chgData name="Higgs, Hannah" userId="b68ece08-042a-4f97-a49b-bff56da478a8" providerId="ADAL" clId="{5CD6135A-8989-44FA-AD7E-686A0474AE17}" dt="2025-01-13T21:14:47.103" v="3268" actId="1076"/>
          <ac:spMkLst>
            <pc:docMk/>
            <pc:sldMk cId="0" sldId="259"/>
            <ac:spMk id="30" creationId="{1F6ACBC7-EAB1-C986-C862-BB156F1741D3}"/>
          </ac:spMkLst>
        </pc:spChg>
        <pc:spChg chg="add mod">
          <ac:chgData name="Higgs, Hannah" userId="b68ece08-042a-4f97-a49b-bff56da478a8" providerId="ADAL" clId="{5CD6135A-8989-44FA-AD7E-686A0474AE17}" dt="2025-01-13T21:02:57.543" v="3258" actId="1076"/>
          <ac:spMkLst>
            <pc:docMk/>
            <pc:sldMk cId="0" sldId="259"/>
            <ac:spMk id="31" creationId="{B65D77FF-8611-7713-62D2-7B46A9DA3464}"/>
          </ac:spMkLst>
        </pc:spChg>
        <pc:spChg chg="add mod">
          <ac:chgData name="Higgs, Hannah" userId="b68ece08-042a-4f97-a49b-bff56da478a8" providerId="ADAL" clId="{5CD6135A-8989-44FA-AD7E-686A0474AE17}" dt="2025-01-13T20:33:39.178" v="3078" actId="1076"/>
          <ac:spMkLst>
            <pc:docMk/>
            <pc:sldMk cId="0" sldId="259"/>
            <ac:spMk id="32" creationId="{551B9F86-53CA-BFD6-67D1-A27B67902043}"/>
          </ac:spMkLst>
        </pc:spChg>
        <pc:spChg chg="add mod">
          <ac:chgData name="Higgs, Hannah" userId="b68ece08-042a-4f97-a49b-bff56da478a8" providerId="ADAL" clId="{5CD6135A-8989-44FA-AD7E-686A0474AE17}" dt="2025-01-13T20:33:39.178" v="3078" actId="1076"/>
          <ac:spMkLst>
            <pc:docMk/>
            <pc:sldMk cId="0" sldId="259"/>
            <ac:spMk id="33" creationId="{1610BFDE-5C65-0274-282B-CEE6EBDCEFD1}"/>
          </ac:spMkLst>
        </pc:spChg>
        <pc:spChg chg="add mod">
          <ac:chgData name="Higgs, Hannah" userId="b68ece08-042a-4f97-a49b-bff56da478a8" providerId="ADAL" clId="{5CD6135A-8989-44FA-AD7E-686A0474AE17}" dt="2025-01-13T21:02:48.530" v="3257" actId="1076"/>
          <ac:spMkLst>
            <pc:docMk/>
            <pc:sldMk cId="0" sldId="259"/>
            <ac:spMk id="34" creationId="{663BB9BD-8ED8-609D-07ED-ED11B450485F}"/>
          </ac:spMkLst>
        </pc:spChg>
        <pc:spChg chg="add mod">
          <ac:chgData name="Higgs, Hannah" userId="b68ece08-042a-4f97-a49b-bff56da478a8" providerId="ADAL" clId="{5CD6135A-8989-44FA-AD7E-686A0474AE17}" dt="2025-01-13T21:15:16.961" v="3269" actId="14100"/>
          <ac:spMkLst>
            <pc:docMk/>
            <pc:sldMk cId="0" sldId="259"/>
            <ac:spMk id="35" creationId="{8CB5EFCF-BC1C-8AE5-02CA-F3A053F22896}"/>
          </ac:spMkLst>
        </pc:spChg>
        <pc:spChg chg="add mod">
          <ac:chgData name="Higgs, Hannah" userId="b68ece08-042a-4f97-a49b-bff56da478a8" providerId="ADAL" clId="{5CD6135A-8989-44FA-AD7E-686A0474AE17}" dt="2025-01-13T20:33:58.740" v="3079" actId="1076"/>
          <ac:spMkLst>
            <pc:docMk/>
            <pc:sldMk cId="0" sldId="259"/>
            <ac:spMk id="36" creationId="{47711264-B775-46B9-D386-DEE85B3D0CC3}"/>
          </ac:spMkLst>
        </pc:spChg>
        <pc:spChg chg="add mod">
          <ac:chgData name="Higgs, Hannah" userId="b68ece08-042a-4f97-a49b-bff56da478a8" providerId="ADAL" clId="{5CD6135A-8989-44FA-AD7E-686A0474AE17}" dt="2025-01-13T20:45:28.369" v="3169" actId="20577"/>
          <ac:spMkLst>
            <pc:docMk/>
            <pc:sldMk cId="0" sldId="259"/>
            <ac:spMk id="37" creationId="{078E1DB7-F66F-EB06-CD4C-313665686F5D}"/>
          </ac:spMkLst>
        </pc:spChg>
        <pc:spChg chg="add mod">
          <ac:chgData name="Higgs, Hannah" userId="b68ece08-042a-4f97-a49b-bff56da478a8" providerId="ADAL" clId="{5CD6135A-8989-44FA-AD7E-686A0474AE17}" dt="2025-01-13T20:53:31.811" v="3224" actId="14100"/>
          <ac:spMkLst>
            <pc:docMk/>
            <pc:sldMk cId="0" sldId="259"/>
            <ac:spMk id="38" creationId="{46EAC2A1-D66D-3856-054E-BD951E124AAA}"/>
          </ac:spMkLst>
        </pc:spChg>
        <pc:spChg chg="add mod">
          <ac:chgData name="Higgs, Hannah" userId="b68ece08-042a-4f97-a49b-bff56da478a8" providerId="ADAL" clId="{5CD6135A-8989-44FA-AD7E-686A0474AE17}" dt="2025-01-13T20:39:12.881" v="3107" actId="1076"/>
          <ac:spMkLst>
            <pc:docMk/>
            <pc:sldMk cId="0" sldId="259"/>
            <ac:spMk id="39" creationId="{E45595BD-4B4E-0D1B-63F6-42ACD3052B0E}"/>
          </ac:spMkLst>
        </pc:spChg>
        <pc:spChg chg="add mod">
          <ac:chgData name="Higgs, Hannah" userId="b68ece08-042a-4f97-a49b-bff56da478a8" providerId="ADAL" clId="{5CD6135A-8989-44FA-AD7E-686A0474AE17}" dt="2025-01-13T21:02:34.811" v="3255" actId="1076"/>
          <ac:spMkLst>
            <pc:docMk/>
            <pc:sldMk cId="0" sldId="259"/>
            <ac:spMk id="40" creationId="{DC468607-3C5E-9D62-005A-66059D11EFF0}"/>
          </ac:spMkLst>
        </pc:spChg>
        <pc:spChg chg="add mod">
          <ac:chgData name="Higgs, Hannah" userId="b68ece08-042a-4f97-a49b-bff56da478a8" providerId="ADAL" clId="{5CD6135A-8989-44FA-AD7E-686A0474AE17}" dt="2025-01-13T21:06:20.965" v="3266" actId="20577"/>
          <ac:spMkLst>
            <pc:docMk/>
            <pc:sldMk cId="0" sldId="259"/>
            <ac:spMk id="41" creationId="{C8ED74AC-07F1-FFD5-4DFC-1CCE97D22495}"/>
          </ac:spMkLst>
        </pc:spChg>
        <pc:spChg chg="add mod">
          <ac:chgData name="Higgs, Hannah" userId="b68ece08-042a-4f97-a49b-bff56da478a8" providerId="ADAL" clId="{5CD6135A-8989-44FA-AD7E-686A0474AE17}" dt="2025-01-13T20:49:41.033" v="3206" actId="20577"/>
          <ac:spMkLst>
            <pc:docMk/>
            <pc:sldMk cId="0" sldId="259"/>
            <ac:spMk id="44" creationId="{134DC2C4-E65A-324A-1C60-8A809A005F8E}"/>
          </ac:spMkLst>
        </pc:spChg>
        <pc:spChg chg="add mod">
          <ac:chgData name="Higgs, Hannah" userId="b68ece08-042a-4f97-a49b-bff56da478a8" providerId="ADAL" clId="{5CD6135A-8989-44FA-AD7E-686A0474AE17}" dt="2025-01-13T20:51:50.088" v="3216" actId="14100"/>
          <ac:spMkLst>
            <pc:docMk/>
            <pc:sldMk cId="0" sldId="259"/>
            <ac:spMk id="45" creationId="{56D7B9C7-5083-A1D8-0CBC-0EA7DC14A051}"/>
          </ac:spMkLst>
        </pc:spChg>
        <pc:spChg chg="add mod">
          <ac:chgData name="Higgs, Hannah" userId="b68ece08-042a-4f97-a49b-bff56da478a8" providerId="ADAL" clId="{5CD6135A-8989-44FA-AD7E-686A0474AE17}" dt="2025-01-13T20:50:09.225" v="3208" actId="1076"/>
          <ac:spMkLst>
            <pc:docMk/>
            <pc:sldMk cId="0" sldId="259"/>
            <ac:spMk id="47" creationId="{29AA93AE-A721-DE1A-CD3D-69B6268A005A}"/>
          </ac:spMkLst>
        </pc:spChg>
        <pc:spChg chg="add mod">
          <ac:chgData name="Higgs, Hannah" userId="b68ece08-042a-4f97-a49b-bff56da478a8" providerId="ADAL" clId="{5CD6135A-8989-44FA-AD7E-686A0474AE17}" dt="2025-01-13T21:00:58.196" v="3246" actId="1076"/>
          <ac:spMkLst>
            <pc:docMk/>
            <pc:sldMk cId="0" sldId="259"/>
            <ac:spMk id="48" creationId="{70BC5BA9-F17D-ECCC-C022-97D181226C18}"/>
          </ac:spMkLst>
        </pc:spChg>
        <pc:spChg chg="add mod">
          <ac:chgData name="Higgs, Hannah" userId="b68ece08-042a-4f97-a49b-bff56da478a8" providerId="ADAL" clId="{5CD6135A-8989-44FA-AD7E-686A0474AE17}" dt="2025-01-13T20:26:15.282" v="3014" actId="14100"/>
          <ac:spMkLst>
            <pc:docMk/>
            <pc:sldMk cId="0" sldId="259"/>
            <ac:spMk id="49" creationId="{C827B059-E680-BEF9-A22D-F95A22C42538}"/>
          </ac:spMkLst>
        </pc:spChg>
        <pc:spChg chg="add mod ord">
          <ac:chgData name="Higgs, Hannah" userId="b68ece08-042a-4f97-a49b-bff56da478a8" providerId="ADAL" clId="{5CD6135A-8989-44FA-AD7E-686A0474AE17}" dt="2025-01-13T20:32:06.249" v="3072" actId="14100"/>
          <ac:spMkLst>
            <pc:docMk/>
            <pc:sldMk cId="0" sldId="259"/>
            <ac:spMk id="50" creationId="{A3BFC012-3D4D-5F00-418F-F42E2C4E66E9}"/>
          </ac:spMkLst>
        </pc:spChg>
        <pc:spChg chg="add mod ord">
          <ac:chgData name="Higgs, Hannah" userId="b68ece08-042a-4f97-a49b-bff56da478a8" providerId="ADAL" clId="{5CD6135A-8989-44FA-AD7E-686A0474AE17}" dt="2025-01-13T21:02:21.247" v="3253" actId="1076"/>
          <ac:spMkLst>
            <pc:docMk/>
            <pc:sldMk cId="0" sldId="259"/>
            <ac:spMk id="51" creationId="{CDD3C19F-4632-6732-B2D9-DB0FDF8710A7}"/>
          </ac:spMkLst>
        </pc:spChg>
        <pc:picChg chg="add mod">
          <ac:chgData name="Higgs, Hannah" userId="b68ece08-042a-4f97-a49b-bff56da478a8" providerId="ADAL" clId="{5CD6135A-8989-44FA-AD7E-686A0474AE17}" dt="2025-01-13T20:28:41.610" v="3032" actId="1076"/>
          <ac:picMkLst>
            <pc:docMk/>
            <pc:sldMk cId="0" sldId="259"/>
            <ac:picMk id="5" creationId="{C6AFB6C3-4089-83DE-D2D9-D9D13271019A}"/>
          </ac:picMkLst>
        </pc:picChg>
        <pc:picChg chg="add mod">
          <ac:chgData name="Higgs, Hannah" userId="b68ece08-042a-4f97-a49b-bff56da478a8" providerId="ADAL" clId="{5CD6135A-8989-44FA-AD7E-686A0474AE17}" dt="2025-01-13T18:35:43.718" v="2409"/>
          <ac:picMkLst>
            <pc:docMk/>
            <pc:sldMk cId="0" sldId="259"/>
            <ac:picMk id="9" creationId="{4DA498B0-064C-4155-CE4D-59F24D3DFC93}"/>
          </ac:picMkLst>
        </pc:picChg>
      </pc:sldChg>
      <pc:sldChg chg="addSp delSp modSp mod setBg">
        <pc:chgData name="Higgs, Hannah" userId="b68ece08-042a-4f97-a49b-bff56da478a8" providerId="ADAL" clId="{5CD6135A-8989-44FA-AD7E-686A0474AE17}" dt="2024-12-23T17:15:20.220" v="55" actId="478"/>
        <pc:sldMkLst>
          <pc:docMk/>
          <pc:sldMk cId="0" sldId="260"/>
        </pc:sldMkLst>
        <pc:spChg chg="add mod">
          <ac:chgData name="Higgs, Hannah" userId="b68ece08-042a-4f97-a49b-bff56da478a8" providerId="ADAL" clId="{5CD6135A-8989-44FA-AD7E-686A0474AE17}" dt="2024-12-23T17:14:53.238" v="51"/>
          <ac:spMkLst>
            <pc:docMk/>
            <pc:sldMk cId="0" sldId="260"/>
            <ac:spMk id="22" creationId="{7A8C21AC-E39C-F955-035C-0D2CF0A27300}"/>
          </ac:spMkLst>
        </pc:spChg>
        <pc:spChg chg="add mod">
          <ac:chgData name="Higgs, Hannah" userId="b68ece08-042a-4f97-a49b-bff56da478a8" providerId="ADAL" clId="{5CD6135A-8989-44FA-AD7E-686A0474AE17}" dt="2024-12-23T17:14:53.238" v="51"/>
          <ac:spMkLst>
            <pc:docMk/>
            <pc:sldMk cId="0" sldId="260"/>
            <ac:spMk id="23" creationId="{A573C549-EA66-D3C6-C7EE-B9C789DD0200}"/>
          </ac:spMkLst>
        </pc:spChg>
        <pc:spChg chg="add mod">
          <ac:chgData name="Higgs, Hannah" userId="b68ece08-042a-4f97-a49b-bff56da478a8" providerId="ADAL" clId="{5CD6135A-8989-44FA-AD7E-686A0474AE17}" dt="2024-12-23T17:14:53.238" v="51"/>
          <ac:spMkLst>
            <pc:docMk/>
            <pc:sldMk cId="0" sldId="260"/>
            <ac:spMk id="24" creationId="{1760BF04-BFE2-3C38-4FE5-874C1B83F7A4}"/>
          </ac:spMkLst>
        </pc:spChg>
        <pc:spChg chg="add mod">
          <ac:chgData name="Higgs, Hannah" userId="b68ece08-042a-4f97-a49b-bff56da478a8" providerId="ADAL" clId="{5CD6135A-8989-44FA-AD7E-686A0474AE17}" dt="2024-12-23T17:14:53.238" v="51"/>
          <ac:spMkLst>
            <pc:docMk/>
            <pc:sldMk cId="0" sldId="260"/>
            <ac:spMk id="25" creationId="{86445733-0753-920C-7DE7-F2DF7A5F36B7}"/>
          </ac:spMkLst>
        </pc:spChg>
        <pc:spChg chg="add mod">
          <ac:chgData name="Higgs, Hannah" userId="b68ece08-042a-4f97-a49b-bff56da478a8" providerId="ADAL" clId="{5CD6135A-8989-44FA-AD7E-686A0474AE17}" dt="2024-12-23T17:14:53.238" v="51"/>
          <ac:spMkLst>
            <pc:docMk/>
            <pc:sldMk cId="0" sldId="260"/>
            <ac:spMk id="26" creationId="{BFEFEFEF-4BB4-57D7-7514-B747FAF3CDC7}"/>
          </ac:spMkLst>
        </pc:spChg>
        <pc:spChg chg="add mod">
          <ac:chgData name="Higgs, Hannah" userId="b68ece08-042a-4f97-a49b-bff56da478a8" providerId="ADAL" clId="{5CD6135A-8989-44FA-AD7E-686A0474AE17}" dt="2024-12-23T17:14:53.238" v="51"/>
          <ac:spMkLst>
            <pc:docMk/>
            <pc:sldMk cId="0" sldId="260"/>
            <ac:spMk id="27" creationId="{1381A3C8-BB84-4678-5F08-8E513E40F854}"/>
          </ac:spMkLst>
        </pc:spChg>
        <pc:spChg chg="add mod">
          <ac:chgData name="Higgs, Hannah" userId="b68ece08-042a-4f97-a49b-bff56da478a8" providerId="ADAL" clId="{5CD6135A-8989-44FA-AD7E-686A0474AE17}" dt="2024-12-23T17:14:53.238" v="51"/>
          <ac:spMkLst>
            <pc:docMk/>
            <pc:sldMk cId="0" sldId="260"/>
            <ac:spMk id="28" creationId="{1A2919F9-A381-1C7E-B602-7B0319623A75}"/>
          </ac:spMkLst>
        </pc:spChg>
        <pc:spChg chg="add mod">
          <ac:chgData name="Higgs, Hannah" userId="b68ece08-042a-4f97-a49b-bff56da478a8" providerId="ADAL" clId="{5CD6135A-8989-44FA-AD7E-686A0474AE17}" dt="2024-12-23T17:14:53.238" v="51"/>
          <ac:spMkLst>
            <pc:docMk/>
            <pc:sldMk cId="0" sldId="260"/>
            <ac:spMk id="29" creationId="{2369CDB0-7B2A-1E72-F8D5-BA14DB7AFDC3}"/>
          </ac:spMkLst>
        </pc:spChg>
        <pc:spChg chg="add mod">
          <ac:chgData name="Higgs, Hannah" userId="b68ece08-042a-4f97-a49b-bff56da478a8" providerId="ADAL" clId="{5CD6135A-8989-44FA-AD7E-686A0474AE17}" dt="2024-12-23T17:14:53.238" v="51"/>
          <ac:spMkLst>
            <pc:docMk/>
            <pc:sldMk cId="0" sldId="260"/>
            <ac:spMk id="30" creationId="{9132A775-94A1-792D-EC8E-1705CB666654}"/>
          </ac:spMkLst>
        </pc:spChg>
        <pc:spChg chg="add mod">
          <ac:chgData name="Higgs, Hannah" userId="b68ece08-042a-4f97-a49b-bff56da478a8" providerId="ADAL" clId="{5CD6135A-8989-44FA-AD7E-686A0474AE17}" dt="2024-12-23T17:14:53.238" v="51"/>
          <ac:spMkLst>
            <pc:docMk/>
            <pc:sldMk cId="0" sldId="260"/>
            <ac:spMk id="31" creationId="{B53E4AA0-D65B-9CB1-83E8-59110FD1BDF2}"/>
          </ac:spMkLst>
        </pc:spChg>
        <pc:spChg chg="add mod">
          <ac:chgData name="Higgs, Hannah" userId="b68ece08-042a-4f97-a49b-bff56da478a8" providerId="ADAL" clId="{5CD6135A-8989-44FA-AD7E-686A0474AE17}" dt="2024-12-23T17:14:53.238" v="51"/>
          <ac:spMkLst>
            <pc:docMk/>
            <pc:sldMk cId="0" sldId="260"/>
            <ac:spMk id="32" creationId="{5C46D329-261B-37BD-5448-527E3B9CA1C1}"/>
          </ac:spMkLst>
        </pc:spChg>
      </pc:sldChg>
      <pc:sldChg chg="addSp delSp modSp new mod ord">
        <pc:chgData name="Higgs, Hannah" userId="b68ece08-042a-4f97-a49b-bff56da478a8" providerId="ADAL" clId="{5CD6135A-8989-44FA-AD7E-686A0474AE17}" dt="2024-12-23T18:09:24.551" v="385"/>
        <pc:sldMkLst>
          <pc:docMk/>
          <pc:sldMk cId="2402897950" sldId="261"/>
        </pc:sldMkLst>
        <pc:spChg chg="add mod">
          <ac:chgData name="Higgs, Hannah" userId="b68ece08-042a-4f97-a49b-bff56da478a8" providerId="ADAL" clId="{5CD6135A-8989-44FA-AD7E-686A0474AE17}" dt="2024-12-23T17:22:18.191" v="94" actId="1035"/>
          <ac:spMkLst>
            <pc:docMk/>
            <pc:sldMk cId="2402897950" sldId="261"/>
            <ac:spMk id="2" creationId="{3011B07B-2AFD-9122-A4FC-A113B20406B1}"/>
          </ac:spMkLst>
        </pc:spChg>
        <pc:spChg chg="add mod">
          <ac:chgData name="Higgs, Hannah" userId="b68ece08-042a-4f97-a49b-bff56da478a8" providerId="ADAL" clId="{5CD6135A-8989-44FA-AD7E-686A0474AE17}" dt="2024-12-23T17:22:18.191" v="94" actId="1035"/>
          <ac:spMkLst>
            <pc:docMk/>
            <pc:sldMk cId="2402897950" sldId="261"/>
            <ac:spMk id="4" creationId="{B3271EEA-68E8-6C9B-948A-85E9030DAC70}"/>
          </ac:spMkLst>
        </pc:spChg>
        <pc:spChg chg="add mod">
          <ac:chgData name="Higgs, Hannah" userId="b68ece08-042a-4f97-a49b-bff56da478a8" providerId="ADAL" clId="{5CD6135A-8989-44FA-AD7E-686A0474AE17}" dt="2024-12-23T17:18:11.428" v="74" actId="122"/>
          <ac:spMkLst>
            <pc:docMk/>
            <pc:sldMk cId="2402897950" sldId="261"/>
            <ac:spMk id="8" creationId="{CA4557F2-256D-5F02-5EF0-86EB8323C0B7}"/>
          </ac:spMkLst>
        </pc:spChg>
        <pc:spChg chg="add mod">
          <ac:chgData name="Higgs, Hannah" userId="b68ece08-042a-4f97-a49b-bff56da478a8" providerId="ADAL" clId="{5CD6135A-8989-44FA-AD7E-686A0474AE17}" dt="2024-12-23T17:18:37.363" v="75" actId="20577"/>
          <ac:spMkLst>
            <pc:docMk/>
            <pc:sldMk cId="2402897950" sldId="261"/>
            <ac:spMk id="10" creationId="{D69BCF14-E8E6-FF7B-C786-A4DFD22D5A7E}"/>
          </ac:spMkLst>
        </pc:spChg>
        <pc:spChg chg="add mod">
          <ac:chgData name="Higgs, Hannah" userId="b68ece08-042a-4f97-a49b-bff56da478a8" providerId="ADAL" clId="{5CD6135A-8989-44FA-AD7E-686A0474AE17}" dt="2024-12-23T17:24:25.466" v="98" actId="1076"/>
          <ac:spMkLst>
            <pc:docMk/>
            <pc:sldMk cId="2402897950" sldId="261"/>
            <ac:spMk id="12" creationId="{510AE789-8F2F-7AA7-05F8-3DD1BB5E410A}"/>
          </ac:spMkLst>
        </pc:spChg>
        <pc:spChg chg="add mod">
          <ac:chgData name="Higgs, Hannah" userId="b68ece08-042a-4f97-a49b-bff56da478a8" providerId="ADAL" clId="{5CD6135A-8989-44FA-AD7E-686A0474AE17}" dt="2024-12-23T17:23:45.967" v="97"/>
          <ac:spMkLst>
            <pc:docMk/>
            <pc:sldMk cId="2402897950" sldId="261"/>
            <ac:spMk id="14" creationId="{1664BF4E-BCB8-6AD2-FD61-5585D68BA540}"/>
          </ac:spMkLst>
        </pc:spChg>
        <pc:spChg chg="add mod">
          <ac:chgData name="Higgs, Hannah" userId="b68ece08-042a-4f97-a49b-bff56da478a8" providerId="ADAL" clId="{5CD6135A-8989-44FA-AD7E-686A0474AE17}" dt="2024-12-23T17:23:45.967" v="97"/>
          <ac:spMkLst>
            <pc:docMk/>
            <pc:sldMk cId="2402897950" sldId="261"/>
            <ac:spMk id="15" creationId="{20C76D84-ACD3-5231-C03B-C03681401BB1}"/>
          </ac:spMkLst>
        </pc:spChg>
        <pc:picChg chg="add mod">
          <ac:chgData name="Higgs, Hannah" userId="b68ece08-042a-4f97-a49b-bff56da478a8" providerId="ADAL" clId="{5CD6135A-8989-44FA-AD7E-686A0474AE17}" dt="2024-12-23T17:22:18.191" v="94" actId="1035"/>
          <ac:picMkLst>
            <pc:docMk/>
            <pc:sldMk cId="2402897950" sldId="261"/>
            <ac:picMk id="3" creationId="{96F752DA-F1FE-68F4-3E87-CA98398595C7}"/>
          </ac:picMkLst>
        </pc:picChg>
        <pc:picChg chg="add mod">
          <ac:chgData name="Higgs, Hannah" userId="b68ece08-042a-4f97-a49b-bff56da478a8" providerId="ADAL" clId="{5CD6135A-8989-44FA-AD7E-686A0474AE17}" dt="2024-12-23T17:17:41.925" v="60"/>
          <ac:picMkLst>
            <pc:docMk/>
            <pc:sldMk cId="2402897950" sldId="261"/>
            <ac:picMk id="9" creationId="{3D5D2D63-D885-E345-6681-A09EA1125CF8}"/>
          </ac:picMkLst>
        </pc:picChg>
        <pc:cxnChg chg="add mod">
          <ac:chgData name="Higgs, Hannah" userId="b68ece08-042a-4f97-a49b-bff56da478a8" providerId="ADAL" clId="{5CD6135A-8989-44FA-AD7E-686A0474AE17}" dt="2024-12-23T17:22:18.191" v="94" actId="1035"/>
          <ac:cxnSpMkLst>
            <pc:docMk/>
            <pc:sldMk cId="2402897950" sldId="261"/>
            <ac:cxnSpMk id="5" creationId="{29B2B898-E516-9237-4E1B-10F9BB6B66CC}"/>
          </ac:cxnSpMkLst>
        </pc:cxnChg>
      </pc:sldChg>
      <pc:sldChg chg="addSp delSp modSp new mod">
        <pc:chgData name="Higgs, Hannah" userId="b68ece08-042a-4f97-a49b-bff56da478a8" providerId="ADAL" clId="{5CD6135A-8989-44FA-AD7E-686A0474AE17}" dt="2025-01-08T21:58:56.666" v="1973" actId="478"/>
        <pc:sldMkLst>
          <pc:docMk/>
          <pc:sldMk cId="1081849868" sldId="262"/>
        </pc:sldMkLst>
        <pc:spChg chg="add mod">
          <ac:chgData name="Higgs, Hannah" userId="b68ece08-042a-4f97-a49b-bff56da478a8" providerId="ADAL" clId="{5CD6135A-8989-44FA-AD7E-686A0474AE17}" dt="2024-12-23T20:20:04.192" v="803" actId="1036"/>
          <ac:spMkLst>
            <pc:docMk/>
            <pc:sldMk cId="1081849868" sldId="262"/>
            <ac:spMk id="5" creationId="{AFC0CB52-C977-B0FC-DCBD-957A6400A34B}"/>
          </ac:spMkLst>
        </pc:spChg>
        <pc:spChg chg="add mod">
          <ac:chgData name="Higgs, Hannah" userId="b68ece08-042a-4f97-a49b-bff56da478a8" providerId="ADAL" clId="{5CD6135A-8989-44FA-AD7E-686A0474AE17}" dt="2024-12-23T20:20:04.192" v="803" actId="1036"/>
          <ac:spMkLst>
            <pc:docMk/>
            <pc:sldMk cId="1081849868" sldId="262"/>
            <ac:spMk id="6" creationId="{7820A19D-3E39-102F-EF01-CAED303D8EA2}"/>
          </ac:spMkLst>
        </pc:spChg>
        <pc:spChg chg="add mod">
          <ac:chgData name="Higgs, Hannah" userId="b68ece08-042a-4f97-a49b-bff56da478a8" providerId="ADAL" clId="{5CD6135A-8989-44FA-AD7E-686A0474AE17}" dt="2024-12-23T20:20:19.360" v="804" actId="1076"/>
          <ac:spMkLst>
            <pc:docMk/>
            <pc:sldMk cId="1081849868" sldId="262"/>
            <ac:spMk id="7" creationId="{96B8F677-CBCC-EC43-74D3-06C2FD13EF00}"/>
          </ac:spMkLst>
        </pc:spChg>
        <pc:spChg chg="mod topLvl">
          <ac:chgData name="Higgs, Hannah" userId="b68ece08-042a-4f97-a49b-bff56da478a8" providerId="ADAL" clId="{5CD6135A-8989-44FA-AD7E-686A0474AE17}" dt="2024-12-23T21:35:27.553" v="977" actId="478"/>
          <ac:spMkLst>
            <pc:docMk/>
            <pc:sldMk cId="1081849868" sldId="262"/>
            <ac:spMk id="10" creationId="{EE8336F6-F070-05F8-A015-74B22BF0DFCD}"/>
          </ac:spMkLst>
        </pc:spChg>
        <pc:spChg chg="add mod">
          <ac:chgData name="Higgs, Hannah" userId="b68ece08-042a-4f97-a49b-bff56da478a8" providerId="ADAL" clId="{5CD6135A-8989-44FA-AD7E-686A0474AE17}" dt="2024-12-23T22:20:09.661" v="1066" actId="20577"/>
          <ac:spMkLst>
            <pc:docMk/>
            <pc:sldMk cId="1081849868" sldId="262"/>
            <ac:spMk id="11" creationId="{483D167C-2324-8D3A-2A52-4603849224DF}"/>
          </ac:spMkLst>
        </pc:spChg>
        <pc:spChg chg="add mod">
          <ac:chgData name="Higgs, Hannah" userId="b68ece08-042a-4f97-a49b-bff56da478a8" providerId="ADAL" clId="{5CD6135A-8989-44FA-AD7E-686A0474AE17}" dt="2024-12-23T20:20:04.192" v="803" actId="1036"/>
          <ac:spMkLst>
            <pc:docMk/>
            <pc:sldMk cId="1081849868" sldId="262"/>
            <ac:spMk id="12" creationId="{00B21028-C4DD-4A75-2E10-C3B527207681}"/>
          </ac:spMkLst>
        </pc:spChg>
        <pc:spChg chg="add mod">
          <ac:chgData name="Higgs, Hannah" userId="b68ece08-042a-4f97-a49b-bff56da478a8" providerId="ADAL" clId="{5CD6135A-8989-44FA-AD7E-686A0474AE17}" dt="2024-12-23T20:20:04.192" v="803" actId="1036"/>
          <ac:spMkLst>
            <pc:docMk/>
            <pc:sldMk cId="1081849868" sldId="262"/>
            <ac:spMk id="13" creationId="{CBB63269-AE3F-7EC7-17D5-64B286619364}"/>
          </ac:spMkLst>
        </pc:spChg>
        <pc:spChg chg="add mod">
          <ac:chgData name="Higgs, Hannah" userId="b68ece08-042a-4f97-a49b-bff56da478a8" providerId="ADAL" clId="{5CD6135A-8989-44FA-AD7E-686A0474AE17}" dt="2024-12-23T22:20:18.416" v="1071" actId="20577"/>
          <ac:spMkLst>
            <pc:docMk/>
            <pc:sldMk cId="1081849868" sldId="262"/>
            <ac:spMk id="17" creationId="{49B41A52-3FA7-1BE7-3C61-24481EA9F3D7}"/>
          </ac:spMkLst>
        </pc:spChg>
        <pc:spChg chg="add mod">
          <ac:chgData name="Higgs, Hannah" userId="b68ece08-042a-4f97-a49b-bff56da478a8" providerId="ADAL" clId="{5CD6135A-8989-44FA-AD7E-686A0474AE17}" dt="2024-12-23T20:20:04.192" v="803" actId="1036"/>
          <ac:spMkLst>
            <pc:docMk/>
            <pc:sldMk cId="1081849868" sldId="262"/>
            <ac:spMk id="18" creationId="{DD660998-BF33-3137-1CA4-F643968781A2}"/>
          </ac:spMkLst>
        </pc:spChg>
        <pc:spChg chg="add mod">
          <ac:chgData name="Higgs, Hannah" userId="b68ece08-042a-4f97-a49b-bff56da478a8" providerId="ADAL" clId="{5CD6135A-8989-44FA-AD7E-686A0474AE17}" dt="2024-12-23T21:40:53.549" v="992" actId="13926"/>
          <ac:spMkLst>
            <pc:docMk/>
            <pc:sldMk cId="1081849868" sldId="262"/>
            <ac:spMk id="19" creationId="{7BE1127D-97E9-4629-68AA-9DC4E5C10D57}"/>
          </ac:spMkLst>
        </pc:spChg>
        <pc:spChg chg="add mod">
          <ac:chgData name="Higgs, Hannah" userId="b68ece08-042a-4f97-a49b-bff56da478a8" providerId="ADAL" clId="{5CD6135A-8989-44FA-AD7E-686A0474AE17}" dt="2024-12-23T22:20:27.412" v="1077" actId="20577"/>
          <ac:spMkLst>
            <pc:docMk/>
            <pc:sldMk cId="1081849868" sldId="262"/>
            <ac:spMk id="23" creationId="{F55ED28D-BF8A-993F-153C-4046031B5F03}"/>
          </ac:spMkLst>
        </pc:spChg>
        <pc:spChg chg="add mod">
          <ac:chgData name="Higgs, Hannah" userId="b68ece08-042a-4f97-a49b-bff56da478a8" providerId="ADAL" clId="{5CD6135A-8989-44FA-AD7E-686A0474AE17}" dt="2024-12-23T20:20:04.192" v="803" actId="1036"/>
          <ac:spMkLst>
            <pc:docMk/>
            <pc:sldMk cId="1081849868" sldId="262"/>
            <ac:spMk id="24" creationId="{B6900912-4D7F-92CB-22A2-74346E3D2746}"/>
          </ac:spMkLst>
        </pc:spChg>
        <pc:spChg chg="add mod">
          <ac:chgData name="Higgs, Hannah" userId="b68ece08-042a-4f97-a49b-bff56da478a8" providerId="ADAL" clId="{5CD6135A-8989-44FA-AD7E-686A0474AE17}" dt="2024-12-23T20:20:04.192" v="803" actId="1036"/>
          <ac:spMkLst>
            <pc:docMk/>
            <pc:sldMk cId="1081849868" sldId="262"/>
            <ac:spMk id="25" creationId="{3BFA6C0A-9A4B-2E65-7EBC-AE93B9BE7501}"/>
          </ac:spMkLst>
        </pc:spChg>
        <pc:spChg chg="add mod">
          <ac:chgData name="Higgs, Hannah" userId="b68ece08-042a-4f97-a49b-bff56da478a8" providerId="ADAL" clId="{5CD6135A-8989-44FA-AD7E-686A0474AE17}" dt="2024-12-23T21:19:18.710" v="897" actId="1076"/>
          <ac:spMkLst>
            <pc:docMk/>
            <pc:sldMk cId="1081849868" sldId="262"/>
            <ac:spMk id="29" creationId="{867094D9-0926-421D-3581-E573348463C0}"/>
          </ac:spMkLst>
        </pc:spChg>
        <pc:spChg chg="add mod">
          <ac:chgData name="Higgs, Hannah" userId="b68ece08-042a-4f97-a49b-bff56da478a8" providerId="ADAL" clId="{5CD6135A-8989-44FA-AD7E-686A0474AE17}" dt="2024-12-23T21:18:46.736" v="895" actId="14100"/>
          <ac:spMkLst>
            <pc:docMk/>
            <pc:sldMk cId="1081849868" sldId="262"/>
            <ac:spMk id="30" creationId="{2138356F-0865-C490-FA06-89E93ACF3717}"/>
          </ac:spMkLst>
        </pc:spChg>
        <pc:spChg chg="add mod">
          <ac:chgData name="Higgs, Hannah" userId="b68ece08-042a-4f97-a49b-bff56da478a8" providerId="ADAL" clId="{5CD6135A-8989-44FA-AD7E-686A0474AE17}" dt="2025-01-07T22:11:56.426" v="1526" actId="20577"/>
          <ac:spMkLst>
            <pc:docMk/>
            <pc:sldMk cId="1081849868" sldId="262"/>
            <ac:spMk id="31" creationId="{BF18610C-D175-632D-14A1-EC8B707D0712}"/>
          </ac:spMkLst>
        </pc:spChg>
        <pc:spChg chg="add mod">
          <ac:chgData name="Higgs, Hannah" userId="b68ece08-042a-4f97-a49b-bff56da478a8" providerId="ADAL" clId="{5CD6135A-8989-44FA-AD7E-686A0474AE17}" dt="2024-12-23T22:20:58.286" v="1084" actId="1076"/>
          <ac:spMkLst>
            <pc:docMk/>
            <pc:sldMk cId="1081849868" sldId="262"/>
            <ac:spMk id="37" creationId="{820A30D6-BA4C-E70D-19FD-A3082264BF08}"/>
          </ac:spMkLst>
        </pc:spChg>
        <pc:spChg chg="add mod">
          <ac:chgData name="Higgs, Hannah" userId="b68ece08-042a-4f97-a49b-bff56da478a8" providerId="ADAL" clId="{5CD6135A-8989-44FA-AD7E-686A0474AE17}" dt="2024-12-23T20:20:04.192" v="803" actId="1036"/>
          <ac:spMkLst>
            <pc:docMk/>
            <pc:sldMk cId="1081849868" sldId="262"/>
            <ac:spMk id="38" creationId="{5E61E250-F0A6-FDAB-2095-8F7F70DB6296}"/>
          </ac:spMkLst>
        </pc:spChg>
        <pc:spChg chg="add mod">
          <ac:chgData name="Higgs, Hannah" userId="b68ece08-042a-4f97-a49b-bff56da478a8" providerId="ADAL" clId="{5CD6135A-8989-44FA-AD7E-686A0474AE17}" dt="2025-01-07T22:27:28.711" v="1604" actId="313"/>
          <ac:spMkLst>
            <pc:docMk/>
            <pc:sldMk cId="1081849868" sldId="262"/>
            <ac:spMk id="39" creationId="{06D13B66-A04A-AF13-A9AC-505DCAA12E45}"/>
          </ac:spMkLst>
        </pc:spChg>
        <pc:spChg chg="add mod">
          <ac:chgData name="Higgs, Hannah" userId="b68ece08-042a-4f97-a49b-bff56da478a8" providerId="ADAL" clId="{5CD6135A-8989-44FA-AD7E-686A0474AE17}" dt="2024-12-23T22:23:29.562" v="1097" actId="1076"/>
          <ac:spMkLst>
            <pc:docMk/>
            <pc:sldMk cId="1081849868" sldId="262"/>
            <ac:spMk id="45" creationId="{3628C03C-5898-5F04-3BA6-E7494AAEB965}"/>
          </ac:spMkLst>
        </pc:spChg>
        <pc:spChg chg="add mod">
          <ac:chgData name="Higgs, Hannah" userId="b68ece08-042a-4f97-a49b-bff56da478a8" providerId="ADAL" clId="{5CD6135A-8989-44FA-AD7E-686A0474AE17}" dt="2024-12-23T20:20:04.192" v="803" actId="1036"/>
          <ac:spMkLst>
            <pc:docMk/>
            <pc:sldMk cId="1081849868" sldId="262"/>
            <ac:spMk id="47" creationId="{DD5418E3-694E-5870-F27A-D53AD399201C}"/>
          </ac:spMkLst>
        </pc:spChg>
        <pc:spChg chg="add mod">
          <ac:chgData name="Higgs, Hannah" userId="b68ece08-042a-4f97-a49b-bff56da478a8" providerId="ADAL" clId="{5CD6135A-8989-44FA-AD7E-686A0474AE17}" dt="2024-12-23T21:33:54.547" v="963" actId="1076"/>
          <ac:spMkLst>
            <pc:docMk/>
            <pc:sldMk cId="1081849868" sldId="262"/>
            <ac:spMk id="51" creationId="{E59DA74B-C913-E949-0A50-9BEA24CFD64B}"/>
          </ac:spMkLst>
        </pc:spChg>
        <pc:spChg chg="add mod">
          <ac:chgData name="Higgs, Hannah" userId="b68ece08-042a-4f97-a49b-bff56da478a8" providerId="ADAL" clId="{5CD6135A-8989-44FA-AD7E-686A0474AE17}" dt="2024-12-23T20:20:04.192" v="803" actId="1036"/>
          <ac:spMkLst>
            <pc:docMk/>
            <pc:sldMk cId="1081849868" sldId="262"/>
            <ac:spMk id="53" creationId="{960DF039-E88A-B320-AC40-4DF8673D103A}"/>
          </ac:spMkLst>
        </pc:spChg>
        <pc:spChg chg="add mod">
          <ac:chgData name="Higgs, Hannah" userId="b68ece08-042a-4f97-a49b-bff56da478a8" providerId="ADAL" clId="{5CD6135A-8989-44FA-AD7E-686A0474AE17}" dt="2025-01-07T21:05:40.251" v="1117" actId="1076"/>
          <ac:spMkLst>
            <pc:docMk/>
            <pc:sldMk cId="1081849868" sldId="262"/>
            <ac:spMk id="57" creationId="{F48458D7-207C-F91C-A25C-F60C9662214A}"/>
          </ac:spMkLst>
        </pc:spChg>
        <pc:spChg chg="add mod">
          <ac:chgData name="Higgs, Hannah" userId="b68ece08-042a-4f97-a49b-bff56da478a8" providerId="ADAL" clId="{5CD6135A-8989-44FA-AD7E-686A0474AE17}" dt="2024-12-23T20:20:04.192" v="803" actId="1036"/>
          <ac:spMkLst>
            <pc:docMk/>
            <pc:sldMk cId="1081849868" sldId="262"/>
            <ac:spMk id="59" creationId="{404A135F-305E-B0D8-F64D-9930E791639D}"/>
          </ac:spMkLst>
        </pc:spChg>
        <pc:spChg chg="add mod">
          <ac:chgData name="Higgs, Hannah" userId="b68ece08-042a-4f97-a49b-bff56da478a8" providerId="ADAL" clId="{5CD6135A-8989-44FA-AD7E-686A0474AE17}" dt="2025-01-07T22:32:00.249" v="1664" actId="1076"/>
          <ac:spMkLst>
            <pc:docMk/>
            <pc:sldMk cId="1081849868" sldId="262"/>
            <ac:spMk id="92" creationId="{BE0FCAA4-1930-CCF0-574E-ACFCD2F07551}"/>
          </ac:spMkLst>
        </pc:spChg>
        <pc:spChg chg="add mod">
          <ac:chgData name="Higgs, Hannah" userId="b68ece08-042a-4f97-a49b-bff56da478a8" providerId="ADAL" clId="{5CD6135A-8989-44FA-AD7E-686A0474AE17}" dt="2025-01-08T21:51:20.726" v="1931" actId="1076"/>
          <ac:spMkLst>
            <pc:docMk/>
            <pc:sldMk cId="1081849868" sldId="262"/>
            <ac:spMk id="99" creationId="{733E2363-253A-69EC-BB9F-C61CB5193B2B}"/>
          </ac:spMkLst>
        </pc:spChg>
        <pc:spChg chg="add mod">
          <ac:chgData name="Higgs, Hannah" userId="b68ece08-042a-4f97-a49b-bff56da478a8" providerId="ADAL" clId="{5CD6135A-8989-44FA-AD7E-686A0474AE17}" dt="2024-12-23T21:38:27.065" v="991" actId="1076"/>
          <ac:spMkLst>
            <pc:docMk/>
            <pc:sldMk cId="1081849868" sldId="262"/>
            <ac:spMk id="100" creationId="{0917A477-CED0-3422-A405-251A13B09A04}"/>
          </ac:spMkLst>
        </pc:spChg>
        <pc:spChg chg="add mod">
          <ac:chgData name="Higgs, Hannah" userId="b68ece08-042a-4f97-a49b-bff56da478a8" providerId="ADAL" clId="{5CD6135A-8989-44FA-AD7E-686A0474AE17}" dt="2024-12-23T21:38:27.065" v="991" actId="1076"/>
          <ac:spMkLst>
            <pc:docMk/>
            <pc:sldMk cId="1081849868" sldId="262"/>
            <ac:spMk id="101" creationId="{E40FED62-F5CE-1F53-C6CF-EF5B125DEA91}"/>
          </ac:spMkLst>
        </pc:spChg>
        <pc:spChg chg="add mod">
          <ac:chgData name="Higgs, Hannah" userId="b68ece08-042a-4f97-a49b-bff56da478a8" providerId="ADAL" clId="{5CD6135A-8989-44FA-AD7E-686A0474AE17}" dt="2025-01-07T21:06:31.561" v="1120" actId="1076"/>
          <ac:spMkLst>
            <pc:docMk/>
            <pc:sldMk cId="1081849868" sldId="262"/>
            <ac:spMk id="104" creationId="{25B37285-5693-2FB0-A149-2B3B7EA89796}"/>
          </ac:spMkLst>
        </pc:spChg>
        <pc:spChg chg="add mod">
          <ac:chgData name="Higgs, Hannah" userId="b68ece08-042a-4f97-a49b-bff56da478a8" providerId="ADAL" clId="{5CD6135A-8989-44FA-AD7E-686A0474AE17}" dt="2025-01-07T21:04:33.491" v="1112" actId="1076"/>
          <ac:spMkLst>
            <pc:docMk/>
            <pc:sldMk cId="1081849868" sldId="262"/>
            <ac:spMk id="105" creationId="{3C16DF73-393B-E93B-FCF0-D4F82EF11F49}"/>
          </ac:spMkLst>
        </pc:spChg>
        <pc:spChg chg="add mod">
          <ac:chgData name="Higgs, Hannah" userId="b68ece08-042a-4f97-a49b-bff56da478a8" providerId="ADAL" clId="{5CD6135A-8989-44FA-AD7E-686A0474AE17}" dt="2024-12-23T20:20:04.192" v="803" actId="1036"/>
          <ac:spMkLst>
            <pc:docMk/>
            <pc:sldMk cId="1081849868" sldId="262"/>
            <ac:spMk id="106" creationId="{4A6A8B86-CFC9-7703-4A85-1F939BB9E5B8}"/>
          </ac:spMkLst>
        </pc:spChg>
        <pc:spChg chg="add mod ord">
          <ac:chgData name="Higgs, Hannah" userId="b68ece08-042a-4f97-a49b-bff56da478a8" providerId="ADAL" clId="{5CD6135A-8989-44FA-AD7E-686A0474AE17}" dt="2024-12-23T21:15:53.742" v="880" actId="207"/>
          <ac:spMkLst>
            <pc:docMk/>
            <pc:sldMk cId="1081849868" sldId="262"/>
            <ac:spMk id="113" creationId="{F1B95C67-3C9C-D962-8AA6-35115B8683C3}"/>
          </ac:spMkLst>
        </pc:spChg>
        <pc:spChg chg="add mod ord">
          <ac:chgData name="Higgs, Hannah" userId="b68ece08-042a-4f97-a49b-bff56da478a8" providerId="ADAL" clId="{5CD6135A-8989-44FA-AD7E-686A0474AE17}" dt="2025-01-07T21:07:09.741" v="1122" actId="1076"/>
          <ac:spMkLst>
            <pc:docMk/>
            <pc:sldMk cId="1081849868" sldId="262"/>
            <ac:spMk id="114" creationId="{9B05AA2F-B2D8-A3D9-01CF-5299F9530247}"/>
          </ac:spMkLst>
        </pc:spChg>
        <pc:spChg chg="add mod ord">
          <ac:chgData name="Higgs, Hannah" userId="b68ece08-042a-4f97-a49b-bff56da478a8" providerId="ADAL" clId="{5CD6135A-8989-44FA-AD7E-686A0474AE17}" dt="2024-12-23T21:28:04.999" v="933" actId="206"/>
          <ac:spMkLst>
            <pc:docMk/>
            <pc:sldMk cId="1081849868" sldId="262"/>
            <ac:spMk id="115" creationId="{391A6916-99AF-48B3-268A-361E700A778A}"/>
          </ac:spMkLst>
        </pc:spChg>
        <pc:spChg chg="add mod ord">
          <ac:chgData name="Higgs, Hannah" userId="b68ece08-042a-4f97-a49b-bff56da478a8" providerId="ADAL" clId="{5CD6135A-8989-44FA-AD7E-686A0474AE17}" dt="2024-12-23T21:36:13.936" v="980" actId="14100"/>
          <ac:spMkLst>
            <pc:docMk/>
            <pc:sldMk cId="1081849868" sldId="262"/>
            <ac:spMk id="116" creationId="{5E2BF4C0-08BA-F83F-F6C3-3D86ABCC602B}"/>
          </ac:spMkLst>
        </pc:spChg>
        <pc:spChg chg="add mod ord">
          <ac:chgData name="Higgs, Hannah" userId="b68ece08-042a-4f97-a49b-bff56da478a8" providerId="ADAL" clId="{5CD6135A-8989-44FA-AD7E-686A0474AE17}" dt="2024-12-23T21:24:38.315" v="917" actId="167"/>
          <ac:spMkLst>
            <pc:docMk/>
            <pc:sldMk cId="1081849868" sldId="262"/>
            <ac:spMk id="119" creationId="{121FE54C-77E3-6232-8026-3DA8783A2BA5}"/>
          </ac:spMkLst>
        </pc:spChg>
        <pc:spChg chg="add mod ord">
          <ac:chgData name="Higgs, Hannah" userId="b68ece08-042a-4f97-a49b-bff56da478a8" providerId="ADAL" clId="{5CD6135A-8989-44FA-AD7E-686A0474AE17}" dt="2024-12-23T21:32:20.608" v="952" actId="206"/>
          <ac:spMkLst>
            <pc:docMk/>
            <pc:sldMk cId="1081849868" sldId="262"/>
            <ac:spMk id="121" creationId="{A5C9DA33-D611-E5CF-2FCB-7DE762C1071A}"/>
          </ac:spMkLst>
        </pc:spChg>
        <pc:spChg chg="add mod ord">
          <ac:chgData name="Higgs, Hannah" userId="b68ece08-042a-4f97-a49b-bff56da478a8" providerId="ADAL" clId="{5CD6135A-8989-44FA-AD7E-686A0474AE17}" dt="2025-01-07T21:06:01.646" v="1118" actId="206"/>
          <ac:spMkLst>
            <pc:docMk/>
            <pc:sldMk cId="1081849868" sldId="262"/>
            <ac:spMk id="122" creationId="{FD666711-A85C-3664-C3C5-2CF26EABB7DA}"/>
          </ac:spMkLst>
        </pc:spChg>
        <pc:spChg chg="add mod ord">
          <ac:chgData name="Higgs, Hannah" userId="b68ece08-042a-4f97-a49b-bff56da478a8" providerId="ADAL" clId="{5CD6135A-8989-44FA-AD7E-686A0474AE17}" dt="2025-01-07T21:05:31.444" v="1116" actId="14100"/>
          <ac:spMkLst>
            <pc:docMk/>
            <pc:sldMk cId="1081849868" sldId="262"/>
            <ac:spMk id="123" creationId="{34AE0CFD-DF71-058E-306D-87DB982125AC}"/>
          </ac:spMkLst>
        </pc:spChg>
        <pc:spChg chg="add mod">
          <ac:chgData name="Higgs, Hannah" userId="b68ece08-042a-4f97-a49b-bff56da478a8" providerId="ADAL" clId="{5CD6135A-8989-44FA-AD7E-686A0474AE17}" dt="2025-01-08T21:58:51.419" v="1972" actId="206"/>
          <ac:spMkLst>
            <pc:docMk/>
            <pc:sldMk cId="1081849868" sldId="262"/>
            <ac:spMk id="125" creationId="{F425DF38-5B44-306E-626D-207A882E96E7}"/>
          </ac:spMkLst>
        </pc:spChg>
        <pc:picChg chg="add mod modCrop">
          <ac:chgData name="Higgs, Hannah" userId="b68ece08-042a-4f97-a49b-bff56da478a8" providerId="ADAL" clId="{5CD6135A-8989-44FA-AD7E-686A0474AE17}" dt="2025-01-08T21:45:48.545" v="1907" actId="14861"/>
          <ac:picMkLst>
            <pc:docMk/>
            <pc:sldMk cId="1081849868" sldId="262"/>
            <ac:picMk id="8" creationId="{E9FB7BDA-76AD-E679-518E-F1831979B295}"/>
          </ac:picMkLst>
        </pc:picChg>
        <pc:picChg chg="add mod modCrop">
          <ac:chgData name="Higgs, Hannah" userId="b68ece08-042a-4f97-a49b-bff56da478a8" providerId="ADAL" clId="{5CD6135A-8989-44FA-AD7E-686A0474AE17}" dt="2025-01-08T21:47:49.152" v="1916" actId="1076"/>
          <ac:picMkLst>
            <pc:docMk/>
            <pc:sldMk cId="1081849868" sldId="262"/>
            <ac:picMk id="14" creationId="{FC6E73A6-6D50-4E9D-2393-E406796E6D02}"/>
          </ac:picMkLst>
        </pc:picChg>
        <pc:picChg chg="add mod">
          <ac:chgData name="Higgs, Hannah" userId="b68ece08-042a-4f97-a49b-bff56da478a8" providerId="ADAL" clId="{5CD6135A-8989-44FA-AD7E-686A0474AE17}" dt="2025-01-08T21:48:24.932" v="1930" actId="14861"/>
          <ac:picMkLst>
            <pc:docMk/>
            <pc:sldMk cId="1081849868" sldId="262"/>
            <ac:picMk id="16" creationId="{FE5CA49F-1F1B-35FC-B86D-14D194B375E3}"/>
          </ac:picMkLst>
        </pc:picChg>
        <pc:picChg chg="add mod modCrop">
          <ac:chgData name="Higgs, Hannah" userId="b68ece08-042a-4f97-a49b-bff56da478a8" providerId="ADAL" clId="{5CD6135A-8989-44FA-AD7E-686A0474AE17}" dt="2025-01-08T21:35:30.612" v="1857" actId="1076"/>
          <ac:picMkLst>
            <pc:docMk/>
            <pc:sldMk cId="1081849868" sldId="262"/>
            <ac:picMk id="102" creationId="{BAC21AF8-463B-E5F7-68BB-011FA40A6490}"/>
          </ac:picMkLst>
        </pc:picChg>
        <pc:picChg chg="add mod modCrop">
          <ac:chgData name="Higgs, Hannah" userId="b68ece08-042a-4f97-a49b-bff56da478a8" providerId="ADAL" clId="{5CD6135A-8989-44FA-AD7E-686A0474AE17}" dt="2025-01-08T21:35:30.612" v="1857" actId="1076"/>
          <ac:picMkLst>
            <pc:docMk/>
            <pc:sldMk cId="1081849868" sldId="262"/>
            <ac:picMk id="103" creationId="{2E3C4B43-F928-5133-169F-7B719B26901B}"/>
          </ac:picMkLst>
        </pc:picChg>
        <pc:picChg chg="add mod">
          <ac:chgData name="Higgs, Hannah" userId="b68ece08-042a-4f97-a49b-bff56da478a8" providerId="ADAL" clId="{5CD6135A-8989-44FA-AD7E-686A0474AE17}" dt="2025-01-07T22:32:24.565" v="1665" actId="1076"/>
          <ac:picMkLst>
            <pc:docMk/>
            <pc:sldMk cId="1081849868" sldId="262"/>
            <ac:picMk id="107" creationId="{2E879F8E-7F96-0839-43F9-EBF2FFCCBC68}"/>
          </ac:picMkLst>
        </pc:picChg>
        <pc:picChg chg="add mod modCrop">
          <ac:chgData name="Higgs, Hannah" userId="b68ece08-042a-4f97-a49b-bff56da478a8" providerId="ADAL" clId="{5CD6135A-8989-44FA-AD7E-686A0474AE17}" dt="2025-01-08T21:36:58.198" v="1863" actId="1076"/>
          <ac:picMkLst>
            <pc:docMk/>
            <pc:sldMk cId="1081849868" sldId="262"/>
            <ac:picMk id="124" creationId="{EEA69466-968C-B8FB-FA16-360F0A68DEDD}"/>
          </ac:picMkLst>
        </pc:picChg>
      </pc:sldChg>
      <pc:sldChg chg="addSp delSp modSp add mod ord">
        <pc:chgData name="Higgs, Hannah" userId="b68ece08-042a-4f97-a49b-bff56da478a8" providerId="ADAL" clId="{5CD6135A-8989-44FA-AD7E-686A0474AE17}" dt="2025-01-13T21:27:14.626" v="3281" actId="1076"/>
        <pc:sldMkLst>
          <pc:docMk/>
          <pc:sldMk cId="1779529605" sldId="263"/>
        </pc:sldMkLst>
        <pc:spChg chg="add mod">
          <ac:chgData name="Higgs, Hannah" userId="b68ece08-042a-4f97-a49b-bff56da478a8" providerId="ADAL" clId="{5CD6135A-8989-44FA-AD7E-686A0474AE17}" dt="2025-01-13T21:27:14.626" v="3281" actId="1076"/>
          <ac:spMkLst>
            <pc:docMk/>
            <pc:sldMk cId="1779529605" sldId="263"/>
            <ac:spMk id="6" creationId="{7479BD50-6D19-767D-3FBD-97F2D5294443}"/>
          </ac:spMkLst>
        </pc:spChg>
        <pc:spChg chg="add mod">
          <ac:chgData name="Higgs, Hannah" userId="b68ece08-042a-4f97-a49b-bff56da478a8" providerId="ADAL" clId="{5CD6135A-8989-44FA-AD7E-686A0474AE17}" dt="2025-01-13T21:27:14.626" v="3281" actId="1076"/>
          <ac:spMkLst>
            <pc:docMk/>
            <pc:sldMk cId="1779529605" sldId="263"/>
            <ac:spMk id="7" creationId="{DD414E4D-9E48-A782-988B-2A239FE94A09}"/>
          </ac:spMkLst>
        </pc:spChg>
        <pc:spChg chg="mod">
          <ac:chgData name="Higgs, Hannah" userId="b68ece08-042a-4f97-a49b-bff56da478a8" providerId="ADAL" clId="{5CD6135A-8989-44FA-AD7E-686A0474AE17}" dt="2024-12-23T19:59:10.349" v="539" actId="20577"/>
          <ac:spMkLst>
            <pc:docMk/>
            <pc:sldMk cId="1779529605" sldId="263"/>
            <ac:spMk id="8" creationId="{A31F06C2-2455-BC1F-3CEE-7FD5617C4FC0}"/>
          </ac:spMkLst>
        </pc:spChg>
        <pc:picChg chg="add mod">
          <ac:chgData name="Higgs, Hannah" userId="b68ece08-042a-4f97-a49b-bff56da478a8" providerId="ADAL" clId="{5CD6135A-8989-44FA-AD7E-686A0474AE17}" dt="2025-01-13T21:26:43.940" v="3280" actId="14100"/>
          <ac:picMkLst>
            <pc:docMk/>
            <pc:sldMk cId="1779529605" sldId="263"/>
            <ac:picMk id="11" creationId="{4E8E548C-E9C9-F2F1-8A8F-110B39EC41AF}"/>
          </ac:picMkLst>
        </pc:picChg>
        <pc:cxnChg chg="add mod">
          <ac:chgData name="Higgs, Hannah" userId="b68ece08-042a-4f97-a49b-bff56da478a8" providerId="ADAL" clId="{5CD6135A-8989-44FA-AD7E-686A0474AE17}" dt="2025-01-13T21:27:14.626" v="3281" actId="1076"/>
          <ac:cxnSpMkLst>
            <pc:docMk/>
            <pc:sldMk cId="1779529605" sldId="263"/>
            <ac:cxnSpMk id="13" creationId="{23A03FAC-EE10-3563-14CC-1DF8EB000879}"/>
          </ac:cxnSpMkLst>
        </pc:cxnChg>
      </pc:sldChg>
      <pc:sldChg chg="addSp modSp new mod">
        <pc:chgData name="Higgs, Hannah" userId="b68ece08-042a-4f97-a49b-bff56da478a8" providerId="ADAL" clId="{5CD6135A-8989-44FA-AD7E-686A0474AE17}" dt="2025-01-13T21:25:02.177" v="3271" actId="20577"/>
        <pc:sldMkLst>
          <pc:docMk/>
          <pc:sldMk cId="3786172662" sldId="264"/>
        </pc:sldMkLst>
        <pc:spChg chg="add mod">
          <ac:chgData name="Higgs, Hannah" userId="b68ece08-042a-4f97-a49b-bff56da478a8" providerId="ADAL" clId="{5CD6135A-8989-44FA-AD7E-686A0474AE17}" dt="2024-12-23T20:05:34.858" v="548"/>
          <ac:spMkLst>
            <pc:docMk/>
            <pc:sldMk cId="3786172662" sldId="264"/>
            <ac:spMk id="2" creationId="{D25FAAEF-E4B3-7618-A219-08E0B57E7677}"/>
          </ac:spMkLst>
        </pc:spChg>
        <pc:spChg chg="add mod">
          <ac:chgData name="Higgs, Hannah" userId="b68ece08-042a-4f97-a49b-bff56da478a8" providerId="ADAL" clId="{5CD6135A-8989-44FA-AD7E-686A0474AE17}" dt="2024-12-23T20:05:34.858" v="548"/>
          <ac:spMkLst>
            <pc:docMk/>
            <pc:sldMk cId="3786172662" sldId="264"/>
            <ac:spMk id="3" creationId="{FF5F0D9E-0F24-02FF-2539-7EA35F5A0809}"/>
          </ac:spMkLst>
        </pc:spChg>
        <pc:spChg chg="add mod">
          <ac:chgData name="Higgs, Hannah" userId="b68ece08-042a-4f97-a49b-bff56da478a8" providerId="ADAL" clId="{5CD6135A-8989-44FA-AD7E-686A0474AE17}" dt="2024-12-23T20:05:34.858" v="548"/>
          <ac:spMkLst>
            <pc:docMk/>
            <pc:sldMk cId="3786172662" sldId="264"/>
            <ac:spMk id="4" creationId="{A9401CD1-4052-3263-943D-6C167F0CDD27}"/>
          </ac:spMkLst>
        </pc:spChg>
        <pc:spChg chg="add mod">
          <ac:chgData name="Higgs, Hannah" userId="b68ece08-042a-4f97-a49b-bff56da478a8" providerId="ADAL" clId="{5CD6135A-8989-44FA-AD7E-686A0474AE17}" dt="2025-01-13T21:25:02.177" v="3271" actId="20577"/>
          <ac:spMkLst>
            <pc:docMk/>
            <pc:sldMk cId="3786172662" sldId="264"/>
            <ac:spMk id="6" creationId="{6374ED23-8F13-E3F9-1D56-4BB3E4053212}"/>
          </ac:spMkLst>
        </pc:spChg>
        <pc:picChg chg="add mod">
          <ac:chgData name="Higgs, Hannah" userId="b68ece08-042a-4f97-a49b-bff56da478a8" providerId="ADAL" clId="{5CD6135A-8989-44FA-AD7E-686A0474AE17}" dt="2024-12-23T20:05:34.858" v="548"/>
          <ac:picMkLst>
            <pc:docMk/>
            <pc:sldMk cId="3786172662" sldId="264"/>
            <ac:picMk id="5" creationId="{B8921A9E-0A87-1481-CA08-B0B082A0DDBA}"/>
          </ac:picMkLst>
        </pc:picChg>
      </pc:sldChg>
      <pc:sldChg chg="addSp delSp modSp new mod">
        <pc:chgData name="Higgs, Hannah" userId="b68ece08-042a-4f97-a49b-bff56da478a8" providerId="ADAL" clId="{5CD6135A-8989-44FA-AD7E-686A0474AE17}" dt="2025-01-13T17:42:32.989" v="2079" actId="313"/>
        <pc:sldMkLst>
          <pc:docMk/>
          <pc:sldMk cId="401163806" sldId="265"/>
        </pc:sldMkLst>
        <pc:spChg chg="add mod">
          <ac:chgData name="Higgs, Hannah" userId="b68ece08-042a-4f97-a49b-bff56da478a8" providerId="ADAL" clId="{5CD6135A-8989-44FA-AD7E-686A0474AE17}" dt="2025-01-08T22:11:34.919" v="2071" actId="206"/>
          <ac:spMkLst>
            <pc:docMk/>
            <pc:sldMk cId="401163806" sldId="265"/>
            <ac:spMk id="2" creationId="{3B107A3C-0C07-B0F4-610E-CF320F60ED03}"/>
          </ac:spMkLst>
        </pc:spChg>
        <pc:spChg chg="add mod">
          <ac:chgData name="Higgs, Hannah" userId="b68ece08-042a-4f97-a49b-bff56da478a8" providerId="ADAL" clId="{5CD6135A-8989-44FA-AD7E-686A0474AE17}" dt="2024-12-23T20:27:10.569" v="811"/>
          <ac:spMkLst>
            <pc:docMk/>
            <pc:sldMk cId="401163806" sldId="265"/>
            <ac:spMk id="7" creationId="{FBFE48D7-C2C8-5847-6506-CA7753C702F1}"/>
          </ac:spMkLst>
        </pc:spChg>
        <pc:spChg chg="add mod">
          <ac:chgData name="Higgs, Hannah" userId="b68ece08-042a-4f97-a49b-bff56da478a8" providerId="ADAL" clId="{5CD6135A-8989-44FA-AD7E-686A0474AE17}" dt="2024-12-23T20:27:10.569" v="811"/>
          <ac:spMkLst>
            <pc:docMk/>
            <pc:sldMk cId="401163806" sldId="265"/>
            <ac:spMk id="8" creationId="{24F312AD-9922-4635-019F-94F9C78C7C61}"/>
          </ac:spMkLst>
        </pc:spChg>
        <pc:spChg chg="add mod">
          <ac:chgData name="Higgs, Hannah" userId="b68ece08-042a-4f97-a49b-bff56da478a8" providerId="ADAL" clId="{5CD6135A-8989-44FA-AD7E-686A0474AE17}" dt="2025-01-08T22:12:41.075" v="2074" actId="1076"/>
          <ac:spMkLst>
            <pc:docMk/>
            <pc:sldMk cId="401163806" sldId="265"/>
            <ac:spMk id="11" creationId="{C678160A-F02A-12C7-CEB0-18E20DFAD8B6}"/>
          </ac:spMkLst>
        </pc:spChg>
        <pc:spChg chg="add mod">
          <ac:chgData name="Higgs, Hannah" userId="b68ece08-042a-4f97-a49b-bff56da478a8" providerId="ADAL" clId="{5CD6135A-8989-44FA-AD7E-686A0474AE17}" dt="2025-01-08T15:55:12.995" v="1833" actId="1076"/>
          <ac:spMkLst>
            <pc:docMk/>
            <pc:sldMk cId="401163806" sldId="265"/>
            <ac:spMk id="12" creationId="{88647589-A2A9-9308-E098-7AEE0AF72EA3}"/>
          </ac:spMkLst>
        </pc:spChg>
        <pc:spChg chg="add mod">
          <ac:chgData name="Higgs, Hannah" userId="b68ece08-042a-4f97-a49b-bff56da478a8" providerId="ADAL" clId="{5CD6135A-8989-44FA-AD7E-686A0474AE17}" dt="2025-01-08T15:55:12.995" v="1833" actId="1076"/>
          <ac:spMkLst>
            <pc:docMk/>
            <pc:sldMk cId="401163806" sldId="265"/>
            <ac:spMk id="13" creationId="{0E85E7D8-2E43-8FF3-24D7-93B27437178F}"/>
          </ac:spMkLst>
        </pc:spChg>
        <pc:spChg chg="add mod">
          <ac:chgData name="Higgs, Hannah" userId="b68ece08-042a-4f97-a49b-bff56da478a8" providerId="ADAL" clId="{5CD6135A-8989-44FA-AD7E-686A0474AE17}" dt="2025-01-08T15:55:12.995" v="1833" actId="1076"/>
          <ac:spMkLst>
            <pc:docMk/>
            <pc:sldMk cId="401163806" sldId="265"/>
            <ac:spMk id="14" creationId="{64AC88EB-23C4-2731-0AA7-E231DFD741AF}"/>
          </ac:spMkLst>
        </pc:spChg>
        <pc:spChg chg="add mod">
          <ac:chgData name="Higgs, Hannah" userId="b68ece08-042a-4f97-a49b-bff56da478a8" providerId="ADAL" clId="{5CD6135A-8989-44FA-AD7E-686A0474AE17}" dt="2025-01-08T22:12:41.075" v="2074" actId="1076"/>
          <ac:spMkLst>
            <pc:docMk/>
            <pc:sldMk cId="401163806" sldId="265"/>
            <ac:spMk id="16" creationId="{1E5089B6-72F0-B6AA-3AB7-D25122EECCEF}"/>
          </ac:spMkLst>
        </pc:spChg>
        <pc:spChg chg="add mod">
          <ac:chgData name="Higgs, Hannah" userId="b68ece08-042a-4f97-a49b-bff56da478a8" providerId="ADAL" clId="{5CD6135A-8989-44FA-AD7E-686A0474AE17}" dt="2025-01-08T22:12:41.075" v="2074" actId="1076"/>
          <ac:spMkLst>
            <pc:docMk/>
            <pc:sldMk cId="401163806" sldId="265"/>
            <ac:spMk id="17" creationId="{D717723B-B39E-5CDF-B7B3-DC1ACE21EE76}"/>
          </ac:spMkLst>
        </pc:spChg>
        <pc:spChg chg="add mod">
          <ac:chgData name="Higgs, Hannah" userId="b68ece08-042a-4f97-a49b-bff56da478a8" providerId="ADAL" clId="{5CD6135A-8989-44FA-AD7E-686A0474AE17}" dt="2025-01-08T15:55:12.995" v="1833" actId="1076"/>
          <ac:spMkLst>
            <pc:docMk/>
            <pc:sldMk cId="401163806" sldId="265"/>
            <ac:spMk id="18" creationId="{BEC07084-302A-7230-1098-34409F57D1C9}"/>
          </ac:spMkLst>
        </pc:spChg>
        <pc:spChg chg="add mod">
          <ac:chgData name="Higgs, Hannah" userId="b68ece08-042a-4f97-a49b-bff56da478a8" providerId="ADAL" clId="{5CD6135A-8989-44FA-AD7E-686A0474AE17}" dt="2025-01-08T15:55:12.995" v="1833" actId="1076"/>
          <ac:spMkLst>
            <pc:docMk/>
            <pc:sldMk cId="401163806" sldId="265"/>
            <ac:spMk id="19" creationId="{4FBFAFE5-A293-11FB-6B79-8A8D1B36DFED}"/>
          </ac:spMkLst>
        </pc:spChg>
        <pc:spChg chg="add mod">
          <ac:chgData name="Higgs, Hannah" userId="b68ece08-042a-4f97-a49b-bff56da478a8" providerId="ADAL" clId="{5CD6135A-8989-44FA-AD7E-686A0474AE17}" dt="2025-01-08T15:55:12.995" v="1833" actId="1076"/>
          <ac:spMkLst>
            <pc:docMk/>
            <pc:sldMk cId="401163806" sldId="265"/>
            <ac:spMk id="20" creationId="{DDA85EEF-A2C3-92D4-1A9D-D4F901DFC8D3}"/>
          </ac:spMkLst>
        </pc:spChg>
        <pc:spChg chg="add mod">
          <ac:chgData name="Higgs, Hannah" userId="b68ece08-042a-4f97-a49b-bff56da478a8" providerId="ADAL" clId="{5CD6135A-8989-44FA-AD7E-686A0474AE17}" dt="2025-01-08T15:55:12.995" v="1833" actId="1076"/>
          <ac:spMkLst>
            <pc:docMk/>
            <pc:sldMk cId="401163806" sldId="265"/>
            <ac:spMk id="21" creationId="{860B4CD5-50D6-7E7E-C639-BCB131172488}"/>
          </ac:spMkLst>
        </pc:spChg>
        <pc:spChg chg="add mod">
          <ac:chgData name="Higgs, Hannah" userId="b68ece08-042a-4f97-a49b-bff56da478a8" providerId="ADAL" clId="{5CD6135A-8989-44FA-AD7E-686A0474AE17}" dt="2025-01-08T15:55:12.995" v="1833" actId="1076"/>
          <ac:spMkLst>
            <pc:docMk/>
            <pc:sldMk cId="401163806" sldId="265"/>
            <ac:spMk id="22" creationId="{20786C05-18EF-45CE-0425-9C98197CA61B}"/>
          </ac:spMkLst>
        </pc:spChg>
        <pc:spChg chg="add mod">
          <ac:chgData name="Higgs, Hannah" userId="b68ece08-042a-4f97-a49b-bff56da478a8" providerId="ADAL" clId="{5CD6135A-8989-44FA-AD7E-686A0474AE17}" dt="2025-01-08T15:55:12.995" v="1833" actId="1076"/>
          <ac:spMkLst>
            <pc:docMk/>
            <pc:sldMk cId="401163806" sldId="265"/>
            <ac:spMk id="23" creationId="{10364C79-F105-8AC4-6352-1231E564B57B}"/>
          </ac:spMkLst>
        </pc:spChg>
        <pc:spChg chg="add mod">
          <ac:chgData name="Higgs, Hannah" userId="b68ece08-042a-4f97-a49b-bff56da478a8" providerId="ADAL" clId="{5CD6135A-8989-44FA-AD7E-686A0474AE17}" dt="2025-01-13T17:42:32.989" v="2079" actId="313"/>
          <ac:spMkLst>
            <pc:docMk/>
            <pc:sldMk cId="401163806" sldId="265"/>
            <ac:spMk id="24" creationId="{59D92344-B82A-AFBE-E154-BE3BD6573B10}"/>
          </ac:spMkLst>
        </pc:spChg>
        <pc:spChg chg="add mod">
          <ac:chgData name="Higgs, Hannah" userId="b68ece08-042a-4f97-a49b-bff56da478a8" providerId="ADAL" clId="{5CD6135A-8989-44FA-AD7E-686A0474AE17}" dt="2025-01-08T15:55:12.995" v="1833" actId="1076"/>
          <ac:spMkLst>
            <pc:docMk/>
            <pc:sldMk cId="401163806" sldId="265"/>
            <ac:spMk id="25" creationId="{5C9A1C64-666E-5111-754B-DE86E29DD7E0}"/>
          </ac:spMkLst>
        </pc:spChg>
        <pc:spChg chg="add mod">
          <ac:chgData name="Higgs, Hannah" userId="b68ece08-042a-4f97-a49b-bff56da478a8" providerId="ADAL" clId="{5CD6135A-8989-44FA-AD7E-686A0474AE17}" dt="2025-01-08T15:55:12.995" v="1833" actId="1076"/>
          <ac:spMkLst>
            <pc:docMk/>
            <pc:sldMk cId="401163806" sldId="265"/>
            <ac:spMk id="26" creationId="{A9E3937E-57A9-1633-380E-D9BC231DB693}"/>
          </ac:spMkLst>
        </pc:spChg>
        <pc:spChg chg="add mod">
          <ac:chgData name="Higgs, Hannah" userId="b68ece08-042a-4f97-a49b-bff56da478a8" providerId="ADAL" clId="{5CD6135A-8989-44FA-AD7E-686A0474AE17}" dt="2025-01-08T15:55:12.995" v="1833" actId="1076"/>
          <ac:spMkLst>
            <pc:docMk/>
            <pc:sldMk cId="401163806" sldId="265"/>
            <ac:spMk id="27" creationId="{26DF106F-E167-7A0E-C78B-2A0FE8D2A8FF}"/>
          </ac:spMkLst>
        </pc:spChg>
        <pc:spChg chg="add mod">
          <ac:chgData name="Higgs, Hannah" userId="b68ece08-042a-4f97-a49b-bff56da478a8" providerId="ADAL" clId="{5CD6135A-8989-44FA-AD7E-686A0474AE17}" dt="2025-01-08T15:55:12.995" v="1833" actId="1076"/>
          <ac:spMkLst>
            <pc:docMk/>
            <pc:sldMk cId="401163806" sldId="265"/>
            <ac:spMk id="28" creationId="{0A8A5C8E-9A3E-96E5-77FA-A88AAD4F83D1}"/>
          </ac:spMkLst>
        </pc:spChg>
        <pc:spChg chg="add mod">
          <ac:chgData name="Higgs, Hannah" userId="b68ece08-042a-4f97-a49b-bff56da478a8" providerId="ADAL" clId="{5CD6135A-8989-44FA-AD7E-686A0474AE17}" dt="2025-01-08T15:55:12.995" v="1833" actId="1076"/>
          <ac:spMkLst>
            <pc:docMk/>
            <pc:sldMk cId="401163806" sldId="265"/>
            <ac:spMk id="29" creationId="{4F8B407E-9B2A-6AED-7195-8B658C054F6A}"/>
          </ac:spMkLst>
        </pc:spChg>
        <pc:spChg chg="add mod">
          <ac:chgData name="Higgs, Hannah" userId="b68ece08-042a-4f97-a49b-bff56da478a8" providerId="ADAL" clId="{5CD6135A-8989-44FA-AD7E-686A0474AE17}" dt="2025-01-08T15:55:12.995" v="1833" actId="1076"/>
          <ac:spMkLst>
            <pc:docMk/>
            <pc:sldMk cId="401163806" sldId="265"/>
            <ac:spMk id="30" creationId="{1EC0CE94-0464-94CB-EF4E-BE3D5A20EF06}"/>
          </ac:spMkLst>
        </pc:spChg>
        <pc:spChg chg="add mod">
          <ac:chgData name="Higgs, Hannah" userId="b68ece08-042a-4f97-a49b-bff56da478a8" providerId="ADAL" clId="{5CD6135A-8989-44FA-AD7E-686A0474AE17}" dt="2025-01-08T15:55:12.995" v="1833" actId="1076"/>
          <ac:spMkLst>
            <pc:docMk/>
            <pc:sldMk cId="401163806" sldId="265"/>
            <ac:spMk id="31" creationId="{A9589339-2177-56E1-A371-13BE653E586B}"/>
          </ac:spMkLst>
        </pc:spChg>
        <pc:spChg chg="add mod">
          <ac:chgData name="Higgs, Hannah" userId="b68ece08-042a-4f97-a49b-bff56da478a8" providerId="ADAL" clId="{5CD6135A-8989-44FA-AD7E-686A0474AE17}" dt="2025-01-08T15:55:12.995" v="1833" actId="1076"/>
          <ac:spMkLst>
            <pc:docMk/>
            <pc:sldMk cId="401163806" sldId="265"/>
            <ac:spMk id="32" creationId="{6FEEA397-DCAD-600E-7515-1C374F9496CF}"/>
          </ac:spMkLst>
        </pc:spChg>
        <pc:spChg chg="add mod">
          <ac:chgData name="Higgs, Hannah" userId="b68ece08-042a-4f97-a49b-bff56da478a8" providerId="ADAL" clId="{5CD6135A-8989-44FA-AD7E-686A0474AE17}" dt="2025-01-08T15:55:12.995" v="1833" actId="1076"/>
          <ac:spMkLst>
            <pc:docMk/>
            <pc:sldMk cId="401163806" sldId="265"/>
            <ac:spMk id="39" creationId="{889E002F-E23E-059C-85BF-4F8DD9D36DB8}"/>
          </ac:spMkLst>
        </pc:spChg>
        <pc:spChg chg="add mod">
          <ac:chgData name="Higgs, Hannah" userId="b68ece08-042a-4f97-a49b-bff56da478a8" providerId="ADAL" clId="{5CD6135A-8989-44FA-AD7E-686A0474AE17}" dt="2025-01-08T22:12:41.075" v="2074" actId="1076"/>
          <ac:spMkLst>
            <pc:docMk/>
            <pc:sldMk cId="401163806" sldId="265"/>
            <ac:spMk id="43" creationId="{558791A2-EBD0-54A7-8180-C4769B6B2E22}"/>
          </ac:spMkLst>
        </pc:spChg>
        <pc:spChg chg="add mod">
          <ac:chgData name="Higgs, Hannah" userId="b68ece08-042a-4f97-a49b-bff56da478a8" providerId="ADAL" clId="{5CD6135A-8989-44FA-AD7E-686A0474AE17}" dt="2025-01-07T22:33:03.174" v="1676" actId="20577"/>
          <ac:spMkLst>
            <pc:docMk/>
            <pc:sldMk cId="401163806" sldId="265"/>
            <ac:spMk id="44" creationId="{D0075EB9-4E43-75DF-F8A4-0EA06B8F6470}"/>
          </ac:spMkLst>
        </pc:spChg>
        <pc:spChg chg="add mod">
          <ac:chgData name="Higgs, Hannah" userId="b68ece08-042a-4f97-a49b-bff56da478a8" providerId="ADAL" clId="{5CD6135A-8989-44FA-AD7E-686A0474AE17}" dt="2025-01-08T21:59:20.845" v="1978" actId="1076"/>
          <ac:spMkLst>
            <pc:docMk/>
            <pc:sldMk cId="401163806" sldId="265"/>
            <ac:spMk id="53" creationId="{0BD39B93-B3C3-93E7-6048-6E53FE081D17}"/>
          </ac:spMkLst>
        </pc:spChg>
        <pc:spChg chg="add mod">
          <ac:chgData name="Higgs, Hannah" userId="b68ece08-042a-4f97-a49b-bff56da478a8" providerId="ADAL" clId="{5CD6135A-8989-44FA-AD7E-686A0474AE17}" dt="2025-01-08T22:12:57.297" v="2075" actId="164"/>
          <ac:spMkLst>
            <pc:docMk/>
            <pc:sldMk cId="401163806" sldId="265"/>
            <ac:spMk id="54" creationId="{FD97F65A-3544-6520-45E5-09EDCAA547E3}"/>
          </ac:spMkLst>
        </pc:spChg>
        <pc:spChg chg="add mod">
          <ac:chgData name="Higgs, Hannah" userId="b68ece08-042a-4f97-a49b-bff56da478a8" providerId="ADAL" clId="{5CD6135A-8989-44FA-AD7E-686A0474AE17}" dt="2025-01-08T22:12:57.297" v="2075" actId="164"/>
          <ac:spMkLst>
            <pc:docMk/>
            <pc:sldMk cId="401163806" sldId="265"/>
            <ac:spMk id="55" creationId="{75CA7142-BD86-8DB8-F9E2-35C3F424DF88}"/>
          </ac:spMkLst>
        </pc:spChg>
        <pc:spChg chg="add mod">
          <ac:chgData name="Higgs, Hannah" userId="b68ece08-042a-4f97-a49b-bff56da478a8" providerId="ADAL" clId="{5CD6135A-8989-44FA-AD7E-686A0474AE17}" dt="2025-01-08T22:12:57.297" v="2075" actId="164"/>
          <ac:spMkLst>
            <pc:docMk/>
            <pc:sldMk cId="401163806" sldId="265"/>
            <ac:spMk id="56" creationId="{3875D752-B479-BD34-E9DD-DA0CF24A70A1}"/>
          </ac:spMkLst>
        </pc:spChg>
        <pc:spChg chg="add mod">
          <ac:chgData name="Higgs, Hannah" userId="b68ece08-042a-4f97-a49b-bff56da478a8" providerId="ADAL" clId="{5CD6135A-8989-44FA-AD7E-686A0474AE17}" dt="2025-01-08T22:12:57.297" v="2075" actId="164"/>
          <ac:spMkLst>
            <pc:docMk/>
            <pc:sldMk cId="401163806" sldId="265"/>
            <ac:spMk id="58" creationId="{A9F638F5-E96B-8B41-901D-55EFA1173905}"/>
          </ac:spMkLst>
        </pc:spChg>
        <pc:spChg chg="add mod">
          <ac:chgData name="Higgs, Hannah" userId="b68ece08-042a-4f97-a49b-bff56da478a8" providerId="ADAL" clId="{5CD6135A-8989-44FA-AD7E-686A0474AE17}" dt="2025-01-08T22:12:57.297" v="2075" actId="164"/>
          <ac:spMkLst>
            <pc:docMk/>
            <pc:sldMk cId="401163806" sldId="265"/>
            <ac:spMk id="61" creationId="{0A2956B5-C70B-9987-DBE9-64D54A38ACCC}"/>
          </ac:spMkLst>
        </pc:spChg>
        <pc:spChg chg="add mod ord">
          <ac:chgData name="Higgs, Hannah" userId="b68ece08-042a-4f97-a49b-bff56da478a8" providerId="ADAL" clId="{5CD6135A-8989-44FA-AD7E-686A0474AE17}" dt="2025-01-08T22:12:57.297" v="2075" actId="164"/>
          <ac:spMkLst>
            <pc:docMk/>
            <pc:sldMk cId="401163806" sldId="265"/>
            <ac:spMk id="62" creationId="{35DC2674-ADB9-9CE2-DB75-73B39BB5768A}"/>
          </ac:spMkLst>
        </pc:spChg>
        <pc:spChg chg="add mod">
          <ac:chgData name="Higgs, Hannah" userId="b68ece08-042a-4f97-a49b-bff56da478a8" providerId="ADAL" clId="{5CD6135A-8989-44FA-AD7E-686A0474AE17}" dt="2025-01-08T22:12:57.297" v="2075" actId="164"/>
          <ac:spMkLst>
            <pc:docMk/>
            <pc:sldMk cId="401163806" sldId="265"/>
            <ac:spMk id="63" creationId="{C9F61F15-8164-A0A5-8896-CD5DC39304CC}"/>
          </ac:spMkLst>
        </pc:spChg>
        <pc:spChg chg="add mod">
          <ac:chgData name="Higgs, Hannah" userId="b68ece08-042a-4f97-a49b-bff56da478a8" providerId="ADAL" clId="{5CD6135A-8989-44FA-AD7E-686A0474AE17}" dt="2025-01-08T22:12:57.297" v="2075" actId="164"/>
          <ac:spMkLst>
            <pc:docMk/>
            <pc:sldMk cId="401163806" sldId="265"/>
            <ac:spMk id="64" creationId="{4560F42C-25AF-6070-88E3-21195DEE3785}"/>
          </ac:spMkLst>
        </pc:spChg>
        <pc:grpChg chg="add mod">
          <ac:chgData name="Higgs, Hannah" userId="b68ece08-042a-4f97-a49b-bff56da478a8" providerId="ADAL" clId="{5CD6135A-8989-44FA-AD7E-686A0474AE17}" dt="2025-01-08T22:12:57.297" v="2075" actId="164"/>
          <ac:grpSpMkLst>
            <pc:docMk/>
            <pc:sldMk cId="401163806" sldId="265"/>
            <ac:grpSpMk id="65" creationId="{013C598B-331D-D6B8-D687-2F66C5E0CD51}"/>
          </ac:grpSpMkLst>
        </pc:grpChg>
        <pc:picChg chg="add mod">
          <ac:chgData name="Higgs, Hannah" userId="b68ece08-042a-4f97-a49b-bff56da478a8" providerId="ADAL" clId="{5CD6135A-8989-44FA-AD7E-686A0474AE17}" dt="2025-01-08T22:12:57.297" v="2075" actId="164"/>
          <ac:picMkLst>
            <pc:docMk/>
            <pc:sldMk cId="401163806" sldId="265"/>
            <ac:picMk id="3" creationId="{72A80010-FF6B-5456-76D1-A6C36C77E8F6}"/>
          </ac:picMkLst>
        </pc:picChg>
        <pc:picChg chg="add mod">
          <ac:chgData name="Higgs, Hannah" userId="b68ece08-042a-4f97-a49b-bff56da478a8" providerId="ADAL" clId="{5CD6135A-8989-44FA-AD7E-686A0474AE17}" dt="2025-01-07T22:32:58.812" v="1674"/>
          <ac:picMkLst>
            <pc:docMk/>
            <pc:sldMk cId="401163806" sldId="265"/>
            <ac:picMk id="45" creationId="{A9319B2F-F5D6-9431-678E-1DCD0C072A71}"/>
          </ac:picMkLst>
        </pc:picChg>
        <pc:picChg chg="add mod modCrop">
          <ac:chgData name="Higgs, Hannah" userId="b68ece08-042a-4f97-a49b-bff56da478a8" providerId="ADAL" clId="{5CD6135A-8989-44FA-AD7E-686A0474AE17}" dt="2025-01-08T21:55:08.844" v="1954" actId="1076"/>
          <ac:picMkLst>
            <pc:docMk/>
            <pc:sldMk cId="401163806" sldId="265"/>
            <ac:picMk id="49" creationId="{FAAC9A83-5285-5C69-A3D4-E291BCC9A647}"/>
          </ac:picMkLst>
        </pc:picChg>
        <pc:picChg chg="add mod">
          <ac:chgData name="Higgs, Hannah" userId="b68ece08-042a-4f97-a49b-bff56da478a8" providerId="ADAL" clId="{5CD6135A-8989-44FA-AD7E-686A0474AE17}" dt="2025-01-08T21:59:38.022" v="1981" actId="14100"/>
          <ac:picMkLst>
            <pc:docMk/>
            <pc:sldMk cId="401163806" sldId="265"/>
            <ac:picMk id="52" creationId="{E7796D66-9214-6665-5735-8A0095DCDBE8}"/>
          </ac:picMkLst>
        </pc:picChg>
      </pc:sldChg>
      <pc:sldChg chg="addSp delSp modSp new mod">
        <pc:chgData name="Higgs, Hannah" userId="b68ece08-042a-4f97-a49b-bff56da478a8" providerId="ADAL" clId="{5CD6135A-8989-44FA-AD7E-686A0474AE17}" dt="2025-02-04T17:41:22.330" v="3294" actId="20577"/>
        <pc:sldMkLst>
          <pc:docMk/>
          <pc:sldMk cId="3658754741" sldId="266"/>
        </pc:sldMkLst>
        <pc:spChg chg="add mod">
          <ac:chgData name="Higgs, Hannah" userId="b68ece08-042a-4f97-a49b-bff56da478a8" providerId="ADAL" clId="{5CD6135A-8989-44FA-AD7E-686A0474AE17}" dt="2025-01-13T18:25:12.970" v="2304" actId="1076"/>
          <ac:spMkLst>
            <pc:docMk/>
            <pc:sldMk cId="3658754741" sldId="266"/>
            <ac:spMk id="3" creationId="{ED3AB917-3A1A-023E-B3DC-DF0419913868}"/>
          </ac:spMkLst>
        </pc:spChg>
        <pc:spChg chg="add mod">
          <ac:chgData name="Higgs, Hannah" userId="b68ece08-042a-4f97-a49b-bff56da478a8" providerId="ADAL" clId="{5CD6135A-8989-44FA-AD7E-686A0474AE17}" dt="2025-01-07T22:30:42.966" v="1650" actId="20577"/>
          <ac:spMkLst>
            <pc:docMk/>
            <pc:sldMk cId="3658754741" sldId="266"/>
            <ac:spMk id="4" creationId="{4AA8C762-AAF6-72F0-FE91-6DAFFE881FA4}"/>
          </ac:spMkLst>
        </pc:spChg>
        <pc:spChg chg="add mod">
          <ac:chgData name="Higgs, Hannah" userId="b68ece08-042a-4f97-a49b-bff56da478a8" providerId="ADAL" clId="{5CD6135A-8989-44FA-AD7E-686A0474AE17}" dt="2025-01-13T21:04:07.869" v="3259" actId="1076"/>
          <ac:spMkLst>
            <pc:docMk/>
            <pc:sldMk cId="3658754741" sldId="266"/>
            <ac:spMk id="6" creationId="{A93BEF9C-62DC-29C1-B0F1-633B8A8C3348}"/>
          </ac:spMkLst>
        </pc:spChg>
        <pc:spChg chg="add mod">
          <ac:chgData name="Higgs, Hannah" userId="b68ece08-042a-4f97-a49b-bff56da478a8" providerId="ADAL" clId="{5CD6135A-8989-44FA-AD7E-686A0474AE17}" dt="2025-01-13T18:33:10.578" v="2401" actId="14100"/>
          <ac:spMkLst>
            <pc:docMk/>
            <pc:sldMk cId="3658754741" sldId="266"/>
            <ac:spMk id="8" creationId="{E6BAC4C7-A0EB-8C2B-ACE3-3BBB4AF103C1}"/>
          </ac:spMkLst>
        </pc:spChg>
        <pc:spChg chg="add mod">
          <ac:chgData name="Higgs, Hannah" userId="b68ece08-042a-4f97-a49b-bff56da478a8" providerId="ADAL" clId="{5CD6135A-8989-44FA-AD7E-686A0474AE17}" dt="2025-01-13T18:25:12.970" v="2304" actId="1076"/>
          <ac:spMkLst>
            <pc:docMk/>
            <pc:sldMk cId="3658754741" sldId="266"/>
            <ac:spMk id="11" creationId="{25257383-8362-8131-92DA-871EA1300112}"/>
          </ac:spMkLst>
        </pc:spChg>
        <pc:spChg chg="add mod">
          <ac:chgData name="Higgs, Hannah" userId="b68ece08-042a-4f97-a49b-bff56da478a8" providerId="ADAL" clId="{5CD6135A-8989-44FA-AD7E-686A0474AE17}" dt="2025-01-13T18:25:12.970" v="2304" actId="1076"/>
          <ac:spMkLst>
            <pc:docMk/>
            <pc:sldMk cId="3658754741" sldId="266"/>
            <ac:spMk id="12" creationId="{120C6DCE-5FC3-3321-7946-50A92CE04694}"/>
          </ac:spMkLst>
        </pc:spChg>
        <pc:spChg chg="add mod">
          <ac:chgData name="Higgs, Hannah" userId="b68ece08-042a-4f97-a49b-bff56da478a8" providerId="ADAL" clId="{5CD6135A-8989-44FA-AD7E-686A0474AE17}" dt="2025-01-13T18:32:55.872" v="2398" actId="14100"/>
          <ac:spMkLst>
            <pc:docMk/>
            <pc:sldMk cId="3658754741" sldId="266"/>
            <ac:spMk id="13" creationId="{474DD157-627E-DE05-86F7-D828806B6F4D}"/>
          </ac:spMkLst>
        </pc:spChg>
        <pc:spChg chg="add mod">
          <ac:chgData name="Higgs, Hannah" userId="b68ece08-042a-4f97-a49b-bff56da478a8" providerId="ADAL" clId="{5CD6135A-8989-44FA-AD7E-686A0474AE17}" dt="2025-01-13T18:33:05.460" v="2400" actId="14100"/>
          <ac:spMkLst>
            <pc:docMk/>
            <pc:sldMk cId="3658754741" sldId="266"/>
            <ac:spMk id="14" creationId="{B3DE90D8-80D4-6252-6F42-C5068DDB4906}"/>
          </ac:spMkLst>
        </pc:spChg>
        <pc:spChg chg="mod topLvl">
          <ac:chgData name="Higgs, Hannah" userId="b68ece08-042a-4f97-a49b-bff56da478a8" providerId="ADAL" clId="{5CD6135A-8989-44FA-AD7E-686A0474AE17}" dt="2025-01-13T18:25:12.970" v="2304" actId="1076"/>
          <ac:spMkLst>
            <pc:docMk/>
            <pc:sldMk cId="3658754741" sldId="266"/>
            <ac:spMk id="17" creationId="{82D9263D-C579-FA6F-CC19-1FB697D7430B}"/>
          </ac:spMkLst>
        </pc:spChg>
        <pc:spChg chg="add mod">
          <ac:chgData name="Higgs, Hannah" userId="b68ece08-042a-4f97-a49b-bff56da478a8" providerId="ADAL" clId="{5CD6135A-8989-44FA-AD7E-686A0474AE17}" dt="2025-01-13T18:34:53.512" v="2408" actId="1076"/>
          <ac:spMkLst>
            <pc:docMk/>
            <pc:sldMk cId="3658754741" sldId="266"/>
            <ac:spMk id="18" creationId="{1409294B-3018-C568-39B6-83F8F8C9F51D}"/>
          </ac:spMkLst>
        </pc:spChg>
        <pc:spChg chg="add mod">
          <ac:chgData name="Higgs, Hannah" userId="b68ece08-042a-4f97-a49b-bff56da478a8" providerId="ADAL" clId="{5CD6135A-8989-44FA-AD7E-686A0474AE17}" dt="2025-01-13T18:32:52.040" v="2397" actId="14100"/>
          <ac:spMkLst>
            <pc:docMk/>
            <pc:sldMk cId="3658754741" sldId="266"/>
            <ac:spMk id="19" creationId="{EBAF5AC0-5D82-7EA3-5C3F-0A839BD00982}"/>
          </ac:spMkLst>
        </pc:spChg>
        <pc:spChg chg="add mod">
          <ac:chgData name="Higgs, Hannah" userId="b68ece08-042a-4f97-a49b-bff56da478a8" providerId="ADAL" clId="{5CD6135A-8989-44FA-AD7E-686A0474AE17}" dt="2025-02-04T17:41:22.330" v="3294" actId="20577"/>
          <ac:spMkLst>
            <pc:docMk/>
            <pc:sldMk cId="3658754741" sldId="266"/>
            <ac:spMk id="20" creationId="{7E7F9CF0-FD65-F58F-CCDA-E1CA56612310}"/>
          </ac:spMkLst>
        </pc:spChg>
        <pc:spChg chg="add mod">
          <ac:chgData name="Higgs, Hannah" userId="b68ece08-042a-4f97-a49b-bff56da478a8" providerId="ADAL" clId="{5CD6135A-8989-44FA-AD7E-686A0474AE17}" dt="2025-01-13T17:48:18.017" v="2083"/>
          <ac:spMkLst>
            <pc:docMk/>
            <pc:sldMk cId="3658754741" sldId="266"/>
            <ac:spMk id="21" creationId="{F5F22E63-9B5E-D8A8-F60F-AEDE0481C2C9}"/>
          </ac:spMkLst>
        </pc:spChg>
        <pc:spChg chg="add mod">
          <ac:chgData name="Higgs, Hannah" userId="b68ece08-042a-4f97-a49b-bff56da478a8" providerId="ADAL" clId="{5CD6135A-8989-44FA-AD7E-686A0474AE17}" dt="2025-01-13T17:48:18.017" v="2083"/>
          <ac:spMkLst>
            <pc:docMk/>
            <pc:sldMk cId="3658754741" sldId="266"/>
            <ac:spMk id="22" creationId="{826AA5CD-2B37-EB1D-0DAD-91BAFF43085F}"/>
          </ac:spMkLst>
        </pc:spChg>
        <pc:spChg chg="add mod ord">
          <ac:chgData name="Higgs, Hannah" userId="b68ece08-042a-4f97-a49b-bff56da478a8" providerId="ADAL" clId="{5CD6135A-8989-44FA-AD7E-686A0474AE17}" dt="2025-01-13T18:25:12.970" v="2304" actId="1076"/>
          <ac:spMkLst>
            <pc:docMk/>
            <pc:sldMk cId="3658754741" sldId="266"/>
            <ac:spMk id="25" creationId="{CC8CBE06-7E2B-8803-122B-99D78CC6959F}"/>
          </ac:spMkLst>
        </pc:spChg>
        <pc:spChg chg="add mod">
          <ac:chgData name="Higgs, Hannah" userId="b68ece08-042a-4f97-a49b-bff56da478a8" providerId="ADAL" clId="{5CD6135A-8989-44FA-AD7E-686A0474AE17}" dt="2025-01-13T18:29:37.650" v="2309" actId="1076"/>
          <ac:spMkLst>
            <pc:docMk/>
            <pc:sldMk cId="3658754741" sldId="266"/>
            <ac:spMk id="26" creationId="{CB75835E-5437-8CC8-500C-BD4749F87B02}"/>
          </ac:spMkLst>
        </pc:spChg>
        <pc:picChg chg="add mod">
          <ac:chgData name="Higgs, Hannah" userId="b68ece08-042a-4f97-a49b-bff56da478a8" providerId="ADAL" clId="{5CD6135A-8989-44FA-AD7E-686A0474AE17}" dt="2025-01-07T22:30:57.078" v="1651" actId="1076"/>
          <ac:picMkLst>
            <pc:docMk/>
            <pc:sldMk cId="3658754741" sldId="266"/>
            <ac:picMk id="5" creationId="{39A002FF-8E14-4BFD-927B-787602144033}"/>
          </ac:picMkLst>
        </pc:picChg>
        <pc:picChg chg="add mod modCrop">
          <ac:chgData name="Higgs, Hannah" userId="b68ece08-042a-4f97-a49b-bff56da478a8" providerId="ADAL" clId="{5CD6135A-8989-44FA-AD7E-686A0474AE17}" dt="2025-01-13T22:05:32.277" v="3293" actId="14861"/>
          <ac:picMkLst>
            <pc:docMk/>
            <pc:sldMk cId="3658754741" sldId="266"/>
            <ac:picMk id="7" creationId="{AE94BBA0-C930-0376-A244-66A3B2664F91}"/>
          </ac:picMkLst>
        </pc:picChg>
        <pc:picChg chg="add mod">
          <ac:chgData name="Higgs, Hannah" userId="b68ece08-042a-4f97-a49b-bff56da478a8" providerId="ADAL" clId="{5CD6135A-8989-44FA-AD7E-686A0474AE17}" dt="2025-01-13T22:05:32.277" v="3293" actId="14861"/>
          <ac:picMkLst>
            <pc:docMk/>
            <pc:sldMk cId="3658754741" sldId="266"/>
            <ac:picMk id="9" creationId="{AAE4A614-5267-6322-B8AB-942335952ECB}"/>
          </ac:picMkLst>
        </pc:picChg>
        <pc:picChg chg="add mod">
          <ac:chgData name="Higgs, Hannah" userId="b68ece08-042a-4f97-a49b-bff56da478a8" providerId="ADAL" clId="{5CD6135A-8989-44FA-AD7E-686A0474AE17}" dt="2025-01-13T18:23:33.608" v="2302" actId="1076"/>
          <ac:picMkLst>
            <pc:docMk/>
            <pc:sldMk cId="3658754741" sldId="266"/>
            <ac:picMk id="10" creationId="{99C3C28A-E980-B732-AF59-203939123147}"/>
          </ac:picMkLst>
        </pc:pic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685800" y="1594485"/>
            <a:ext cx="7772400" cy="450123"/>
          </a:xfrm>
          <a:prstGeom prst="rect">
            <a:avLst/>
          </a:prstGeom>
        </p:spPr>
        <p:txBody>
          <a:bodyPr wrap="square" lIns="0" tIns="0" rIns="0" bIns="0">
            <a:spAutoFit/>
          </a:bodyPr>
          <a:lstStyle>
            <a:lvl1pPr>
              <a:defRPr sz="2925" b="0" i="0">
                <a:solidFill>
                  <a:schemeClr val="tx1"/>
                </a:solidFill>
                <a:latin typeface="Calibri"/>
                <a:cs typeface="Calibri"/>
              </a:defRPr>
            </a:lvl1pPr>
          </a:lstStyle>
          <a:p>
            <a:endParaRPr/>
          </a:p>
        </p:txBody>
      </p:sp>
      <p:sp>
        <p:nvSpPr>
          <p:cNvPr id="3" name="Holder 3"/>
          <p:cNvSpPr>
            <a:spLocks noGrp="1"/>
          </p:cNvSpPr>
          <p:nvPr>
            <p:ph type="subTitle" idx="4"/>
          </p:nvPr>
        </p:nvSpPr>
        <p:spPr>
          <a:xfrm>
            <a:off x="1371600" y="2880360"/>
            <a:ext cx="6400800" cy="450123"/>
          </a:xfrm>
          <a:prstGeom prst="rect">
            <a:avLst/>
          </a:prstGeom>
        </p:spPr>
        <p:txBody>
          <a:bodyPr wrap="square" lIns="0" tIns="0" rIns="0" bIns="0">
            <a:spAutoFit/>
          </a:bodyPr>
          <a:lstStyle>
            <a:lvl1pPr>
              <a:defRPr sz="2925" b="0" i="0">
                <a:solidFill>
                  <a:schemeClr val="tx1"/>
                </a:solidFill>
                <a:latin typeface="Calibri"/>
                <a:cs typeface="Calibri"/>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2/4/2025</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a:xfrm>
            <a:off x="3656380" y="448205"/>
            <a:ext cx="5330666" cy="450123"/>
          </a:xfrm>
        </p:spPr>
        <p:txBody>
          <a:bodyPr lIns="0" tIns="0" rIns="0" bIns="0"/>
          <a:lstStyle>
            <a:lvl1pPr>
              <a:defRPr sz="2925" b="0" i="0">
                <a:solidFill>
                  <a:schemeClr val="tx1"/>
                </a:solidFill>
                <a:latin typeface="Calibri"/>
                <a:cs typeface="Calibri"/>
              </a:defRPr>
            </a:lvl1pPr>
          </a:lstStyle>
          <a:p>
            <a:endParaRPr/>
          </a:p>
        </p:txBody>
      </p:sp>
      <p:sp>
        <p:nvSpPr>
          <p:cNvPr id="3" name="Holder 3"/>
          <p:cNvSpPr>
            <a:spLocks noGrp="1"/>
          </p:cNvSpPr>
          <p:nvPr>
            <p:ph type="body" idx="1"/>
          </p:nvPr>
        </p:nvSpPr>
        <p:spPr>
          <a:xfrm>
            <a:off x="3656380" y="2483909"/>
            <a:ext cx="5294471" cy="450123"/>
          </a:xfrm>
        </p:spPr>
        <p:txBody>
          <a:bodyPr lIns="0" tIns="0" rIns="0" bIns="0"/>
          <a:lstStyle>
            <a:lvl1pPr>
              <a:defRPr sz="2925" b="0" i="0">
                <a:solidFill>
                  <a:schemeClr val="tx1"/>
                </a:solidFill>
                <a:latin typeface="Calibri"/>
                <a:cs typeface="Calibri"/>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2/4/2025</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a:xfrm>
            <a:off x="3656380" y="448205"/>
            <a:ext cx="5330666" cy="450123"/>
          </a:xfrm>
        </p:spPr>
        <p:txBody>
          <a:bodyPr lIns="0" tIns="0" rIns="0" bIns="0"/>
          <a:lstStyle>
            <a:lvl1pPr>
              <a:defRPr sz="2925" b="0" i="0">
                <a:solidFill>
                  <a:schemeClr val="tx1"/>
                </a:solidFill>
                <a:latin typeface="Calibri"/>
                <a:cs typeface="Calibri"/>
              </a:defRPr>
            </a:lvl1pPr>
          </a:lstStyle>
          <a:p>
            <a:endParaRPr/>
          </a:p>
        </p:txBody>
      </p:sp>
      <p:sp>
        <p:nvSpPr>
          <p:cNvPr id="3" name="Holder 3"/>
          <p:cNvSpPr>
            <a:spLocks noGrp="1"/>
          </p:cNvSpPr>
          <p:nvPr>
            <p:ph sz="half" idx="2"/>
          </p:nvPr>
        </p:nvSpPr>
        <p:spPr>
          <a:xfrm>
            <a:off x="457200" y="1183005"/>
            <a:ext cx="3977640" cy="600164"/>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4709160" y="1183005"/>
            <a:ext cx="3977640" cy="600164"/>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2/4/2025</a:t>
            </a:fld>
            <a:endParaRPr lang="en-US"/>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a:xfrm>
            <a:off x="3656380" y="448205"/>
            <a:ext cx="5330666" cy="450123"/>
          </a:xfrm>
        </p:spPr>
        <p:txBody>
          <a:bodyPr lIns="0" tIns="0" rIns="0" bIns="0"/>
          <a:lstStyle>
            <a:lvl1pPr>
              <a:defRPr sz="2925" b="0" i="0">
                <a:solidFill>
                  <a:schemeClr val="tx1"/>
                </a:solidFill>
                <a:latin typeface="Calibri"/>
                <a:cs typeface="Calibri"/>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2/4/2025</a:t>
            </a:fld>
            <a:endParaRPr lang="en-US"/>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2/4/2025</a:t>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older 2"/>
          <p:cNvSpPr>
            <a:spLocks noGrp="1"/>
          </p:cNvSpPr>
          <p:nvPr>
            <p:ph type="title"/>
          </p:nvPr>
        </p:nvSpPr>
        <p:spPr>
          <a:xfrm>
            <a:off x="3656380" y="448205"/>
            <a:ext cx="5330666" cy="600164"/>
          </a:xfrm>
          <a:prstGeom prst="rect">
            <a:avLst/>
          </a:prstGeom>
        </p:spPr>
        <p:txBody>
          <a:bodyPr wrap="square" lIns="0" tIns="0" rIns="0" bIns="0">
            <a:spAutoFit/>
          </a:bodyPr>
          <a:lstStyle>
            <a:lvl1pPr>
              <a:defRPr sz="3900" b="0" i="0">
                <a:solidFill>
                  <a:schemeClr val="tx1"/>
                </a:solidFill>
                <a:latin typeface="Calibri"/>
                <a:cs typeface="Calibri"/>
              </a:defRPr>
            </a:lvl1pPr>
          </a:lstStyle>
          <a:p>
            <a:endParaRPr/>
          </a:p>
        </p:txBody>
      </p:sp>
      <p:sp>
        <p:nvSpPr>
          <p:cNvPr id="3" name="Holder 3"/>
          <p:cNvSpPr>
            <a:spLocks noGrp="1"/>
          </p:cNvSpPr>
          <p:nvPr>
            <p:ph type="body" idx="1"/>
          </p:nvPr>
        </p:nvSpPr>
        <p:spPr>
          <a:xfrm>
            <a:off x="3656380" y="2483909"/>
            <a:ext cx="5294471" cy="600164"/>
          </a:xfrm>
          <a:prstGeom prst="rect">
            <a:avLst/>
          </a:prstGeom>
        </p:spPr>
        <p:txBody>
          <a:bodyPr wrap="square" lIns="0" tIns="0" rIns="0" bIns="0">
            <a:spAutoFit/>
          </a:bodyPr>
          <a:lstStyle>
            <a:lvl1pPr>
              <a:defRPr sz="3900" b="0" i="0">
                <a:solidFill>
                  <a:schemeClr val="tx1"/>
                </a:solidFill>
                <a:latin typeface="Calibri"/>
                <a:cs typeface="Calibri"/>
              </a:defRPr>
            </a:lvl1pPr>
          </a:lstStyle>
          <a:p>
            <a:endParaRPr/>
          </a:p>
        </p:txBody>
      </p:sp>
      <p:sp>
        <p:nvSpPr>
          <p:cNvPr id="4" name="Holder 4"/>
          <p:cNvSpPr>
            <a:spLocks noGrp="1"/>
          </p:cNvSpPr>
          <p:nvPr>
            <p:ph type="ftr" sz="quarter" idx="5"/>
          </p:nvPr>
        </p:nvSpPr>
        <p:spPr>
          <a:xfrm>
            <a:off x="3108960" y="4783455"/>
            <a:ext cx="2926080" cy="276999"/>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457200" y="4783455"/>
            <a:ext cx="2103120" cy="276999"/>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2/4/2025</a:t>
            </a:fld>
            <a:endParaRPr lang="en-US"/>
          </a:p>
        </p:txBody>
      </p:sp>
      <p:sp>
        <p:nvSpPr>
          <p:cNvPr id="6" name="Holder 6"/>
          <p:cNvSpPr>
            <a:spLocks noGrp="1"/>
          </p:cNvSpPr>
          <p:nvPr>
            <p:ph type="sldNum" sz="quarter" idx="7"/>
          </p:nvPr>
        </p:nvSpPr>
        <p:spPr>
          <a:xfrm>
            <a:off x="6583680" y="4783455"/>
            <a:ext cx="2103120" cy="276999"/>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t>‹#›</a:t>
            </a:fld>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342900">
        <a:defRPr>
          <a:latin typeface="+mn-lt"/>
          <a:ea typeface="+mn-ea"/>
          <a:cs typeface="+mn-cs"/>
        </a:defRPr>
      </a:lvl2pPr>
      <a:lvl3pPr marL="685800">
        <a:defRPr>
          <a:latin typeface="+mn-lt"/>
          <a:ea typeface="+mn-ea"/>
          <a:cs typeface="+mn-cs"/>
        </a:defRPr>
      </a:lvl3pPr>
      <a:lvl4pPr marL="1028700">
        <a:defRPr>
          <a:latin typeface="+mn-lt"/>
          <a:ea typeface="+mn-ea"/>
          <a:cs typeface="+mn-cs"/>
        </a:defRPr>
      </a:lvl4pPr>
      <a:lvl5pPr marL="1371600">
        <a:defRPr>
          <a:latin typeface="+mn-lt"/>
          <a:ea typeface="+mn-ea"/>
          <a:cs typeface="+mn-cs"/>
        </a:defRPr>
      </a:lvl5pPr>
      <a:lvl6pPr marL="1714500">
        <a:defRPr>
          <a:latin typeface="+mn-lt"/>
          <a:ea typeface="+mn-ea"/>
          <a:cs typeface="+mn-cs"/>
        </a:defRPr>
      </a:lvl6pPr>
      <a:lvl7pPr marL="2057400">
        <a:defRPr>
          <a:latin typeface="+mn-lt"/>
          <a:ea typeface="+mn-ea"/>
          <a:cs typeface="+mn-cs"/>
        </a:defRPr>
      </a:lvl7pPr>
      <a:lvl8pPr marL="2400300">
        <a:defRPr>
          <a:latin typeface="+mn-lt"/>
          <a:ea typeface="+mn-ea"/>
          <a:cs typeface="+mn-cs"/>
        </a:defRPr>
      </a:lvl8pPr>
      <a:lvl9pPr marL="2743200">
        <a:defRPr>
          <a:latin typeface="+mn-lt"/>
          <a:ea typeface="+mn-ea"/>
          <a:cs typeface="+mn-cs"/>
        </a:defRPr>
      </a:lvl9pPr>
    </p:bodyStyle>
    <p:otherStyle>
      <a:lvl1pPr marL="0">
        <a:defRPr>
          <a:latin typeface="+mn-lt"/>
          <a:ea typeface="+mn-ea"/>
          <a:cs typeface="+mn-cs"/>
        </a:defRPr>
      </a:lvl1pPr>
      <a:lvl2pPr marL="342900">
        <a:defRPr>
          <a:latin typeface="+mn-lt"/>
          <a:ea typeface="+mn-ea"/>
          <a:cs typeface="+mn-cs"/>
        </a:defRPr>
      </a:lvl2pPr>
      <a:lvl3pPr marL="685800">
        <a:defRPr>
          <a:latin typeface="+mn-lt"/>
          <a:ea typeface="+mn-ea"/>
          <a:cs typeface="+mn-cs"/>
        </a:defRPr>
      </a:lvl3pPr>
      <a:lvl4pPr marL="1028700">
        <a:defRPr>
          <a:latin typeface="+mn-lt"/>
          <a:ea typeface="+mn-ea"/>
          <a:cs typeface="+mn-cs"/>
        </a:defRPr>
      </a:lvl4pPr>
      <a:lvl5pPr marL="1371600">
        <a:defRPr>
          <a:latin typeface="+mn-lt"/>
          <a:ea typeface="+mn-ea"/>
          <a:cs typeface="+mn-cs"/>
        </a:defRPr>
      </a:lvl5pPr>
      <a:lvl6pPr marL="1714500">
        <a:defRPr>
          <a:latin typeface="+mn-lt"/>
          <a:ea typeface="+mn-ea"/>
          <a:cs typeface="+mn-cs"/>
        </a:defRPr>
      </a:lvl6pPr>
      <a:lvl7pPr marL="2057400">
        <a:defRPr>
          <a:latin typeface="+mn-lt"/>
          <a:ea typeface="+mn-ea"/>
          <a:cs typeface="+mn-cs"/>
        </a:defRPr>
      </a:lvl7pPr>
      <a:lvl8pPr marL="2400300">
        <a:defRPr>
          <a:latin typeface="+mn-lt"/>
          <a:ea typeface="+mn-ea"/>
          <a:cs typeface="+mn-cs"/>
        </a:defRPr>
      </a:lvl8pPr>
      <a:lvl9pPr marL="27432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png"/><Relationship Id="rId1" Type="http://schemas.openxmlformats.org/officeDocument/2006/relationships/slideLayout" Target="../slideLayouts/slideLayout5.xml"/><Relationship Id="rId5" Type="http://schemas.openxmlformats.org/officeDocument/2006/relationships/hyperlink" Target="https://www.azed.gov/sites/default/files/2020/09/HowtoAccesstheRegistrationTab.mp4" TargetMode="External"/><Relationship Id="rId4" Type="http://schemas.openxmlformats.org/officeDocument/2006/relationships/hyperlink" Target="https://adeconnect.azed.gov/" TargetMode="External"/></Relationships>
</file>

<file path=ppt/slides/_rels/slide4.xml.rels><?xml version="1.0" encoding="UTF-8" standalone="yes"?>
<Relationships xmlns="http://schemas.openxmlformats.org/package/2006/relationships"><Relationship Id="rId3" Type="http://schemas.openxmlformats.org/officeDocument/2006/relationships/hyperlink" Target="https://adeconnect.azed.gov/" TargetMode="External"/><Relationship Id="rId2" Type="http://schemas.openxmlformats.org/officeDocument/2006/relationships/image" Target="../media/image3.png"/><Relationship Id="rId1" Type="http://schemas.openxmlformats.org/officeDocument/2006/relationships/slideLayout" Target="../slideLayouts/slideLayout5.xml"/><Relationship Id="rId5" Type="http://schemas.openxmlformats.org/officeDocument/2006/relationships/image" Target="../media/image5.png"/><Relationship Id="rId4" Type="http://schemas.openxmlformats.org/officeDocument/2006/relationships/hyperlink" Target="https://www.azed.gov/sites/default/files/2020/09/HowtoAccesstheRegistrationTab.mp4" TargetMode="External"/></Relationships>
</file>

<file path=ppt/slides/_rels/slide5.xml.rels><?xml version="1.0" encoding="UTF-8" standalone="yes"?>
<Relationships xmlns="http://schemas.openxmlformats.org/package/2006/relationships"><Relationship Id="rId8" Type="http://schemas.openxmlformats.org/officeDocument/2006/relationships/image" Target="../media/image9.png"/><Relationship Id="rId3" Type="http://schemas.openxmlformats.org/officeDocument/2006/relationships/image" Target="../media/image6.png"/><Relationship Id="rId7" Type="http://schemas.openxmlformats.org/officeDocument/2006/relationships/image" Target="../media/image8.png"/><Relationship Id="rId2" Type="http://schemas.openxmlformats.org/officeDocument/2006/relationships/hyperlink" Target="https://www.azed.gov/sites/default/files/2020/09/HowtoCreateaNewRoster.mp4" TargetMode="External"/><Relationship Id="rId1" Type="http://schemas.openxmlformats.org/officeDocument/2006/relationships/slideLayout" Target="../slideLayouts/slideLayout5.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7.png"/><Relationship Id="rId9" Type="http://schemas.openxmlformats.org/officeDocument/2006/relationships/image" Target="../media/image10.png"/></Relationships>
</file>

<file path=ppt/slides/_rels/slide6.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3.png"/><Relationship Id="rId1" Type="http://schemas.openxmlformats.org/officeDocument/2006/relationships/slideLayout" Target="../slideLayouts/slideLayout5.xml"/><Relationship Id="rId5" Type="http://schemas.openxmlformats.org/officeDocument/2006/relationships/image" Target="../media/image13.png"/><Relationship Id="rId4" Type="http://schemas.openxmlformats.org/officeDocument/2006/relationships/image" Target="../media/image12.png"/></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3.png"/><Relationship Id="rId1" Type="http://schemas.openxmlformats.org/officeDocument/2006/relationships/slideLayout" Target="../slideLayouts/slideLayout2.xml"/><Relationship Id="rId5" Type="http://schemas.openxmlformats.org/officeDocument/2006/relationships/image" Target="../media/image14.png"/><Relationship Id="rId4" Type="http://schemas.openxmlformats.org/officeDocument/2006/relationships/image" Target="../media/image16.png"/></Relationships>
</file>

<file path=ppt/slides/_rels/slide9.xml.rels><?xml version="1.0" encoding="UTF-8" standalone="yes"?>
<Relationships xmlns="http://schemas.openxmlformats.org/package/2006/relationships"><Relationship Id="rId3" Type="http://schemas.openxmlformats.org/officeDocument/2006/relationships/hyperlink" Target="https://www.azed.gov/sites/default/files/2023/10/CTE-Technical-Skills-Assessment-Overview-Guide.pdf" TargetMode="External"/><Relationship Id="rId2" Type="http://schemas.openxmlformats.org/officeDocument/2006/relationships/image" Target="../media/image1.png"/><Relationship Id="rId1" Type="http://schemas.openxmlformats.org/officeDocument/2006/relationships/slideLayout" Target="../slideLayouts/slideLayout2.xml"/><Relationship Id="rId5" Type="http://schemas.openxmlformats.org/officeDocument/2006/relationships/hyperlink" Target="mailto:CTEAssessmentHelp@azed.gov" TargetMode="External"/><Relationship Id="rId4" Type="http://schemas.openxmlformats.org/officeDocument/2006/relationships/hyperlink" Target="https://www.azed.gov/sites/default/files/2023/10/TSA-Troubleshooting-Guide-with-Video-Links.pdf" TargetMode="External"/></Relationships>
</file>

<file path=ppt/slides/slide1.xml><?xml version="1.0" encoding="utf-8"?>
<p:sld xmlns:a="http://schemas.openxmlformats.org/drawingml/2006/main" xmlns:r="http://schemas.openxmlformats.org/officeDocument/2006/relationships" xmlns:p="http://schemas.openxmlformats.org/presentationml/2006/main" showMasterSp="0">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10" name="object 2">
            <a:extLst>
              <a:ext uri="{FF2B5EF4-FFF2-40B4-BE49-F238E27FC236}">
                <a16:creationId xmlns:a16="http://schemas.microsoft.com/office/drawing/2014/main" id="{BF731AE9-E3D9-A814-FE05-6BD420711E30}"/>
              </a:ext>
            </a:extLst>
          </p:cNvPr>
          <p:cNvSpPr txBox="1">
            <a:spLocks/>
          </p:cNvSpPr>
          <p:nvPr/>
        </p:nvSpPr>
        <p:spPr>
          <a:xfrm>
            <a:off x="3349417" y="437508"/>
            <a:ext cx="5337383" cy="3123615"/>
          </a:xfrm>
          <a:prstGeom prst="rect">
            <a:avLst/>
          </a:prstGeom>
        </p:spPr>
        <p:txBody>
          <a:bodyPr vert="horz" lIns="91440" tIns="45720" rIns="91440" bIns="45720" rtlCol="0" anchor="t">
            <a:normAutofit/>
          </a:bodyPr>
          <a:lstStyle>
            <a:lvl1pPr>
              <a:defRPr>
                <a:latin typeface="+mj-lt"/>
                <a:ea typeface="+mj-ea"/>
                <a:cs typeface="+mj-cs"/>
              </a:defRPr>
            </a:lvl1pPr>
          </a:lstStyle>
          <a:p>
            <a:pPr marL="12700" marR="5080" indent="650240" algn="r"/>
            <a:r>
              <a:rPr lang="en-US" sz="4000" b="1" kern="1200" dirty="0">
                <a:solidFill>
                  <a:srgbClr val="FFFFFF"/>
                </a:solidFill>
                <a:latin typeface="Montserrat" pitchFamily="2" charset="0"/>
              </a:rPr>
              <a:t>How</a:t>
            </a:r>
            <a:r>
              <a:rPr lang="en-US" sz="4000" b="1" kern="1200" spc="-95" dirty="0">
                <a:solidFill>
                  <a:srgbClr val="FFFFFF"/>
                </a:solidFill>
                <a:latin typeface="Montserrat" pitchFamily="2" charset="0"/>
              </a:rPr>
              <a:t> </a:t>
            </a:r>
            <a:r>
              <a:rPr lang="en-US" sz="4000" b="1" kern="1200" dirty="0">
                <a:solidFill>
                  <a:srgbClr val="FFFFFF"/>
                </a:solidFill>
                <a:latin typeface="Montserrat" pitchFamily="2" charset="0"/>
              </a:rPr>
              <a:t>to</a:t>
            </a:r>
            <a:r>
              <a:rPr lang="en-US" sz="4000" b="1" kern="1200" spc="-45" dirty="0">
                <a:solidFill>
                  <a:srgbClr val="FFFFFF"/>
                </a:solidFill>
                <a:latin typeface="Montserrat" pitchFamily="2" charset="0"/>
              </a:rPr>
              <a:t> Create Rosters </a:t>
            </a:r>
            <a:r>
              <a:rPr lang="en-US" sz="4000" b="1" kern="1200" dirty="0">
                <a:solidFill>
                  <a:srgbClr val="FFFFFF"/>
                </a:solidFill>
                <a:latin typeface="Montserrat" pitchFamily="2" charset="0"/>
              </a:rPr>
              <a:t>for the CTE Technical Skills Assessment </a:t>
            </a:r>
          </a:p>
        </p:txBody>
      </p:sp>
      <p:pic>
        <p:nvPicPr>
          <p:cNvPr id="11" name="Picture 10" descr="A logo with a star and a flame&#10;&#10;Description automatically generated">
            <a:extLst>
              <a:ext uri="{FF2B5EF4-FFF2-40B4-BE49-F238E27FC236}">
                <a16:creationId xmlns:a16="http://schemas.microsoft.com/office/drawing/2014/main" id="{2833617E-0BE7-7EFC-8AE7-089EA39ADCB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28692" y="1370076"/>
            <a:ext cx="2509567" cy="2509567"/>
          </a:xfrm>
          <a:prstGeom prst="rect">
            <a:avLst/>
          </a:prstGeom>
        </p:spPr>
      </p:pic>
      <p:sp>
        <p:nvSpPr>
          <p:cNvPr id="12" name="object 3">
            <a:extLst>
              <a:ext uri="{FF2B5EF4-FFF2-40B4-BE49-F238E27FC236}">
                <a16:creationId xmlns:a16="http://schemas.microsoft.com/office/drawing/2014/main" id="{BF2ADD8C-512A-723B-CCEB-A0AF839783B5}"/>
              </a:ext>
            </a:extLst>
          </p:cNvPr>
          <p:cNvSpPr txBox="1"/>
          <p:nvPr/>
        </p:nvSpPr>
        <p:spPr>
          <a:xfrm>
            <a:off x="906171" y="4479130"/>
            <a:ext cx="6434024" cy="378619"/>
          </a:xfrm>
          <a:prstGeom prst="rect">
            <a:avLst/>
          </a:prstGeom>
        </p:spPr>
        <p:txBody>
          <a:bodyPr vert="horz" lIns="91440" tIns="45720" rIns="91440" bIns="45720" rtlCol="0">
            <a:normAutofit/>
          </a:bodyPr>
          <a:lstStyle/>
          <a:p>
            <a:pPr>
              <a:lnSpc>
                <a:spcPct val="90000"/>
              </a:lnSpc>
              <a:spcBef>
                <a:spcPts val="1000"/>
              </a:spcBef>
            </a:pPr>
            <a:r>
              <a:rPr lang="en-US" sz="1500" kern="1200" dirty="0">
                <a:solidFill>
                  <a:srgbClr val="FFFFFF"/>
                </a:solidFill>
                <a:latin typeface="Arial" panose="020B0604020202020204" pitchFamily="34" charset="0"/>
                <a:cs typeface="Arial" panose="020B0604020202020204" pitchFamily="34" charset="0"/>
              </a:rPr>
              <a:t>Arizona</a:t>
            </a:r>
            <a:r>
              <a:rPr lang="en-US" sz="1500" kern="1200" spc="165" dirty="0">
                <a:solidFill>
                  <a:srgbClr val="FFFFFF"/>
                </a:solidFill>
                <a:latin typeface="Arial" panose="020B0604020202020204" pitchFamily="34" charset="0"/>
                <a:cs typeface="Arial" panose="020B0604020202020204" pitchFamily="34" charset="0"/>
              </a:rPr>
              <a:t> </a:t>
            </a:r>
            <a:r>
              <a:rPr lang="en-US" sz="1500" kern="1200" dirty="0">
                <a:solidFill>
                  <a:srgbClr val="FFFFFF"/>
                </a:solidFill>
                <a:latin typeface="Arial" panose="020B0604020202020204" pitchFamily="34" charset="0"/>
                <a:cs typeface="Arial" panose="020B0604020202020204" pitchFamily="34" charset="0"/>
              </a:rPr>
              <a:t>Department</a:t>
            </a:r>
            <a:r>
              <a:rPr lang="en-US" sz="1500" kern="1200" spc="114" dirty="0">
                <a:solidFill>
                  <a:srgbClr val="FFFFFF"/>
                </a:solidFill>
                <a:latin typeface="Arial" panose="020B0604020202020204" pitchFamily="34" charset="0"/>
                <a:cs typeface="Arial" panose="020B0604020202020204" pitchFamily="34" charset="0"/>
              </a:rPr>
              <a:t> </a:t>
            </a:r>
            <a:r>
              <a:rPr lang="en-US" sz="1500" kern="1200" dirty="0">
                <a:solidFill>
                  <a:srgbClr val="FFFFFF"/>
                </a:solidFill>
                <a:latin typeface="Arial" panose="020B0604020202020204" pitchFamily="34" charset="0"/>
                <a:cs typeface="Arial" panose="020B0604020202020204" pitchFamily="34" charset="0"/>
              </a:rPr>
              <a:t>of</a:t>
            </a:r>
            <a:r>
              <a:rPr lang="en-US" sz="1500" kern="1200" spc="25" dirty="0">
                <a:solidFill>
                  <a:srgbClr val="FFFFFF"/>
                </a:solidFill>
                <a:latin typeface="Arial" panose="020B0604020202020204" pitchFamily="34" charset="0"/>
                <a:cs typeface="Arial" panose="020B0604020202020204" pitchFamily="34" charset="0"/>
              </a:rPr>
              <a:t> </a:t>
            </a:r>
            <a:r>
              <a:rPr lang="en-US" sz="1500" kern="1200" dirty="0">
                <a:solidFill>
                  <a:srgbClr val="FFFFFF"/>
                </a:solidFill>
                <a:latin typeface="Arial" panose="020B0604020202020204" pitchFamily="34" charset="0"/>
                <a:cs typeface="Arial" panose="020B0604020202020204" pitchFamily="34" charset="0"/>
              </a:rPr>
              <a:t>Education,</a:t>
            </a:r>
            <a:r>
              <a:rPr lang="en-US" sz="1500" kern="1200" spc="114" dirty="0">
                <a:solidFill>
                  <a:srgbClr val="FFFFFF"/>
                </a:solidFill>
                <a:latin typeface="Arial" panose="020B0604020202020204" pitchFamily="34" charset="0"/>
                <a:cs typeface="Arial" panose="020B0604020202020204" pitchFamily="34" charset="0"/>
              </a:rPr>
              <a:t> </a:t>
            </a:r>
            <a:r>
              <a:rPr lang="en-US" sz="1500" kern="1200" dirty="0">
                <a:solidFill>
                  <a:srgbClr val="FFFFFF"/>
                </a:solidFill>
                <a:latin typeface="Arial" panose="020B0604020202020204" pitchFamily="34" charset="0"/>
                <a:cs typeface="Arial" panose="020B0604020202020204" pitchFamily="34" charset="0"/>
              </a:rPr>
              <a:t>Career</a:t>
            </a:r>
            <a:r>
              <a:rPr lang="en-US" sz="1500" kern="1200" spc="95" dirty="0">
                <a:solidFill>
                  <a:srgbClr val="FFFFFF"/>
                </a:solidFill>
                <a:latin typeface="Arial" panose="020B0604020202020204" pitchFamily="34" charset="0"/>
                <a:cs typeface="Arial" panose="020B0604020202020204" pitchFamily="34" charset="0"/>
              </a:rPr>
              <a:t> </a:t>
            </a:r>
            <a:r>
              <a:rPr lang="en-US" sz="1500" kern="1200" dirty="0">
                <a:solidFill>
                  <a:srgbClr val="FFFFFF"/>
                </a:solidFill>
                <a:latin typeface="Arial" panose="020B0604020202020204" pitchFamily="34" charset="0"/>
                <a:cs typeface="Arial" panose="020B0604020202020204" pitchFamily="34" charset="0"/>
              </a:rPr>
              <a:t>and</a:t>
            </a:r>
            <a:r>
              <a:rPr lang="en-US" sz="1500" kern="1200" spc="95" dirty="0">
                <a:solidFill>
                  <a:srgbClr val="FFFFFF"/>
                </a:solidFill>
                <a:latin typeface="Arial" panose="020B0604020202020204" pitchFamily="34" charset="0"/>
                <a:cs typeface="Arial" panose="020B0604020202020204" pitchFamily="34" charset="0"/>
              </a:rPr>
              <a:t> </a:t>
            </a:r>
            <a:r>
              <a:rPr lang="en-US" sz="1500" kern="1200" dirty="0">
                <a:solidFill>
                  <a:srgbClr val="FFFFFF"/>
                </a:solidFill>
                <a:latin typeface="Arial" panose="020B0604020202020204" pitchFamily="34" charset="0"/>
                <a:cs typeface="Arial" panose="020B0604020202020204" pitchFamily="34" charset="0"/>
              </a:rPr>
              <a:t>Technical</a:t>
            </a:r>
            <a:r>
              <a:rPr lang="en-US" sz="1500" kern="1200" spc="150" dirty="0">
                <a:solidFill>
                  <a:srgbClr val="FFFFFF"/>
                </a:solidFill>
                <a:latin typeface="Arial" panose="020B0604020202020204" pitchFamily="34" charset="0"/>
                <a:cs typeface="Arial" panose="020B0604020202020204" pitchFamily="34" charset="0"/>
              </a:rPr>
              <a:t> </a:t>
            </a:r>
            <a:r>
              <a:rPr lang="en-US" sz="1500" kern="1200" dirty="0">
                <a:solidFill>
                  <a:srgbClr val="FFFFFF"/>
                </a:solidFill>
                <a:latin typeface="Arial" panose="020B0604020202020204" pitchFamily="34" charset="0"/>
                <a:cs typeface="Arial" panose="020B0604020202020204" pitchFamily="34" charset="0"/>
              </a:rPr>
              <a:t>Education</a:t>
            </a:r>
          </a:p>
        </p:txBody>
      </p:sp>
      <p:cxnSp>
        <p:nvCxnSpPr>
          <p:cNvPr id="13" name="Straight Connector 12">
            <a:extLst>
              <a:ext uri="{FF2B5EF4-FFF2-40B4-BE49-F238E27FC236}">
                <a16:creationId xmlns:a16="http://schemas.microsoft.com/office/drawing/2014/main" id="{6741A1CA-F902-60F2-76FC-E2CCCE446382}"/>
              </a:ext>
            </a:extLst>
          </p:cNvPr>
          <p:cNvCxnSpPr/>
          <p:nvPr/>
        </p:nvCxnSpPr>
        <p:spPr>
          <a:xfrm>
            <a:off x="642085" y="2627274"/>
            <a:ext cx="0" cy="2516226"/>
          </a:xfrm>
          <a:prstGeom prst="line">
            <a:avLst/>
          </a:prstGeom>
          <a:ln w="28575">
            <a:solidFill>
              <a:schemeClr val="bg1"/>
            </a:solidFill>
          </a:ln>
          <a:effectLst/>
        </p:spPr>
        <p:style>
          <a:lnRef idx="2">
            <a:schemeClr val="accent1"/>
          </a:lnRef>
          <a:fillRef idx="0">
            <a:schemeClr val="accent1"/>
          </a:fillRef>
          <a:effectRef idx="1">
            <a:schemeClr val="accent1"/>
          </a:effectRef>
          <a:fontRef idx="minor">
            <a:schemeClr val="tx1"/>
          </a:fontRef>
        </p:style>
      </p:cxnSp>
      <p:sp>
        <p:nvSpPr>
          <p:cNvPr id="14" name="Oval 13">
            <a:extLst>
              <a:ext uri="{FF2B5EF4-FFF2-40B4-BE49-F238E27FC236}">
                <a16:creationId xmlns:a16="http://schemas.microsoft.com/office/drawing/2014/main" id="{9D067DD8-A1B1-B347-62EE-03F03D195BEA}"/>
              </a:ext>
            </a:extLst>
          </p:cNvPr>
          <p:cNvSpPr/>
          <p:nvPr/>
        </p:nvSpPr>
        <p:spPr>
          <a:xfrm>
            <a:off x="1087196" y="870554"/>
            <a:ext cx="95785" cy="95787"/>
          </a:xfrm>
          <a:prstGeom prst="ellipse">
            <a:avLst/>
          </a:prstGeom>
          <a:noFill/>
          <a:ln w="15875">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Oval 14">
            <a:extLst>
              <a:ext uri="{FF2B5EF4-FFF2-40B4-BE49-F238E27FC236}">
                <a16:creationId xmlns:a16="http://schemas.microsoft.com/office/drawing/2014/main" id="{1B5DFCAA-0FC4-E8C5-3546-54711F4D4429}"/>
              </a:ext>
            </a:extLst>
          </p:cNvPr>
          <p:cNvSpPr/>
          <p:nvPr/>
        </p:nvSpPr>
        <p:spPr>
          <a:xfrm>
            <a:off x="1371600" y="702236"/>
            <a:ext cx="68351" cy="68353"/>
          </a:xfrm>
          <a:prstGeom prst="ellipse">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TextBox 15">
            <a:extLst>
              <a:ext uri="{FF2B5EF4-FFF2-40B4-BE49-F238E27FC236}">
                <a16:creationId xmlns:a16="http://schemas.microsoft.com/office/drawing/2014/main" id="{3DF45B53-46EC-0955-8091-921BB45D55B8}"/>
              </a:ext>
            </a:extLst>
          </p:cNvPr>
          <p:cNvSpPr txBox="1"/>
          <p:nvPr/>
        </p:nvSpPr>
        <p:spPr>
          <a:xfrm>
            <a:off x="1028262" y="401535"/>
            <a:ext cx="115934" cy="338554"/>
          </a:xfrm>
          <a:prstGeom prst="rect">
            <a:avLst/>
          </a:prstGeom>
          <a:noFill/>
        </p:spPr>
        <p:txBody>
          <a:bodyPr wrap="square" rtlCol="0">
            <a:spAutoFit/>
          </a:bodyPr>
          <a:lstStyle/>
          <a:p>
            <a:r>
              <a:rPr lang="en-US" sz="1600" dirty="0">
                <a:solidFill>
                  <a:schemeClr val="bg1"/>
                </a:solidFill>
                <a:latin typeface="Cavolini" panose="03000502040302020204" pitchFamily="66" charset="0"/>
                <a:cs typeface="Cavolini" panose="03000502040302020204" pitchFamily="66" charset="0"/>
              </a:rPr>
              <a:t>+</a:t>
            </a:r>
          </a:p>
        </p:txBody>
      </p:sp>
      <p:sp>
        <p:nvSpPr>
          <p:cNvPr id="17" name="TextBox 16">
            <a:extLst>
              <a:ext uri="{FF2B5EF4-FFF2-40B4-BE49-F238E27FC236}">
                <a16:creationId xmlns:a16="http://schemas.microsoft.com/office/drawing/2014/main" id="{43A9D85D-65F1-9E39-85D0-5C08A18E2A31}"/>
              </a:ext>
            </a:extLst>
          </p:cNvPr>
          <p:cNvSpPr txBox="1"/>
          <p:nvPr/>
        </p:nvSpPr>
        <p:spPr>
          <a:xfrm>
            <a:off x="8068210" y="4115059"/>
            <a:ext cx="115934" cy="338554"/>
          </a:xfrm>
          <a:prstGeom prst="rect">
            <a:avLst/>
          </a:prstGeom>
          <a:noFill/>
        </p:spPr>
        <p:txBody>
          <a:bodyPr wrap="square" rtlCol="0">
            <a:spAutoFit/>
          </a:bodyPr>
          <a:lstStyle/>
          <a:p>
            <a:r>
              <a:rPr lang="en-US" sz="1600" dirty="0">
                <a:solidFill>
                  <a:schemeClr val="bg1"/>
                </a:solidFill>
                <a:latin typeface="Cavolini" panose="03000502040302020204" pitchFamily="66" charset="0"/>
                <a:cs typeface="Cavolini" panose="03000502040302020204" pitchFamily="66" charset="0"/>
              </a:rPr>
              <a:t>+</a:t>
            </a:r>
          </a:p>
        </p:txBody>
      </p:sp>
      <p:sp>
        <p:nvSpPr>
          <p:cNvPr id="18" name="Oval 17">
            <a:extLst>
              <a:ext uri="{FF2B5EF4-FFF2-40B4-BE49-F238E27FC236}">
                <a16:creationId xmlns:a16="http://schemas.microsoft.com/office/drawing/2014/main" id="{FCE9E48A-09EC-E0F2-CA5A-4F9B14047D03}"/>
              </a:ext>
            </a:extLst>
          </p:cNvPr>
          <p:cNvSpPr/>
          <p:nvPr/>
        </p:nvSpPr>
        <p:spPr>
          <a:xfrm>
            <a:off x="7915716" y="4678521"/>
            <a:ext cx="71819" cy="71820"/>
          </a:xfrm>
          <a:prstGeom prst="ellipse">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Oval 18">
            <a:extLst>
              <a:ext uri="{FF2B5EF4-FFF2-40B4-BE49-F238E27FC236}">
                <a16:creationId xmlns:a16="http://schemas.microsoft.com/office/drawing/2014/main" id="{A9A012EC-7206-9274-26D3-88A1A0612FF3}"/>
              </a:ext>
            </a:extLst>
          </p:cNvPr>
          <p:cNvSpPr/>
          <p:nvPr/>
        </p:nvSpPr>
        <p:spPr>
          <a:xfrm>
            <a:off x="8433881" y="4568202"/>
            <a:ext cx="81469" cy="81469"/>
          </a:xfrm>
          <a:prstGeom prst="ellipse">
            <a:avLst/>
          </a:prstGeom>
          <a:noFill/>
          <a:ln w="127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3">
            <a:extLst>
              <a:ext uri="{FF2B5EF4-FFF2-40B4-BE49-F238E27FC236}">
                <a16:creationId xmlns:a16="http://schemas.microsoft.com/office/drawing/2014/main" id="{D25FAAEF-E4B3-7618-A219-08E0B57E7677}"/>
              </a:ext>
            </a:extLst>
          </p:cNvPr>
          <p:cNvSpPr txBox="1"/>
          <p:nvPr/>
        </p:nvSpPr>
        <p:spPr>
          <a:xfrm>
            <a:off x="381000" y="4826397"/>
            <a:ext cx="4411980" cy="135935"/>
          </a:xfrm>
          <a:prstGeom prst="rect">
            <a:avLst/>
          </a:prstGeom>
        </p:spPr>
        <p:txBody>
          <a:bodyPr vert="horz" wrap="square" lIns="0" tIns="12700" rIns="0" bIns="0" rtlCol="0">
            <a:spAutoFit/>
          </a:bodyPr>
          <a:lstStyle/>
          <a:p>
            <a:pPr marL="12700">
              <a:lnSpc>
                <a:spcPct val="100000"/>
              </a:lnSpc>
              <a:spcBef>
                <a:spcPts val="100"/>
              </a:spcBef>
            </a:pPr>
            <a:r>
              <a:rPr sz="800" dirty="0">
                <a:latin typeface="Arial" panose="020B0604020202020204" pitchFamily="34" charset="0"/>
                <a:cs typeface="Arial" panose="020B0604020202020204" pitchFamily="34" charset="0"/>
              </a:rPr>
              <a:t>Arizona Department of Education, Career and Technical Education</a:t>
            </a:r>
          </a:p>
        </p:txBody>
      </p:sp>
      <p:sp>
        <p:nvSpPr>
          <p:cNvPr id="3" name="object 21">
            <a:extLst>
              <a:ext uri="{FF2B5EF4-FFF2-40B4-BE49-F238E27FC236}">
                <a16:creationId xmlns:a16="http://schemas.microsoft.com/office/drawing/2014/main" id="{FF5F0D9E-0F24-02FF-2539-7EA35F5A0809}"/>
              </a:ext>
            </a:extLst>
          </p:cNvPr>
          <p:cNvSpPr txBox="1">
            <a:spLocks/>
          </p:cNvSpPr>
          <p:nvPr/>
        </p:nvSpPr>
        <p:spPr>
          <a:xfrm>
            <a:off x="6739125" y="4839862"/>
            <a:ext cx="2057400" cy="130164"/>
          </a:xfrm>
          <a:prstGeom prst="rect">
            <a:avLst/>
          </a:prstGeom>
        </p:spPr>
        <p:txBody>
          <a:bodyPr vert="horz" wrap="square" lIns="0" tIns="6985" rIns="0" bIns="0" rtlCol="0" anchor="ctr">
            <a:spAutoFit/>
          </a:bodyPr>
          <a:lstStyle>
            <a:defPPr>
              <a:defRPr lang="en-US"/>
            </a:defPPr>
            <a:lvl1pPr marL="0" algn="r" defTabSz="914400" rtl="0" eaLnBrk="1" latinLnBrk="0" hangingPunct="1">
              <a:defRPr sz="800" b="0" i="0" kern="1200">
                <a:solidFill>
                  <a:schemeClr val="tx1"/>
                </a:solidFill>
                <a:latin typeface="Trebuchet MS"/>
                <a:ea typeface="+mn-ea"/>
                <a:cs typeface="Trebuchet M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12700">
              <a:spcBef>
                <a:spcPts val="55"/>
              </a:spcBef>
            </a:pPr>
            <a:r>
              <a:rPr lang="en-US" spc="-10" dirty="0">
                <a:solidFill>
                  <a:prstClr val="black"/>
                </a:solidFill>
                <a:latin typeface="Arial" panose="020B0604020202020204" pitchFamily="34" charset="0"/>
                <a:cs typeface="Arial" panose="020B0604020202020204" pitchFamily="34" charset="0"/>
              </a:rPr>
              <a:t>Page</a:t>
            </a:r>
            <a:r>
              <a:rPr lang="en-US" spc="-50" dirty="0">
                <a:solidFill>
                  <a:prstClr val="black"/>
                </a:solidFill>
                <a:latin typeface="Arial" panose="020B0604020202020204" pitchFamily="34" charset="0"/>
                <a:cs typeface="Arial" panose="020B0604020202020204" pitchFamily="34" charset="0"/>
              </a:rPr>
              <a:t> </a:t>
            </a:r>
            <a:fld id="{81D60167-4931-47E6-BA6A-407CBD079E47}" type="slidenum">
              <a:rPr smtClean="0">
                <a:solidFill>
                  <a:prstClr val="black"/>
                </a:solidFill>
                <a:latin typeface="Arial" panose="020B0604020202020204" pitchFamily="34" charset="0"/>
                <a:cs typeface="Arial" panose="020B0604020202020204" pitchFamily="34" charset="0"/>
              </a:rPr>
              <a:pPr marL="12700">
                <a:spcBef>
                  <a:spcPts val="55"/>
                </a:spcBef>
              </a:pPr>
              <a:t>2</a:t>
            </a:fld>
            <a:endParaRPr spc="-25" dirty="0">
              <a:solidFill>
                <a:prstClr val="black"/>
              </a:solidFill>
              <a:latin typeface="Arial" panose="020B0604020202020204" pitchFamily="34" charset="0"/>
              <a:cs typeface="Arial" panose="020B0604020202020204" pitchFamily="34" charset="0"/>
            </a:endParaRPr>
          </a:p>
        </p:txBody>
      </p:sp>
      <p:sp>
        <p:nvSpPr>
          <p:cNvPr id="4" name="TextBox 3">
            <a:extLst>
              <a:ext uri="{FF2B5EF4-FFF2-40B4-BE49-F238E27FC236}">
                <a16:creationId xmlns:a16="http://schemas.microsoft.com/office/drawing/2014/main" id="{A9401CD1-4052-3263-943D-6C167F0CDD27}"/>
              </a:ext>
            </a:extLst>
          </p:cNvPr>
          <p:cNvSpPr txBox="1"/>
          <p:nvPr/>
        </p:nvSpPr>
        <p:spPr>
          <a:xfrm>
            <a:off x="228600" y="2043075"/>
            <a:ext cx="2265785" cy="584775"/>
          </a:xfrm>
          <a:prstGeom prst="rect">
            <a:avLst/>
          </a:prstGeom>
          <a:noFill/>
        </p:spPr>
        <p:txBody>
          <a:bodyPr wrap="square">
            <a:spAutoFit/>
          </a:bodyPr>
          <a:lstStyle/>
          <a:p>
            <a:pPr algn="ctr"/>
            <a:r>
              <a:rPr lang="en-US" sz="3200" b="1" spc="-10" dirty="0">
                <a:solidFill>
                  <a:srgbClr val="002D72"/>
                </a:solidFill>
                <a:latin typeface="Montserrat" pitchFamily="2" charset="0"/>
                <a:cs typeface="Trebuchet MS"/>
              </a:rPr>
              <a:t>FYI</a:t>
            </a:r>
            <a:endParaRPr lang="en-US" sz="3200" b="1" dirty="0"/>
          </a:p>
        </p:txBody>
      </p:sp>
      <p:pic>
        <p:nvPicPr>
          <p:cNvPr id="5" name="Picture 4">
            <a:extLst>
              <a:ext uri="{FF2B5EF4-FFF2-40B4-BE49-F238E27FC236}">
                <a16:creationId xmlns:a16="http://schemas.microsoft.com/office/drawing/2014/main" id="{B8921A9E-0A87-1481-CA08-B0B082A0DDB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362200" y="707610"/>
            <a:ext cx="32139" cy="3840480"/>
          </a:xfrm>
          <a:prstGeom prst="rect">
            <a:avLst/>
          </a:prstGeom>
        </p:spPr>
      </p:pic>
      <p:sp>
        <p:nvSpPr>
          <p:cNvPr id="6" name="TextBox 5">
            <a:extLst>
              <a:ext uri="{FF2B5EF4-FFF2-40B4-BE49-F238E27FC236}">
                <a16:creationId xmlns:a16="http://schemas.microsoft.com/office/drawing/2014/main" id="{6374ED23-8F13-E3F9-1D56-4BB3E4053212}"/>
              </a:ext>
            </a:extLst>
          </p:cNvPr>
          <p:cNvSpPr txBox="1"/>
          <p:nvPr/>
        </p:nvSpPr>
        <p:spPr>
          <a:xfrm>
            <a:off x="3200400" y="1026220"/>
            <a:ext cx="5090158" cy="3091059"/>
          </a:xfrm>
          <a:prstGeom prst="roundRect">
            <a:avLst/>
          </a:prstGeom>
          <a:solidFill>
            <a:srgbClr val="002D72"/>
          </a:solidFill>
        </p:spPr>
        <p:txBody>
          <a:bodyPr wrap="square">
            <a:spAutoFit/>
          </a:bodyPr>
          <a:lstStyle/>
          <a:p>
            <a:pPr algn="ctr">
              <a:lnSpc>
                <a:spcPct val="150000"/>
              </a:lnSpc>
            </a:pPr>
            <a:r>
              <a:rPr lang="en-US" sz="2400" dirty="0">
                <a:solidFill>
                  <a:schemeClr val="bg1"/>
                </a:solidFill>
                <a:latin typeface="Arial" panose="020B0604020202020204" pitchFamily="34" charset="0"/>
                <a:cs typeface="Arial" panose="020B0604020202020204" pitchFamily="34" charset="0"/>
              </a:rPr>
              <a:t>Level 1 access is needed to create rosters. You’ll need to use both the Registration tab and the Roster tab. There are two methods of creating rosters. </a:t>
            </a:r>
          </a:p>
        </p:txBody>
      </p:sp>
    </p:spTree>
    <p:extLst>
      <p:ext uri="{BB962C8B-B14F-4D97-AF65-F5344CB8AC3E}">
        <p14:creationId xmlns:p14="http://schemas.microsoft.com/office/powerpoint/2010/main" val="378617266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3011B07B-2AFD-9122-A4FC-A113B20406B1}"/>
              </a:ext>
            </a:extLst>
          </p:cNvPr>
          <p:cNvSpPr txBox="1"/>
          <p:nvPr/>
        </p:nvSpPr>
        <p:spPr>
          <a:xfrm>
            <a:off x="3916870" y="2449826"/>
            <a:ext cx="1919859" cy="369332"/>
          </a:xfrm>
          <a:prstGeom prst="rect">
            <a:avLst/>
          </a:prstGeom>
          <a:noFill/>
        </p:spPr>
        <p:txBody>
          <a:bodyPr wrap="square" rtlCol="0">
            <a:spAutoFit/>
          </a:bodyPr>
          <a:lstStyle/>
          <a:p>
            <a:pPr algn="ctr"/>
            <a:r>
              <a:rPr lang="en-US" dirty="0">
                <a:solidFill>
                  <a:schemeClr val="tx1"/>
                </a:solidFill>
                <a:latin typeface="Arial" panose="020B0604020202020204" pitchFamily="34" charset="0"/>
                <a:cs typeface="Arial" panose="020B0604020202020204" pitchFamily="34" charset="0"/>
              </a:rPr>
              <a:t>Registration Tab</a:t>
            </a:r>
          </a:p>
        </p:txBody>
      </p:sp>
      <p:pic>
        <p:nvPicPr>
          <p:cNvPr id="3" name="Picture 2">
            <a:extLst>
              <a:ext uri="{FF2B5EF4-FFF2-40B4-BE49-F238E27FC236}">
                <a16:creationId xmlns:a16="http://schemas.microsoft.com/office/drawing/2014/main" id="{96F752DA-F1FE-68F4-3E87-CA98398595C7}"/>
              </a:ext>
            </a:extLst>
          </p:cNvPr>
          <p:cNvPicPr>
            <a:picLocks noChangeAspect="1"/>
          </p:cNvPicPr>
          <p:nvPr/>
        </p:nvPicPr>
        <p:blipFill>
          <a:blip r:embed="rId2"/>
          <a:stretch>
            <a:fillRect/>
          </a:stretch>
        </p:blipFill>
        <p:spPr>
          <a:xfrm>
            <a:off x="190500" y="2988309"/>
            <a:ext cx="8763000" cy="1270186"/>
          </a:xfrm>
          <a:prstGeom prst="rect">
            <a:avLst/>
          </a:prstGeom>
          <a:ln w="12700">
            <a:solidFill>
              <a:schemeClr val="tx1"/>
            </a:solidFill>
          </a:ln>
          <a:effectLst>
            <a:outerShdw blurRad="292100" dist="139700" dir="2700000" algn="ctr" rotWithShape="0">
              <a:schemeClr val="tx1">
                <a:alpha val="65000"/>
              </a:schemeClr>
            </a:outerShdw>
          </a:effectLst>
        </p:spPr>
      </p:pic>
      <p:sp>
        <p:nvSpPr>
          <p:cNvPr id="4" name="object 9">
            <a:extLst>
              <a:ext uri="{FF2B5EF4-FFF2-40B4-BE49-F238E27FC236}">
                <a16:creationId xmlns:a16="http://schemas.microsoft.com/office/drawing/2014/main" id="{B3271EEA-68E8-6C9B-948A-85E9030DAC70}"/>
              </a:ext>
            </a:extLst>
          </p:cNvPr>
          <p:cNvSpPr/>
          <p:nvPr/>
        </p:nvSpPr>
        <p:spPr>
          <a:xfrm>
            <a:off x="3916870" y="2419350"/>
            <a:ext cx="1919859" cy="416559"/>
          </a:xfrm>
          <a:custGeom>
            <a:avLst/>
            <a:gdLst/>
            <a:ahLst/>
            <a:cxnLst/>
            <a:rect l="l" t="t" r="r" b="b"/>
            <a:pathLst>
              <a:path w="2449195" h="416559">
                <a:moveTo>
                  <a:pt x="0" y="69341"/>
                </a:moveTo>
                <a:lnTo>
                  <a:pt x="5384" y="42354"/>
                </a:lnTo>
                <a:lnTo>
                  <a:pt x="20053" y="20319"/>
                </a:lnTo>
                <a:lnTo>
                  <a:pt x="41833" y="5448"/>
                </a:lnTo>
                <a:lnTo>
                  <a:pt x="68491" y="0"/>
                </a:lnTo>
                <a:lnTo>
                  <a:pt x="2380322" y="0"/>
                </a:lnTo>
                <a:lnTo>
                  <a:pt x="2406980" y="5448"/>
                </a:lnTo>
                <a:lnTo>
                  <a:pt x="2428760" y="20319"/>
                </a:lnTo>
                <a:lnTo>
                  <a:pt x="2443429" y="42354"/>
                </a:lnTo>
                <a:lnTo>
                  <a:pt x="2448814" y="69341"/>
                </a:lnTo>
                <a:lnTo>
                  <a:pt x="2448814" y="346709"/>
                </a:lnTo>
                <a:lnTo>
                  <a:pt x="2443429" y="373697"/>
                </a:lnTo>
                <a:lnTo>
                  <a:pt x="2428760" y="395744"/>
                </a:lnTo>
                <a:lnTo>
                  <a:pt x="2406980" y="410603"/>
                </a:lnTo>
                <a:lnTo>
                  <a:pt x="2380322" y="416051"/>
                </a:lnTo>
                <a:lnTo>
                  <a:pt x="68491" y="416051"/>
                </a:lnTo>
                <a:lnTo>
                  <a:pt x="41833" y="410603"/>
                </a:lnTo>
                <a:lnTo>
                  <a:pt x="20053" y="395744"/>
                </a:lnTo>
                <a:lnTo>
                  <a:pt x="5384" y="373697"/>
                </a:lnTo>
                <a:lnTo>
                  <a:pt x="0" y="346709"/>
                </a:lnTo>
                <a:lnTo>
                  <a:pt x="0" y="69341"/>
                </a:lnTo>
                <a:close/>
              </a:path>
            </a:pathLst>
          </a:custGeom>
          <a:ln w="28575">
            <a:solidFill>
              <a:srgbClr val="910048"/>
            </a:solidFill>
          </a:ln>
        </p:spPr>
        <p:txBody>
          <a:bodyPr wrap="square" lIns="0" tIns="0" rIns="0" bIns="0" rtlCol="0"/>
          <a:lstStyle/>
          <a:p>
            <a:endParaRPr dirty="0"/>
          </a:p>
        </p:txBody>
      </p:sp>
      <p:cxnSp>
        <p:nvCxnSpPr>
          <p:cNvPr id="5" name="Straight Arrow Connector 4">
            <a:extLst>
              <a:ext uri="{FF2B5EF4-FFF2-40B4-BE49-F238E27FC236}">
                <a16:creationId xmlns:a16="http://schemas.microsoft.com/office/drawing/2014/main" id="{29B2B898-E516-9237-4E1B-10F9BB6B66CC}"/>
              </a:ext>
            </a:extLst>
          </p:cNvPr>
          <p:cNvCxnSpPr>
            <a:cxnSpLocks/>
          </p:cNvCxnSpPr>
          <p:nvPr/>
        </p:nvCxnSpPr>
        <p:spPr>
          <a:xfrm>
            <a:off x="4876799" y="2835909"/>
            <a:ext cx="1" cy="646625"/>
          </a:xfrm>
          <a:prstGeom prst="straightConnector1">
            <a:avLst/>
          </a:prstGeom>
          <a:ln w="28575">
            <a:solidFill>
              <a:srgbClr val="910048"/>
            </a:solidFill>
            <a:tailEnd type="triangle"/>
          </a:ln>
        </p:spPr>
        <p:style>
          <a:lnRef idx="2">
            <a:schemeClr val="accent1"/>
          </a:lnRef>
          <a:fillRef idx="0">
            <a:schemeClr val="accent1"/>
          </a:fillRef>
          <a:effectRef idx="1">
            <a:schemeClr val="accent1"/>
          </a:effectRef>
          <a:fontRef idx="minor">
            <a:schemeClr val="tx1"/>
          </a:fontRef>
        </p:style>
      </p:cxnSp>
      <p:sp>
        <p:nvSpPr>
          <p:cNvPr id="8" name="TextBox 7">
            <a:extLst>
              <a:ext uri="{FF2B5EF4-FFF2-40B4-BE49-F238E27FC236}">
                <a16:creationId xmlns:a16="http://schemas.microsoft.com/office/drawing/2014/main" id="{CA4557F2-256D-5F02-5EF0-86EB8323C0B7}"/>
              </a:ext>
            </a:extLst>
          </p:cNvPr>
          <p:cNvSpPr txBox="1"/>
          <p:nvPr/>
        </p:nvSpPr>
        <p:spPr>
          <a:xfrm>
            <a:off x="86388" y="415222"/>
            <a:ext cx="8962073" cy="584775"/>
          </a:xfrm>
          <a:prstGeom prst="rect">
            <a:avLst/>
          </a:prstGeom>
          <a:noFill/>
        </p:spPr>
        <p:txBody>
          <a:bodyPr wrap="square">
            <a:spAutoFit/>
          </a:bodyPr>
          <a:lstStyle/>
          <a:p>
            <a:pPr algn="ctr"/>
            <a:r>
              <a:rPr lang="en-US" sz="3200" b="1" spc="-10" dirty="0">
                <a:solidFill>
                  <a:srgbClr val="002D72"/>
                </a:solidFill>
                <a:latin typeface="Montserrat" pitchFamily="2" charset="0"/>
                <a:cs typeface="Trebuchet MS"/>
              </a:rPr>
              <a:t>How to Access the Registration Tab</a:t>
            </a:r>
            <a:endParaRPr lang="en-US" sz="3200" b="1" dirty="0"/>
          </a:p>
        </p:txBody>
      </p:sp>
      <p:pic>
        <p:nvPicPr>
          <p:cNvPr id="9" name="Picture 8">
            <a:extLst>
              <a:ext uri="{FF2B5EF4-FFF2-40B4-BE49-F238E27FC236}">
                <a16:creationId xmlns:a16="http://schemas.microsoft.com/office/drawing/2014/main" id="{3D5D2D63-D885-E345-6681-A09EA1125CF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rot="5400000">
            <a:off x="4552946" y="-1276795"/>
            <a:ext cx="38105" cy="4553585"/>
          </a:xfrm>
          <a:prstGeom prst="rect">
            <a:avLst/>
          </a:prstGeom>
        </p:spPr>
      </p:pic>
      <p:sp>
        <p:nvSpPr>
          <p:cNvPr id="10" name="TextBox 9">
            <a:extLst>
              <a:ext uri="{FF2B5EF4-FFF2-40B4-BE49-F238E27FC236}">
                <a16:creationId xmlns:a16="http://schemas.microsoft.com/office/drawing/2014/main" id="{D69BCF14-E8E6-FF7B-C786-A4DFD22D5A7E}"/>
              </a:ext>
            </a:extLst>
          </p:cNvPr>
          <p:cNvSpPr txBox="1"/>
          <p:nvPr/>
        </p:nvSpPr>
        <p:spPr>
          <a:xfrm>
            <a:off x="1027172" y="1259095"/>
            <a:ext cx="7769353" cy="1031051"/>
          </a:xfrm>
          <a:prstGeom prst="rect">
            <a:avLst/>
          </a:prstGeom>
          <a:noFill/>
        </p:spPr>
        <p:txBody>
          <a:bodyPr wrap="square">
            <a:spAutoFit/>
          </a:bodyPr>
          <a:lstStyle/>
          <a:p>
            <a:pPr marL="351948" marR="1059656" indent="-342900" algn="l">
              <a:lnSpc>
                <a:spcPts val="1980"/>
              </a:lnSpc>
              <a:spcBef>
                <a:spcPts val="289"/>
              </a:spcBef>
              <a:buFont typeface="+mj-lt"/>
              <a:buAutoNum type="arabicPeriod"/>
              <a:tabLst>
                <a:tab pos="184309" algn="l"/>
              </a:tabLst>
            </a:pPr>
            <a:r>
              <a:rPr lang="en-US" dirty="0">
                <a:latin typeface="Arial" panose="020B0604020202020204" pitchFamily="34" charset="0"/>
                <a:cs typeface="Arial" panose="020B0604020202020204" pitchFamily="34" charset="0"/>
              </a:rPr>
              <a:t>Go</a:t>
            </a:r>
            <a:r>
              <a:rPr lang="en-US" spc="-60" dirty="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to</a:t>
            </a:r>
            <a:r>
              <a:rPr lang="en-US" spc="-4" dirty="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the</a:t>
            </a:r>
            <a:r>
              <a:rPr lang="en-US" spc="-64" dirty="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ADEConnect</a:t>
            </a:r>
            <a:r>
              <a:rPr lang="en-US" spc="-75" dirty="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Portal</a:t>
            </a:r>
            <a:r>
              <a:rPr lang="en-US" spc="-4" dirty="0">
                <a:latin typeface="Arial" panose="020B0604020202020204" pitchFamily="34" charset="0"/>
                <a:cs typeface="Arial" panose="020B0604020202020204" pitchFamily="34" charset="0"/>
              </a:rPr>
              <a:t> </a:t>
            </a:r>
            <a:r>
              <a:rPr lang="en-US" spc="-19" dirty="0">
                <a:latin typeface="Arial" panose="020B0604020202020204" pitchFamily="34" charset="0"/>
                <a:cs typeface="Arial" panose="020B0604020202020204" pitchFamily="34" charset="0"/>
              </a:rPr>
              <a:t>at </a:t>
            </a:r>
            <a:r>
              <a:rPr lang="en-US" u="sng" spc="-8" dirty="0">
                <a:solidFill>
                  <a:srgbClr val="002D72"/>
                </a:solidFill>
                <a:uFill>
                  <a:solidFill>
                    <a:srgbClr val="002D72"/>
                  </a:solidFill>
                </a:uFill>
                <a:latin typeface="Arial" panose="020B0604020202020204" pitchFamily="34" charset="0"/>
                <a:cs typeface="Arial" panose="020B0604020202020204" pitchFamily="34" charset="0"/>
                <a:hlinkClick r:id="rId4">
                  <a:extLst>
                    <a:ext uri="{A12FA001-AC4F-418D-AE19-62706E023703}">
                      <ahyp:hlinkClr xmlns:ahyp="http://schemas.microsoft.com/office/drawing/2018/hyperlinkcolor" val="tx"/>
                    </a:ext>
                  </a:extLst>
                </a:hlinkClick>
              </a:rPr>
              <a:t>https://adeconnect.azed.gov/</a:t>
            </a:r>
            <a:endParaRPr lang="en-US" dirty="0">
              <a:solidFill>
                <a:srgbClr val="002D72"/>
              </a:solidFill>
              <a:uFill>
                <a:solidFill>
                  <a:srgbClr val="002D72"/>
                </a:solidFill>
              </a:uFill>
              <a:latin typeface="Arial" panose="020B0604020202020204" pitchFamily="34" charset="0"/>
              <a:cs typeface="Arial" panose="020B0604020202020204" pitchFamily="34" charset="0"/>
            </a:endParaRPr>
          </a:p>
          <a:p>
            <a:pPr marL="352425" indent="-342900" algn="l">
              <a:spcBef>
                <a:spcPts val="506"/>
              </a:spcBef>
              <a:buFont typeface="+mj-lt"/>
              <a:buAutoNum type="arabicPeriod"/>
              <a:tabLst>
                <a:tab pos="183833" algn="l"/>
              </a:tabLst>
            </a:pPr>
            <a:r>
              <a:rPr lang="en-US" dirty="0">
                <a:latin typeface="Arial" panose="020B0604020202020204" pitchFamily="34" charset="0"/>
                <a:cs typeface="Arial" panose="020B0604020202020204" pitchFamily="34" charset="0"/>
              </a:rPr>
              <a:t>Click</a:t>
            </a:r>
            <a:r>
              <a:rPr lang="en-US" spc="4" dirty="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on</a:t>
            </a:r>
            <a:r>
              <a:rPr lang="en-US" spc="-4" dirty="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“CTE</a:t>
            </a:r>
            <a:r>
              <a:rPr lang="en-US" spc="8" dirty="0">
                <a:latin typeface="Arial" panose="020B0604020202020204" pitchFamily="34" charset="0"/>
                <a:cs typeface="Arial" panose="020B0604020202020204" pitchFamily="34" charset="0"/>
              </a:rPr>
              <a:t> </a:t>
            </a:r>
            <a:r>
              <a:rPr lang="en-US" spc="-23" dirty="0">
                <a:latin typeface="Arial" panose="020B0604020202020204" pitchFamily="34" charset="0"/>
                <a:cs typeface="Arial" panose="020B0604020202020204" pitchFamily="34" charset="0"/>
              </a:rPr>
              <a:t>Technical</a:t>
            </a:r>
            <a:r>
              <a:rPr lang="en-US" spc="-75" dirty="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Skills</a:t>
            </a:r>
            <a:r>
              <a:rPr lang="en-US" spc="-4" dirty="0">
                <a:latin typeface="Arial" panose="020B0604020202020204" pitchFamily="34" charset="0"/>
                <a:cs typeface="Arial" panose="020B0604020202020204" pitchFamily="34" charset="0"/>
              </a:rPr>
              <a:t> </a:t>
            </a:r>
            <a:r>
              <a:rPr lang="en-US" spc="-8" dirty="0">
                <a:latin typeface="Arial" panose="020B0604020202020204" pitchFamily="34" charset="0"/>
                <a:cs typeface="Arial" panose="020B0604020202020204" pitchFamily="34" charset="0"/>
              </a:rPr>
              <a:t>Assessments” application</a:t>
            </a:r>
            <a:endParaRPr lang="en-US" dirty="0">
              <a:latin typeface="Arial" panose="020B0604020202020204" pitchFamily="34" charset="0"/>
              <a:cs typeface="Arial" panose="020B0604020202020204" pitchFamily="34" charset="0"/>
            </a:endParaRPr>
          </a:p>
          <a:p>
            <a:pPr marL="352425" indent="-342900" algn="l">
              <a:spcBef>
                <a:spcPts val="540"/>
              </a:spcBef>
              <a:buFont typeface="+mj-lt"/>
              <a:buAutoNum type="arabicPeriod"/>
              <a:tabLst>
                <a:tab pos="183833" algn="l"/>
              </a:tabLst>
            </a:pPr>
            <a:r>
              <a:rPr lang="en-US" dirty="0">
                <a:latin typeface="Arial" panose="020B0604020202020204" pitchFamily="34" charset="0"/>
                <a:cs typeface="Arial" panose="020B0604020202020204" pitchFamily="34" charset="0"/>
              </a:rPr>
              <a:t>Select</a:t>
            </a:r>
            <a:r>
              <a:rPr lang="en-US" spc="-83" dirty="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the</a:t>
            </a:r>
            <a:r>
              <a:rPr lang="en-US" spc="-79" dirty="0">
                <a:latin typeface="Arial" panose="020B0604020202020204" pitchFamily="34" charset="0"/>
                <a:cs typeface="Arial" panose="020B0604020202020204" pitchFamily="34" charset="0"/>
              </a:rPr>
              <a:t> </a:t>
            </a:r>
            <a:r>
              <a:rPr lang="en-US" spc="-8" dirty="0">
                <a:latin typeface="Arial" panose="020B0604020202020204" pitchFamily="34" charset="0"/>
                <a:cs typeface="Arial" panose="020B0604020202020204" pitchFamily="34" charset="0"/>
              </a:rPr>
              <a:t>Registration</a:t>
            </a:r>
            <a:r>
              <a:rPr lang="en-US" spc="45" dirty="0">
                <a:latin typeface="Arial" panose="020B0604020202020204" pitchFamily="34" charset="0"/>
                <a:cs typeface="Arial" panose="020B0604020202020204" pitchFamily="34" charset="0"/>
              </a:rPr>
              <a:t> </a:t>
            </a:r>
            <a:r>
              <a:rPr lang="en-US" spc="-19" dirty="0">
                <a:latin typeface="Arial" panose="020B0604020202020204" pitchFamily="34" charset="0"/>
                <a:cs typeface="Arial" panose="020B0604020202020204" pitchFamily="34" charset="0"/>
              </a:rPr>
              <a:t>tab</a:t>
            </a:r>
            <a:endParaRPr lang="en-US" dirty="0">
              <a:latin typeface="Arial" panose="020B0604020202020204" pitchFamily="34" charset="0"/>
              <a:cs typeface="Arial" panose="020B0604020202020204" pitchFamily="34" charset="0"/>
            </a:endParaRPr>
          </a:p>
        </p:txBody>
      </p:sp>
      <p:sp>
        <p:nvSpPr>
          <p:cNvPr id="12" name="TextBox 11">
            <a:extLst>
              <a:ext uri="{FF2B5EF4-FFF2-40B4-BE49-F238E27FC236}">
                <a16:creationId xmlns:a16="http://schemas.microsoft.com/office/drawing/2014/main" id="{510AE789-8F2F-7AA7-05F8-3DD1BB5E410A}"/>
              </a:ext>
            </a:extLst>
          </p:cNvPr>
          <p:cNvSpPr txBox="1"/>
          <p:nvPr/>
        </p:nvSpPr>
        <p:spPr>
          <a:xfrm>
            <a:off x="2222985" y="4451279"/>
            <a:ext cx="4688878" cy="276999"/>
          </a:xfrm>
          <a:prstGeom prst="rect">
            <a:avLst/>
          </a:prstGeom>
          <a:noFill/>
        </p:spPr>
        <p:txBody>
          <a:bodyPr wrap="square">
            <a:spAutoFit/>
          </a:bodyPr>
          <a:lstStyle/>
          <a:p>
            <a:pPr marL="9525" algn="ctr">
              <a:spcBef>
                <a:spcPts val="75"/>
              </a:spcBef>
              <a:tabLst>
                <a:tab pos="183833" algn="l"/>
              </a:tabLst>
            </a:pPr>
            <a:r>
              <a:rPr lang="en-US" sz="1200" dirty="0">
                <a:latin typeface="Arial" panose="020B0604020202020204" pitchFamily="34" charset="0"/>
                <a:cs typeface="Arial" panose="020B0604020202020204" pitchFamily="34" charset="0"/>
              </a:rPr>
              <a:t>VIDEO:</a:t>
            </a:r>
            <a:r>
              <a:rPr lang="en-US" sz="1200" spc="-79" dirty="0">
                <a:latin typeface="Arial" panose="020B0604020202020204" pitchFamily="34" charset="0"/>
                <a:cs typeface="Arial" panose="020B0604020202020204" pitchFamily="34" charset="0"/>
              </a:rPr>
              <a:t> </a:t>
            </a:r>
            <a:r>
              <a:rPr lang="en-US" sz="1200" u="sng" dirty="0">
                <a:solidFill>
                  <a:srgbClr val="910048"/>
                </a:solidFill>
                <a:uFill>
                  <a:solidFill>
                    <a:srgbClr val="910048"/>
                  </a:solidFill>
                </a:uFill>
                <a:latin typeface="Arial" panose="020B0604020202020204" pitchFamily="34" charset="0"/>
                <a:cs typeface="Arial" panose="020B0604020202020204" pitchFamily="34" charset="0"/>
                <a:hlinkClick r:id="rId5">
                  <a:extLst>
                    <a:ext uri="{A12FA001-AC4F-418D-AE19-62706E023703}">
                      <ahyp:hlinkClr xmlns:ahyp="http://schemas.microsoft.com/office/drawing/2018/hyperlinkcolor" val="tx"/>
                    </a:ext>
                  </a:extLst>
                </a:hlinkClick>
              </a:rPr>
              <a:t>Access</a:t>
            </a:r>
            <a:r>
              <a:rPr lang="en-US" sz="1200" u="sng" spc="-68" dirty="0">
                <a:solidFill>
                  <a:srgbClr val="910048"/>
                </a:solidFill>
                <a:uFill>
                  <a:solidFill>
                    <a:srgbClr val="910048"/>
                  </a:solidFill>
                </a:uFill>
                <a:latin typeface="Arial" panose="020B0604020202020204" pitchFamily="34" charset="0"/>
                <a:cs typeface="Arial" panose="020B0604020202020204" pitchFamily="34" charset="0"/>
                <a:hlinkClick r:id="rId5">
                  <a:extLst>
                    <a:ext uri="{A12FA001-AC4F-418D-AE19-62706E023703}">
                      <ahyp:hlinkClr xmlns:ahyp="http://schemas.microsoft.com/office/drawing/2018/hyperlinkcolor" val="tx"/>
                    </a:ext>
                  </a:extLst>
                </a:hlinkClick>
              </a:rPr>
              <a:t> </a:t>
            </a:r>
            <a:r>
              <a:rPr lang="en-US" sz="1200" u="sng" spc="-8" dirty="0">
                <a:solidFill>
                  <a:srgbClr val="910048"/>
                </a:solidFill>
                <a:uFill>
                  <a:solidFill>
                    <a:srgbClr val="910048"/>
                  </a:solidFill>
                </a:uFill>
                <a:latin typeface="Arial" panose="020B0604020202020204" pitchFamily="34" charset="0"/>
                <a:cs typeface="Arial" panose="020B0604020202020204" pitchFamily="34" charset="0"/>
                <a:hlinkClick r:id="rId5">
                  <a:extLst>
                    <a:ext uri="{A12FA001-AC4F-418D-AE19-62706E023703}">
                      <ahyp:hlinkClr xmlns:ahyp="http://schemas.microsoft.com/office/drawing/2018/hyperlinkcolor" val="tx"/>
                    </a:ext>
                  </a:extLst>
                </a:hlinkClick>
              </a:rPr>
              <a:t>Registration </a:t>
            </a:r>
            <a:r>
              <a:rPr lang="en-US" sz="1200" u="sng" spc="-19" dirty="0">
                <a:solidFill>
                  <a:srgbClr val="910048"/>
                </a:solidFill>
                <a:uFill>
                  <a:solidFill>
                    <a:srgbClr val="910048"/>
                  </a:solidFill>
                </a:uFill>
                <a:latin typeface="Arial" panose="020B0604020202020204" pitchFamily="34" charset="0"/>
                <a:cs typeface="Arial" panose="020B0604020202020204" pitchFamily="34" charset="0"/>
                <a:hlinkClick r:id="rId5">
                  <a:extLst>
                    <a:ext uri="{A12FA001-AC4F-418D-AE19-62706E023703}">
                      <ahyp:hlinkClr xmlns:ahyp="http://schemas.microsoft.com/office/drawing/2018/hyperlinkcolor" val="tx"/>
                    </a:ext>
                  </a:extLst>
                </a:hlinkClick>
              </a:rPr>
              <a:t>Tab</a:t>
            </a:r>
            <a:endParaRPr lang="en-US" sz="1200" u="sng" dirty="0">
              <a:solidFill>
                <a:srgbClr val="910048"/>
              </a:solidFill>
              <a:uFill>
                <a:solidFill>
                  <a:srgbClr val="910048"/>
                </a:solidFill>
              </a:uFill>
              <a:latin typeface="Arial" panose="020B0604020202020204" pitchFamily="34" charset="0"/>
              <a:cs typeface="Arial" panose="020B0604020202020204" pitchFamily="34" charset="0"/>
            </a:endParaRPr>
          </a:p>
        </p:txBody>
      </p:sp>
      <p:sp>
        <p:nvSpPr>
          <p:cNvPr id="14" name="object 3">
            <a:extLst>
              <a:ext uri="{FF2B5EF4-FFF2-40B4-BE49-F238E27FC236}">
                <a16:creationId xmlns:a16="http://schemas.microsoft.com/office/drawing/2014/main" id="{1664BF4E-BCB8-6AD2-FD61-5585D68BA540}"/>
              </a:ext>
            </a:extLst>
          </p:cNvPr>
          <p:cNvSpPr txBox="1"/>
          <p:nvPr/>
        </p:nvSpPr>
        <p:spPr>
          <a:xfrm>
            <a:off x="381000" y="4826397"/>
            <a:ext cx="4411980" cy="135935"/>
          </a:xfrm>
          <a:prstGeom prst="rect">
            <a:avLst/>
          </a:prstGeom>
        </p:spPr>
        <p:txBody>
          <a:bodyPr vert="horz" wrap="square" lIns="0" tIns="12700" rIns="0" bIns="0" rtlCol="0">
            <a:spAutoFit/>
          </a:bodyPr>
          <a:lstStyle/>
          <a:p>
            <a:pPr marL="12700">
              <a:lnSpc>
                <a:spcPct val="100000"/>
              </a:lnSpc>
              <a:spcBef>
                <a:spcPts val="100"/>
              </a:spcBef>
            </a:pPr>
            <a:r>
              <a:rPr sz="800" dirty="0">
                <a:latin typeface="Arial" panose="020B0604020202020204" pitchFamily="34" charset="0"/>
                <a:cs typeface="Arial" panose="020B0604020202020204" pitchFamily="34" charset="0"/>
              </a:rPr>
              <a:t>Arizona Department of Education, Career and Technical Education</a:t>
            </a:r>
          </a:p>
        </p:txBody>
      </p:sp>
      <p:sp>
        <p:nvSpPr>
          <p:cNvPr id="15" name="object 21">
            <a:extLst>
              <a:ext uri="{FF2B5EF4-FFF2-40B4-BE49-F238E27FC236}">
                <a16:creationId xmlns:a16="http://schemas.microsoft.com/office/drawing/2014/main" id="{20C76D84-ACD3-5231-C03B-C03681401BB1}"/>
              </a:ext>
            </a:extLst>
          </p:cNvPr>
          <p:cNvSpPr txBox="1">
            <a:spLocks/>
          </p:cNvSpPr>
          <p:nvPr/>
        </p:nvSpPr>
        <p:spPr>
          <a:xfrm>
            <a:off x="6739125" y="4839862"/>
            <a:ext cx="2057400" cy="130164"/>
          </a:xfrm>
          <a:prstGeom prst="rect">
            <a:avLst/>
          </a:prstGeom>
        </p:spPr>
        <p:txBody>
          <a:bodyPr vert="horz" wrap="square" lIns="0" tIns="6985" rIns="0" bIns="0" rtlCol="0" anchor="ctr">
            <a:spAutoFit/>
          </a:bodyPr>
          <a:lstStyle>
            <a:defPPr>
              <a:defRPr lang="en-US"/>
            </a:defPPr>
            <a:lvl1pPr marL="0" algn="r" defTabSz="914400" rtl="0" eaLnBrk="1" latinLnBrk="0" hangingPunct="1">
              <a:defRPr sz="800" b="0" i="0" kern="1200">
                <a:solidFill>
                  <a:schemeClr val="tx1"/>
                </a:solidFill>
                <a:latin typeface="Trebuchet MS"/>
                <a:ea typeface="+mn-ea"/>
                <a:cs typeface="Trebuchet M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12700">
              <a:spcBef>
                <a:spcPts val="55"/>
              </a:spcBef>
            </a:pPr>
            <a:r>
              <a:rPr lang="en-US" spc="-10" dirty="0">
                <a:solidFill>
                  <a:prstClr val="black"/>
                </a:solidFill>
                <a:latin typeface="Arial" panose="020B0604020202020204" pitchFamily="34" charset="0"/>
                <a:cs typeface="Arial" panose="020B0604020202020204" pitchFamily="34" charset="0"/>
              </a:rPr>
              <a:t>Page</a:t>
            </a:r>
            <a:r>
              <a:rPr lang="en-US" spc="-50" dirty="0">
                <a:solidFill>
                  <a:prstClr val="black"/>
                </a:solidFill>
                <a:latin typeface="Arial" panose="020B0604020202020204" pitchFamily="34" charset="0"/>
                <a:cs typeface="Arial" panose="020B0604020202020204" pitchFamily="34" charset="0"/>
              </a:rPr>
              <a:t> </a:t>
            </a:r>
            <a:fld id="{81D60167-4931-47E6-BA6A-407CBD079E47}" type="slidenum">
              <a:rPr smtClean="0">
                <a:solidFill>
                  <a:prstClr val="black"/>
                </a:solidFill>
                <a:latin typeface="Arial" panose="020B0604020202020204" pitchFamily="34" charset="0"/>
                <a:cs typeface="Arial" panose="020B0604020202020204" pitchFamily="34" charset="0"/>
              </a:rPr>
              <a:pPr marL="12700">
                <a:spcBef>
                  <a:spcPts val="55"/>
                </a:spcBef>
              </a:pPr>
              <a:t>3</a:t>
            </a:fld>
            <a:endParaRPr spc="-25" dirty="0">
              <a:solidFill>
                <a:prstClr val="black"/>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40289795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635EB3D-64AC-0151-8DAD-27434A5183AA}"/>
            </a:ext>
          </a:extLst>
        </p:cNvPr>
        <p:cNvGrpSpPr/>
        <p:nvPr/>
      </p:nvGrpSpPr>
      <p:grpSpPr>
        <a:xfrm>
          <a:off x="0" y="0"/>
          <a:ext cx="0" cy="0"/>
          <a:chOff x="0" y="0"/>
          <a:chExt cx="0" cy="0"/>
        </a:xfrm>
      </p:grpSpPr>
      <p:sp>
        <p:nvSpPr>
          <p:cNvPr id="8" name="TextBox 7">
            <a:extLst>
              <a:ext uri="{FF2B5EF4-FFF2-40B4-BE49-F238E27FC236}">
                <a16:creationId xmlns:a16="http://schemas.microsoft.com/office/drawing/2014/main" id="{A31F06C2-2455-BC1F-3CEE-7FD5617C4FC0}"/>
              </a:ext>
            </a:extLst>
          </p:cNvPr>
          <p:cNvSpPr txBox="1"/>
          <p:nvPr/>
        </p:nvSpPr>
        <p:spPr>
          <a:xfrm>
            <a:off x="86388" y="415222"/>
            <a:ext cx="8962073" cy="584775"/>
          </a:xfrm>
          <a:prstGeom prst="rect">
            <a:avLst/>
          </a:prstGeom>
          <a:noFill/>
        </p:spPr>
        <p:txBody>
          <a:bodyPr wrap="square">
            <a:spAutoFit/>
          </a:bodyPr>
          <a:lstStyle/>
          <a:p>
            <a:pPr algn="ctr"/>
            <a:r>
              <a:rPr lang="en-US" sz="3200" b="1" spc="-10" dirty="0">
                <a:solidFill>
                  <a:srgbClr val="002D72"/>
                </a:solidFill>
                <a:latin typeface="Montserrat" pitchFamily="2" charset="0"/>
                <a:cs typeface="Trebuchet MS"/>
              </a:rPr>
              <a:t>How to Access the Roster Tab</a:t>
            </a:r>
            <a:endParaRPr lang="en-US" sz="3200" b="1" dirty="0"/>
          </a:p>
        </p:txBody>
      </p:sp>
      <p:pic>
        <p:nvPicPr>
          <p:cNvPr id="9" name="Picture 8">
            <a:extLst>
              <a:ext uri="{FF2B5EF4-FFF2-40B4-BE49-F238E27FC236}">
                <a16:creationId xmlns:a16="http://schemas.microsoft.com/office/drawing/2014/main" id="{089D0918-552F-371A-B25D-90855E613BD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rot="5400000">
            <a:off x="4552946" y="-1276795"/>
            <a:ext cx="38105" cy="4553585"/>
          </a:xfrm>
          <a:prstGeom prst="rect">
            <a:avLst/>
          </a:prstGeom>
        </p:spPr>
      </p:pic>
      <p:sp>
        <p:nvSpPr>
          <p:cNvPr id="10" name="TextBox 9">
            <a:extLst>
              <a:ext uri="{FF2B5EF4-FFF2-40B4-BE49-F238E27FC236}">
                <a16:creationId xmlns:a16="http://schemas.microsoft.com/office/drawing/2014/main" id="{09F14214-868F-2F8D-9FE6-A90F9B824C74}"/>
              </a:ext>
            </a:extLst>
          </p:cNvPr>
          <p:cNvSpPr txBox="1"/>
          <p:nvPr/>
        </p:nvSpPr>
        <p:spPr>
          <a:xfrm>
            <a:off x="1027172" y="1259095"/>
            <a:ext cx="7769353" cy="1031051"/>
          </a:xfrm>
          <a:prstGeom prst="rect">
            <a:avLst/>
          </a:prstGeom>
          <a:noFill/>
        </p:spPr>
        <p:txBody>
          <a:bodyPr wrap="square">
            <a:spAutoFit/>
          </a:bodyPr>
          <a:lstStyle/>
          <a:p>
            <a:pPr marL="351948" marR="1059656" indent="-342900" algn="l">
              <a:lnSpc>
                <a:spcPts val="1980"/>
              </a:lnSpc>
              <a:spcBef>
                <a:spcPts val="289"/>
              </a:spcBef>
              <a:buFont typeface="+mj-lt"/>
              <a:buAutoNum type="arabicPeriod"/>
              <a:tabLst>
                <a:tab pos="184309" algn="l"/>
              </a:tabLst>
            </a:pPr>
            <a:r>
              <a:rPr lang="en-US" dirty="0">
                <a:latin typeface="Arial" panose="020B0604020202020204" pitchFamily="34" charset="0"/>
                <a:cs typeface="Arial" panose="020B0604020202020204" pitchFamily="34" charset="0"/>
              </a:rPr>
              <a:t>Go</a:t>
            </a:r>
            <a:r>
              <a:rPr lang="en-US" spc="-60" dirty="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to</a:t>
            </a:r>
            <a:r>
              <a:rPr lang="en-US" spc="-4" dirty="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the</a:t>
            </a:r>
            <a:r>
              <a:rPr lang="en-US" spc="-64" dirty="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ADEConnect</a:t>
            </a:r>
            <a:r>
              <a:rPr lang="en-US" spc="-75" dirty="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Portal</a:t>
            </a:r>
            <a:r>
              <a:rPr lang="en-US" spc="-4" dirty="0">
                <a:latin typeface="Arial" panose="020B0604020202020204" pitchFamily="34" charset="0"/>
                <a:cs typeface="Arial" panose="020B0604020202020204" pitchFamily="34" charset="0"/>
              </a:rPr>
              <a:t> </a:t>
            </a:r>
            <a:r>
              <a:rPr lang="en-US" spc="-19" dirty="0">
                <a:latin typeface="Arial" panose="020B0604020202020204" pitchFamily="34" charset="0"/>
                <a:cs typeface="Arial" panose="020B0604020202020204" pitchFamily="34" charset="0"/>
              </a:rPr>
              <a:t>at </a:t>
            </a:r>
            <a:r>
              <a:rPr lang="en-US" u="sng" spc="-8" dirty="0">
                <a:solidFill>
                  <a:srgbClr val="002D72"/>
                </a:solidFill>
                <a:uFill>
                  <a:solidFill>
                    <a:srgbClr val="002D72"/>
                  </a:solidFill>
                </a:uFill>
                <a:latin typeface="Arial" panose="020B0604020202020204" pitchFamily="34" charset="0"/>
                <a:cs typeface="Arial" panose="020B0604020202020204" pitchFamily="34" charset="0"/>
                <a:hlinkClick r:id="rId3">
                  <a:extLst>
                    <a:ext uri="{A12FA001-AC4F-418D-AE19-62706E023703}">
                      <ahyp:hlinkClr xmlns:ahyp="http://schemas.microsoft.com/office/drawing/2018/hyperlinkcolor" val="tx"/>
                    </a:ext>
                  </a:extLst>
                </a:hlinkClick>
              </a:rPr>
              <a:t>https://adeconnect.azed.gov/</a:t>
            </a:r>
            <a:endParaRPr lang="en-US" dirty="0">
              <a:solidFill>
                <a:srgbClr val="002D72"/>
              </a:solidFill>
              <a:uFill>
                <a:solidFill>
                  <a:srgbClr val="002D72"/>
                </a:solidFill>
              </a:uFill>
              <a:latin typeface="Arial" panose="020B0604020202020204" pitchFamily="34" charset="0"/>
              <a:cs typeface="Arial" panose="020B0604020202020204" pitchFamily="34" charset="0"/>
            </a:endParaRPr>
          </a:p>
          <a:p>
            <a:pPr marL="352425" indent="-342900" algn="l">
              <a:spcBef>
                <a:spcPts val="506"/>
              </a:spcBef>
              <a:buFont typeface="+mj-lt"/>
              <a:buAutoNum type="arabicPeriod"/>
              <a:tabLst>
                <a:tab pos="183833" algn="l"/>
              </a:tabLst>
            </a:pPr>
            <a:r>
              <a:rPr lang="en-US" dirty="0">
                <a:latin typeface="Arial" panose="020B0604020202020204" pitchFamily="34" charset="0"/>
                <a:cs typeface="Arial" panose="020B0604020202020204" pitchFamily="34" charset="0"/>
              </a:rPr>
              <a:t>Click</a:t>
            </a:r>
            <a:r>
              <a:rPr lang="en-US" spc="4" dirty="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on</a:t>
            </a:r>
            <a:r>
              <a:rPr lang="en-US" spc="-4" dirty="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“CTE</a:t>
            </a:r>
            <a:r>
              <a:rPr lang="en-US" spc="8" dirty="0">
                <a:latin typeface="Arial" panose="020B0604020202020204" pitchFamily="34" charset="0"/>
                <a:cs typeface="Arial" panose="020B0604020202020204" pitchFamily="34" charset="0"/>
              </a:rPr>
              <a:t> </a:t>
            </a:r>
            <a:r>
              <a:rPr lang="en-US" spc="-23" dirty="0">
                <a:latin typeface="Arial" panose="020B0604020202020204" pitchFamily="34" charset="0"/>
                <a:cs typeface="Arial" panose="020B0604020202020204" pitchFamily="34" charset="0"/>
              </a:rPr>
              <a:t>Technical</a:t>
            </a:r>
            <a:r>
              <a:rPr lang="en-US" spc="-75" dirty="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Skills</a:t>
            </a:r>
            <a:r>
              <a:rPr lang="en-US" spc="-4" dirty="0">
                <a:latin typeface="Arial" panose="020B0604020202020204" pitchFamily="34" charset="0"/>
                <a:cs typeface="Arial" panose="020B0604020202020204" pitchFamily="34" charset="0"/>
              </a:rPr>
              <a:t> </a:t>
            </a:r>
            <a:r>
              <a:rPr lang="en-US" spc="-8" dirty="0">
                <a:latin typeface="Arial" panose="020B0604020202020204" pitchFamily="34" charset="0"/>
                <a:cs typeface="Arial" panose="020B0604020202020204" pitchFamily="34" charset="0"/>
              </a:rPr>
              <a:t>Assessments” application</a:t>
            </a:r>
            <a:endParaRPr lang="en-US" dirty="0">
              <a:latin typeface="Arial" panose="020B0604020202020204" pitchFamily="34" charset="0"/>
              <a:cs typeface="Arial" panose="020B0604020202020204" pitchFamily="34" charset="0"/>
            </a:endParaRPr>
          </a:p>
          <a:p>
            <a:pPr marL="352425" indent="-342900" algn="l">
              <a:spcBef>
                <a:spcPts val="540"/>
              </a:spcBef>
              <a:buFont typeface="+mj-lt"/>
              <a:buAutoNum type="arabicPeriod"/>
              <a:tabLst>
                <a:tab pos="183833" algn="l"/>
              </a:tabLst>
            </a:pPr>
            <a:r>
              <a:rPr lang="en-US" dirty="0">
                <a:latin typeface="Arial" panose="020B0604020202020204" pitchFamily="34" charset="0"/>
                <a:cs typeface="Arial" panose="020B0604020202020204" pitchFamily="34" charset="0"/>
              </a:rPr>
              <a:t>Select</a:t>
            </a:r>
            <a:r>
              <a:rPr lang="en-US" spc="-83" dirty="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the</a:t>
            </a:r>
            <a:r>
              <a:rPr lang="en-US" spc="-79" dirty="0">
                <a:latin typeface="Arial" panose="020B0604020202020204" pitchFamily="34" charset="0"/>
                <a:cs typeface="Arial" panose="020B0604020202020204" pitchFamily="34" charset="0"/>
              </a:rPr>
              <a:t> </a:t>
            </a:r>
            <a:r>
              <a:rPr lang="en-US" spc="-8" dirty="0">
                <a:latin typeface="Arial" panose="020B0604020202020204" pitchFamily="34" charset="0"/>
                <a:cs typeface="Arial" panose="020B0604020202020204" pitchFamily="34" charset="0"/>
              </a:rPr>
              <a:t>Registration</a:t>
            </a:r>
            <a:r>
              <a:rPr lang="en-US" spc="45" dirty="0">
                <a:latin typeface="Arial" panose="020B0604020202020204" pitchFamily="34" charset="0"/>
                <a:cs typeface="Arial" panose="020B0604020202020204" pitchFamily="34" charset="0"/>
              </a:rPr>
              <a:t> </a:t>
            </a:r>
            <a:r>
              <a:rPr lang="en-US" spc="-19" dirty="0">
                <a:latin typeface="Arial" panose="020B0604020202020204" pitchFamily="34" charset="0"/>
                <a:cs typeface="Arial" panose="020B0604020202020204" pitchFamily="34" charset="0"/>
              </a:rPr>
              <a:t>tab</a:t>
            </a:r>
            <a:endParaRPr lang="en-US" dirty="0">
              <a:latin typeface="Arial" panose="020B0604020202020204" pitchFamily="34" charset="0"/>
              <a:cs typeface="Arial" panose="020B0604020202020204" pitchFamily="34" charset="0"/>
            </a:endParaRPr>
          </a:p>
        </p:txBody>
      </p:sp>
      <p:sp>
        <p:nvSpPr>
          <p:cNvPr id="12" name="TextBox 11">
            <a:extLst>
              <a:ext uri="{FF2B5EF4-FFF2-40B4-BE49-F238E27FC236}">
                <a16:creationId xmlns:a16="http://schemas.microsoft.com/office/drawing/2014/main" id="{E8E98585-47A5-6A66-B265-796B63FFD637}"/>
              </a:ext>
            </a:extLst>
          </p:cNvPr>
          <p:cNvSpPr txBox="1"/>
          <p:nvPr/>
        </p:nvSpPr>
        <p:spPr>
          <a:xfrm>
            <a:off x="2222985" y="4451279"/>
            <a:ext cx="4688878" cy="276999"/>
          </a:xfrm>
          <a:prstGeom prst="rect">
            <a:avLst/>
          </a:prstGeom>
          <a:noFill/>
        </p:spPr>
        <p:txBody>
          <a:bodyPr wrap="square">
            <a:spAutoFit/>
          </a:bodyPr>
          <a:lstStyle/>
          <a:p>
            <a:pPr marL="9525" algn="ctr">
              <a:spcBef>
                <a:spcPts val="75"/>
              </a:spcBef>
              <a:tabLst>
                <a:tab pos="183833" algn="l"/>
              </a:tabLst>
            </a:pPr>
            <a:r>
              <a:rPr lang="en-US" sz="1200" dirty="0">
                <a:latin typeface="Arial" panose="020B0604020202020204" pitchFamily="34" charset="0"/>
                <a:cs typeface="Arial" panose="020B0604020202020204" pitchFamily="34" charset="0"/>
              </a:rPr>
              <a:t>VIDEO:</a:t>
            </a:r>
            <a:r>
              <a:rPr lang="en-US" sz="1200" spc="-79" dirty="0">
                <a:latin typeface="Arial" panose="020B0604020202020204" pitchFamily="34" charset="0"/>
                <a:cs typeface="Arial" panose="020B0604020202020204" pitchFamily="34" charset="0"/>
              </a:rPr>
              <a:t> </a:t>
            </a:r>
            <a:r>
              <a:rPr lang="en-US" sz="1200" u="sng" dirty="0">
                <a:solidFill>
                  <a:srgbClr val="910048"/>
                </a:solidFill>
                <a:uFill>
                  <a:solidFill>
                    <a:srgbClr val="910048"/>
                  </a:solidFill>
                </a:uFill>
                <a:latin typeface="Arial" panose="020B0604020202020204" pitchFamily="34" charset="0"/>
                <a:cs typeface="Arial" panose="020B0604020202020204" pitchFamily="34" charset="0"/>
                <a:hlinkClick r:id="rId4">
                  <a:extLst>
                    <a:ext uri="{A12FA001-AC4F-418D-AE19-62706E023703}">
                      <ahyp:hlinkClr xmlns:ahyp="http://schemas.microsoft.com/office/drawing/2018/hyperlinkcolor" val="tx"/>
                    </a:ext>
                  </a:extLst>
                </a:hlinkClick>
              </a:rPr>
              <a:t>Access</a:t>
            </a:r>
            <a:r>
              <a:rPr lang="en-US" sz="1200" u="sng" spc="-68" dirty="0">
                <a:solidFill>
                  <a:srgbClr val="910048"/>
                </a:solidFill>
                <a:uFill>
                  <a:solidFill>
                    <a:srgbClr val="910048"/>
                  </a:solidFill>
                </a:uFill>
                <a:latin typeface="Arial" panose="020B0604020202020204" pitchFamily="34" charset="0"/>
                <a:cs typeface="Arial" panose="020B0604020202020204" pitchFamily="34" charset="0"/>
                <a:hlinkClick r:id="rId4">
                  <a:extLst>
                    <a:ext uri="{A12FA001-AC4F-418D-AE19-62706E023703}">
                      <ahyp:hlinkClr xmlns:ahyp="http://schemas.microsoft.com/office/drawing/2018/hyperlinkcolor" val="tx"/>
                    </a:ext>
                  </a:extLst>
                </a:hlinkClick>
              </a:rPr>
              <a:t> </a:t>
            </a:r>
            <a:r>
              <a:rPr lang="en-US" sz="1200" u="sng" spc="-8" dirty="0">
                <a:solidFill>
                  <a:srgbClr val="910048"/>
                </a:solidFill>
                <a:uFill>
                  <a:solidFill>
                    <a:srgbClr val="910048"/>
                  </a:solidFill>
                </a:uFill>
                <a:latin typeface="Arial" panose="020B0604020202020204" pitchFamily="34" charset="0"/>
                <a:cs typeface="Arial" panose="020B0604020202020204" pitchFamily="34" charset="0"/>
                <a:hlinkClick r:id="rId4">
                  <a:extLst>
                    <a:ext uri="{A12FA001-AC4F-418D-AE19-62706E023703}">
                      <ahyp:hlinkClr xmlns:ahyp="http://schemas.microsoft.com/office/drawing/2018/hyperlinkcolor" val="tx"/>
                    </a:ext>
                  </a:extLst>
                </a:hlinkClick>
              </a:rPr>
              <a:t>Registration </a:t>
            </a:r>
            <a:r>
              <a:rPr lang="en-US" sz="1200" u="sng" spc="-19" dirty="0">
                <a:solidFill>
                  <a:srgbClr val="910048"/>
                </a:solidFill>
                <a:uFill>
                  <a:solidFill>
                    <a:srgbClr val="910048"/>
                  </a:solidFill>
                </a:uFill>
                <a:latin typeface="Arial" panose="020B0604020202020204" pitchFamily="34" charset="0"/>
                <a:cs typeface="Arial" panose="020B0604020202020204" pitchFamily="34" charset="0"/>
                <a:hlinkClick r:id="rId4">
                  <a:extLst>
                    <a:ext uri="{A12FA001-AC4F-418D-AE19-62706E023703}">
                      <ahyp:hlinkClr xmlns:ahyp="http://schemas.microsoft.com/office/drawing/2018/hyperlinkcolor" val="tx"/>
                    </a:ext>
                  </a:extLst>
                </a:hlinkClick>
              </a:rPr>
              <a:t>Tab</a:t>
            </a:r>
            <a:endParaRPr lang="en-US" sz="1200" u="sng" dirty="0">
              <a:solidFill>
                <a:srgbClr val="910048"/>
              </a:solidFill>
              <a:uFill>
                <a:solidFill>
                  <a:srgbClr val="910048"/>
                </a:solidFill>
              </a:uFill>
              <a:latin typeface="Arial" panose="020B0604020202020204" pitchFamily="34" charset="0"/>
              <a:cs typeface="Arial" panose="020B0604020202020204" pitchFamily="34" charset="0"/>
            </a:endParaRPr>
          </a:p>
        </p:txBody>
      </p:sp>
      <p:sp>
        <p:nvSpPr>
          <p:cNvPr id="14" name="object 3">
            <a:extLst>
              <a:ext uri="{FF2B5EF4-FFF2-40B4-BE49-F238E27FC236}">
                <a16:creationId xmlns:a16="http://schemas.microsoft.com/office/drawing/2014/main" id="{3D663794-7807-B8ED-7423-9DB7E21BC679}"/>
              </a:ext>
            </a:extLst>
          </p:cNvPr>
          <p:cNvSpPr txBox="1"/>
          <p:nvPr/>
        </p:nvSpPr>
        <p:spPr>
          <a:xfrm>
            <a:off x="381000" y="4826397"/>
            <a:ext cx="4411980" cy="135935"/>
          </a:xfrm>
          <a:prstGeom prst="rect">
            <a:avLst/>
          </a:prstGeom>
        </p:spPr>
        <p:txBody>
          <a:bodyPr vert="horz" wrap="square" lIns="0" tIns="12700" rIns="0" bIns="0" rtlCol="0">
            <a:spAutoFit/>
          </a:bodyPr>
          <a:lstStyle/>
          <a:p>
            <a:pPr marL="12700">
              <a:lnSpc>
                <a:spcPct val="100000"/>
              </a:lnSpc>
              <a:spcBef>
                <a:spcPts val="100"/>
              </a:spcBef>
            </a:pPr>
            <a:r>
              <a:rPr sz="800" dirty="0">
                <a:latin typeface="Arial" panose="020B0604020202020204" pitchFamily="34" charset="0"/>
                <a:cs typeface="Arial" panose="020B0604020202020204" pitchFamily="34" charset="0"/>
              </a:rPr>
              <a:t>Arizona Department of Education, Career and Technical Education</a:t>
            </a:r>
          </a:p>
        </p:txBody>
      </p:sp>
      <p:sp>
        <p:nvSpPr>
          <p:cNvPr id="15" name="object 21">
            <a:extLst>
              <a:ext uri="{FF2B5EF4-FFF2-40B4-BE49-F238E27FC236}">
                <a16:creationId xmlns:a16="http://schemas.microsoft.com/office/drawing/2014/main" id="{50D97F73-D8A7-319D-7865-CD1799B40886}"/>
              </a:ext>
            </a:extLst>
          </p:cNvPr>
          <p:cNvSpPr txBox="1">
            <a:spLocks/>
          </p:cNvSpPr>
          <p:nvPr/>
        </p:nvSpPr>
        <p:spPr>
          <a:xfrm>
            <a:off x="6739125" y="4839862"/>
            <a:ext cx="2057400" cy="130164"/>
          </a:xfrm>
          <a:prstGeom prst="rect">
            <a:avLst/>
          </a:prstGeom>
        </p:spPr>
        <p:txBody>
          <a:bodyPr vert="horz" wrap="square" lIns="0" tIns="6985" rIns="0" bIns="0" rtlCol="0" anchor="ctr">
            <a:spAutoFit/>
          </a:bodyPr>
          <a:lstStyle>
            <a:defPPr>
              <a:defRPr lang="en-US"/>
            </a:defPPr>
            <a:lvl1pPr marL="0" algn="r" defTabSz="914400" rtl="0" eaLnBrk="1" latinLnBrk="0" hangingPunct="1">
              <a:defRPr sz="800" b="0" i="0" kern="1200">
                <a:solidFill>
                  <a:schemeClr val="tx1"/>
                </a:solidFill>
                <a:latin typeface="Trebuchet MS"/>
                <a:ea typeface="+mn-ea"/>
                <a:cs typeface="Trebuchet M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12700">
              <a:spcBef>
                <a:spcPts val="55"/>
              </a:spcBef>
            </a:pPr>
            <a:r>
              <a:rPr lang="en-US" spc="-10" dirty="0">
                <a:solidFill>
                  <a:prstClr val="black"/>
                </a:solidFill>
                <a:latin typeface="Arial" panose="020B0604020202020204" pitchFamily="34" charset="0"/>
                <a:cs typeface="Arial" panose="020B0604020202020204" pitchFamily="34" charset="0"/>
              </a:rPr>
              <a:t>Page</a:t>
            </a:r>
            <a:r>
              <a:rPr lang="en-US" spc="-50" dirty="0">
                <a:solidFill>
                  <a:prstClr val="black"/>
                </a:solidFill>
                <a:latin typeface="Arial" panose="020B0604020202020204" pitchFamily="34" charset="0"/>
                <a:cs typeface="Arial" panose="020B0604020202020204" pitchFamily="34" charset="0"/>
              </a:rPr>
              <a:t> </a:t>
            </a:r>
            <a:fld id="{81D60167-4931-47E6-BA6A-407CBD079E47}" type="slidenum">
              <a:rPr smtClean="0">
                <a:solidFill>
                  <a:prstClr val="black"/>
                </a:solidFill>
                <a:latin typeface="Arial" panose="020B0604020202020204" pitchFamily="34" charset="0"/>
                <a:cs typeface="Arial" panose="020B0604020202020204" pitchFamily="34" charset="0"/>
              </a:rPr>
              <a:pPr marL="12700">
                <a:spcBef>
                  <a:spcPts val="55"/>
                </a:spcBef>
              </a:pPr>
              <a:t>4</a:t>
            </a:fld>
            <a:endParaRPr spc="-25" dirty="0">
              <a:solidFill>
                <a:prstClr val="black"/>
              </a:solidFill>
              <a:latin typeface="Arial" panose="020B0604020202020204" pitchFamily="34" charset="0"/>
              <a:cs typeface="Arial" panose="020B0604020202020204" pitchFamily="34" charset="0"/>
            </a:endParaRPr>
          </a:p>
        </p:txBody>
      </p:sp>
      <p:sp>
        <p:nvSpPr>
          <p:cNvPr id="6" name="object 9">
            <a:extLst>
              <a:ext uri="{FF2B5EF4-FFF2-40B4-BE49-F238E27FC236}">
                <a16:creationId xmlns:a16="http://schemas.microsoft.com/office/drawing/2014/main" id="{7479BD50-6D19-767D-3FBD-97F2D5294443}"/>
              </a:ext>
            </a:extLst>
          </p:cNvPr>
          <p:cNvSpPr/>
          <p:nvPr/>
        </p:nvSpPr>
        <p:spPr>
          <a:xfrm>
            <a:off x="6400800" y="2205257"/>
            <a:ext cx="1219200" cy="392946"/>
          </a:xfrm>
          <a:custGeom>
            <a:avLst/>
            <a:gdLst/>
            <a:ahLst/>
            <a:cxnLst/>
            <a:rect l="l" t="t" r="r" b="b"/>
            <a:pathLst>
              <a:path w="2449195" h="416559">
                <a:moveTo>
                  <a:pt x="0" y="69341"/>
                </a:moveTo>
                <a:lnTo>
                  <a:pt x="5384" y="42354"/>
                </a:lnTo>
                <a:lnTo>
                  <a:pt x="20053" y="20319"/>
                </a:lnTo>
                <a:lnTo>
                  <a:pt x="41833" y="5448"/>
                </a:lnTo>
                <a:lnTo>
                  <a:pt x="68491" y="0"/>
                </a:lnTo>
                <a:lnTo>
                  <a:pt x="2380322" y="0"/>
                </a:lnTo>
                <a:lnTo>
                  <a:pt x="2406980" y="5448"/>
                </a:lnTo>
                <a:lnTo>
                  <a:pt x="2428760" y="20319"/>
                </a:lnTo>
                <a:lnTo>
                  <a:pt x="2443429" y="42354"/>
                </a:lnTo>
                <a:lnTo>
                  <a:pt x="2448814" y="69341"/>
                </a:lnTo>
                <a:lnTo>
                  <a:pt x="2448814" y="346709"/>
                </a:lnTo>
                <a:lnTo>
                  <a:pt x="2443429" y="373697"/>
                </a:lnTo>
                <a:lnTo>
                  <a:pt x="2428760" y="395744"/>
                </a:lnTo>
                <a:lnTo>
                  <a:pt x="2406980" y="410603"/>
                </a:lnTo>
                <a:lnTo>
                  <a:pt x="2380322" y="416051"/>
                </a:lnTo>
                <a:lnTo>
                  <a:pt x="68491" y="416051"/>
                </a:lnTo>
                <a:lnTo>
                  <a:pt x="41833" y="410603"/>
                </a:lnTo>
                <a:lnTo>
                  <a:pt x="20053" y="395744"/>
                </a:lnTo>
                <a:lnTo>
                  <a:pt x="5384" y="373697"/>
                </a:lnTo>
                <a:lnTo>
                  <a:pt x="0" y="346709"/>
                </a:lnTo>
                <a:lnTo>
                  <a:pt x="0" y="69341"/>
                </a:lnTo>
                <a:close/>
              </a:path>
            </a:pathLst>
          </a:custGeom>
          <a:ln w="28575">
            <a:solidFill>
              <a:srgbClr val="910048"/>
            </a:solidFill>
          </a:ln>
        </p:spPr>
        <p:txBody>
          <a:bodyPr wrap="square" lIns="0" tIns="0" rIns="0" bIns="0" rtlCol="0"/>
          <a:lstStyle/>
          <a:p>
            <a:endParaRPr dirty="0"/>
          </a:p>
        </p:txBody>
      </p:sp>
      <p:sp>
        <p:nvSpPr>
          <p:cNvPr id="7" name="TextBox 6">
            <a:extLst>
              <a:ext uri="{FF2B5EF4-FFF2-40B4-BE49-F238E27FC236}">
                <a16:creationId xmlns:a16="http://schemas.microsoft.com/office/drawing/2014/main" id="{DD414E4D-9E48-A782-988B-2A239FE94A09}"/>
              </a:ext>
            </a:extLst>
          </p:cNvPr>
          <p:cNvSpPr txBox="1"/>
          <p:nvPr/>
        </p:nvSpPr>
        <p:spPr>
          <a:xfrm>
            <a:off x="5867400" y="2205257"/>
            <a:ext cx="2306775" cy="369332"/>
          </a:xfrm>
          <a:prstGeom prst="rect">
            <a:avLst/>
          </a:prstGeom>
          <a:noFill/>
        </p:spPr>
        <p:txBody>
          <a:bodyPr wrap="square" rtlCol="0">
            <a:spAutoFit/>
          </a:bodyPr>
          <a:lstStyle/>
          <a:p>
            <a:pPr algn="ctr"/>
            <a:r>
              <a:rPr lang="en-US" dirty="0">
                <a:solidFill>
                  <a:schemeClr val="tx1"/>
                </a:solidFill>
                <a:latin typeface="Arial" panose="020B0604020202020204" pitchFamily="34" charset="0"/>
                <a:cs typeface="Arial" panose="020B0604020202020204" pitchFamily="34" charset="0"/>
              </a:rPr>
              <a:t>Roster Tab</a:t>
            </a:r>
          </a:p>
        </p:txBody>
      </p:sp>
      <p:pic>
        <p:nvPicPr>
          <p:cNvPr id="11" name="Picture 10">
            <a:extLst>
              <a:ext uri="{FF2B5EF4-FFF2-40B4-BE49-F238E27FC236}">
                <a16:creationId xmlns:a16="http://schemas.microsoft.com/office/drawing/2014/main" id="{4E8E548C-E9C9-F2F1-8A8F-110B39EC41AF}"/>
              </a:ext>
            </a:extLst>
          </p:cNvPr>
          <p:cNvPicPr>
            <a:picLocks noChangeAspect="1"/>
          </p:cNvPicPr>
          <p:nvPr/>
        </p:nvPicPr>
        <p:blipFill>
          <a:blip r:embed="rId5"/>
          <a:stretch>
            <a:fillRect/>
          </a:stretch>
        </p:blipFill>
        <p:spPr>
          <a:xfrm>
            <a:off x="228604" y="3017905"/>
            <a:ext cx="8610594" cy="1248095"/>
          </a:xfrm>
          <a:prstGeom prst="rect">
            <a:avLst/>
          </a:prstGeom>
          <a:ln w="12700">
            <a:solidFill>
              <a:schemeClr val="tx1"/>
            </a:solidFill>
          </a:ln>
          <a:effectLst>
            <a:outerShdw blurRad="292100" dist="139700" dir="2700000" algn="ctr" rotWithShape="0">
              <a:schemeClr val="tx1">
                <a:alpha val="65000"/>
              </a:schemeClr>
            </a:outerShdw>
          </a:effectLst>
        </p:spPr>
      </p:pic>
      <p:cxnSp>
        <p:nvCxnSpPr>
          <p:cNvPr id="13" name="Straight Arrow Connector 12">
            <a:extLst>
              <a:ext uri="{FF2B5EF4-FFF2-40B4-BE49-F238E27FC236}">
                <a16:creationId xmlns:a16="http://schemas.microsoft.com/office/drawing/2014/main" id="{23A03FAC-EE10-3563-14CC-1DF8EB000879}"/>
              </a:ext>
            </a:extLst>
          </p:cNvPr>
          <p:cNvCxnSpPr>
            <a:cxnSpLocks/>
          </p:cNvCxnSpPr>
          <p:nvPr/>
        </p:nvCxnSpPr>
        <p:spPr>
          <a:xfrm>
            <a:off x="7010400" y="2598203"/>
            <a:ext cx="0" cy="909115"/>
          </a:xfrm>
          <a:prstGeom prst="straightConnector1">
            <a:avLst/>
          </a:prstGeom>
          <a:ln w="28575">
            <a:solidFill>
              <a:srgbClr val="910048"/>
            </a:solidFill>
            <a:tailEnd type="triangle"/>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77952960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3" name="object 7">
            <a:extLst>
              <a:ext uri="{FF2B5EF4-FFF2-40B4-BE49-F238E27FC236}">
                <a16:creationId xmlns:a16="http://schemas.microsoft.com/office/drawing/2014/main" id="{34AE0CFD-DF71-058E-306D-87DB982125AC}"/>
              </a:ext>
            </a:extLst>
          </p:cNvPr>
          <p:cNvSpPr/>
          <p:nvPr/>
        </p:nvSpPr>
        <p:spPr>
          <a:xfrm>
            <a:off x="278827" y="4428928"/>
            <a:ext cx="497766" cy="449547"/>
          </a:xfrm>
          <a:custGeom>
            <a:avLst/>
            <a:gdLst>
              <a:gd name="connsiteX0" fmla="*/ 629920 w 629920"/>
              <a:gd name="connsiteY0" fmla="*/ 0 h 980448"/>
              <a:gd name="connsiteX1" fmla="*/ 629920 w 629920"/>
              <a:gd name="connsiteY1" fmla="*/ 579120 h 980448"/>
              <a:gd name="connsiteX2" fmla="*/ 314961 w 629920"/>
              <a:gd name="connsiteY2" fmla="*/ 980448 h 980448"/>
              <a:gd name="connsiteX3" fmla="*/ 0 w 629920"/>
              <a:gd name="connsiteY3" fmla="*/ 579120 h 980448"/>
              <a:gd name="connsiteX4" fmla="*/ 0 w 629920"/>
              <a:gd name="connsiteY4" fmla="*/ 0 h 980448"/>
              <a:gd name="connsiteX5" fmla="*/ 314960 w 629920"/>
              <a:gd name="connsiteY5" fmla="*/ 314960 h 980448"/>
              <a:gd name="connsiteX6" fmla="*/ 629920 w 629920"/>
              <a:gd name="connsiteY6" fmla="*/ 0 h 980448"/>
              <a:gd name="connsiteX0" fmla="*/ 629920 w 629920"/>
              <a:gd name="connsiteY0" fmla="*/ 0 h 980448"/>
              <a:gd name="connsiteX1" fmla="*/ 629920 w 629920"/>
              <a:gd name="connsiteY1" fmla="*/ 579120 h 980448"/>
              <a:gd name="connsiteX2" fmla="*/ 314961 w 629920"/>
              <a:gd name="connsiteY2" fmla="*/ 980448 h 980448"/>
              <a:gd name="connsiteX3" fmla="*/ 0 w 629920"/>
              <a:gd name="connsiteY3" fmla="*/ 579120 h 980448"/>
              <a:gd name="connsiteX4" fmla="*/ 0 w 629920"/>
              <a:gd name="connsiteY4" fmla="*/ 0 h 980448"/>
              <a:gd name="connsiteX5" fmla="*/ 314961 w 629920"/>
              <a:gd name="connsiteY5" fmla="*/ 354065 h 980448"/>
              <a:gd name="connsiteX6" fmla="*/ 629920 w 629920"/>
              <a:gd name="connsiteY6" fmla="*/ 0 h 9804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29920" h="980448">
                <a:moveTo>
                  <a:pt x="629920" y="0"/>
                </a:moveTo>
                <a:lnTo>
                  <a:pt x="629920" y="579120"/>
                </a:lnTo>
                <a:lnTo>
                  <a:pt x="314961" y="980448"/>
                </a:lnTo>
                <a:lnTo>
                  <a:pt x="0" y="579120"/>
                </a:lnTo>
                <a:lnTo>
                  <a:pt x="0" y="0"/>
                </a:lnTo>
                <a:lnTo>
                  <a:pt x="314961" y="354065"/>
                </a:lnTo>
                <a:lnTo>
                  <a:pt x="629920" y="0"/>
                </a:lnTo>
                <a:close/>
              </a:path>
            </a:pathLst>
          </a:custGeom>
          <a:solidFill>
            <a:srgbClr val="CB6015"/>
          </a:solidFill>
          <a:ln w="12700">
            <a:solidFill>
              <a:schemeClr val="tx1"/>
            </a:solidFill>
          </a:ln>
        </p:spPr>
        <p:txBody>
          <a:bodyPr wrap="square" lIns="0" tIns="0" rIns="0" bIns="0" rtlCol="0"/>
          <a:lstStyle/>
          <a:p>
            <a:endParaRPr/>
          </a:p>
        </p:txBody>
      </p:sp>
      <p:sp>
        <p:nvSpPr>
          <p:cNvPr id="122" name="object 7">
            <a:extLst>
              <a:ext uri="{FF2B5EF4-FFF2-40B4-BE49-F238E27FC236}">
                <a16:creationId xmlns:a16="http://schemas.microsoft.com/office/drawing/2014/main" id="{FD666711-A85C-3664-C3C5-2CF26EABB7DA}"/>
              </a:ext>
            </a:extLst>
          </p:cNvPr>
          <p:cNvSpPr/>
          <p:nvPr/>
        </p:nvSpPr>
        <p:spPr>
          <a:xfrm>
            <a:off x="289572" y="4057481"/>
            <a:ext cx="472439" cy="428921"/>
          </a:xfrm>
          <a:custGeom>
            <a:avLst/>
            <a:gdLst>
              <a:gd name="connsiteX0" fmla="*/ 629920 w 629920"/>
              <a:gd name="connsiteY0" fmla="*/ 0 h 980448"/>
              <a:gd name="connsiteX1" fmla="*/ 629920 w 629920"/>
              <a:gd name="connsiteY1" fmla="*/ 579120 h 980448"/>
              <a:gd name="connsiteX2" fmla="*/ 314961 w 629920"/>
              <a:gd name="connsiteY2" fmla="*/ 980448 h 980448"/>
              <a:gd name="connsiteX3" fmla="*/ 0 w 629920"/>
              <a:gd name="connsiteY3" fmla="*/ 579120 h 980448"/>
              <a:gd name="connsiteX4" fmla="*/ 0 w 629920"/>
              <a:gd name="connsiteY4" fmla="*/ 0 h 980448"/>
              <a:gd name="connsiteX5" fmla="*/ 314960 w 629920"/>
              <a:gd name="connsiteY5" fmla="*/ 314960 h 980448"/>
              <a:gd name="connsiteX6" fmla="*/ 629920 w 629920"/>
              <a:gd name="connsiteY6" fmla="*/ 0 h 980448"/>
              <a:gd name="connsiteX0" fmla="*/ 629920 w 629920"/>
              <a:gd name="connsiteY0" fmla="*/ 0 h 980448"/>
              <a:gd name="connsiteX1" fmla="*/ 629920 w 629920"/>
              <a:gd name="connsiteY1" fmla="*/ 579120 h 980448"/>
              <a:gd name="connsiteX2" fmla="*/ 314961 w 629920"/>
              <a:gd name="connsiteY2" fmla="*/ 980448 h 980448"/>
              <a:gd name="connsiteX3" fmla="*/ 0 w 629920"/>
              <a:gd name="connsiteY3" fmla="*/ 579120 h 980448"/>
              <a:gd name="connsiteX4" fmla="*/ 0 w 629920"/>
              <a:gd name="connsiteY4" fmla="*/ 0 h 980448"/>
              <a:gd name="connsiteX5" fmla="*/ 314961 w 629920"/>
              <a:gd name="connsiteY5" fmla="*/ 354065 h 980448"/>
              <a:gd name="connsiteX6" fmla="*/ 629920 w 629920"/>
              <a:gd name="connsiteY6" fmla="*/ 0 h 980448"/>
              <a:gd name="connsiteX0" fmla="*/ 629920 w 629920"/>
              <a:gd name="connsiteY0" fmla="*/ 0 h 935463"/>
              <a:gd name="connsiteX1" fmla="*/ 629920 w 629920"/>
              <a:gd name="connsiteY1" fmla="*/ 579120 h 935463"/>
              <a:gd name="connsiteX2" fmla="*/ 314961 w 629920"/>
              <a:gd name="connsiteY2" fmla="*/ 935463 h 935463"/>
              <a:gd name="connsiteX3" fmla="*/ 0 w 629920"/>
              <a:gd name="connsiteY3" fmla="*/ 579120 h 935463"/>
              <a:gd name="connsiteX4" fmla="*/ 0 w 629920"/>
              <a:gd name="connsiteY4" fmla="*/ 0 h 935463"/>
              <a:gd name="connsiteX5" fmla="*/ 314961 w 629920"/>
              <a:gd name="connsiteY5" fmla="*/ 354065 h 935463"/>
              <a:gd name="connsiteX6" fmla="*/ 629920 w 629920"/>
              <a:gd name="connsiteY6" fmla="*/ 0 h 9354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29920" h="935463">
                <a:moveTo>
                  <a:pt x="629920" y="0"/>
                </a:moveTo>
                <a:lnTo>
                  <a:pt x="629920" y="579120"/>
                </a:lnTo>
                <a:lnTo>
                  <a:pt x="314961" y="935463"/>
                </a:lnTo>
                <a:lnTo>
                  <a:pt x="0" y="579120"/>
                </a:lnTo>
                <a:lnTo>
                  <a:pt x="0" y="0"/>
                </a:lnTo>
                <a:lnTo>
                  <a:pt x="314961" y="354065"/>
                </a:lnTo>
                <a:lnTo>
                  <a:pt x="629920" y="0"/>
                </a:lnTo>
                <a:close/>
              </a:path>
            </a:pathLst>
          </a:custGeom>
          <a:solidFill>
            <a:srgbClr val="910048"/>
          </a:solidFill>
          <a:ln w="12700">
            <a:solidFill>
              <a:schemeClr val="tx1"/>
            </a:solidFill>
          </a:ln>
        </p:spPr>
        <p:txBody>
          <a:bodyPr wrap="square" lIns="0" tIns="0" rIns="0" bIns="0" rtlCol="0"/>
          <a:lstStyle/>
          <a:p>
            <a:endParaRPr/>
          </a:p>
        </p:txBody>
      </p:sp>
      <p:sp>
        <p:nvSpPr>
          <p:cNvPr id="121" name="object 13">
            <a:extLst>
              <a:ext uri="{FF2B5EF4-FFF2-40B4-BE49-F238E27FC236}">
                <a16:creationId xmlns:a16="http://schemas.microsoft.com/office/drawing/2014/main" id="{A5C9DA33-D611-E5CF-2FCB-7DE762C1071A}"/>
              </a:ext>
            </a:extLst>
          </p:cNvPr>
          <p:cNvSpPr/>
          <p:nvPr/>
        </p:nvSpPr>
        <p:spPr>
          <a:xfrm>
            <a:off x="285999" y="3539911"/>
            <a:ext cx="472440" cy="594255"/>
          </a:xfrm>
          <a:custGeom>
            <a:avLst/>
            <a:gdLst>
              <a:gd name="connsiteX0" fmla="*/ 629920 w 629920"/>
              <a:gd name="connsiteY0" fmla="*/ 0 h 894080"/>
              <a:gd name="connsiteX1" fmla="*/ 629920 w 629920"/>
              <a:gd name="connsiteY1" fmla="*/ 579120 h 894080"/>
              <a:gd name="connsiteX2" fmla="*/ 314960 w 629920"/>
              <a:gd name="connsiteY2" fmla="*/ 894080 h 894080"/>
              <a:gd name="connsiteX3" fmla="*/ 0 w 629920"/>
              <a:gd name="connsiteY3" fmla="*/ 579120 h 894080"/>
              <a:gd name="connsiteX4" fmla="*/ 0 w 629920"/>
              <a:gd name="connsiteY4" fmla="*/ 0 h 894080"/>
              <a:gd name="connsiteX5" fmla="*/ 305861 w 629920"/>
              <a:gd name="connsiteY5" fmla="*/ 223975 h 894080"/>
              <a:gd name="connsiteX6" fmla="*/ 629920 w 629920"/>
              <a:gd name="connsiteY6" fmla="*/ 0 h 894080"/>
              <a:gd name="connsiteX0" fmla="*/ 629920 w 629920"/>
              <a:gd name="connsiteY0" fmla="*/ 0 h 894080"/>
              <a:gd name="connsiteX1" fmla="*/ 629920 w 629920"/>
              <a:gd name="connsiteY1" fmla="*/ 579120 h 894080"/>
              <a:gd name="connsiteX2" fmla="*/ 314960 w 629920"/>
              <a:gd name="connsiteY2" fmla="*/ 894080 h 894080"/>
              <a:gd name="connsiteX3" fmla="*/ 0 w 629920"/>
              <a:gd name="connsiteY3" fmla="*/ 579120 h 894080"/>
              <a:gd name="connsiteX4" fmla="*/ 0 w 629920"/>
              <a:gd name="connsiteY4" fmla="*/ 0 h 894080"/>
              <a:gd name="connsiteX5" fmla="*/ 305861 w 629920"/>
              <a:gd name="connsiteY5" fmla="*/ 251271 h 894080"/>
              <a:gd name="connsiteX6" fmla="*/ 629920 w 629920"/>
              <a:gd name="connsiteY6" fmla="*/ 0 h 894080"/>
              <a:gd name="connsiteX0" fmla="*/ 629920 w 629920"/>
              <a:gd name="connsiteY0" fmla="*/ 0 h 830331"/>
              <a:gd name="connsiteX1" fmla="*/ 629920 w 629920"/>
              <a:gd name="connsiteY1" fmla="*/ 579120 h 830331"/>
              <a:gd name="connsiteX2" fmla="*/ 314960 w 629920"/>
              <a:gd name="connsiteY2" fmla="*/ 830331 h 830331"/>
              <a:gd name="connsiteX3" fmla="*/ 0 w 629920"/>
              <a:gd name="connsiteY3" fmla="*/ 579120 h 830331"/>
              <a:gd name="connsiteX4" fmla="*/ 0 w 629920"/>
              <a:gd name="connsiteY4" fmla="*/ 0 h 830331"/>
              <a:gd name="connsiteX5" fmla="*/ 305861 w 629920"/>
              <a:gd name="connsiteY5" fmla="*/ 251271 h 830331"/>
              <a:gd name="connsiteX6" fmla="*/ 629920 w 629920"/>
              <a:gd name="connsiteY6" fmla="*/ 0 h 830331"/>
              <a:gd name="connsiteX0" fmla="*/ 629920 w 629920"/>
              <a:gd name="connsiteY0" fmla="*/ 0 h 830331"/>
              <a:gd name="connsiteX1" fmla="*/ 629920 w 629920"/>
              <a:gd name="connsiteY1" fmla="*/ 579120 h 830331"/>
              <a:gd name="connsiteX2" fmla="*/ 314960 w 629920"/>
              <a:gd name="connsiteY2" fmla="*/ 830331 h 830331"/>
              <a:gd name="connsiteX3" fmla="*/ 0 w 629920"/>
              <a:gd name="connsiteY3" fmla="*/ 579120 h 830331"/>
              <a:gd name="connsiteX4" fmla="*/ 0 w 629920"/>
              <a:gd name="connsiteY4" fmla="*/ 0 h 830331"/>
              <a:gd name="connsiteX5" fmla="*/ 329767 w 629920"/>
              <a:gd name="connsiteY5" fmla="*/ 259240 h 830331"/>
              <a:gd name="connsiteX6" fmla="*/ 629920 w 629920"/>
              <a:gd name="connsiteY6" fmla="*/ 0 h 830331"/>
              <a:gd name="connsiteX0" fmla="*/ 629920 w 629920"/>
              <a:gd name="connsiteY0" fmla="*/ 0 h 830331"/>
              <a:gd name="connsiteX1" fmla="*/ 629920 w 629920"/>
              <a:gd name="connsiteY1" fmla="*/ 579120 h 830331"/>
              <a:gd name="connsiteX2" fmla="*/ 314960 w 629920"/>
              <a:gd name="connsiteY2" fmla="*/ 830331 h 830331"/>
              <a:gd name="connsiteX3" fmla="*/ 0 w 629920"/>
              <a:gd name="connsiteY3" fmla="*/ 579120 h 830331"/>
              <a:gd name="connsiteX4" fmla="*/ 0 w 629920"/>
              <a:gd name="connsiteY4" fmla="*/ 0 h 830331"/>
              <a:gd name="connsiteX5" fmla="*/ 313829 w 629920"/>
              <a:gd name="connsiteY5" fmla="*/ 251272 h 830331"/>
              <a:gd name="connsiteX6" fmla="*/ 629920 w 629920"/>
              <a:gd name="connsiteY6" fmla="*/ 0 h 830331"/>
              <a:gd name="connsiteX0" fmla="*/ 629920 w 629920"/>
              <a:gd name="connsiteY0" fmla="*/ 0 h 806013"/>
              <a:gd name="connsiteX1" fmla="*/ 629920 w 629920"/>
              <a:gd name="connsiteY1" fmla="*/ 579120 h 806013"/>
              <a:gd name="connsiteX2" fmla="*/ 330897 w 629920"/>
              <a:gd name="connsiteY2" fmla="*/ 806013 h 806013"/>
              <a:gd name="connsiteX3" fmla="*/ 0 w 629920"/>
              <a:gd name="connsiteY3" fmla="*/ 579120 h 806013"/>
              <a:gd name="connsiteX4" fmla="*/ 0 w 629920"/>
              <a:gd name="connsiteY4" fmla="*/ 0 h 806013"/>
              <a:gd name="connsiteX5" fmla="*/ 313829 w 629920"/>
              <a:gd name="connsiteY5" fmla="*/ 251272 h 806013"/>
              <a:gd name="connsiteX6" fmla="*/ 629920 w 629920"/>
              <a:gd name="connsiteY6" fmla="*/ 0 h 8060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29920" h="806013">
                <a:moveTo>
                  <a:pt x="629920" y="0"/>
                </a:moveTo>
                <a:lnTo>
                  <a:pt x="629920" y="579120"/>
                </a:lnTo>
                <a:lnTo>
                  <a:pt x="330897" y="806013"/>
                </a:lnTo>
                <a:lnTo>
                  <a:pt x="0" y="579120"/>
                </a:lnTo>
                <a:lnTo>
                  <a:pt x="0" y="0"/>
                </a:lnTo>
                <a:lnTo>
                  <a:pt x="313829" y="251272"/>
                </a:lnTo>
                <a:lnTo>
                  <a:pt x="629920" y="0"/>
                </a:lnTo>
                <a:close/>
              </a:path>
            </a:pathLst>
          </a:custGeom>
          <a:solidFill>
            <a:srgbClr val="002D72"/>
          </a:solidFill>
          <a:ln w="12700">
            <a:solidFill>
              <a:schemeClr val="tx1"/>
            </a:solidFill>
          </a:ln>
        </p:spPr>
        <p:txBody>
          <a:bodyPr wrap="square" lIns="0" tIns="0" rIns="0" bIns="0" rtlCol="0"/>
          <a:lstStyle/>
          <a:p>
            <a:endParaRPr dirty="0"/>
          </a:p>
        </p:txBody>
      </p:sp>
      <p:sp>
        <p:nvSpPr>
          <p:cNvPr id="119" name="object 7">
            <a:extLst>
              <a:ext uri="{FF2B5EF4-FFF2-40B4-BE49-F238E27FC236}">
                <a16:creationId xmlns:a16="http://schemas.microsoft.com/office/drawing/2014/main" id="{121FE54C-77E3-6232-8026-3DA8783A2BA5}"/>
              </a:ext>
            </a:extLst>
          </p:cNvPr>
          <p:cNvSpPr/>
          <p:nvPr/>
        </p:nvSpPr>
        <p:spPr>
          <a:xfrm>
            <a:off x="301514" y="682525"/>
            <a:ext cx="453355" cy="449547"/>
          </a:xfrm>
          <a:custGeom>
            <a:avLst/>
            <a:gdLst>
              <a:gd name="connsiteX0" fmla="*/ 629920 w 629920"/>
              <a:gd name="connsiteY0" fmla="*/ 0 h 980448"/>
              <a:gd name="connsiteX1" fmla="*/ 629920 w 629920"/>
              <a:gd name="connsiteY1" fmla="*/ 579120 h 980448"/>
              <a:gd name="connsiteX2" fmla="*/ 314961 w 629920"/>
              <a:gd name="connsiteY2" fmla="*/ 980448 h 980448"/>
              <a:gd name="connsiteX3" fmla="*/ 0 w 629920"/>
              <a:gd name="connsiteY3" fmla="*/ 579120 h 980448"/>
              <a:gd name="connsiteX4" fmla="*/ 0 w 629920"/>
              <a:gd name="connsiteY4" fmla="*/ 0 h 980448"/>
              <a:gd name="connsiteX5" fmla="*/ 314960 w 629920"/>
              <a:gd name="connsiteY5" fmla="*/ 314960 h 980448"/>
              <a:gd name="connsiteX6" fmla="*/ 629920 w 629920"/>
              <a:gd name="connsiteY6" fmla="*/ 0 h 9804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29920" h="980448">
                <a:moveTo>
                  <a:pt x="629920" y="0"/>
                </a:moveTo>
                <a:lnTo>
                  <a:pt x="629920" y="579120"/>
                </a:lnTo>
                <a:lnTo>
                  <a:pt x="314961" y="980448"/>
                </a:lnTo>
                <a:lnTo>
                  <a:pt x="0" y="579120"/>
                </a:lnTo>
                <a:lnTo>
                  <a:pt x="0" y="0"/>
                </a:lnTo>
                <a:lnTo>
                  <a:pt x="314960" y="314960"/>
                </a:lnTo>
                <a:lnTo>
                  <a:pt x="629920" y="0"/>
                </a:lnTo>
                <a:close/>
              </a:path>
            </a:pathLst>
          </a:custGeom>
          <a:solidFill>
            <a:srgbClr val="002D72"/>
          </a:solidFill>
          <a:ln w="12700">
            <a:solidFill>
              <a:schemeClr val="tx1"/>
            </a:solidFill>
          </a:ln>
        </p:spPr>
        <p:txBody>
          <a:bodyPr wrap="square" lIns="0" tIns="0" rIns="0" bIns="0" rtlCol="0"/>
          <a:lstStyle/>
          <a:p>
            <a:endParaRPr/>
          </a:p>
        </p:txBody>
      </p:sp>
      <p:sp>
        <p:nvSpPr>
          <p:cNvPr id="116" name="object 7">
            <a:extLst>
              <a:ext uri="{FF2B5EF4-FFF2-40B4-BE49-F238E27FC236}">
                <a16:creationId xmlns:a16="http://schemas.microsoft.com/office/drawing/2014/main" id="{5E2BF4C0-08BA-F83F-F6C3-3D86ABCC602B}"/>
              </a:ext>
            </a:extLst>
          </p:cNvPr>
          <p:cNvSpPr/>
          <p:nvPr/>
        </p:nvSpPr>
        <p:spPr>
          <a:xfrm>
            <a:off x="289164" y="3171454"/>
            <a:ext cx="472439" cy="449547"/>
          </a:xfrm>
          <a:custGeom>
            <a:avLst/>
            <a:gdLst>
              <a:gd name="connsiteX0" fmla="*/ 629920 w 629920"/>
              <a:gd name="connsiteY0" fmla="*/ 0 h 980448"/>
              <a:gd name="connsiteX1" fmla="*/ 629920 w 629920"/>
              <a:gd name="connsiteY1" fmla="*/ 579120 h 980448"/>
              <a:gd name="connsiteX2" fmla="*/ 314961 w 629920"/>
              <a:gd name="connsiteY2" fmla="*/ 980448 h 980448"/>
              <a:gd name="connsiteX3" fmla="*/ 0 w 629920"/>
              <a:gd name="connsiteY3" fmla="*/ 579120 h 980448"/>
              <a:gd name="connsiteX4" fmla="*/ 0 w 629920"/>
              <a:gd name="connsiteY4" fmla="*/ 0 h 980448"/>
              <a:gd name="connsiteX5" fmla="*/ 314960 w 629920"/>
              <a:gd name="connsiteY5" fmla="*/ 314960 h 980448"/>
              <a:gd name="connsiteX6" fmla="*/ 629920 w 629920"/>
              <a:gd name="connsiteY6" fmla="*/ 0 h 980448"/>
              <a:gd name="connsiteX0" fmla="*/ 629920 w 629920"/>
              <a:gd name="connsiteY0" fmla="*/ 0 h 980448"/>
              <a:gd name="connsiteX1" fmla="*/ 629920 w 629920"/>
              <a:gd name="connsiteY1" fmla="*/ 579120 h 980448"/>
              <a:gd name="connsiteX2" fmla="*/ 314961 w 629920"/>
              <a:gd name="connsiteY2" fmla="*/ 980448 h 980448"/>
              <a:gd name="connsiteX3" fmla="*/ 0 w 629920"/>
              <a:gd name="connsiteY3" fmla="*/ 579120 h 980448"/>
              <a:gd name="connsiteX4" fmla="*/ 0 w 629920"/>
              <a:gd name="connsiteY4" fmla="*/ 0 h 980448"/>
              <a:gd name="connsiteX5" fmla="*/ 314961 w 629920"/>
              <a:gd name="connsiteY5" fmla="*/ 354065 h 980448"/>
              <a:gd name="connsiteX6" fmla="*/ 629920 w 629920"/>
              <a:gd name="connsiteY6" fmla="*/ 0 h 9804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29920" h="980448">
                <a:moveTo>
                  <a:pt x="629920" y="0"/>
                </a:moveTo>
                <a:lnTo>
                  <a:pt x="629920" y="579120"/>
                </a:lnTo>
                <a:lnTo>
                  <a:pt x="314961" y="980448"/>
                </a:lnTo>
                <a:lnTo>
                  <a:pt x="0" y="579120"/>
                </a:lnTo>
                <a:lnTo>
                  <a:pt x="0" y="0"/>
                </a:lnTo>
                <a:lnTo>
                  <a:pt x="314961" y="354065"/>
                </a:lnTo>
                <a:lnTo>
                  <a:pt x="629920" y="0"/>
                </a:lnTo>
                <a:close/>
              </a:path>
            </a:pathLst>
          </a:custGeom>
          <a:solidFill>
            <a:srgbClr val="CB6015"/>
          </a:solidFill>
          <a:ln w="12700">
            <a:solidFill>
              <a:schemeClr val="tx1"/>
            </a:solidFill>
          </a:ln>
        </p:spPr>
        <p:txBody>
          <a:bodyPr wrap="square" lIns="0" tIns="0" rIns="0" bIns="0" rtlCol="0"/>
          <a:lstStyle/>
          <a:p>
            <a:endParaRPr/>
          </a:p>
        </p:txBody>
      </p:sp>
      <p:sp>
        <p:nvSpPr>
          <p:cNvPr id="115" name="object 13">
            <a:extLst>
              <a:ext uri="{FF2B5EF4-FFF2-40B4-BE49-F238E27FC236}">
                <a16:creationId xmlns:a16="http://schemas.microsoft.com/office/drawing/2014/main" id="{391A6916-99AF-48B3-268A-361E700A778A}"/>
              </a:ext>
            </a:extLst>
          </p:cNvPr>
          <p:cNvSpPr/>
          <p:nvPr/>
        </p:nvSpPr>
        <p:spPr>
          <a:xfrm>
            <a:off x="284432" y="2639994"/>
            <a:ext cx="472440" cy="580815"/>
          </a:xfrm>
          <a:custGeom>
            <a:avLst/>
            <a:gdLst>
              <a:gd name="connsiteX0" fmla="*/ 629920 w 629920"/>
              <a:gd name="connsiteY0" fmla="*/ 0 h 894080"/>
              <a:gd name="connsiteX1" fmla="*/ 629920 w 629920"/>
              <a:gd name="connsiteY1" fmla="*/ 579120 h 894080"/>
              <a:gd name="connsiteX2" fmla="*/ 314960 w 629920"/>
              <a:gd name="connsiteY2" fmla="*/ 894080 h 894080"/>
              <a:gd name="connsiteX3" fmla="*/ 0 w 629920"/>
              <a:gd name="connsiteY3" fmla="*/ 579120 h 894080"/>
              <a:gd name="connsiteX4" fmla="*/ 0 w 629920"/>
              <a:gd name="connsiteY4" fmla="*/ 0 h 894080"/>
              <a:gd name="connsiteX5" fmla="*/ 305861 w 629920"/>
              <a:gd name="connsiteY5" fmla="*/ 223975 h 894080"/>
              <a:gd name="connsiteX6" fmla="*/ 629920 w 629920"/>
              <a:gd name="connsiteY6" fmla="*/ 0 h 894080"/>
              <a:gd name="connsiteX0" fmla="*/ 629920 w 629920"/>
              <a:gd name="connsiteY0" fmla="*/ 0 h 894080"/>
              <a:gd name="connsiteX1" fmla="*/ 629920 w 629920"/>
              <a:gd name="connsiteY1" fmla="*/ 579120 h 894080"/>
              <a:gd name="connsiteX2" fmla="*/ 314960 w 629920"/>
              <a:gd name="connsiteY2" fmla="*/ 894080 h 894080"/>
              <a:gd name="connsiteX3" fmla="*/ 0 w 629920"/>
              <a:gd name="connsiteY3" fmla="*/ 579120 h 894080"/>
              <a:gd name="connsiteX4" fmla="*/ 0 w 629920"/>
              <a:gd name="connsiteY4" fmla="*/ 0 h 894080"/>
              <a:gd name="connsiteX5" fmla="*/ 305861 w 629920"/>
              <a:gd name="connsiteY5" fmla="*/ 251271 h 894080"/>
              <a:gd name="connsiteX6" fmla="*/ 629920 w 629920"/>
              <a:gd name="connsiteY6" fmla="*/ 0 h 894080"/>
              <a:gd name="connsiteX0" fmla="*/ 629920 w 629920"/>
              <a:gd name="connsiteY0" fmla="*/ 0 h 830331"/>
              <a:gd name="connsiteX1" fmla="*/ 629920 w 629920"/>
              <a:gd name="connsiteY1" fmla="*/ 579120 h 830331"/>
              <a:gd name="connsiteX2" fmla="*/ 314960 w 629920"/>
              <a:gd name="connsiteY2" fmla="*/ 830331 h 830331"/>
              <a:gd name="connsiteX3" fmla="*/ 0 w 629920"/>
              <a:gd name="connsiteY3" fmla="*/ 579120 h 830331"/>
              <a:gd name="connsiteX4" fmla="*/ 0 w 629920"/>
              <a:gd name="connsiteY4" fmla="*/ 0 h 830331"/>
              <a:gd name="connsiteX5" fmla="*/ 305861 w 629920"/>
              <a:gd name="connsiteY5" fmla="*/ 251271 h 830331"/>
              <a:gd name="connsiteX6" fmla="*/ 629920 w 629920"/>
              <a:gd name="connsiteY6" fmla="*/ 0 h 830331"/>
              <a:gd name="connsiteX0" fmla="*/ 629920 w 629920"/>
              <a:gd name="connsiteY0" fmla="*/ 0 h 830331"/>
              <a:gd name="connsiteX1" fmla="*/ 629920 w 629920"/>
              <a:gd name="connsiteY1" fmla="*/ 579120 h 830331"/>
              <a:gd name="connsiteX2" fmla="*/ 314960 w 629920"/>
              <a:gd name="connsiteY2" fmla="*/ 830331 h 830331"/>
              <a:gd name="connsiteX3" fmla="*/ 0 w 629920"/>
              <a:gd name="connsiteY3" fmla="*/ 579120 h 830331"/>
              <a:gd name="connsiteX4" fmla="*/ 0 w 629920"/>
              <a:gd name="connsiteY4" fmla="*/ 0 h 830331"/>
              <a:gd name="connsiteX5" fmla="*/ 329767 w 629920"/>
              <a:gd name="connsiteY5" fmla="*/ 259240 h 830331"/>
              <a:gd name="connsiteX6" fmla="*/ 629920 w 629920"/>
              <a:gd name="connsiteY6" fmla="*/ 0 h 830331"/>
              <a:gd name="connsiteX0" fmla="*/ 629920 w 629920"/>
              <a:gd name="connsiteY0" fmla="*/ 0 h 830331"/>
              <a:gd name="connsiteX1" fmla="*/ 629920 w 629920"/>
              <a:gd name="connsiteY1" fmla="*/ 579120 h 830331"/>
              <a:gd name="connsiteX2" fmla="*/ 314960 w 629920"/>
              <a:gd name="connsiteY2" fmla="*/ 830331 h 830331"/>
              <a:gd name="connsiteX3" fmla="*/ 0 w 629920"/>
              <a:gd name="connsiteY3" fmla="*/ 579120 h 830331"/>
              <a:gd name="connsiteX4" fmla="*/ 0 w 629920"/>
              <a:gd name="connsiteY4" fmla="*/ 0 h 830331"/>
              <a:gd name="connsiteX5" fmla="*/ 313829 w 629920"/>
              <a:gd name="connsiteY5" fmla="*/ 251272 h 830331"/>
              <a:gd name="connsiteX6" fmla="*/ 629920 w 629920"/>
              <a:gd name="connsiteY6" fmla="*/ 0 h 830331"/>
              <a:gd name="connsiteX0" fmla="*/ 629920 w 629920"/>
              <a:gd name="connsiteY0" fmla="*/ 0 h 806013"/>
              <a:gd name="connsiteX1" fmla="*/ 629920 w 629920"/>
              <a:gd name="connsiteY1" fmla="*/ 579120 h 806013"/>
              <a:gd name="connsiteX2" fmla="*/ 346835 w 629920"/>
              <a:gd name="connsiteY2" fmla="*/ 806013 h 806013"/>
              <a:gd name="connsiteX3" fmla="*/ 0 w 629920"/>
              <a:gd name="connsiteY3" fmla="*/ 579120 h 806013"/>
              <a:gd name="connsiteX4" fmla="*/ 0 w 629920"/>
              <a:gd name="connsiteY4" fmla="*/ 0 h 806013"/>
              <a:gd name="connsiteX5" fmla="*/ 313829 w 629920"/>
              <a:gd name="connsiteY5" fmla="*/ 251272 h 806013"/>
              <a:gd name="connsiteX6" fmla="*/ 629920 w 629920"/>
              <a:gd name="connsiteY6" fmla="*/ 0 h 806013"/>
              <a:gd name="connsiteX0" fmla="*/ 629920 w 629920"/>
              <a:gd name="connsiteY0" fmla="*/ 0 h 806013"/>
              <a:gd name="connsiteX1" fmla="*/ 629920 w 629920"/>
              <a:gd name="connsiteY1" fmla="*/ 579120 h 806013"/>
              <a:gd name="connsiteX2" fmla="*/ 346835 w 629920"/>
              <a:gd name="connsiteY2" fmla="*/ 806013 h 806013"/>
              <a:gd name="connsiteX3" fmla="*/ 0 w 629920"/>
              <a:gd name="connsiteY3" fmla="*/ 579120 h 806013"/>
              <a:gd name="connsiteX4" fmla="*/ 0 w 629920"/>
              <a:gd name="connsiteY4" fmla="*/ 0 h 806013"/>
              <a:gd name="connsiteX5" fmla="*/ 337736 w 629920"/>
              <a:gd name="connsiteY5" fmla="*/ 251272 h 806013"/>
              <a:gd name="connsiteX6" fmla="*/ 629920 w 629920"/>
              <a:gd name="connsiteY6" fmla="*/ 0 h 806013"/>
              <a:gd name="connsiteX0" fmla="*/ 629920 w 629920"/>
              <a:gd name="connsiteY0" fmla="*/ 0 h 806013"/>
              <a:gd name="connsiteX1" fmla="*/ 629920 w 629920"/>
              <a:gd name="connsiteY1" fmla="*/ 579120 h 806013"/>
              <a:gd name="connsiteX2" fmla="*/ 346835 w 629920"/>
              <a:gd name="connsiteY2" fmla="*/ 806013 h 806013"/>
              <a:gd name="connsiteX3" fmla="*/ 0 w 629920"/>
              <a:gd name="connsiteY3" fmla="*/ 579120 h 806013"/>
              <a:gd name="connsiteX4" fmla="*/ 0 w 629920"/>
              <a:gd name="connsiteY4" fmla="*/ 0 h 806013"/>
              <a:gd name="connsiteX5" fmla="*/ 329767 w 629920"/>
              <a:gd name="connsiteY5" fmla="*/ 251272 h 806013"/>
              <a:gd name="connsiteX6" fmla="*/ 629920 w 629920"/>
              <a:gd name="connsiteY6" fmla="*/ 0 h 806013"/>
              <a:gd name="connsiteX0" fmla="*/ 629920 w 629920"/>
              <a:gd name="connsiteY0" fmla="*/ 0 h 806013"/>
              <a:gd name="connsiteX1" fmla="*/ 629920 w 629920"/>
              <a:gd name="connsiteY1" fmla="*/ 579120 h 806013"/>
              <a:gd name="connsiteX2" fmla="*/ 338865 w 629920"/>
              <a:gd name="connsiteY2" fmla="*/ 806013 h 806013"/>
              <a:gd name="connsiteX3" fmla="*/ 0 w 629920"/>
              <a:gd name="connsiteY3" fmla="*/ 579120 h 806013"/>
              <a:gd name="connsiteX4" fmla="*/ 0 w 629920"/>
              <a:gd name="connsiteY4" fmla="*/ 0 h 806013"/>
              <a:gd name="connsiteX5" fmla="*/ 329767 w 629920"/>
              <a:gd name="connsiteY5" fmla="*/ 251272 h 806013"/>
              <a:gd name="connsiteX6" fmla="*/ 629920 w 629920"/>
              <a:gd name="connsiteY6" fmla="*/ 0 h 806013"/>
              <a:gd name="connsiteX0" fmla="*/ 629920 w 629920"/>
              <a:gd name="connsiteY0" fmla="*/ 0 h 797908"/>
              <a:gd name="connsiteX1" fmla="*/ 629920 w 629920"/>
              <a:gd name="connsiteY1" fmla="*/ 579120 h 797908"/>
              <a:gd name="connsiteX2" fmla="*/ 338865 w 629920"/>
              <a:gd name="connsiteY2" fmla="*/ 797908 h 797908"/>
              <a:gd name="connsiteX3" fmla="*/ 0 w 629920"/>
              <a:gd name="connsiteY3" fmla="*/ 579120 h 797908"/>
              <a:gd name="connsiteX4" fmla="*/ 0 w 629920"/>
              <a:gd name="connsiteY4" fmla="*/ 0 h 797908"/>
              <a:gd name="connsiteX5" fmla="*/ 329767 w 629920"/>
              <a:gd name="connsiteY5" fmla="*/ 251272 h 797908"/>
              <a:gd name="connsiteX6" fmla="*/ 629920 w 629920"/>
              <a:gd name="connsiteY6" fmla="*/ 0 h 797908"/>
              <a:gd name="connsiteX0" fmla="*/ 629920 w 629920"/>
              <a:gd name="connsiteY0" fmla="*/ 0 h 787784"/>
              <a:gd name="connsiteX1" fmla="*/ 629920 w 629920"/>
              <a:gd name="connsiteY1" fmla="*/ 579120 h 787784"/>
              <a:gd name="connsiteX2" fmla="*/ 323936 w 629920"/>
              <a:gd name="connsiteY2" fmla="*/ 787784 h 787784"/>
              <a:gd name="connsiteX3" fmla="*/ 0 w 629920"/>
              <a:gd name="connsiteY3" fmla="*/ 579120 h 787784"/>
              <a:gd name="connsiteX4" fmla="*/ 0 w 629920"/>
              <a:gd name="connsiteY4" fmla="*/ 0 h 787784"/>
              <a:gd name="connsiteX5" fmla="*/ 329767 w 629920"/>
              <a:gd name="connsiteY5" fmla="*/ 251272 h 787784"/>
              <a:gd name="connsiteX6" fmla="*/ 629920 w 629920"/>
              <a:gd name="connsiteY6" fmla="*/ 0 h 787784"/>
              <a:gd name="connsiteX0" fmla="*/ 629920 w 629920"/>
              <a:gd name="connsiteY0" fmla="*/ 0 h 787784"/>
              <a:gd name="connsiteX1" fmla="*/ 629920 w 629920"/>
              <a:gd name="connsiteY1" fmla="*/ 579120 h 787784"/>
              <a:gd name="connsiteX2" fmla="*/ 323936 w 629920"/>
              <a:gd name="connsiteY2" fmla="*/ 787784 h 787784"/>
              <a:gd name="connsiteX3" fmla="*/ 0 w 629920"/>
              <a:gd name="connsiteY3" fmla="*/ 554802 h 787784"/>
              <a:gd name="connsiteX4" fmla="*/ 0 w 629920"/>
              <a:gd name="connsiteY4" fmla="*/ 0 h 787784"/>
              <a:gd name="connsiteX5" fmla="*/ 329767 w 629920"/>
              <a:gd name="connsiteY5" fmla="*/ 251272 h 787784"/>
              <a:gd name="connsiteX6" fmla="*/ 629920 w 629920"/>
              <a:gd name="connsiteY6" fmla="*/ 0 h 7877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29920" h="787784">
                <a:moveTo>
                  <a:pt x="629920" y="0"/>
                </a:moveTo>
                <a:lnTo>
                  <a:pt x="629920" y="579120"/>
                </a:lnTo>
                <a:lnTo>
                  <a:pt x="323936" y="787784"/>
                </a:lnTo>
                <a:lnTo>
                  <a:pt x="0" y="554802"/>
                </a:lnTo>
                <a:lnTo>
                  <a:pt x="0" y="0"/>
                </a:lnTo>
                <a:lnTo>
                  <a:pt x="329767" y="251272"/>
                </a:lnTo>
                <a:lnTo>
                  <a:pt x="629920" y="0"/>
                </a:lnTo>
                <a:close/>
              </a:path>
            </a:pathLst>
          </a:custGeom>
          <a:solidFill>
            <a:srgbClr val="910048"/>
          </a:solidFill>
          <a:ln w="12700">
            <a:solidFill>
              <a:schemeClr val="tx1"/>
            </a:solidFill>
          </a:ln>
        </p:spPr>
        <p:txBody>
          <a:bodyPr wrap="square" lIns="0" tIns="0" rIns="0" bIns="0" rtlCol="0"/>
          <a:lstStyle/>
          <a:p>
            <a:endParaRPr dirty="0"/>
          </a:p>
        </p:txBody>
      </p:sp>
      <p:sp>
        <p:nvSpPr>
          <p:cNvPr id="114" name="object 13">
            <a:extLst>
              <a:ext uri="{FF2B5EF4-FFF2-40B4-BE49-F238E27FC236}">
                <a16:creationId xmlns:a16="http://schemas.microsoft.com/office/drawing/2014/main" id="{9B05AA2F-B2D8-A3D9-01CF-5299F9530247}"/>
              </a:ext>
            </a:extLst>
          </p:cNvPr>
          <p:cNvSpPr/>
          <p:nvPr/>
        </p:nvSpPr>
        <p:spPr>
          <a:xfrm>
            <a:off x="285940" y="2109033"/>
            <a:ext cx="472440" cy="612184"/>
          </a:xfrm>
          <a:custGeom>
            <a:avLst/>
            <a:gdLst>
              <a:gd name="connsiteX0" fmla="*/ 629920 w 629920"/>
              <a:gd name="connsiteY0" fmla="*/ 0 h 894080"/>
              <a:gd name="connsiteX1" fmla="*/ 629920 w 629920"/>
              <a:gd name="connsiteY1" fmla="*/ 579120 h 894080"/>
              <a:gd name="connsiteX2" fmla="*/ 314960 w 629920"/>
              <a:gd name="connsiteY2" fmla="*/ 894080 h 894080"/>
              <a:gd name="connsiteX3" fmla="*/ 0 w 629920"/>
              <a:gd name="connsiteY3" fmla="*/ 579120 h 894080"/>
              <a:gd name="connsiteX4" fmla="*/ 0 w 629920"/>
              <a:gd name="connsiteY4" fmla="*/ 0 h 894080"/>
              <a:gd name="connsiteX5" fmla="*/ 305861 w 629920"/>
              <a:gd name="connsiteY5" fmla="*/ 223975 h 894080"/>
              <a:gd name="connsiteX6" fmla="*/ 629920 w 629920"/>
              <a:gd name="connsiteY6" fmla="*/ 0 h 894080"/>
              <a:gd name="connsiteX0" fmla="*/ 629920 w 629920"/>
              <a:gd name="connsiteY0" fmla="*/ 0 h 894080"/>
              <a:gd name="connsiteX1" fmla="*/ 629920 w 629920"/>
              <a:gd name="connsiteY1" fmla="*/ 579120 h 894080"/>
              <a:gd name="connsiteX2" fmla="*/ 314960 w 629920"/>
              <a:gd name="connsiteY2" fmla="*/ 894080 h 894080"/>
              <a:gd name="connsiteX3" fmla="*/ 0 w 629920"/>
              <a:gd name="connsiteY3" fmla="*/ 579120 h 894080"/>
              <a:gd name="connsiteX4" fmla="*/ 0 w 629920"/>
              <a:gd name="connsiteY4" fmla="*/ 0 h 894080"/>
              <a:gd name="connsiteX5" fmla="*/ 305861 w 629920"/>
              <a:gd name="connsiteY5" fmla="*/ 251271 h 894080"/>
              <a:gd name="connsiteX6" fmla="*/ 629920 w 629920"/>
              <a:gd name="connsiteY6" fmla="*/ 0 h 894080"/>
              <a:gd name="connsiteX0" fmla="*/ 629920 w 629920"/>
              <a:gd name="connsiteY0" fmla="*/ 0 h 830331"/>
              <a:gd name="connsiteX1" fmla="*/ 629920 w 629920"/>
              <a:gd name="connsiteY1" fmla="*/ 579120 h 830331"/>
              <a:gd name="connsiteX2" fmla="*/ 314960 w 629920"/>
              <a:gd name="connsiteY2" fmla="*/ 830331 h 830331"/>
              <a:gd name="connsiteX3" fmla="*/ 0 w 629920"/>
              <a:gd name="connsiteY3" fmla="*/ 579120 h 830331"/>
              <a:gd name="connsiteX4" fmla="*/ 0 w 629920"/>
              <a:gd name="connsiteY4" fmla="*/ 0 h 830331"/>
              <a:gd name="connsiteX5" fmla="*/ 305861 w 629920"/>
              <a:gd name="connsiteY5" fmla="*/ 251271 h 830331"/>
              <a:gd name="connsiteX6" fmla="*/ 629920 w 629920"/>
              <a:gd name="connsiteY6" fmla="*/ 0 h 830331"/>
              <a:gd name="connsiteX0" fmla="*/ 629920 w 629920"/>
              <a:gd name="connsiteY0" fmla="*/ 0 h 830331"/>
              <a:gd name="connsiteX1" fmla="*/ 629920 w 629920"/>
              <a:gd name="connsiteY1" fmla="*/ 579120 h 830331"/>
              <a:gd name="connsiteX2" fmla="*/ 314960 w 629920"/>
              <a:gd name="connsiteY2" fmla="*/ 830331 h 830331"/>
              <a:gd name="connsiteX3" fmla="*/ 0 w 629920"/>
              <a:gd name="connsiteY3" fmla="*/ 579120 h 830331"/>
              <a:gd name="connsiteX4" fmla="*/ 0 w 629920"/>
              <a:gd name="connsiteY4" fmla="*/ 0 h 830331"/>
              <a:gd name="connsiteX5" fmla="*/ 329767 w 629920"/>
              <a:gd name="connsiteY5" fmla="*/ 259240 h 830331"/>
              <a:gd name="connsiteX6" fmla="*/ 629920 w 629920"/>
              <a:gd name="connsiteY6" fmla="*/ 0 h 830331"/>
              <a:gd name="connsiteX0" fmla="*/ 629920 w 629920"/>
              <a:gd name="connsiteY0" fmla="*/ 0 h 830331"/>
              <a:gd name="connsiteX1" fmla="*/ 629920 w 629920"/>
              <a:gd name="connsiteY1" fmla="*/ 579120 h 830331"/>
              <a:gd name="connsiteX2" fmla="*/ 314960 w 629920"/>
              <a:gd name="connsiteY2" fmla="*/ 830331 h 830331"/>
              <a:gd name="connsiteX3" fmla="*/ 0 w 629920"/>
              <a:gd name="connsiteY3" fmla="*/ 579120 h 830331"/>
              <a:gd name="connsiteX4" fmla="*/ 0 w 629920"/>
              <a:gd name="connsiteY4" fmla="*/ 0 h 830331"/>
              <a:gd name="connsiteX5" fmla="*/ 313829 w 629920"/>
              <a:gd name="connsiteY5" fmla="*/ 251272 h 830331"/>
              <a:gd name="connsiteX6" fmla="*/ 629920 w 629920"/>
              <a:gd name="connsiteY6" fmla="*/ 0 h 8303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29920" h="830331">
                <a:moveTo>
                  <a:pt x="629920" y="0"/>
                </a:moveTo>
                <a:lnTo>
                  <a:pt x="629920" y="579120"/>
                </a:lnTo>
                <a:lnTo>
                  <a:pt x="314960" y="830331"/>
                </a:lnTo>
                <a:lnTo>
                  <a:pt x="0" y="579120"/>
                </a:lnTo>
                <a:lnTo>
                  <a:pt x="0" y="0"/>
                </a:lnTo>
                <a:lnTo>
                  <a:pt x="313829" y="251272"/>
                </a:lnTo>
                <a:lnTo>
                  <a:pt x="629920" y="0"/>
                </a:lnTo>
                <a:close/>
              </a:path>
            </a:pathLst>
          </a:custGeom>
          <a:solidFill>
            <a:srgbClr val="002D72"/>
          </a:solidFill>
          <a:ln w="12700">
            <a:solidFill>
              <a:schemeClr val="tx1"/>
            </a:solidFill>
          </a:ln>
        </p:spPr>
        <p:txBody>
          <a:bodyPr wrap="square" lIns="0" tIns="0" rIns="0" bIns="0" rtlCol="0"/>
          <a:lstStyle/>
          <a:p>
            <a:endParaRPr dirty="0"/>
          </a:p>
        </p:txBody>
      </p:sp>
      <p:sp>
        <p:nvSpPr>
          <p:cNvPr id="113" name="object 13">
            <a:extLst>
              <a:ext uri="{FF2B5EF4-FFF2-40B4-BE49-F238E27FC236}">
                <a16:creationId xmlns:a16="http://schemas.microsoft.com/office/drawing/2014/main" id="{F1B95C67-3C9C-D962-8AA6-35115B8683C3}"/>
              </a:ext>
            </a:extLst>
          </p:cNvPr>
          <p:cNvSpPr/>
          <p:nvPr/>
        </p:nvSpPr>
        <p:spPr>
          <a:xfrm>
            <a:off x="291551" y="1570635"/>
            <a:ext cx="472440" cy="612184"/>
          </a:xfrm>
          <a:custGeom>
            <a:avLst/>
            <a:gdLst>
              <a:gd name="connsiteX0" fmla="*/ 629920 w 629920"/>
              <a:gd name="connsiteY0" fmla="*/ 0 h 894080"/>
              <a:gd name="connsiteX1" fmla="*/ 629920 w 629920"/>
              <a:gd name="connsiteY1" fmla="*/ 579120 h 894080"/>
              <a:gd name="connsiteX2" fmla="*/ 314960 w 629920"/>
              <a:gd name="connsiteY2" fmla="*/ 894080 h 894080"/>
              <a:gd name="connsiteX3" fmla="*/ 0 w 629920"/>
              <a:gd name="connsiteY3" fmla="*/ 579120 h 894080"/>
              <a:gd name="connsiteX4" fmla="*/ 0 w 629920"/>
              <a:gd name="connsiteY4" fmla="*/ 0 h 894080"/>
              <a:gd name="connsiteX5" fmla="*/ 305861 w 629920"/>
              <a:gd name="connsiteY5" fmla="*/ 223975 h 894080"/>
              <a:gd name="connsiteX6" fmla="*/ 629920 w 629920"/>
              <a:gd name="connsiteY6" fmla="*/ 0 h 894080"/>
              <a:gd name="connsiteX0" fmla="*/ 629920 w 629920"/>
              <a:gd name="connsiteY0" fmla="*/ 0 h 894080"/>
              <a:gd name="connsiteX1" fmla="*/ 629920 w 629920"/>
              <a:gd name="connsiteY1" fmla="*/ 579120 h 894080"/>
              <a:gd name="connsiteX2" fmla="*/ 314960 w 629920"/>
              <a:gd name="connsiteY2" fmla="*/ 894080 h 894080"/>
              <a:gd name="connsiteX3" fmla="*/ 0 w 629920"/>
              <a:gd name="connsiteY3" fmla="*/ 579120 h 894080"/>
              <a:gd name="connsiteX4" fmla="*/ 0 w 629920"/>
              <a:gd name="connsiteY4" fmla="*/ 0 h 894080"/>
              <a:gd name="connsiteX5" fmla="*/ 305861 w 629920"/>
              <a:gd name="connsiteY5" fmla="*/ 251271 h 894080"/>
              <a:gd name="connsiteX6" fmla="*/ 629920 w 629920"/>
              <a:gd name="connsiteY6" fmla="*/ 0 h 894080"/>
              <a:gd name="connsiteX0" fmla="*/ 629920 w 629920"/>
              <a:gd name="connsiteY0" fmla="*/ 0 h 830331"/>
              <a:gd name="connsiteX1" fmla="*/ 629920 w 629920"/>
              <a:gd name="connsiteY1" fmla="*/ 579120 h 830331"/>
              <a:gd name="connsiteX2" fmla="*/ 314960 w 629920"/>
              <a:gd name="connsiteY2" fmla="*/ 830331 h 830331"/>
              <a:gd name="connsiteX3" fmla="*/ 0 w 629920"/>
              <a:gd name="connsiteY3" fmla="*/ 579120 h 830331"/>
              <a:gd name="connsiteX4" fmla="*/ 0 w 629920"/>
              <a:gd name="connsiteY4" fmla="*/ 0 h 830331"/>
              <a:gd name="connsiteX5" fmla="*/ 305861 w 629920"/>
              <a:gd name="connsiteY5" fmla="*/ 251271 h 830331"/>
              <a:gd name="connsiteX6" fmla="*/ 629920 w 629920"/>
              <a:gd name="connsiteY6" fmla="*/ 0 h 830331"/>
              <a:gd name="connsiteX0" fmla="*/ 629920 w 629920"/>
              <a:gd name="connsiteY0" fmla="*/ 0 h 830331"/>
              <a:gd name="connsiteX1" fmla="*/ 629920 w 629920"/>
              <a:gd name="connsiteY1" fmla="*/ 579120 h 830331"/>
              <a:gd name="connsiteX2" fmla="*/ 314960 w 629920"/>
              <a:gd name="connsiteY2" fmla="*/ 830331 h 830331"/>
              <a:gd name="connsiteX3" fmla="*/ 0 w 629920"/>
              <a:gd name="connsiteY3" fmla="*/ 579120 h 830331"/>
              <a:gd name="connsiteX4" fmla="*/ 0 w 629920"/>
              <a:gd name="connsiteY4" fmla="*/ 0 h 830331"/>
              <a:gd name="connsiteX5" fmla="*/ 329767 w 629920"/>
              <a:gd name="connsiteY5" fmla="*/ 259240 h 830331"/>
              <a:gd name="connsiteX6" fmla="*/ 629920 w 629920"/>
              <a:gd name="connsiteY6" fmla="*/ 0 h 830331"/>
              <a:gd name="connsiteX0" fmla="*/ 629920 w 629920"/>
              <a:gd name="connsiteY0" fmla="*/ 0 h 830331"/>
              <a:gd name="connsiteX1" fmla="*/ 629920 w 629920"/>
              <a:gd name="connsiteY1" fmla="*/ 579120 h 830331"/>
              <a:gd name="connsiteX2" fmla="*/ 314960 w 629920"/>
              <a:gd name="connsiteY2" fmla="*/ 830331 h 830331"/>
              <a:gd name="connsiteX3" fmla="*/ 0 w 629920"/>
              <a:gd name="connsiteY3" fmla="*/ 579120 h 830331"/>
              <a:gd name="connsiteX4" fmla="*/ 0 w 629920"/>
              <a:gd name="connsiteY4" fmla="*/ 0 h 830331"/>
              <a:gd name="connsiteX5" fmla="*/ 313829 w 629920"/>
              <a:gd name="connsiteY5" fmla="*/ 251272 h 830331"/>
              <a:gd name="connsiteX6" fmla="*/ 629920 w 629920"/>
              <a:gd name="connsiteY6" fmla="*/ 0 h 8303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29920" h="830331">
                <a:moveTo>
                  <a:pt x="629920" y="0"/>
                </a:moveTo>
                <a:lnTo>
                  <a:pt x="629920" y="579120"/>
                </a:lnTo>
                <a:lnTo>
                  <a:pt x="314960" y="830331"/>
                </a:lnTo>
                <a:lnTo>
                  <a:pt x="0" y="579120"/>
                </a:lnTo>
                <a:lnTo>
                  <a:pt x="0" y="0"/>
                </a:lnTo>
                <a:lnTo>
                  <a:pt x="313829" y="251272"/>
                </a:lnTo>
                <a:lnTo>
                  <a:pt x="629920" y="0"/>
                </a:lnTo>
                <a:close/>
              </a:path>
            </a:pathLst>
          </a:custGeom>
          <a:solidFill>
            <a:srgbClr val="CB6015"/>
          </a:solidFill>
          <a:ln w="12700">
            <a:solidFill>
              <a:schemeClr val="tx1"/>
            </a:solidFill>
          </a:ln>
        </p:spPr>
        <p:txBody>
          <a:bodyPr wrap="square" lIns="0" tIns="0" rIns="0" bIns="0" rtlCol="0"/>
          <a:lstStyle/>
          <a:p>
            <a:endParaRPr dirty="0"/>
          </a:p>
        </p:txBody>
      </p:sp>
      <p:sp>
        <p:nvSpPr>
          <p:cNvPr id="5" name="object 8">
            <a:extLst>
              <a:ext uri="{FF2B5EF4-FFF2-40B4-BE49-F238E27FC236}">
                <a16:creationId xmlns:a16="http://schemas.microsoft.com/office/drawing/2014/main" id="{AFC0CB52-C977-B0FC-DCBD-957A6400A34B}"/>
              </a:ext>
            </a:extLst>
          </p:cNvPr>
          <p:cNvSpPr txBox="1"/>
          <p:nvPr/>
        </p:nvSpPr>
        <p:spPr>
          <a:xfrm>
            <a:off x="441955" y="841841"/>
            <a:ext cx="232886" cy="134652"/>
          </a:xfrm>
          <a:prstGeom prst="rect">
            <a:avLst/>
          </a:prstGeom>
        </p:spPr>
        <p:txBody>
          <a:bodyPr vert="horz" wrap="square" lIns="0" tIns="11430" rIns="0" bIns="0" rtlCol="0">
            <a:spAutoFit/>
          </a:bodyPr>
          <a:lstStyle/>
          <a:p>
            <a:pPr marL="9525">
              <a:spcBef>
                <a:spcPts val="90"/>
              </a:spcBef>
            </a:pPr>
            <a:r>
              <a:rPr sz="800" b="1" spc="-19" dirty="0">
                <a:solidFill>
                  <a:srgbClr val="FFFFFF"/>
                </a:solidFill>
                <a:latin typeface="Montserrat" pitchFamily="2" charset="0"/>
                <a:cs typeface="Calibri"/>
              </a:rPr>
              <a:t>G</a:t>
            </a:r>
            <a:r>
              <a:rPr lang="en-US" sz="800" b="1" spc="-19" dirty="0">
                <a:solidFill>
                  <a:srgbClr val="FFFFFF"/>
                </a:solidFill>
                <a:latin typeface="Montserrat" pitchFamily="2" charset="0"/>
                <a:cs typeface="Calibri"/>
              </a:rPr>
              <a:t>o</a:t>
            </a:r>
            <a:endParaRPr sz="800" dirty="0">
              <a:latin typeface="Montserrat" pitchFamily="2" charset="0"/>
              <a:cs typeface="Calibri"/>
            </a:endParaRPr>
          </a:p>
        </p:txBody>
      </p:sp>
      <p:sp>
        <p:nvSpPr>
          <p:cNvPr id="6" name="object 9">
            <a:extLst>
              <a:ext uri="{FF2B5EF4-FFF2-40B4-BE49-F238E27FC236}">
                <a16:creationId xmlns:a16="http://schemas.microsoft.com/office/drawing/2014/main" id="{7820A19D-3E39-102F-EF01-CAED303D8EA2}"/>
              </a:ext>
            </a:extLst>
          </p:cNvPr>
          <p:cNvSpPr/>
          <p:nvPr/>
        </p:nvSpPr>
        <p:spPr>
          <a:xfrm>
            <a:off x="761999" y="679392"/>
            <a:ext cx="3810001" cy="267956"/>
          </a:xfrm>
          <a:custGeom>
            <a:avLst/>
            <a:gdLst/>
            <a:ahLst/>
            <a:cxnLst/>
            <a:rect l="l" t="t" r="r" b="b"/>
            <a:pathLst>
              <a:path w="5882640" h="579119">
                <a:moveTo>
                  <a:pt x="5882640" y="96520"/>
                </a:moveTo>
                <a:lnTo>
                  <a:pt x="5882640" y="482600"/>
                </a:lnTo>
                <a:lnTo>
                  <a:pt x="5875054" y="520167"/>
                </a:lnTo>
                <a:lnTo>
                  <a:pt x="5854368" y="550848"/>
                </a:lnTo>
                <a:lnTo>
                  <a:pt x="5823687" y="571534"/>
                </a:lnTo>
                <a:lnTo>
                  <a:pt x="5786120" y="579120"/>
                </a:lnTo>
                <a:lnTo>
                  <a:pt x="0" y="579120"/>
                </a:lnTo>
                <a:lnTo>
                  <a:pt x="0" y="0"/>
                </a:lnTo>
                <a:lnTo>
                  <a:pt x="5786120" y="0"/>
                </a:lnTo>
                <a:lnTo>
                  <a:pt x="5823687" y="7585"/>
                </a:lnTo>
                <a:lnTo>
                  <a:pt x="5854368" y="28271"/>
                </a:lnTo>
                <a:lnTo>
                  <a:pt x="5875054" y="58952"/>
                </a:lnTo>
                <a:lnTo>
                  <a:pt x="5882640" y="96520"/>
                </a:lnTo>
                <a:close/>
              </a:path>
            </a:pathLst>
          </a:custGeom>
          <a:ln w="12700">
            <a:solidFill>
              <a:schemeClr val="tx1"/>
            </a:solidFill>
          </a:ln>
        </p:spPr>
        <p:txBody>
          <a:bodyPr wrap="square" lIns="0" tIns="0" rIns="0" bIns="0" rtlCol="0"/>
          <a:lstStyle/>
          <a:p>
            <a:endParaRPr/>
          </a:p>
        </p:txBody>
      </p:sp>
      <p:sp>
        <p:nvSpPr>
          <p:cNvPr id="7" name="object 10">
            <a:extLst>
              <a:ext uri="{FF2B5EF4-FFF2-40B4-BE49-F238E27FC236}">
                <a16:creationId xmlns:a16="http://schemas.microsoft.com/office/drawing/2014/main" id="{96B8F677-CBCC-EC43-74D3-06C2FD13EF00}"/>
              </a:ext>
            </a:extLst>
          </p:cNvPr>
          <p:cNvSpPr txBox="1">
            <a:spLocks/>
          </p:cNvSpPr>
          <p:nvPr/>
        </p:nvSpPr>
        <p:spPr>
          <a:xfrm>
            <a:off x="747743" y="712198"/>
            <a:ext cx="4363403" cy="194284"/>
          </a:xfrm>
          <a:prstGeom prst="rect">
            <a:avLst/>
          </a:prstGeom>
        </p:spPr>
        <p:txBody>
          <a:bodyPr vert="horz" wrap="square" lIns="0" tIns="9525" rIns="0" bIns="0" rtlCol="0">
            <a:spAutoFit/>
          </a:bodyPr>
          <a:lstStyle>
            <a:lvl1pPr>
              <a:defRPr>
                <a:latin typeface="+mj-lt"/>
                <a:ea typeface="+mj-ea"/>
                <a:cs typeface="+mj-cs"/>
              </a:defRPr>
            </a:lvl1pPr>
          </a:lstStyle>
          <a:p>
            <a:pPr marL="77629">
              <a:spcBef>
                <a:spcPts val="75"/>
              </a:spcBef>
            </a:pPr>
            <a:r>
              <a:rPr lang="en-US" sz="1200" dirty="0">
                <a:latin typeface="Arial" panose="020B0604020202020204" pitchFamily="34" charset="0"/>
                <a:cs typeface="Arial" panose="020B0604020202020204" pitchFamily="34" charset="0"/>
              </a:rPr>
              <a:t>Go to the Registration tab</a:t>
            </a:r>
          </a:p>
        </p:txBody>
      </p:sp>
      <p:sp>
        <p:nvSpPr>
          <p:cNvPr id="10" name="object 13">
            <a:extLst>
              <a:ext uri="{FF2B5EF4-FFF2-40B4-BE49-F238E27FC236}">
                <a16:creationId xmlns:a16="http://schemas.microsoft.com/office/drawing/2014/main" id="{EE8336F6-F070-05F8-A015-74B22BF0DFCD}"/>
              </a:ext>
            </a:extLst>
          </p:cNvPr>
          <p:cNvSpPr/>
          <p:nvPr/>
        </p:nvSpPr>
        <p:spPr>
          <a:xfrm>
            <a:off x="294958" y="1042030"/>
            <a:ext cx="472440" cy="612184"/>
          </a:xfrm>
          <a:custGeom>
            <a:avLst/>
            <a:gdLst>
              <a:gd name="connsiteX0" fmla="*/ 629920 w 629920"/>
              <a:gd name="connsiteY0" fmla="*/ 0 h 894080"/>
              <a:gd name="connsiteX1" fmla="*/ 629920 w 629920"/>
              <a:gd name="connsiteY1" fmla="*/ 579120 h 894080"/>
              <a:gd name="connsiteX2" fmla="*/ 314960 w 629920"/>
              <a:gd name="connsiteY2" fmla="*/ 894080 h 894080"/>
              <a:gd name="connsiteX3" fmla="*/ 0 w 629920"/>
              <a:gd name="connsiteY3" fmla="*/ 579120 h 894080"/>
              <a:gd name="connsiteX4" fmla="*/ 0 w 629920"/>
              <a:gd name="connsiteY4" fmla="*/ 0 h 894080"/>
              <a:gd name="connsiteX5" fmla="*/ 305861 w 629920"/>
              <a:gd name="connsiteY5" fmla="*/ 223975 h 894080"/>
              <a:gd name="connsiteX6" fmla="*/ 629920 w 629920"/>
              <a:gd name="connsiteY6" fmla="*/ 0 h 894080"/>
              <a:gd name="connsiteX0" fmla="*/ 629920 w 629920"/>
              <a:gd name="connsiteY0" fmla="*/ 0 h 894080"/>
              <a:gd name="connsiteX1" fmla="*/ 629920 w 629920"/>
              <a:gd name="connsiteY1" fmla="*/ 579120 h 894080"/>
              <a:gd name="connsiteX2" fmla="*/ 314960 w 629920"/>
              <a:gd name="connsiteY2" fmla="*/ 894080 h 894080"/>
              <a:gd name="connsiteX3" fmla="*/ 0 w 629920"/>
              <a:gd name="connsiteY3" fmla="*/ 579120 h 894080"/>
              <a:gd name="connsiteX4" fmla="*/ 0 w 629920"/>
              <a:gd name="connsiteY4" fmla="*/ 0 h 894080"/>
              <a:gd name="connsiteX5" fmla="*/ 305861 w 629920"/>
              <a:gd name="connsiteY5" fmla="*/ 251271 h 894080"/>
              <a:gd name="connsiteX6" fmla="*/ 629920 w 629920"/>
              <a:gd name="connsiteY6" fmla="*/ 0 h 894080"/>
              <a:gd name="connsiteX0" fmla="*/ 629920 w 629920"/>
              <a:gd name="connsiteY0" fmla="*/ 0 h 830331"/>
              <a:gd name="connsiteX1" fmla="*/ 629920 w 629920"/>
              <a:gd name="connsiteY1" fmla="*/ 579120 h 830331"/>
              <a:gd name="connsiteX2" fmla="*/ 314960 w 629920"/>
              <a:gd name="connsiteY2" fmla="*/ 830331 h 830331"/>
              <a:gd name="connsiteX3" fmla="*/ 0 w 629920"/>
              <a:gd name="connsiteY3" fmla="*/ 579120 h 830331"/>
              <a:gd name="connsiteX4" fmla="*/ 0 w 629920"/>
              <a:gd name="connsiteY4" fmla="*/ 0 h 830331"/>
              <a:gd name="connsiteX5" fmla="*/ 305861 w 629920"/>
              <a:gd name="connsiteY5" fmla="*/ 251271 h 830331"/>
              <a:gd name="connsiteX6" fmla="*/ 629920 w 629920"/>
              <a:gd name="connsiteY6" fmla="*/ 0 h 830331"/>
              <a:gd name="connsiteX0" fmla="*/ 629920 w 629920"/>
              <a:gd name="connsiteY0" fmla="*/ 0 h 830331"/>
              <a:gd name="connsiteX1" fmla="*/ 629920 w 629920"/>
              <a:gd name="connsiteY1" fmla="*/ 579120 h 830331"/>
              <a:gd name="connsiteX2" fmla="*/ 314960 w 629920"/>
              <a:gd name="connsiteY2" fmla="*/ 830331 h 830331"/>
              <a:gd name="connsiteX3" fmla="*/ 0 w 629920"/>
              <a:gd name="connsiteY3" fmla="*/ 579120 h 830331"/>
              <a:gd name="connsiteX4" fmla="*/ 0 w 629920"/>
              <a:gd name="connsiteY4" fmla="*/ 0 h 830331"/>
              <a:gd name="connsiteX5" fmla="*/ 329767 w 629920"/>
              <a:gd name="connsiteY5" fmla="*/ 259240 h 830331"/>
              <a:gd name="connsiteX6" fmla="*/ 629920 w 629920"/>
              <a:gd name="connsiteY6" fmla="*/ 0 h 830331"/>
              <a:gd name="connsiteX0" fmla="*/ 629920 w 629920"/>
              <a:gd name="connsiteY0" fmla="*/ 0 h 830331"/>
              <a:gd name="connsiteX1" fmla="*/ 629920 w 629920"/>
              <a:gd name="connsiteY1" fmla="*/ 579120 h 830331"/>
              <a:gd name="connsiteX2" fmla="*/ 314960 w 629920"/>
              <a:gd name="connsiteY2" fmla="*/ 830331 h 830331"/>
              <a:gd name="connsiteX3" fmla="*/ 0 w 629920"/>
              <a:gd name="connsiteY3" fmla="*/ 579120 h 830331"/>
              <a:gd name="connsiteX4" fmla="*/ 0 w 629920"/>
              <a:gd name="connsiteY4" fmla="*/ 0 h 830331"/>
              <a:gd name="connsiteX5" fmla="*/ 313829 w 629920"/>
              <a:gd name="connsiteY5" fmla="*/ 251272 h 830331"/>
              <a:gd name="connsiteX6" fmla="*/ 629920 w 629920"/>
              <a:gd name="connsiteY6" fmla="*/ 0 h 8303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29920" h="830331">
                <a:moveTo>
                  <a:pt x="629920" y="0"/>
                </a:moveTo>
                <a:lnTo>
                  <a:pt x="629920" y="579120"/>
                </a:lnTo>
                <a:lnTo>
                  <a:pt x="314960" y="830331"/>
                </a:lnTo>
                <a:lnTo>
                  <a:pt x="0" y="579120"/>
                </a:lnTo>
                <a:lnTo>
                  <a:pt x="0" y="0"/>
                </a:lnTo>
                <a:lnTo>
                  <a:pt x="313829" y="251272"/>
                </a:lnTo>
                <a:lnTo>
                  <a:pt x="629920" y="0"/>
                </a:lnTo>
                <a:close/>
              </a:path>
            </a:pathLst>
          </a:custGeom>
          <a:solidFill>
            <a:srgbClr val="910048"/>
          </a:solidFill>
          <a:ln w="12700">
            <a:solidFill>
              <a:schemeClr val="tx1"/>
            </a:solidFill>
          </a:ln>
        </p:spPr>
        <p:txBody>
          <a:bodyPr wrap="square" lIns="0" tIns="0" rIns="0" bIns="0" rtlCol="0"/>
          <a:lstStyle/>
          <a:p>
            <a:endParaRPr dirty="0"/>
          </a:p>
        </p:txBody>
      </p:sp>
      <p:sp>
        <p:nvSpPr>
          <p:cNvPr id="11" name="object 14">
            <a:extLst>
              <a:ext uri="{FF2B5EF4-FFF2-40B4-BE49-F238E27FC236}">
                <a16:creationId xmlns:a16="http://schemas.microsoft.com/office/drawing/2014/main" id="{483D167C-2324-8D3A-2A52-4603849224DF}"/>
              </a:ext>
            </a:extLst>
          </p:cNvPr>
          <p:cNvSpPr txBox="1"/>
          <p:nvPr/>
        </p:nvSpPr>
        <p:spPr>
          <a:xfrm>
            <a:off x="383172" y="1305411"/>
            <a:ext cx="300419" cy="134652"/>
          </a:xfrm>
          <a:prstGeom prst="rect">
            <a:avLst/>
          </a:prstGeom>
        </p:spPr>
        <p:txBody>
          <a:bodyPr vert="horz" wrap="square" lIns="0" tIns="11430" rIns="0" bIns="0" rtlCol="0">
            <a:spAutoFit/>
          </a:bodyPr>
          <a:lstStyle/>
          <a:p>
            <a:pPr marL="9525" algn="ctr">
              <a:spcBef>
                <a:spcPts val="90"/>
              </a:spcBef>
            </a:pPr>
            <a:r>
              <a:rPr lang="en-US" sz="800" b="1" spc="-8" dirty="0">
                <a:solidFill>
                  <a:srgbClr val="FFFFFF"/>
                </a:solidFill>
                <a:latin typeface="Montserrat" pitchFamily="2" charset="0"/>
                <a:cs typeface="Calibri"/>
              </a:rPr>
              <a:t>Find</a:t>
            </a:r>
            <a:endParaRPr sz="800" dirty="0">
              <a:latin typeface="Montserrat" pitchFamily="2" charset="0"/>
              <a:cs typeface="Calibri"/>
            </a:endParaRPr>
          </a:p>
        </p:txBody>
      </p:sp>
      <p:sp>
        <p:nvSpPr>
          <p:cNvPr id="12" name="object 15">
            <a:extLst>
              <a:ext uri="{FF2B5EF4-FFF2-40B4-BE49-F238E27FC236}">
                <a16:creationId xmlns:a16="http://schemas.microsoft.com/office/drawing/2014/main" id="{00B21028-C4DD-4A75-2E10-C3B527207681}"/>
              </a:ext>
            </a:extLst>
          </p:cNvPr>
          <p:cNvSpPr/>
          <p:nvPr/>
        </p:nvSpPr>
        <p:spPr>
          <a:xfrm>
            <a:off x="771770" y="1037875"/>
            <a:ext cx="3810001" cy="434340"/>
          </a:xfrm>
          <a:custGeom>
            <a:avLst/>
            <a:gdLst/>
            <a:ahLst/>
            <a:cxnLst/>
            <a:rect l="l" t="t" r="r" b="b"/>
            <a:pathLst>
              <a:path w="5882640" h="579119">
                <a:moveTo>
                  <a:pt x="5882640" y="96520"/>
                </a:moveTo>
                <a:lnTo>
                  <a:pt x="5882640" y="482600"/>
                </a:lnTo>
                <a:lnTo>
                  <a:pt x="5875054" y="520167"/>
                </a:lnTo>
                <a:lnTo>
                  <a:pt x="5854368" y="550848"/>
                </a:lnTo>
                <a:lnTo>
                  <a:pt x="5823687" y="571534"/>
                </a:lnTo>
                <a:lnTo>
                  <a:pt x="5786120" y="579120"/>
                </a:lnTo>
                <a:lnTo>
                  <a:pt x="0" y="579120"/>
                </a:lnTo>
                <a:lnTo>
                  <a:pt x="0" y="0"/>
                </a:lnTo>
                <a:lnTo>
                  <a:pt x="5786120" y="0"/>
                </a:lnTo>
                <a:lnTo>
                  <a:pt x="5823687" y="7585"/>
                </a:lnTo>
                <a:lnTo>
                  <a:pt x="5854368" y="28271"/>
                </a:lnTo>
                <a:lnTo>
                  <a:pt x="5875054" y="58952"/>
                </a:lnTo>
                <a:lnTo>
                  <a:pt x="5882640" y="96520"/>
                </a:lnTo>
                <a:close/>
              </a:path>
            </a:pathLst>
          </a:custGeom>
          <a:ln w="12700">
            <a:solidFill>
              <a:schemeClr val="tx1"/>
            </a:solidFill>
          </a:ln>
        </p:spPr>
        <p:txBody>
          <a:bodyPr wrap="square" lIns="0" tIns="0" rIns="0" bIns="0" rtlCol="0"/>
          <a:lstStyle/>
          <a:p>
            <a:endParaRPr/>
          </a:p>
        </p:txBody>
      </p:sp>
      <p:sp>
        <p:nvSpPr>
          <p:cNvPr id="13" name="object 16">
            <a:extLst>
              <a:ext uri="{FF2B5EF4-FFF2-40B4-BE49-F238E27FC236}">
                <a16:creationId xmlns:a16="http://schemas.microsoft.com/office/drawing/2014/main" id="{CBB63269-AE3F-7EC7-17D5-64B286619364}"/>
              </a:ext>
            </a:extLst>
          </p:cNvPr>
          <p:cNvSpPr txBox="1"/>
          <p:nvPr/>
        </p:nvSpPr>
        <p:spPr>
          <a:xfrm>
            <a:off x="846945" y="1038496"/>
            <a:ext cx="3658626" cy="397225"/>
          </a:xfrm>
          <a:prstGeom prst="rect">
            <a:avLst/>
          </a:prstGeom>
        </p:spPr>
        <p:txBody>
          <a:bodyPr vert="horz" wrap="square" lIns="0" tIns="27623" rIns="0" bIns="0" rtlCol="0">
            <a:spAutoFit/>
          </a:bodyPr>
          <a:lstStyle/>
          <a:p>
            <a:pPr marL="9525">
              <a:spcBef>
                <a:spcPts val="720"/>
              </a:spcBef>
              <a:tabLst>
                <a:tab pos="351949" algn="l"/>
              </a:tabLst>
            </a:pPr>
            <a:r>
              <a:rPr lang="en-US" sz="1200" dirty="0">
                <a:latin typeface="Arial" panose="020B0604020202020204" pitchFamily="34" charset="0"/>
                <a:cs typeface="Arial" panose="020B0604020202020204" pitchFamily="34" charset="0"/>
              </a:rPr>
              <a:t>After students are registered, find</a:t>
            </a:r>
            <a:r>
              <a:rPr lang="en-US" sz="1200" spc="-30" dirty="0">
                <a:latin typeface="Arial" panose="020B0604020202020204" pitchFamily="34" charset="0"/>
                <a:cs typeface="Arial" panose="020B0604020202020204" pitchFamily="34" charset="0"/>
              </a:rPr>
              <a:t> </a:t>
            </a:r>
            <a:r>
              <a:rPr lang="en-US" sz="1200" dirty="0">
                <a:latin typeface="Arial" panose="020B0604020202020204" pitchFamily="34" charset="0"/>
                <a:cs typeface="Arial" panose="020B0604020202020204" pitchFamily="34" charset="0"/>
              </a:rPr>
              <a:t>student(s)</a:t>
            </a:r>
            <a:r>
              <a:rPr lang="en-US" sz="1200" spc="-71" dirty="0">
                <a:latin typeface="Arial" panose="020B0604020202020204" pitchFamily="34" charset="0"/>
                <a:cs typeface="Arial" panose="020B0604020202020204" pitchFamily="34" charset="0"/>
              </a:rPr>
              <a:t> </a:t>
            </a:r>
            <a:r>
              <a:rPr lang="en-US" sz="1200" dirty="0">
                <a:latin typeface="Arial" panose="020B0604020202020204" pitchFamily="34" charset="0"/>
                <a:cs typeface="Arial" panose="020B0604020202020204" pitchFamily="34" charset="0"/>
              </a:rPr>
              <a:t>row</a:t>
            </a:r>
            <a:r>
              <a:rPr lang="en-US" sz="1200" spc="-86" dirty="0">
                <a:latin typeface="Arial" panose="020B0604020202020204" pitchFamily="34" charset="0"/>
                <a:cs typeface="Arial" panose="020B0604020202020204" pitchFamily="34" charset="0"/>
              </a:rPr>
              <a:t> </a:t>
            </a:r>
            <a:r>
              <a:rPr lang="en-US" sz="1200" dirty="0">
                <a:latin typeface="Arial" panose="020B0604020202020204" pitchFamily="34" charset="0"/>
                <a:cs typeface="Arial" panose="020B0604020202020204" pitchFamily="34" charset="0"/>
              </a:rPr>
              <a:t>to</a:t>
            </a:r>
            <a:r>
              <a:rPr lang="en-US" sz="1200" spc="34" dirty="0">
                <a:latin typeface="Arial" panose="020B0604020202020204" pitchFamily="34" charset="0"/>
                <a:cs typeface="Arial" panose="020B0604020202020204" pitchFamily="34" charset="0"/>
              </a:rPr>
              <a:t> </a:t>
            </a:r>
            <a:r>
              <a:rPr lang="en-US" sz="1200" dirty="0">
                <a:latin typeface="Arial" panose="020B0604020202020204" pitchFamily="34" charset="0"/>
                <a:cs typeface="Arial" panose="020B0604020202020204" pitchFamily="34" charset="0"/>
              </a:rPr>
              <a:t>be</a:t>
            </a:r>
            <a:r>
              <a:rPr lang="en-US" sz="1200" spc="11" dirty="0">
                <a:latin typeface="Arial" panose="020B0604020202020204" pitchFamily="34" charset="0"/>
                <a:cs typeface="Arial" panose="020B0604020202020204" pitchFamily="34" charset="0"/>
              </a:rPr>
              <a:t> </a:t>
            </a:r>
            <a:r>
              <a:rPr lang="en-US" sz="1200" dirty="0">
                <a:latin typeface="Arial" panose="020B0604020202020204" pitchFamily="34" charset="0"/>
                <a:cs typeface="Arial" panose="020B0604020202020204" pitchFamily="34" charset="0"/>
              </a:rPr>
              <a:t>added</a:t>
            </a:r>
            <a:r>
              <a:rPr lang="en-US" sz="1200" spc="-30" dirty="0">
                <a:latin typeface="Arial" panose="020B0604020202020204" pitchFamily="34" charset="0"/>
                <a:cs typeface="Arial" panose="020B0604020202020204" pitchFamily="34" charset="0"/>
              </a:rPr>
              <a:t> </a:t>
            </a:r>
            <a:r>
              <a:rPr lang="en-US" sz="1200" dirty="0">
                <a:latin typeface="Arial" panose="020B0604020202020204" pitchFamily="34" charset="0"/>
                <a:cs typeface="Arial" panose="020B0604020202020204" pitchFamily="34" charset="0"/>
              </a:rPr>
              <a:t>to a</a:t>
            </a:r>
            <a:r>
              <a:rPr lang="en-US" sz="1200" spc="-34" dirty="0">
                <a:latin typeface="Arial" panose="020B0604020202020204" pitchFamily="34" charset="0"/>
                <a:cs typeface="Arial" panose="020B0604020202020204" pitchFamily="34" charset="0"/>
              </a:rPr>
              <a:t> </a:t>
            </a:r>
            <a:r>
              <a:rPr lang="en-US" sz="1200" dirty="0">
                <a:latin typeface="Arial" panose="020B0604020202020204" pitchFamily="34" charset="0"/>
                <a:cs typeface="Arial" panose="020B0604020202020204" pitchFamily="34" charset="0"/>
              </a:rPr>
              <a:t>new</a:t>
            </a:r>
            <a:r>
              <a:rPr lang="en-US" sz="1200" spc="-19" dirty="0">
                <a:latin typeface="Arial" panose="020B0604020202020204" pitchFamily="34" charset="0"/>
                <a:cs typeface="Arial" panose="020B0604020202020204" pitchFamily="34" charset="0"/>
              </a:rPr>
              <a:t> </a:t>
            </a:r>
            <a:r>
              <a:rPr lang="en-US" sz="1200" spc="-8" dirty="0">
                <a:latin typeface="Arial" panose="020B0604020202020204" pitchFamily="34" charset="0"/>
                <a:cs typeface="Arial" panose="020B0604020202020204" pitchFamily="34" charset="0"/>
              </a:rPr>
              <a:t>roster</a:t>
            </a:r>
            <a:endParaRPr lang="en-US" sz="1200" dirty="0">
              <a:latin typeface="Arial" panose="020B0604020202020204" pitchFamily="34" charset="0"/>
              <a:cs typeface="Arial" panose="020B0604020202020204" pitchFamily="34" charset="0"/>
            </a:endParaRPr>
          </a:p>
        </p:txBody>
      </p:sp>
      <p:sp>
        <p:nvSpPr>
          <p:cNvPr id="17" name="object 20">
            <a:extLst>
              <a:ext uri="{FF2B5EF4-FFF2-40B4-BE49-F238E27FC236}">
                <a16:creationId xmlns:a16="http://schemas.microsoft.com/office/drawing/2014/main" id="{49B41A52-3FA7-1BE7-3C61-24481EA9F3D7}"/>
              </a:ext>
            </a:extLst>
          </p:cNvPr>
          <p:cNvSpPr txBox="1"/>
          <p:nvPr/>
        </p:nvSpPr>
        <p:spPr>
          <a:xfrm>
            <a:off x="361970" y="1800595"/>
            <a:ext cx="307562" cy="134652"/>
          </a:xfrm>
          <a:prstGeom prst="rect">
            <a:avLst/>
          </a:prstGeom>
        </p:spPr>
        <p:txBody>
          <a:bodyPr vert="horz" wrap="square" lIns="0" tIns="11430" rIns="0" bIns="0" rtlCol="0">
            <a:spAutoFit/>
          </a:bodyPr>
          <a:lstStyle/>
          <a:p>
            <a:pPr marL="9525" algn="ctr">
              <a:spcBef>
                <a:spcPts val="90"/>
              </a:spcBef>
            </a:pPr>
            <a:r>
              <a:rPr lang="en-US" sz="800" b="1" spc="-15" dirty="0">
                <a:solidFill>
                  <a:srgbClr val="FFFFFF"/>
                </a:solidFill>
                <a:latin typeface="Montserrat" pitchFamily="2" charset="0"/>
                <a:cs typeface="Calibri"/>
              </a:rPr>
              <a:t>Click</a:t>
            </a:r>
            <a:endParaRPr sz="800" dirty="0">
              <a:latin typeface="Montserrat" pitchFamily="2" charset="0"/>
              <a:cs typeface="Calibri"/>
            </a:endParaRPr>
          </a:p>
        </p:txBody>
      </p:sp>
      <p:sp>
        <p:nvSpPr>
          <p:cNvPr id="18" name="object 21">
            <a:extLst>
              <a:ext uri="{FF2B5EF4-FFF2-40B4-BE49-F238E27FC236}">
                <a16:creationId xmlns:a16="http://schemas.microsoft.com/office/drawing/2014/main" id="{DD660998-BF33-3137-1CA4-F643968781A2}"/>
              </a:ext>
            </a:extLst>
          </p:cNvPr>
          <p:cNvSpPr/>
          <p:nvPr/>
        </p:nvSpPr>
        <p:spPr>
          <a:xfrm>
            <a:off x="767007" y="1565692"/>
            <a:ext cx="3810000" cy="441960"/>
          </a:xfrm>
          <a:custGeom>
            <a:avLst/>
            <a:gdLst/>
            <a:ahLst/>
            <a:cxnLst/>
            <a:rect l="l" t="t" r="r" b="b"/>
            <a:pathLst>
              <a:path w="5882640" h="589280">
                <a:moveTo>
                  <a:pt x="5882640" y="98209"/>
                </a:moveTo>
                <a:lnTo>
                  <a:pt x="5882640" y="491070"/>
                </a:lnTo>
                <a:lnTo>
                  <a:pt x="5874922" y="529293"/>
                </a:lnTo>
                <a:lnTo>
                  <a:pt x="5853876" y="560511"/>
                </a:lnTo>
                <a:lnTo>
                  <a:pt x="5822659" y="581560"/>
                </a:lnTo>
                <a:lnTo>
                  <a:pt x="5784430" y="589280"/>
                </a:lnTo>
                <a:lnTo>
                  <a:pt x="0" y="589280"/>
                </a:lnTo>
                <a:lnTo>
                  <a:pt x="0" y="0"/>
                </a:lnTo>
                <a:lnTo>
                  <a:pt x="5784430" y="0"/>
                </a:lnTo>
                <a:lnTo>
                  <a:pt x="5822659" y="7717"/>
                </a:lnTo>
                <a:lnTo>
                  <a:pt x="5853876" y="28763"/>
                </a:lnTo>
                <a:lnTo>
                  <a:pt x="5874922" y="59980"/>
                </a:lnTo>
                <a:lnTo>
                  <a:pt x="5882640" y="98209"/>
                </a:lnTo>
                <a:close/>
              </a:path>
            </a:pathLst>
          </a:custGeom>
          <a:ln w="12700">
            <a:solidFill>
              <a:schemeClr val="tx1"/>
            </a:solidFill>
          </a:ln>
        </p:spPr>
        <p:txBody>
          <a:bodyPr wrap="square" lIns="0" tIns="0" rIns="0" bIns="0" rtlCol="0"/>
          <a:lstStyle/>
          <a:p>
            <a:endParaRPr/>
          </a:p>
        </p:txBody>
      </p:sp>
      <p:sp>
        <p:nvSpPr>
          <p:cNvPr id="19" name="object 22">
            <a:extLst>
              <a:ext uri="{FF2B5EF4-FFF2-40B4-BE49-F238E27FC236}">
                <a16:creationId xmlns:a16="http://schemas.microsoft.com/office/drawing/2014/main" id="{7BE1127D-97E9-4629-68AA-9DC4E5C10D57}"/>
              </a:ext>
            </a:extLst>
          </p:cNvPr>
          <p:cNvSpPr txBox="1"/>
          <p:nvPr/>
        </p:nvSpPr>
        <p:spPr>
          <a:xfrm>
            <a:off x="771770" y="1580183"/>
            <a:ext cx="3729037" cy="576440"/>
          </a:xfrm>
          <a:prstGeom prst="rect">
            <a:avLst/>
          </a:prstGeom>
        </p:spPr>
        <p:txBody>
          <a:bodyPr vert="horz" wrap="square" lIns="0" tIns="9525" rIns="0" bIns="0" rtlCol="0">
            <a:spAutoFit/>
          </a:bodyPr>
          <a:lstStyle/>
          <a:p>
            <a:pPr marL="77629">
              <a:spcBef>
                <a:spcPts val="75"/>
              </a:spcBef>
            </a:pPr>
            <a:r>
              <a:rPr lang="en-US" sz="1200" dirty="0">
                <a:latin typeface="Arial" panose="020B0604020202020204" pitchFamily="34" charset="0"/>
                <a:cs typeface="Arial" panose="020B0604020202020204" pitchFamily="34" charset="0"/>
              </a:rPr>
              <a:t>Click the box at the beginning of each student row (Selected</a:t>
            </a:r>
            <a:r>
              <a:rPr lang="en-US" sz="1200" spc="26" dirty="0">
                <a:latin typeface="Arial" panose="020B0604020202020204" pitchFamily="34" charset="0"/>
                <a:cs typeface="Arial" panose="020B0604020202020204" pitchFamily="34" charset="0"/>
              </a:rPr>
              <a:t> </a:t>
            </a:r>
            <a:r>
              <a:rPr lang="en-US" sz="1200" spc="-8" dirty="0">
                <a:latin typeface="Arial" panose="020B0604020202020204" pitchFamily="34" charset="0"/>
                <a:cs typeface="Arial" panose="020B0604020202020204" pitchFamily="34" charset="0"/>
              </a:rPr>
              <a:t>rows</a:t>
            </a:r>
            <a:r>
              <a:rPr lang="en-US" sz="1200" spc="-64" dirty="0">
                <a:latin typeface="Arial" panose="020B0604020202020204" pitchFamily="34" charset="0"/>
                <a:cs typeface="Arial" panose="020B0604020202020204" pitchFamily="34" charset="0"/>
              </a:rPr>
              <a:t> </a:t>
            </a:r>
            <a:r>
              <a:rPr lang="en-US" sz="1200" dirty="0">
                <a:latin typeface="Arial" panose="020B0604020202020204" pitchFamily="34" charset="0"/>
                <a:cs typeface="Arial" panose="020B0604020202020204" pitchFamily="34" charset="0"/>
              </a:rPr>
              <a:t>will</a:t>
            </a:r>
            <a:r>
              <a:rPr lang="en-US" sz="1200" spc="23" dirty="0">
                <a:latin typeface="Arial" panose="020B0604020202020204" pitchFamily="34" charset="0"/>
                <a:cs typeface="Arial" panose="020B0604020202020204" pitchFamily="34" charset="0"/>
              </a:rPr>
              <a:t> </a:t>
            </a:r>
            <a:r>
              <a:rPr lang="en-US" sz="1200" dirty="0">
                <a:highlight>
                  <a:srgbClr val="FFFF00"/>
                </a:highlight>
                <a:latin typeface="Arial" panose="020B0604020202020204" pitchFamily="34" charset="0"/>
                <a:cs typeface="Arial" panose="020B0604020202020204" pitchFamily="34" charset="0"/>
              </a:rPr>
              <a:t>highlight</a:t>
            </a:r>
            <a:r>
              <a:rPr lang="en-US" sz="1200" spc="-53" dirty="0">
                <a:highlight>
                  <a:srgbClr val="FFFF00"/>
                </a:highlight>
                <a:latin typeface="Arial" panose="020B0604020202020204" pitchFamily="34" charset="0"/>
                <a:cs typeface="Arial" panose="020B0604020202020204" pitchFamily="34" charset="0"/>
              </a:rPr>
              <a:t> </a:t>
            </a:r>
            <a:r>
              <a:rPr lang="en-US" sz="1200" dirty="0">
                <a:highlight>
                  <a:srgbClr val="FFFF00"/>
                </a:highlight>
                <a:latin typeface="Arial" panose="020B0604020202020204" pitchFamily="34" charset="0"/>
                <a:cs typeface="Arial" panose="020B0604020202020204" pitchFamily="34" charset="0"/>
              </a:rPr>
              <a:t>in</a:t>
            </a:r>
            <a:r>
              <a:rPr lang="en-US" sz="1200" spc="-41" dirty="0">
                <a:highlight>
                  <a:srgbClr val="FFFF00"/>
                </a:highlight>
                <a:latin typeface="Arial" panose="020B0604020202020204" pitchFamily="34" charset="0"/>
                <a:cs typeface="Arial" panose="020B0604020202020204" pitchFamily="34" charset="0"/>
              </a:rPr>
              <a:t> </a:t>
            </a:r>
            <a:r>
              <a:rPr lang="en-US" sz="1200" spc="-8" dirty="0">
                <a:highlight>
                  <a:srgbClr val="FFFF00"/>
                </a:highlight>
                <a:latin typeface="Arial" panose="020B0604020202020204" pitchFamily="34" charset="0"/>
                <a:cs typeface="Arial" panose="020B0604020202020204" pitchFamily="34" charset="0"/>
              </a:rPr>
              <a:t>yellow</a:t>
            </a:r>
            <a:r>
              <a:rPr lang="en-US" sz="1200" spc="-8" dirty="0">
                <a:latin typeface="Arial" panose="020B0604020202020204" pitchFamily="34" charset="0"/>
                <a:cs typeface="Arial" panose="020B0604020202020204" pitchFamily="34" charset="0"/>
              </a:rPr>
              <a:t>)</a:t>
            </a:r>
            <a:endParaRPr lang="en-US" sz="1200" dirty="0">
              <a:latin typeface="Arial" panose="020B0604020202020204" pitchFamily="34" charset="0"/>
              <a:cs typeface="Arial" panose="020B0604020202020204" pitchFamily="34" charset="0"/>
            </a:endParaRPr>
          </a:p>
          <a:p>
            <a:pPr marL="77629">
              <a:spcBef>
                <a:spcPts val="75"/>
              </a:spcBef>
            </a:pPr>
            <a:endParaRPr lang="en-US" sz="1200" dirty="0">
              <a:latin typeface="Arial" panose="020B0604020202020204" pitchFamily="34" charset="0"/>
              <a:cs typeface="Arial" panose="020B0604020202020204" pitchFamily="34" charset="0"/>
            </a:endParaRPr>
          </a:p>
        </p:txBody>
      </p:sp>
      <p:sp>
        <p:nvSpPr>
          <p:cNvPr id="23" name="object 26">
            <a:extLst>
              <a:ext uri="{FF2B5EF4-FFF2-40B4-BE49-F238E27FC236}">
                <a16:creationId xmlns:a16="http://schemas.microsoft.com/office/drawing/2014/main" id="{F55ED28D-BF8A-993F-153C-4046031B5F03}"/>
              </a:ext>
            </a:extLst>
          </p:cNvPr>
          <p:cNvSpPr txBox="1"/>
          <p:nvPr/>
        </p:nvSpPr>
        <p:spPr>
          <a:xfrm>
            <a:off x="351042" y="2354470"/>
            <a:ext cx="373383" cy="134652"/>
          </a:xfrm>
          <a:prstGeom prst="rect">
            <a:avLst/>
          </a:prstGeom>
        </p:spPr>
        <p:txBody>
          <a:bodyPr vert="horz" wrap="square" lIns="0" tIns="11430" rIns="0" bIns="0" rtlCol="0">
            <a:spAutoFit/>
          </a:bodyPr>
          <a:lstStyle/>
          <a:p>
            <a:pPr marL="9525">
              <a:spcBef>
                <a:spcPts val="90"/>
              </a:spcBef>
            </a:pPr>
            <a:r>
              <a:rPr lang="en-US" sz="800" b="1" spc="-8" dirty="0">
                <a:solidFill>
                  <a:srgbClr val="FFFFFF"/>
                </a:solidFill>
                <a:latin typeface="Montserrat" pitchFamily="2" charset="0"/>
                <a:cs typeface="Calibri"/>
              </a:rPr>
              <a:t>Create</a:t>
            </a:r>
            <a:endParaRPr sz="800" dirty="0">
              <a:latin typeface="Montserrat" pitchFamily="2" charset="0"/>
              <a:cs typeface="Calibri"/>
            </a:endParaRPr>
          </a:p>
        </p:txBody>
      </p:sp>
      <p:sp>
        <p:nvSpPr>
          <p:cNvPr id="24" name="object 27">
            <a:extLst>
              <a:ext uri="{FF2B5EF4-FFF2-40B4-BE49-F238E27FC236}">
                <a16:creationId xmlns:a16="http://schemas.microsoft.com/office/drawing/2014/main" id="{B6900912-4D7F-92CB-22A2-74346E3D2746}"/>
              </a:ext>
            </a:extLst>
          </p:cNvPr>
          <p:cNvSpPr/>
          <p:nvPr/>
        </p:nvSpPr>
        <p:spPr>
          <a:xfrm>
            <a:off x="757712" y="2110757"/>
            <a:ext cx="3810000" cy="434340"/>
          </a:xfrm>
          <a:custGeom>
            <a:avLst/>
            <a:gdLst/>
            <a:ahLst/>
            <a:cxnLst/>
            <a:rect l="l" t="t" r="r" b="b"/>
            <a:pathLst>
              <a:path w="5882640" h="579120">
                <a:moveTo>
                  <a:pt x="5882640" y="96520"/>
                </a:moveTo>
                <a:lnTo>
                  <a:pt x="5882640" y="482600"/>
                </a:lnTo>
                <a:lnTo>
                  <a:pt x="5875054" y="520167"/>
                </a:lnTo>
                <a:lnTo>
                  <a:pt x="5854368" y="550848"/>
                </a:lnTo>
                <a:lnTo>
                  <a:pt x="5823687" y="571534"/>
                </a:lnTo>
                <a:lnTo>
                  <a:pt x="5786120" y="579120"/>
                </a:lnTo>
                <a:lnTo>
                  <a:pt x="0" y="579120"/>
                </a:lnTo>
                <a:lnTo>
                  <a:pt x="0" y="0"/>
                </a:lnTo>
                <a:lnTo>
                  <a:pt x="5786120" y="0"/>
                </a:lnTo>
                <a:lnTo>
                  <a:pt x="5823687" y="7585"/>
                </a:lnTo>
                <a:lnTo>
                  <a:pt x="5854368" y="28271"/>
                </a:lnTo>
                <a:lnTo>
                  <a:pt x="5875054" y="58952"/>
                </a:lnTo>
                <a:lnTo>
                  <a:pt x="5882640" y="96520"/>
                </a:lnTo>
                <a:close/>
              </a:path>
            </a:pathLst>
          </a:custGeom>
          <a:ln w="12700">
            <a:solidFill>
              <a:schemeClr val="tx1"/>
            </a:solidFill>
          </a:ln>
        </p:spPr>
        <p:txBody>
          <a:bodyPr wrap="square" lIns="0" tIns="0" rIns="0" bIns="0" rtlCol="0"/>
          <a:lstStyle/>
          <a:p>
            <a:endParaRPr/>
          </a:p>
        </p:txBody>
      </p:sp>
      <p:sp>
        <p:nvSpPr>
          <p:cNvPr id="25" name="object 28">
            <a:extLst>
              <a:ext uri="{FF2B5EF4-FFF2-40B4-BE49-F238E27FC236}">
                <a16:creationId xmlns:a16="http://schemas.microsoft.com/office/drawing/2014/main" id="{3BFA6C0A-9A4B-2E65-7EBC-AE93B9BE7501}"/>
              </a:ext>
            </a:extLst>
          </p:cNvPr>
          <p:cNvSpPr txBox="1"/>
          <p:nvPr/>
        </p:nvSpPr>
        <p:spPr>
          <a:xfrm>
            <a:off x="761999" y="2133083"/>
            <a:ext cx="3729514" cy="378950"/>
          </a:xfrm>
          <a:prstGeom prst="rect">
            <a:avLst/>
          </a:prstGeom>
        </p:spPr>
        <p:txBody>
          <a:bodyPr vert="horz" wrap="square" lIns="0" tIns="9525" rIns="0" bIns="0" rtlCol="0">
            <a:spAutoFit/>
          </a:bodyPr>
          <a:lstStyle/>
          <a:p>
            <a:pPr marL="77629">
              <a:spcBef>
                <a:spcPts val="75"/>
              </a:spcBef>
            </a:pPr>
            <a:r>
              <a:rPr lang="en-US" sz="1200" dirty="0">
                <a:latin typeface="Arial" panose="020B0604020202020204" pitchFamily="34" charset="0"/>
                <a:cs typeface="Arial" panose="020B0604020202020204" pitchFamily="34" charset="0"/>
              </a:rPr>
              <a:t>Click on “Create New Roster” link (Create Roster pop-up will appear)</a:t>
            </a:r>
          </a:p>
        </p:txBody>
      </p:sp>
      <p:sp>
        <p:nvSpPr>
          <p:cNvPr id="29" name="object 32">
            <a:extLst>
              <a:ext uri="{FF2B5EF4-FFF2-40B4-BE49-F238E27FC236}">
                <a16:creationId xmlns:a16="http://schemas.microsoft.com/office/drawing/2014/main" id="{867094D9-0926-421D-3581-E573348463C0}"/>
              </a:ext>
            </a:extLst>
          </p:cNvPr>
          <p:cNvSpPr txBox="1"/>
          <p:nvPr/>
        </p:nvSpPr>
        <p:spPr>
          <a:xfrm>
            <a:off x="373048" y="2863253"/>
            <a:ext cx="309086" cy="138499"/>
          </a:xfrm>
          <a:prstGeom prst="rect">
            <a:avLst/>
          </a:prstGeom>
        </p:spPr>
        <p:txBody>
          <a:bodyPr vert="horz" wrap="square" lIns="0" tIns="11430" rIns="0" bIns="0" rtlCol="0">
            <a:spAutoFit/>
          </a:bodyPr>
          <a:lstStyle/>
          <a:p>
            <a:pPr marL="9525" algn="ctr">
              <a:spcBef>
                <a:spcPts val="90"/>
              </a:spcBef>
            </a:pPr>
            <a:r>
              <a:rPr lang="en-US" sz="800" b="1" spc="-15" dirty="0">
                <a:solidFill>
                  <a:srgbClr val="FFFFFF"/>
                </a:solidFill>
                <a:latin typeface="Montserrat" pitchFamily="2" charset="0"/>
                <a:cs typeface="Calibri"/>
              </a:rPr>
              <a:t>Enter</a:t>
            </a:r>
            <a:endParaRPr sz="800" dirty="0">
              <a:latin typeface="Montserrat" pitchFamily="2" charset="0"/>
              <a:cs typeface="Calibri"/>
            </a:endParaRPr>
          </a:p>
        </p:txBody>
      </p:sp>
      <p:sp>
        <p:nvSpPr>
          <p:cNvPr id="30" name="object 33">
            <a:extLst>
              <a:ext uri="{FF2B5EF4-FFF2-40B4-BE49-F238E27FC236}">
                <a16:creationId xmlns:a16="http://schemas.microsoft.com/office/drawing/2014/main" id="{2138356F-0865-C490-FA06-89E93ACF3717}"/>
              </a:ext>
            </a:extLst>
          </p:cNvPr>
          <p:cNvSpPr/>
          <p:nvPr/>
        </p:nvSpPr>
        <p:spPr>
          <a:xfrm>
            <a:off x="761603" y="2635791"/>
            <a:ext cx="3806109" cy="434340"/>
          </a:xfrm>
          <a:custGeom>
            <a:avLst/>
            <a:gdLst/>
            <a:ahLst/>
            <a:cxnLst/>
            <a:rect l="l" t="t" r="r" b="b"/>
            <a:pathLst>
              <a:path w="5882640" h="711200">
                <a:moveTo>
                  <a:pt x="5882640" y="118529"/>
                </a:moveTo>
                <a:lnTo>
                  <a:pt x="5882640" y="592658"/>
                </a:lnTo>
                <a:lnTo>
                  <a:pt x="5873324" y="638799"/>
                </a:lnTo>
                <a:lnTo>
                  <a:pt x="5847921" y="676479"/>
                </a:lnTo>
                <a:lnTo>
                  <a:pt x="5810245" y="701884"/>
                </a:lnTo>
                <a:lnTo>
                  <a:pt x="5764110" y="711199"/>
                </a:lnTo>
                <a:lnTo>
                  <a:pt x="0" y="711199"/>
                </a:lnTo>
                <a:lnTo>
                  <a:pt x="0" y="0"/>
                </a:lnTo>
                <a:lnTo>
                  <a:pt x="5764110" y="0"/>
                </a:lnTo>
                <a:lnTo>
                  <a:pt x="5810245" y="9313"/>
                </a:lnTo>
                <a:lnTo>
                  <a:pt x="5847921" y="34713"/>
                </a:lnTo>
                <a:lnTo>
                  <a:pt x="5873324" y="72389"/>
                </a:lnTo>
                <a:lnTo>
                  <a:pt x="5882640" y="118529"/>
                </a:lnTo>
                <a:close/>
              </a:path>
            </a:pathLst>
          </a:custGeom>
          <a:ln w="12700">
            <a:solidFill>
              <a:schemeClr val="tx1"/>
            </a:solidFill>
          </a:ln>
        </p:spPr>
        <p:txBody>
          <a:bodyPr wrap="square" lIns="0" tIns="0" rIns="0" bIns="0" rtlCol="0"/>
          <a:lstStyle/>
          <a:p>
            <a:endParaRPr/>
          </a:p>
        </p:txBody>
      </p:sp>
      <p:sp>
        <p:nvSpPr>
          <p:cNvPr id="31" name="object 34">
            <a:extLst>
              <a:ext uri="{FF2B5EF4-FFF2-40B4-BE49-F238E27FC236}">
                <a16:creationId xmlns:a16="http://schemas.microsoft.com/office/drawing/2014/main" id="{BF18610C-D175-632D-14A1-EC8B707D0712}"/>
              </a:ext>
            </a:extLst>
          </p:cNvPr>
          <p:cNvSpPr txBox="1"/>
          <p:nvPr/>
        </p:nvSpPr>
        <p:spPr>
          <a:xfrm>
            <a:off x="832887" y="2668682"/>
            <a:ext cx="3658626" cy="194605"/>
          </a:xfrm>
          <a:prstGeom prst="rect">
            <a:avLst/>
          </a:prstGeom>
        </p:spPr>
        <p:txBody>
          <a:bodyPr vert="horz" wrap="square" lIns="0" tIns="27623" rIns="0" bIns="0" rtlCol="0">
            <a:spAutoFit/>
          </a:bodyPr>
          <a:lstStyle/>
          <a:p>
            <a:pPr marL="9525" marR="3810" algn="l">
              <a:lnSpc>
                <a:spcPts val="1320"/>
              </a:lnSpc>
              <a:spcBef>
                <a:spcPts val="217"/>
              </a:spcBef>
            </a:pPr>
            <a:r>
              <a:rPr lang="en-US" sz="1200" dirty="0">
                <a:latin typeface="Arial" panose="020B0604020202020204" pitchFamily="34" charset="0"/>
                <a:cs typeface="Arial" panose="020B0604020202020204" pitchFamily="34" charset="0"/>
              </a:rPr>
              <a:t>Enter roster name, click green “Save Changes” button</a:t>
            </a:r>
          </a:p>
        </p:txBody>
      </p:sp>
      <p:sp>
        <p:nvSpPr>
          <p:cNvPr id="37" name="object 20">
            <a:extLst>
              <a:ext uri="{FF2B5EF4-FFF2-40B4-BE49-F238E27FC236}">
                <a16:creationId xmlns:a16="http://schemas.microsoft.com/office/drawing/2014/main" id="{820A30D6-BA4C-E70D-19FD-A3082264BF08}"/>
              </a:ext>
            </a:extLst>
          </p:cNvPr>
          <p:cNvSpPr txBox="1"/>
          <p:nvPr/>
        </p:nvSpPr>
        <p:spPr>
          <a:xfrm>
            <a:off x="339984" y="3330156"/>
            <a:ext cx="351533" cy="134652"/>
          </a:xfrm>
          <a:prstGeom prst="rect">
            <a:avLst/>
          </a:prstGeom>
        </p:spPr>
        <p:txBody>
          <a:bodyPr vert="horz" wrap="square" lIns="0" tIns="11430" rIns="0" bIns="0" rtlCol="0">
            <a:spAutoFit/>
          </a:bodyPr>
          <a:lstStyle/>
          <a:p>
            <a:pPr marL="9525" algn="ctr">
              <a:spcBef>
                <a:spcPts val="90"/>
              </a:spcBef>
            </a:pPr>
            <a:r>
              <a:rPr lang="en-US" sz="800" b="1" spc="-15" dirty="0">
                <a:solidFill>
                  <a:srgbClr val="FFFFFF"/>
                </a:solidFill>
                <a:latin typeface="Montserrat" pitchFamily="2" charset="0"/>
                <a:cs typeface="Calibri"/>
              </a:rPr>
              <a:t>Close</a:t>
            </a:r>
            <a:endParaRPr sz="800" dirty="0">
              <a:latin typeface="Montserrat" pitchFamily="2" charset="0"/>
              <a:cs typeface="Calibri"/>
            </a:endParaRPr>
          </a:p>
        </p:txBody>
      </p:sp>
      <p:sp>
        <p:nvSpPr>
          <p:cNvPr id="38" name="object 21">
            <a:extLst>
              <a:ext uri="{FF2B5EF4-FFF2-40B4-BE49-F238E27FC236}">
                <a16:creationId xmlns:a16="http://schemas.microsoft.com/office/drawing/2014/main" id="{5E61E250-F0A6-FDAB-2095-8F7F70DB6296}"/>
              </a:ext>
            </a:extLst>
          </p:cNvPr>
          <p:cNvSpPr/>
          <p:nvPr/>
        </p:nvSpPr>
        <p:spPr>
          <a:xfrm>
            <a:off x="757712" y="3177462"/>
            <a:ext cx="3810000" cy="266444"/>
          </a:xfrm>
          <a:custGeom>
            <a:avLst/>
            <a:gdLst/>
            <a:ahLst/>
            <a:cxnLst/>
            <a:rect l="l" t="t" r="r" b="b"/>
            <a:pathLst>
              <a:path w="5882640" h="589280">
                <a:moveTo>
                  <a:pt x="5882640" y="98209"/>
                </a:moveTo>
                <a:lnTo>
                  <a:pt x="5882640" y="491070"/>
                </a:lnTo>
                <a:lnTo>
                  <a:pt x="5874922" y="529293"/>
                </a:lnTo>
                <a:lnTo>
                  <a:pt x="5853876" y="560511"/>
                </a:lnTo>
                <a:lnTo>
                  <a:pt x="5822659" y="581560"/>
                </a:lnTo>
                <a:lnTo>
                  <a:pt x="5784430" y="589280"/>
                </a:lnTo>
                <a:lnTo>
                  <a:pt x="0" y="589280"/>
                </a:lnTo>
                <a:lnTo>
                  <a:pt x="0" y="0"/>
                </a:lnTo>
                <a:lnTo>
                  <a:pt x="5784430" y="0"/>
                </a:lnTo>
                <a:lnTo>
                  <a:pt x="5822659" y="7717"/>
                </a:lnTo>
                <a:lnTo>
                  <a:pt x="5853876" y="28763"/>
                </a:lnTo>
                <a:lnTo>
                  <a:pt x="5874922" y="59980"/>
                </a:lnTo>
                <a:lnTo>
                  <a:pt x="5882640" y="98209"/>
                </a:lnTo>
                <a:close/>
              </a:path>
            </a:pathLst>
          </a:custGeom>
          <a:ln w="12700">
            <a:solidFill>
              <a:schemeClr val="tx1"/>
            </a:solidFill>
          </a:ln>
        </p:spPr>
        <p:txBody>
          <a:bodyPr wrap="square" lIns="0" tIns="0" rIns="0" bIns="0" rtlCol="0"/>
          <a:lstStyle/>
          <a:p>
            <a:endParaRPr/>
          </a:p>
        </p:txBody>
      </p:sp>
      <p:sp>
        <p:nvSpPr>
          <p:cNvPr id="39" name="object 22">
            <a:extLst>
              <a:ext uri="{FF2B5EF4-FFF2-40B4-BE49-F238E27FC236}">
                <a16:creationId xmlns:a16="http://schemas.microsoft.com/office/drawing/2014/main" id="{06D13B66-A04A-AF13-A9AC-505DCAA12E45}"/>
              </a:ext>
            </a:extLst>
          </p:cNvPr>
          <p:cNvSpPr txBox="1"/>
          <p:nvPr/>
        </p:nvSpPr>
        <p:spPr>
          <a:xfrm>
            <a:off x="771768" y="3193018"/>
            <a:ext cx="3729037" cy="194284"/>
          </a:xfrm>
          <a:prstGeom prst="rect">
            <a:avLst/>
          </a:prstGeom>
        </p:spPr>
        <p:txBody>
          <a:bodyPr vert="horz" wrap="square" lIns="0" tIns="9525" rIns="0" bIns="0" rtlCol="0">
            <a:spAutoFit/>
          </a:bodyPr>
          <a:lstStyle/>
          <a:p>
            <a:pPr marL="77629">
              <a:spcBef>
                <a:spcPts val="75"/>
              </a:spcBef>
            </a:pPr>
            <a:r>
              <a:rPr lang="en-US" sz="1200" dirty="0">
                <a:latin typeface="Arial" panose="020B0604020202020204" pitchFamily="34" charset="0"/>
                <a:cs typeface="Arial" panose="020B0604020202020204" pitchFamily="34" charset="0"/>
              </a:rPr>
              <a:t>A pop-up window will appear; click the “Close” button</a:t>
            </a:r>
          </a:p>
        </p:txBody>
      </p:sp>
      <p:sp>
        <p:nvSpPr>
          <p:cNvPr id="45" name="object 8">
            <a:extLst>
              <a:ext uri="{FF2B5EF4-FFF2-40B4-BE49-F238E27FC236}">
                <a16:creationId xmlns:a16="http://schemas.microsoft.com/office/drawing/2014/main" id="{3628C03C-5898-5F04-3BA6-E7494AAEB965}"/>
              </a:ext>
            </a:extLst>
          </p:cNvPr>
          <p:cNvSpPr txBox="1"/>
          <p:nvPr/>
        </p:nvSpPr>
        <p:spPr>
          <a:xfrm>
            <a:off x="350396" y="3780096"/>
            <a:ext cx="337638" cy="134652"/>
          </a:xfrm>
          <a:prstGeom prst="rect">
            <a:avLst/>
          </a:prstGeom>
        </p:spPr>
        <p:txBody>
          <a:bodyPr vert="horz" wrap="square" lIns="0" tIns="11430" rIns="0" bIns="0" rtlCol="0">
            <a:spAutoFit/>
          </a:bodyPr>
          <a:lstStyle/>
          <a:p>
            <a:pPr marL="9525" algn="ctr">
              <a:spcBef>
                <a:spcPts val="90"/>
              </a:spcBef>
            </a:pPr>
            <a:r>
              <a:rPr lang="en-US" sz="800" b="1" spc="-19" dirty="0">
                <a:solidFill>
                  <a:srgbClr val="FFFFFF"/>
                </a:solidFill>
                <a:latin typeface="Montserrat" pitchFamily="2" charset="0"/>
                <a:cs typeface="Calibri"/>
              </a:rPr>
              <a:t>Check</a:t>
            </a:r>
            <a:endParaRPr sz="800" dirty="0">
              <a:latin typeface="Montserrat" pitchFamily="2" charset="0"/>
              <a:cs typeface="Calibri"/>
            </a:endParaRPr>
          </a:p>
        </p:txBody>
      </p:sp>
      <p:sp>
        <p:nvSpPr>
          <p:cNvPr id="47" name="object 10">
            <a:extLst>
              <a:ext uri="{FF2B5EF4-FFF2-40B4-BE49-F238E27FC236}">
                <a16:creationId xmlns:a16="http://schemas.microsoft.com/office/drawing/2014/main" id="{DD5418E3-694E-5870-F27A-D53AD399201C}"/>
              </a:ext>
            </a:extLst>
          </p:cNvPr>
          <p:cNvSpPr txBox="1">
            <a:spLocks/>
          </p:cNvSpPr>
          <p:nvPr/>
        </p:nvSpPr>
        <p:spPr>
          <a:xfrm>
            <a:off x="771768" y="3557544"/>
            <a:ext cx="3731933" cy="378950"/>
          </a:xfrm>
          <a:prstGeom prst="rect">
            <a:avLst/>
          </a:prstGeom>
        </p:spPr>
        <p:txBody>
          <a:bodyPr vert="horz" wrap="square" lIns="0" tIns="9525" rIns="0" bIns="0" rtlCol="0">
            <a:spAutoFit/>
          </a:bodyPr>
          <a:lstStyle>
            <a:lvl1pPr>
              <a:defRPr>
                <a:latin typeface="+mj-lt"/>
                <a:ea typeface="+mj-ea"/>
                <a:cs typeface="+mj-cs"/>
              </a:defRPr>
            </a:lvl1pPr>
          </a:lstStyle>
          <a:p>
            <a:pPr marL="77629">
              <a:spcBef>
                <a:spcPts val="75"/>
              </a:spcBef>
            </a:pPr>
            <a:r>
              <a:rPr lang="en-US" sz="1200" dirty="0">
                <a:latin typeface="Arial" panose="020B0604020202020204" pitchFamily="34" charset="0"/>
                <a:cs typeface="Arial" panose="020B0604020202020204" pitchFamily="34" charset="0"/>
              </a:rPr>
              <a:t>Registration grid will show “Yes” in green in Roster column</a:t>
            </a:r>
          </a:p>
        </p:txBody>
      </p:sp>
      <p:sp>
        <p:nvSpPr>
          <p:cNvPr id="51" name="object 14">
            <a:extLst>
              <a:ext uri="{FF2B5EF4-FFF2-40B4-BE49-F238E27FC236}">
                <a16:creationId xmlns:a16="http://schemas.microsoft.com/office/drawing/2014/main" id="{E59DA74B-C913-E949-0A50-9BEA24CFD64B}"/>
              </a:ext>
            </a:extLst>
          </p:cNvPr>
          <p:cNvSpPr txBox="1"/>
          <p:nvPr/>
        </p:nvSpPr>
        <p:spPr>
          <a:xfrm>
            <a:off x="370442" y="4225610"/>
            <a:ext cx="300419" cy="134652"/>
          </a:xfrm>
          <a:prstGeom prst="rect">
            <a:avLst/>
          </a:prstGeom>
        </p:spPr>
        <p:txBody>
          <a:bodyPr vert="horz" wrap="square" lIns="0" tIns="11430" rIns="0" bIns="0" rtlCol="0">
            <a:spAutoFit/>
          </a:bodyPr>
          <a:lstStyle/>
          <a:p>
            <a:pPr marL="9525" algn="ctr">
              <a:spcBef>
                <a:spcPts val="90"/>
              </a:spcBef>
            </a:pPr>
            <a:r>
              <a:rPr lang="en-US" sz="800" b="1" spc="-8" dirty="0">
                <a:solidFill>
                  <a:srgbClr val="FFFFFF"/>
                </a:solidFill>
                <a:latin typeface="Montserrat" pitchFamily="2" charset="0"/>
                <a:cs typeface="Calibri"/>
              </a:rPr>
              <a:t>Click</a:t>
            </a:r>
            <a:endParaRPr sz="800" dirty="0">
              <a:latin typeface="Montserrat" pitchFamily="2" charset="0"/>
              <a:cs typeface="Calibri"/>
            </a:endParaRPr>
          </a:p>
        </p:txBody>
      </p:sp>
      <p:sp>
        <p:nvSpPr>
          <p:cNvPr id="53" name="object 16">
            <a:extLst>
              <a:ext uri="{FF2B5EF4-FFF2-40B4-BE49-F238E27FC236}">
                <a16:creationId xmlns:a16="http://schemas.microsoft.com/office/drawing/2014/main" id="{960DF039-E88A-B320-AC40-4DF8673D103A}"/>
              </a:ext>
            </a:extLst>
          </p:cNvPr>
          <p:cNvSpPr txBox="1"/>
          <p:nvPr/>
        </p:nvSpPr>
        <p:spPr>
          <a:xfrm>
            <a:off x="823238" y="4070952"/>
            <a:ext cx="3658626" cy="212559"/>
          </a:xfrm>
          <a:prstGeom prst="rect">
            <a:avLst/>
          </a:prstGeom>
        </p:spPr>
        <p:txBody>
          <a:bodyPr vert="horz" wrap="square" lIns="0" tIns="27623" rIns="0" bIns="0" rtlCol="0">
            <a:spAutoFit/>
          </a:bodyPr>
          <a:lstStyle/>
          <a:p>
            <a:pPr marL="9525">
              <a:spcBef>
                <a:spcPts val="720"/>
              </a:spcBef>
              <a:tabLst>
                <a:tab pos="351949" algn="l"/>
              </a:tabLst>
            </a:pPr>
            <a:r>
              <a:rPr lang="en-US" sz="1200" dirty="0">
                <a:latin typeface="Arial" panose="020B0604020202020204" pitchFamily="34" charset="0"/>
                <a:cs typeface="Arial" panose="020B0604020202020204" pitchFamily="34" charset="0"/>
              </a:rPr>
              <a:t>Click Roster tab and click roster name</a:t>
            </a:r>
          </a:p>
        </p:txBody>
      </p:sp>
      <p:sp>
        <p:nvSpPr>
          <p:cNvPr id="57" name="object 20">
            <a:extLst>
              <a:ext uri="{FF2B5EF4-FFF2-40B4-BE49-F238E27FC236}">
                <a16:creationId xmlns:a16="http://schemas.microsoft.com/office/drawing/2014/main" id="{F48458D7-207C-F91C-A25C-F60C9662214A}"/>
              </a:ext>
            </a:extLst>
          </p:cNvPr>
          <p:cNvSpPr txBox="1"/>
          <p:nvPr/>
        </p:nvSpPr>
        <p:spPr>
          <a:xfrm>
            <a:off x="361970" y="4597921"/>
            <a:ext cx="307562" cy="134652"/>
          </a:xfrm>
          <a:prstGeom prst="rect">
            <a:avLst/>
          </a:prstGeom>
        </p:spPr>
        <p:txBody>
          <a:bodyPr vert="horz" wrap="square" lIns="0" tIns="11430" rIns="0" bIns="0" rtlCol="0">
            <a:spAutoFit/>
          </a:bodyPr>
          <a:lstStyle/>
          <a:p>
            <a:pPr marL="9525" algn="ctr">
              <a:spcBef>
                <a:spcPts val="90"/>
              </a:spcBef>
            </a:pPr>
            <a:r>
              <a:rPr lang="en-US" sz="800" b="1" spc="-15" dirty="0">
                <a:solidFill>
                  <a:srgbClr val="FFFFFF"/>
                </a:solidFill>
                <a:latin typeface="Montserrat" pitchFamily="2" charset="0"/>
                <a:cs typeface="Calibri"/>
              </a:rPr>
              <a:t>Open</a:t>
            </a:r>
            <a:endParaRPr sz="800" dirty="0">
              <a:latin typeface="Montserrat" pitchFamily="2" charset="0"/>
              <a:cs typeface="Calibri"/>
            </a:endParaRPr>
          </a:p>
        </p:txBody>
      </p:sp>
      <p:sp>
        <p:nvSpPr>
          <p:cNvPr id="59" name="object 22">
            <a:extLst>
              <a:ext uri="{FF2B5EF4-FFF2-40B4-BE49-F238E27FC236}">
                <a16:creationId xmlns:a16="http://schemas.microsoft.com/office/drawing/2014/main" id="{404A135F-305E-B0D8-F64D-9930E791639D}"/>
              </a:ext>
            </a:extLst>
          </p:cNvPr>
          <p:cNvSpPr txBox="1"/>
          <p:nvPr/>
        </p:nvSpPr>
        <p:spPr>
          <a:xfrm>
            <a:off x="762476" y="4464112"/>
            <a:ext cx="3729037" cy="391774"/>
          </a:xfrm>
          <a:prstGeom prst="rect">
            <a:avLst/>
          </a:prstGeom>
        </p:spPr>
        <p:txBody>
          <a:bodyPr vert="horz" wrap="square" lIns="0" tIns="9525" rIns="0" bIns="0" rtlCol="0">
            <a:spAutoFit/>
          </a:bodyPr>
          <a:lstStyle/>
          <a:p>
            <a:pPr marL="77629">
              <a:spcBef>
                <a:spcPts val="75"/>
              </a:spcBef>
            </a:pPr>
            <a:r>
              <a:rPr lang="en-US" sz="1200" dirty="0">
                <a:latin typeface="Arial" panose="020B0604020202020204" pitchFamily="34" charset="0"/>
                <a:cs typeface="Arial" panose="020B0604020202020204" pitchFamily="34" charset="0"/>
              </a:rPr>
              <a:t>Student(s) will now be included on the roster</a:t>
            </a:r>
          </a:p>
          <a:p>
            <a:pPr marL="77629">
              <a:spcBef>
                <a:spcPts val="75"/>
              </a:spcBef>
            </a:pPr>
            <a:endParaRPr lang="en-US" sz="1200" dirty="0">
              <a:latin typeface="Arial" panose="020B0604020202020204" pitchFamily="34" charset="0"/>
              <a:cs typeface="Arial" panose="020B0604020202020204" pitchFamily="34" charset="0"/>
            </a:endParaRPr>
          </a:p>
        </p:txBody>
      </p:sp>
      <p:sp>
        <p:nvSpPr>
          <p:cNvPr id="92" name="object 14">
            <a:extLst>
              <a:ext uri="{FF2B5EF4-FFF2-40B4-BE49-F238E27FC236}">
                <a16:creationId xmlns:a16="http://schemas.microsoft.com/office/drawing/2014/main" id="{BE0FCAA4-1930-CCF0-574E-ACFCD2F07551}"/>
              </a:ext>
            </a:extLst>
          </p:cNvPr>
          <p:cNvSpPr txBox="1">
            <a:spLocks/>
          </p:cNvSpPr>
          <p:nvPr/>
        </p:nvSpPr>
        <p:spPr>
          <a:xfrm>
            <a:off x="884353" y="27925"/>
            <a:ext cx="7232903" cy="505908"/>
          </a:xfrm>
          <a:prstGeom prst="rect">
            <a:avLst/>
          </a:prstGeom>
        </p:spPr>
        <p:txBody>
          <a:bodyPr vert="horz" wrap="square" lIns="0" tIns="13335" rIns="0" bIns="0" rtlCol="0" anchor="ctr">
            <a:spAutoFit/>
          </a:bodyPr>
          <a:lstStyle>
            <a:lvl1pPr algn="l" defTabSz="685800" rtl="0" eaLnBrk="1" latinLnBrk="0" hangingPunct="1">
              <a:lnSpc>
                <a:spcPct val="90000"/>
              </a:lnSpc>
              <a:spcBef>
                <a:spcPct val="0"/>
              </a:spcBef>
              <a:buNone/>
              <a:defRPr sz="2000" b="1" i="0" kern="1200">
                <a:solidFill>
                  <a:schemeClr val="tx1"/>
                </a:solidFill>
                <a:latin typeface="Arial"/>
                <a:ea typeface="+mj-ea"/>
                <a:cs typeface="Arial"/>
              </a:defRPr>
            </a:lvl1pPr>
          </a:lstStyle>
          <a:p>
            <a:pPr marL="12700">
              <a:lnSpc>
                <a:spcPct val="100000"/>
              </a:lnSpc>
              <a:spcBef>
                <a:spcPts val="105"/>
              </a:spcBef>
            </a:pPr>
            <a:r>
              <a:rPr lang="en-US" sz="3200" spc="-10" dirty="0">
                <a:solidFill>
                  <a:srgbClr val="002D72"/>
                </a:solidFill>
                <a:latin typeface="Montserrat" pitchFamily="2" charset="0"/>
                <a:cs typeface="Trebuchet MS"/>
              </a:rPr>
              <a:t>How to Create Rosters (Method 1)</a:t>
            </a:r>
            <a:endParaRPr lang="en-US" sz="3200" dirty="0">
              <a:solidFill>
                <a:srgbClr val="002D72"/>
              </a:solidFill>
              <a:latin typeface="Montserrat" pitchFamily="2" charset="0"/>
              <a:cs typeface="Trebuchet MS"/>
            </a:endParaRPr>
          </a:p>
        </p:txBody>
      </p:sp>
      <p:sp>
        <p:nvSpPr>
          <p:cNvPr id="99" name="object 10">
            <a:extLst>
              <a:ext uri="{FF2B5EF4-FFF2-40B4-BE49-F238E27FC236}">
                <a16:creationId xmlns:a16="http://schemas.microsoft.com/office/drawing/2014/main" id="{733E2363-253A-69EC-BB9F-C61CB5193B2B}"/>
              </a:ext>
            </a:extLst>
          </p:cNvPr>
          <p:cNvSpPr txBox="1"/>
          <p:nvPr/>
        </p:nvSpPr>
        <p:spPr>
          <a:xfrm>
            <a:off x="6199315" y="4247190"/>
            <a:ext cx="3098959" cy="193323"/>
          </a:xfrm>
          <a:prstGeom prst="rect">
            <a:avLst/>
          </a:prstGeom>
        </p:spPr>
        <p:txBody>
          <a:bodyPr vert="horz" wrap="square" lIns="0" tIns="8573" rIns="0" bIns="0" rtlCol="0">
            <a:spAutoFit/>
          </a:bodyPr>
          <a:lstStyle/>
          <a:p>
            <a:pPr marL="9525" algn="ctr">
              <a:spcBef>
                <a:spcPts val="68"/>
              </a:spcBef>
            </a:pPr>
            <a:r>
              <a:rPr lang="en-US" sz="1200" spc="-19" dirty="0">
                <a:latin typeface="Arial" panose="020B0604020202020204" pitchFamily="34" charset="0"/>
                <a:cs typeface="Arial" panose="020B0604020202020204" pitchFamily="34" charset="0"/>
              </a:rPr>
              <a:t>VIDEO:</a:t>
            </a:r>
            <a:r>
              <a:rPr lang="en-US" sz="1200" spc="-94" dirty="0">
                <a:latin typeface="Arial" panose="020B0604020202020204" pitchFamily="34" charset="0"/>
                <a:cs typeface="Arial" panose="020B0604020202020204" pitchFamily="34" charset="0"/>
              </a:rPr>
              <a:t> </a:t>
            </a:r>
            <a:r>
              <a:rPr sz="1200" u="sng" spc="-8" dirty="0">
                <a:solidFill>
                  <a:srgbClr val="910048"/>
                </a:solidFill>
                <a:uFill>
                  <a:solidFill>
                    <a:srgbClr val="910048"/>
                  </a:solidFill>
                </a:uFill>
                <a:latin typeface="Arial" panose="020B0604020202020204" pitchFamily="34" charset="0"/>
                <a:cs typeface="Arial" panose="020B0604020202020204" pitchFamily="34" charset="0"/>
                <a:hlinkClick r:id="rId2">
                  <a:extLst>
                    <a:ext uri="{A12FA001-AC4F-418D-AE19-62706E023703}">
                      <ahyp:hlinkClr xmlns:ahyp="http://schemas.microsoft.com/office/drawing/2018/hyperlinkcolor" val="tx"/>
                    </a:ext>
                  </a:extLst>
                </a:hlinkClick>
              </a:rPr>
              <a:t>How</a:t>
            </a:r>
            <a:r>
              <a:rPr sz="1200" u="sng" spc="-120" dirty="0">
                <a:solidFill>
                  <a:srgbClr val="910048"/>
                </a:solidFill>
                <a:uFill>
                  <a:solidFill>
                    <a:srgbClr val="910048"/>
                  </a:solidFill>
                </a:uFill>
                <a:latin typeface="Arial" panose="020B0604020202020204" pitchFamily="34" charset="0"/>
                <a:cs typeface="Arial" panose="020B0604020202020204" pitchFamily="34" charset="0"/>
                <a:hlinkClick r:id="rId2">
                  <a:extLst>
                    <a:ext uri="{A12FA001-AC4F-418D-AE19-62706E023703}">
                      <ahyp:hlinkClr xmlns:ahyp="http://schemas.microsoft.com/office/drawing/2018/hyperlinkcolor" val="tx"/>
                    </a:ext>
                  </a:extLst>
                </a:hlinkClick>
              </a:rPr>
              <a:t> </a:t>
            </a:r>
            <a:r>
              <a:rPr sz="1200" u="sng" dirty="0">
                <a:solidFill>
                  <a:srgbClr val="910048"/>
                </a:solidFill>
                <a:uFill>
                  <a:solidFill>
                    <a:srgbClr val="910048"/>
                  </a:solidFill>
                </a:uFill>
                <a:latin typeface="Arial" panose="020B0604020202020204" pitchFamily="34" charset="0"/>
                <a:cs typeface="Arial" panose="020B0604020202020204" pitchFamily="34" charset="0"/>
                <a:hlinkClick r:id="rId2">
                  <a:extLst>
                    <a:ext uri="{A12FA001-AC4F-418D-AE19-62706E023703}">
                      <ahyp:hlinkClr xmlns:ahyp="http://schemas.microsoft.com/office/drawing/2018/hyperlinkcolor" val="tx"/>
                    </a:ext>
                  </a:extLst>
                </a:hlinkClick>
              </a:rPr>
              <a:t>to</a:t>
            </a:r>
            <a:r>
              <a:rPr sz="1200" u="sng" spc="-8" dirty="0">
                <a:solidFill>
                  <a:srgbClr val="910048"/>
                </a:solidFill>
                <a:uFill>
                  <a:solidFill>
                    <a:srgbClr val="910048"/>
                  </a:solidFill>
                </a:uFill>
                <a:latin typeface="Arial" panose="020B0604020202020204" pitchFamily="34" charset="0"/>
                <a:cs typeface="Arial" panose="020B0604020202020204" pitchFamily="34" charset="0"/>
                <a:hlinkClick r:id="rId2">
                  <a:extLst>
                    <a:ext uri="{A12FA001-AC4F-418D-AE19-62706E023703}">
                      <ahyp:hlinkClr xmlns:ahyp="http://schemas.microsoft.com/office/drawing/2018/hyperlinkcolor" val="tx"/>
                    </a:ext>
                  </a:extLst>
                </a:hlinkClick>
              </a:rPr>
              <a:t> </a:t>
            </a:r>
            <a:r>
              <a:rPr sz="1200" u="sng" spc="-19" dirty="0">
                <a:solidFill>
                  <a:srgbClr val="910048"/>
                </a:solidFill>
                <a:uFill>
                  <a:solidFill>
                    <a:srgbClr val="910048"/>
                  </a:solidFill>
                </a:uFill>
                <a:latin typeface="Arial" panose="020B0604020202020204" pitchFamily="34" charset="0"/>
                <a:cs typeface="Arial" panose="020B0604020202020204" pitchFamily="34" charset="0"/>
                <a:hlinkClick r:id="rId2">
                  <a:extLst>
                    <a:ext uri="{A12FA001-AC4F-418D-AE19-62706E023703}">
                      <ahyp:hlinkClr xmlns:ahyp="http://schemas.microsoft.com/office/drawing/2018/hyperlinkcolor" val="tx"/>
                    </a:ext>
                  </a:extLst>
                </a:hlinkClick>
              </a:rPr>
              <a:t>Create</a:t>
            </a:r>
            <a:r>
              <a:rPr sz="1200" u="sng" spc="-124" dirty="0">
                <a:solidFill>
                  <a:srgbClr val="910048"/>
                </a:solidFill>
                <a:uFill>
                  <a:solidFill>
                    <a:srgbClr val="910048"/>
                  </a:solidFill>
                </a:uFill>
                <a:latin typeface="Arial" panose="020B0604020202020204" pitchFamily="34" charset="0"/>
                <a:cs typeface="Arial" panose="020B0604020202020204" pitchFamily="34" charset="0"/>
                <a:hlinkClick r:id="rId2">
                  <a:extLst>
                    <a:ext uri="{A12FA001-AC4F-418D-AE19-62706E023703}">
                      <ahyp:hlinkClr xmlns:ahyp="http://schemas.microsoft.com/office/drawing/2018/hyperlinkcolor" val="tx"/>
                    </a:ext>
                  </a:extLst>
                </a:hlinkClick>
              </a:rPr>
              <a:t> </a:t>
            </a:r>
            <a:r>
              <a:rPr sz="1200" u="sng" spc="-8" dirty="0">
                <a:solidFill>
                  <a:srgbClr val="910048"/>
                </a:solidFill>
                <a:uFill>
                  <a:solidFill>
                    <a:srgbClr val="910048"/>
                  </a:solidFill>
                </a:uFill>
                <a:latin typeface="Arial" panose="020B0604020202020204" pitchFamily="34" charset="0"/>
                <a:cs typeface="Arial" panose="020B0604020202020204" pitchFamily="34" charset="0"/>
                <a:hlinkClick r:id="rId2">
                  <a:extLst>
                    <a:ext uri="{A12FA001-AC4F-418D-AE19-62706E023703}">
                      <ahyp:hlinkClr xmlns:ahyp="http://schemas.microsoft.com/office/drawing/2018/hyperlinkcolor" val="tx"/>
                    </a:ext>
                  </a:extLst>
                </a:hlinkClick>
              </a:rPr>
              <a:t>Rosters</a:t>
            </a:r>
            <a:endParaRPr sz="1200" u="sng" dirty="0">
              <a:solidFill>
                <a:srgbClr val="910048"/>
              </a:solidFill>
              <a:uFill>
                <a:solidFill>
                  <a:srgbClr val="910048"/>
                </a:solidFill>
              </a:uFill>
              <a:latin typeface="Arial" panose="020B0604020202020204" pitchFamily="34" charset="0"/>
              <a:cs typeface="Arial" panose="020B0604020202020204" pitchFamily="34" charset="0"/>
            </a:endParaRPr>
          </a:p>
        </p:txBody>
      </p:sp>
      <p:sp>
        <p:nvSpPr>
          <p:cNvPr id="100" name="object 3">
            <a:extLst>
              <a:ext uri="{FF2B5EF4-FFF2-40B4-BE49-F238E27FC236}">
                <a16:creationId xmlns:a16="http://schemas.microsoft.com/office/drawing/2014/main" id="{0917A477-CED0-3422-A405-251A13B09A04}"/>
              </a:ext>
            </a:extLst>
          </p:cNvPr>
          <p:cNvSpPr txBox="1"/>
          <p:nvPr/>
        </p:nvSpPr>
        <p:spPr>
          <a:xfrm>
            <a:off x="361970" y="4874246"/>
            <a:ext cx="4411980" cy="135935"/>
          </a:xfrm>
          <a:prstGeom prst="rect">
            <a:avLst/>
          </a:prstGeom>
        </p:spPr>
        <p:txBody>
          <a:bodyPr vert="horz" wrap="square" lIns="0" tIns="12700" rIns="0" bIns="0" rtlCol="0">
            <a:spAutoFit/>
          </a:bodyPr>
          <a:lstStyle/>
          <a:p>
            <a:pPr marL="12700">
              <a:lnSpc>
                <a:spcPct val="100000"/>
              </a:lnSpc>
              <a:spcBef>
                <a:spcPts val="100"/>
              </a:spcBef>
            </a:pPr>
            <a:r>
              <a:rPr sz="800" dirty="0">
                <a:latin typeface="Arial" panose="020B0604020202020204" pitchFamily="34" charset="0"/>
                <a:cs typeface="Arial" panose="020B0604020202020204" pitchFamily="34" charset="0"/>
              </a:rPr>
              <a:t>Arizona Department of Education, Career and Technical Education</a:t>
            </a:r>
          </a:p>
        </p:txBody>
      </p:sp>
      <p:sp>
        <p:nvSpPr>
          <p:cNvPr id="101" name="object 21">
            <a:extLst>
              <a:ext uri="{FF2B5EF4-FFF2-40B4-BE49-F238E27FC236}">
                <a16:creationId xmlns:a16="http://schemas.microsoft.com/office/drawing/2014/main" id="{E40FED62-F5CE-1F53-C6CF-EF5B125DEA91}"/>
              </a:ext>
            </a:extLst>
          </p:cNvPr>
          <p:cNvSpPr txBox="1">
            <a:spLocks/>
          </p:cNvSpPr>
          <p:nvPr/>
        </p:nvSpPr>
        <p:spPr>
          <a:xfrm>
            <a:off x="6720095" y="4887711"/>
            <a:ext cx="2057400" cy="130164"/>
          </a:xfrm>
          <a:prstGeom prst="rect">
            <a:avLst/>
          </a:prstGeom>
        </p:spPr>
        <p:txBody>
          <a:bodyPr vert="horz" wrap="square" lIns="0" tIns="6985" rIns="0" bIns="0" rtlCol="0" anchor="ctr">
            <a:spAutoFit/>
          </a:bodyPr>
          <a:lstStyle>
            <a:defPPr>
              <a:defRPr lang="en-US"/>
            </a:defPPr>
            <a:lvl1pPr marL="0" algn="r" defTabSz="914400" rtl="0" eaLnBrk="1" latinLnBrk="0" hangingPunct="1">
              <a:defRPr sz="800" b="0" i="0" kern="1200">
                <a:solidFill>
                  <a:schemeClr val="tx1"/>
                </a:solidFill>
                <a:latin typeface="Trebuchet MS"/>
                <a:ea typeface="+mn-ea"/>
                <a:cs typeface="Trebuchet M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12700">
              <a:spcBef>
                <a:spcPts val="55"/>
              </a:spcBef>
            </a:pPr>
            <a:r>
              <a:rPr lang="en-US" spc="-10" dirty="0">
                <a:solidFill>
                  <a:prstClr val="black"/>
                </a:solidFill>
                <a:latin typeface="Arial" panose="020B0604020202020204" pitchFamily="34" charset="0"/>
                <a:cs typeface="Arial" panose="020B0604020202020204" pitchFamily="34" charset="0"/>
              </a:rPr>
              <a:t>Page</a:t>
            </a:r>
            <a:r>
              <a:rPr lang="en-US" spc="-50" dirty="0">
                <a:solidFill>
                  <a:prstClr val="black"/>
                </a:solidFill>
                <a:latin typeface="Arial" panose="020B0604020202020204" pitchFamily="34" charset="0"/>
                <a:cs typeface="Arial" panose="020B0604020202020204" pitchFamily="34" charset="0"/>
              </a:rPr>
              <a:t> </a:t>
            </a:r>
            <a:fld id="{81D60167-4931-47E6-BA6A-407CBD079E47}" type="slidenum">
              <a:rPr smtClean="0">
                <a:solidFill>
                  <a:prstClr val="black"/>
                </a:solidFill>
                <a:latin typeface="Arial" panose="020B0604020202020204" pitchFamily="34" charset="0"/>
                <a:cs typeface="Arial" panose="020B0604020202020204" pitchFamily="34" charset="0"/>
              </a:rPr>
              <a:pPr marL="12700">
                <a:spcBef>
                  <a:spcPts val="55"/>
                </a:spcBef>
              </a:pPr>
              <a:t>5</a:t>
            </a:fld>
            <a:endParaRPr spc="-25" dirty="0">
              <a:solidFill>
                <a:prstClr val="black"/>
              </a:solidFill>
              <a:latin typeface="Arial" panose="020B0604020202020204" pitchFamily="34" charset="0"/>
              <a:cs typeface="Arial" panose="020B0604020202020204" pitchFamily="34" charset="0"/>
            </a:endParaRPr>
          </a:p>
        </p:txBody>
      </p:sp>
      <p:pic>
        <p:nvPicPr>
          <p:cNvPr id="102" name="Picture 101">
            <a:extLst>
              <a:ext uri="{FF2B5EF4-FFF2-40B4-BE49-F238E27FC236}">
                <a16:creationId xmlns:a16="http://schemas.microsoft.com/office/drawing/2014/main" id="{BAC21AF8-463B-E5F7-68BB-011FA40A6490}"/>
              </a:ext>
            </a:extLst>
          </p:cNvPr>
          <p:cNvPicPr>
            <a:picLocks noChangeAspect="1"/>
          </p:cNvPicPr>
          <p:nvPr/>
        </p:nvPicPr>
        <p:blipFill>
          <a:blip r:embed="rId3"/>
          <a:srcRect l="-1" r="548"/>
          <a:stretch/>
        </p:blipFill>
        <p:spPr>
          <a:xfrm>
            <a:off x="4728174" y="2821044"/>
            <a:ext cx="2401633" cy="604762"/>
          </a:xfrm>
          <a:prstGeom prst="rect">
            <a:avLst/>
          </a:prstGeom>
          <a:ln w="12700">
            <a:solidFill>
              <a:schemeClr val="tx1"/>
            </a:solidFill>
          </a:ln>
          <a:effectLst>
            <a:outerShdw blurRad="292100" dist="139700" dir="2700000" algn="ctr" rotWithShape="0">
              <a:schemeClr val="tx1">
                <a:alpha val="65000"/>
              </a:schemeClr>
            </a:outerShdw>
          </a:effectLst>
        </p:spPr>
      </p:pic>
      <p:pic>
        <p:nvPicPr>
          <p:cNvPr id="103" name="Picture 102">
            <a:extLst>
              <a:ext uri="{FF2B5EF4-FFF2-40B4-BE49-F238E27FC236}">
                <a16:creationId xmlns:a16="http://schemas.microsoft.com/office/drawing/2014/main" id="{2E3C4B43-F928-5133-169F-7B719B26901B}"/>
              </a:ext>
            </a:extLst>
          </p:cNvPr>
          <p:cNvPicPr>
            <a:picLocks noChangeAspect="1"/>
          </p:cNvPicPr>
          <p:nvPr/>
        </p:nvPicPr>
        <p:blipFill>
          <a:blip r:embed="rId4"/>
          <a:srcRect t="2109"/>
          <a:stretch/>
        </p:blipFill>
        <p:spPr>
          <a:xfrm>
            <a:off x="6581167" y="3233124"/>
            <a:ext cx="2404857" cy="760193"/>
          </a:xfrm>
          <a:prstGeom prst="rect">
            <a:avLst/>
          </a:prstGeom>
          <a:ln w="12700">
            <a:solidFill>
              <a:schemeClr val="tx1"/>
            </a:solidFill>
          </a:ln>
          <a:effectLst>
            <a:outerShdw blurRad="292100" dist="139700" dir="2700000" algn="ctr" rotWithShape="0">
              <a:schemeClr val="tx1">
                <a:alpha val="65000"/>
              </a:schemeClr>
            </a:outerShdw>
          </a:effectLst>
        </p:spPr>
      </p:pic>
      <p:sp>
        <p:nvSpPr>
          <p:cNvPr id="104" name="object 9">
            <a:extLst>
              <a:ext uri="{FF2B5EF4-FFF2-40B4-BE49-F238E27FC236}">
                <a16:creationId xmlns:a16="http://schemas.microsoft.com/office/drawing/2014/main" id="{25B37285-5693-2FB0-A149-2B3B7EA89796}"/>
              </a:ext>
            </a:extLst>
          </p:cNvPr>
          <p:cNvSpPr/>
          <p:nvPr/>
        </p:nvSpPr>
        <p:spPr>
          <a:xfrm>
            <a:off x="757199" y="4054274"/>
            <a:ext cx="3810001" cy="267956"/>
          </a:xfrm>
          <a:custGeom>
            <a:avLst/>
            <a:gdLst/>
            <a:ahLst/>
            <a:cxnLst/>
            <a:rect l="l" t="t" r="r" b="b"/>
            <a:pathLst>
              <a:path w="5882640" h="579119">
                <a:moveTo>
                  <a:pt x="5882640" y="96520"/>
                </a:moveTo>
                <a:lnTo>
                  <a:pt x="5882640" y="482600"/>
                </a:lnTo>
                <a:lnTo>
                  <a:pt x="5875054" y="520167"/>
                </a:lnTo>
                <a:lnTo>
                  <a:pt x="5854368" y="550848"/>
                </a:lnTo>
                <a:lnTo>
                  <a:pt x="5823687" y="571534"/>
                </a:lnTo>
                <a:lnTo>
                  <a:pt x="5786120" y="579120"/>
                </a:lnTo>
                <a:lnTo>
                  <a:pt x="0" y="579120"/>
                </a:lnTo>
                <a:lnTo>
                  <a:pt x="0" y="0"/>
                </a:lnTo>
                <a:lnTo>
                  <a:pt x="5786120" y="0"/>
                </a:lnTo>
                <a:lnTo>
                  <a:pt x="5823687" y="7585"/>
                </a:lnTo>
                <a:lnTo>
                  <a:pt x="5854368" y="28271"/>
                </a:lnTo>
                <a:lnTo>
                  <a:pt x="5875054" y="58952"/>
                </a:lnTo>
                <a:lnTo>
                  <a:pt x="5882640" y="96520"/>
                </a:lnTo>
                <a:close/>
              </a:path>
            </a:pathLst>
          </a:custGeom>
          <a:ln w="12700">
            <a:solidFill>
              <a:schemeClr val="tx1"/>
            </a:solidFill>
          </a:ln>
        </p:spPr>
        <p:txBody>
          <a:bodyPr wrap="square" lIns="0" tIns="0" rIns="0" bIns="0" rtlCol="0"/>
          <a:lstStyle/>
          <a:p>
            <a:endParaRPr/>
          </a:p>
        </p:txBody>
      </p:sp>
      <p:sp>
        <p:nvSpPr>
          <p:cNvPr id="105" name="object 9">
            <a:extLst>
              <a:ext uri="{FF2B5EF4-FFF2-40B4-BE49-F238E27FC236}">
                <a16:creationId xmlns:a16="http://schemas.microsoft.com/office/drawing/2014/main" id="{3C16DF73-393B-E93B-FCF0-D4F82EF11F49}"/>
              </a:ext>
            </a:extLst>
          </p:cNvPr>
          <p:cNvSpPr/>
          <p:nvPr/>
        </p:nvSpPr>
        <p:spPr>
          <a:xfrm>
            <a:off x="772757" y="4428049"/>
            <a:ext cx="3824931" cy="267956"/>
          </a:xfrm>
          <a:custGeom>
            <a:avLst/>
            <a:gdLst/>
            <a:ahLst/>
            <a:cxnLst/>
            <a:rect l="l" t="t" r="r" b="b"/>
            <a:pathLst>
              <a:path w="5882640" h="579119">
                <a:moveTo>
                  <a:pt x="5882640" y="96520"/>
                </a:moveTo>
                <a:lnTo>
                  <a:pt x="5882640" y="482600"/>
                </a:lnTo>
                <a:lnTo>
                  <a:pt x="5875054" y="520167"/>
                </a:lnTo>
                <a:lnTo>
                  <a:pt x="5854368" y="550848"/>
                </a:lnTo>
                <a:lnTo>
                  <a:pt x="5823687" y="571534"/>
                </a:lnTo>
                <a:lnTo>
                  <a:pt x="5786120" y="579120"/>
                </a:lnTo>
                <a:lnTo>
                  <a:pt x="0" y="579120"/>
                </a:lnTo>
                <a:lnTo>
                  <a:pt x="0" y="0"/>
                </a:lnTo>
                <a:lnTo>
                  <a:pt x="5786120" y="0"/>
                </a:lnTo>
                <a:lnTo>
                  <a:pt x="5823687" y="7585"/>
                </a:lnTo>
                <a:lnTo>
                  <a:pt x="5854368" y="28271"/>
                </a:lnTo>
                <a:lnTo>
                  <a:pt x="5875054" y="58952"/>
                </a:lnTo>
                <a:lnTo>
                  <a:pt x="5882640" y="96520"/>
                </a:lnTo>
                <a:close/>
              </a:path>
            </a:pathLst>
          </a:custGeom>
          <a:ln w="12700">
            <a:solidFill>
              <a:schemeClr val="tx1"/>
            </a:solidFill>
          </a:ln>
        </p:spPr>
        <p:txBody>
          <a:bodyPr wrap="square" lIns="0" tIns="0" rIns="0" bIns="0" rtlCol="0"/>
          <a:lstStyle/>
          <a:p>
            <a:endParaRPr/>
          </a:p>
        </p:txBody>
      </p:sp>
      <p:sp>
        <p:nvSpPr>
          <p:cNvPr id="106" name="object 27">
            <a:extLst>
              <a:ext uri="{FF2B5EF4-FFF2-40B4-BE49-F238E27FC236}">
                <a16:creationId xmlns:a16="http://schemas.microsoft.com/office/drawing/2014/main" id="{4A6A8B86-CFC9-7703-4A85-1F939BB9E5B8}"/>
              </a:ext>
            </a:extLst>
          </p:cNvPr>
          <p:cNvSpPr/>
          <p:nvPr/>
        </p:nvSpPr>
        <p:spPr>
          <a:xfrm>
            <a:off x="752430" y="3538588"/>
            <a:ext cx="3810000" cy="434340"/>
          </a:xfrm>
          <a:custGeom>
            <a:avLst/>
            <a:gdLst/>
            <a:ahLst/>
            <a:cxnLst/>
            <a:rect l="l" t="t" r="r" b="b"/>
            <a:pathLst>
              <a:path w="5882640" h="579120">
                <a:moveTo>
                  <a:pt x="5882640" y="96520"/>
                </a:moveTo>
                <a:lnTo>
                  <a:pt x="5882640" y="482600"/>
                </a:lnTo>
                <a:lnTo>
                  <a:pt x="5875054" y="520167"/>
                </a:lnTo>
                <a:lnTo>
                  <a:pt x="5854368" y="550848"/>
                </a:lnTo>
                <a:lnTo>
                  <a:pt x="5823687" y="571534"/>
                </a:lnTo>
                <a:lnTo>
                  <a:pt x="5786120" y="579120"/>
                </a:lnTo>
                <a:lnTo>
                  <a:pt x="0" y="579120"/>
                </a:lnTo>
                <a:lnTo>
                  <a:pt x="0" y="0"/>
                </a:lnTo>
                <a:lnTo>
                  <a:pt x="5786120" y="0"/>
                </a:lnTo>
                <a:lnTo>
                  <a:pt x="5823687" y="7585"/>
                </a:lnTo>
                <a:lnTo>
                  <a:pt x="5854368" y="28271"/>
                </a:lnTo>
                <a:lnTo>
                  <a:pt x="5875054" y="58952"/>
                </a:lnTo>
                <a:lnTo>
                  <a:pt x="5882640" y="96520"/>
                </a:lnTo>
                <a:close/>
              </a:path>
            </a:pathLst>
          </a:custGeom>
          <a:ln w="12700">
            <a:solidFill>
              <a:schemeClr val="tx1"/>
            </a:solidFill>
          </a:ln>
        </p:spPr>
        <p:txBody>
          <a:bodyPr wrap="square" lIns="0" tIns="0" rIns="0" bIns="0" rtlCol="0"/>
          <a:lstStyle/>
          <a:p>
            <a:endParaRPr/>
          </a:p>
        </p:txBody>
      </p:sp>
      <p:pic>
        <p:nvPicPr>
          <p:cNvPr id="107" name="Picture 106">
            <a:extLst>
              <a:ext uri="{FF2B5EF4-FFF2-40B4-BE49-F238E27FC236}">
                <a16:creationId xmlns:a16="http://schemas.microsoft.com/office/drawing/2014/main" id="{2E879F8E-7F96-0839-43F9-EBF2FFCCBC68}"/>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rot="5400000">
            <a:off x="4481751" y="-1703575"/>
            <a:ext cx="38105" cy="4553585"/>
          </a:xfrm>
          <a:prstGeom prst="rect">
            <a:avLst/>
          </a:prstGeom>
        </p:spPr>
      </p:pic>
      <p:pic>
        <p:nvPicPr>
          <p:cNvPr id="124" name="Picture 123">
            <a:extLst>
              <a:ext uri="{FF2B5EF4-FFF2-40B4-BE49-F238E27FC236}">
                <a16:creationId xmlns:a16="http://schemas.microsoft.com/office/drawing/2014/main" id="{EEA69466-968C-B8FB-FA16-360F0A68DEDD}"/>
              </a:ext>
            </a:extLst>
          </p:cNvPr>
          <p:cNvPicPr>
            <a:picLocks noChangeAspect="1"/>
          </p:cNvPicPr>
          <p:nvPr/>
        </p:nvPicPr>
        <p:blipFill>
          <a:blip r:embed="rId6"/>
          <a:srcRect r="24256"/>
          <a:stretch/>
        </p:blipFill>
        <p:spPr>
          <a:xfrm>
            <a:off x="4728174" y="1812633"/>
            <a:ext cx="4256549" cy="814563"/>
          </a:xfrm>
          <a:prstGeom prst="rect">
            <a:avLst/>
          </a:prstGeom>
          <a:ln w="12700">
            <a:solidFill>
              <a:schemeClr val="tx1"/>
            </a:solidFill>
          </a:ln>
          <a:effectLst>
            <a:outerShdw blurRad="292100" dist="139700" dir="2700000" algn="ctr" rotWithShape="0">
              <a:schemeClr val="tx1">
                <a:alpha val="65000"/>
              </a:schemeClr>
            </a:outerShdw>
          </a:effectLst>
        </p:spPr>
      </p:pic>
      <p:sp>
        <p:nvSpPr>
          <p:cNvPr id="125" name="object 13">
            <a:extLst>
              <a:ext uri="{FF2B5EF4-FFF2-40B4-BE49-F238E27FC236}">
                <a16:creationId xmlns:a16="http://schemas.microsoft.com/office/drawing/2014/main" id="{F425DF38-5B44-306E-626D-207A882E96E7}"/>
              </a:ext>
            </a:extLst>
          </p:cNvPr>
          <p:cNvSpPr/>
          <p:nvPr/>
        </p:nvSpPr>
        <p:spPr>
          <a:xfrm>
            <a:off x="7182486" y="2571774"/>
            <a:ext cx="313944" cy="379187"/>
          </a:xfrm>
          <a:custGeom>
            <a:avLst/>
            <a:gdLst>
              <a:gd name="connsiteX0" fmla="*/ 156972 w 313944"/>
              <a:gd name="connsiteY0" fmla="*/ 0 h 670560"/>
              <a:gd name="connsiteX1" fmla="*/ 0 w 313944"/>
              <a:gd name="connsiteY1" fmla="*/ 157480 h 670560"/>
              <a:gd name="connsiteX2" fmla="*/ 78486 w 313944"/>
              <a:gd name="connsiteY2" fmla="*/ 157480 h 670560"/>
              <a:gd name="connsiteX3" fmla="*/ 78486 w 313944"/>
              <a:gd name="connsiteY3" fmla="*/ 670560 h 670560"/>
              <a:gd name="connsiteX4" fmla="*/ 239577 w 313944"/>
              <a:gd name="connsiteY4" fmla="*/ 411380 h 670560"/>
              <a:gd name="connsiteX5" fmla="*/ 235458 w 313944"/>
              <a:gd name="connsiteY5" fmla="*/ 157480 h 670560"/>
              <a:gd name="connsiteX6" fmla="*/ 313944 w 313944"/>
              <a:gd name="connsiteY6" fmla="*/ 157480 h 670560"/>
              <a:gd name="connsiteX7" fmla="*/ 156972 w 313944"/>
              <a:gd name="connsiteY7" fmla="*/ 0 h 670560"/>
              <a:gd name="connsiteX0" fmla="*/ 156972 w 313944"/>
              <a:gd name="connsiteY0" fmla="*/ 0 h 415849"/>
              <a:gd name="connsiteX1" fmla="*/ 0 w 313944"/>
              <a:gd name="connsiteY1" fmla="*/ 157480 h 415849"/>
              <a:gd name="connsiteX2" fmla="*/ 78486 w 313944"/>
              <a:gd name="connsiteY2" fmla="*/ 157480 h 415849"/>
              <a:gd name="connsiteX3" fmla="*/ 70248 w 313944"/>
              <a:gd name="connsiteY3" fmla="*/ 415849 h 415849"/>
              <a:gd name="connsiteX4" fmla="*/ 239577 w 313944"/>
              <a:gd name="connsiteY4" fmla="*/ 411380 h 415849"/>
              <a:gd name="connsiteX5" fmla="*/ 235458 w 313944"/>
              <a:gd name="connsiteY5" fmla="*/ 157480 h 415849"/>
              <a:gd name="connsiteX6" fmla="*/ 313944 w 313944"/>
              <a:gd name="connsiteY6" fmla="*/ 157480 h 415849"/>
              <a:gd name="connsiteX7" fmla="*/ 156972 w 313944"/>
              <a:gd name="connsiteY7" fmla="*/ 0 h 415849"/>
              <a:gd name="connsiteX0" fmla="*/ 156972 w 313944"/>
              <a:gd name="connsiteY0" fmla="*/ 0 h 411380"/>
              <a:gd name="connsiteX1" fmla="*/ 0 w 313944"/>
              <a:gd name="connsiteY1" fmla="*/ 157480 h 411380"/>
              <a:gd name="connsiteX2" fmla="*/ 78486 w 313944"/>
              <a:gd name="connsiteY2" fmla="*/ 157480 h 411380"/>
              <a:gd name="connsiteX3" fmla="*/ 82605 w 313944"/>
              <a:gd name="connsiteY3" fmla="*/ 406912 h 411380"/>
              <a:gd name="connsiteX4" fmla="*/ 239577 w 313944"/>
              <a:gd name="connsiteY4" fmla="*/ 411380 h 411380"/>
              <a:gd name="connsiteX5" fmla="*/ 235458 w 313944"/>
              <a:gd name="connsiteY5" fmla="*/ 157480 h 411380"/>
              <a:gd name="connsiteX6" fmla="*/ 313944 w 313944"/>
              <a:gd name="connsiteY6" fmla="*/ 157480 h 411380"/>
              <a:gd name="connsiteX7" fmla="*/ 156972 w 313944"/>
              <a:gd name="connsiteY7" fmla="*/ 0 h 411380"/>
              <a:gd name="connsiteX0" fmla="*/ 156972 w 313944"/>
              <a:gd name="connsiteY0" fmla="*/ 0 h 411381"/>
              <a:gd name="connsiteX1" fmla="*/ 0 w 313944"/>
              <a:gd name="connsiteY1" fmla="*/ 157480 h 411381"/>
              <a:gd name="connsiteX2" fmla="*/ 78486 w 313944"/>
              <a:gd name="connsiteY2" fmla="*/ 157480 h 411381"/>
              <a:gd name="connsiteX3" fmla="*/ 82605 w 313944"/>
              <a:gd name="connsiteY3" fmla="*/ 411381 h 411381"/>
              <a:gd name="connsiteX4" fmla="*/ 239577 w 313944"/>
              <a:gd name="connsiteY4" fmla="*/ 411380 h 411381"/>
              <a:gd name="connsiteX5" fmla="*/ 235458 w 313944"/>
              <a:gd name="connsiteY5" fmla="*/ 157480 h 411381"/>
              <a:gd name="connsiteX6" fmla="*/ 313944 w 313944"/>
              <a:gd name="connsiteY6" fmla="*/ 157480 h 411381"/>
              <a:gd name="connsiteX7" fmla="*/ 156972 w 313944"/>
              <a:gd name="connsiteY7" fmla="*/ 0 h 4113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13944" h="411381">
                <a:moveTo>
                  <a:pt x="156972" y="0"/>
                </a:moveTo>
                <a:lnTo>
                  <a:pt x="0" y="157480"/>
                </a:lnTo>
                <a:lnTo>
                  <a:pt x="78486" y="157480"/>
                </a:lnTo>
                <a:lnTo>
                  <a:pt x="82605" y="411381"/>
                </a:lnTo>
                <a:lnTo>
                  <a:pt x="239577" y="411380"/>
                </a:lnTo>
                <a:lnTo>
                  <a:pt x="235458" y="157480"/>
                </a:lnTo>
                <a:lnTo>
                  <a:pt x="313944" y="157480"/>
                </a:lnTo>
                <a:lnTo>
                  <a:pt x="156972" y="0"/>
                </a:lnTo>
                <a:close/>
              </a:path>
            </a:pathLst>
          </a:custGeom>
          <a:solidFill>
            <a:srgbClr val="C00000"/>
          </a:solidFill>
          <a:ln w="3175">
            <a:solidFill>
              <a:schemeClr val="tx1"/>
            </a:solidFill>
          </a:ln>
        </p:spPr>
        <p:txBody>
          <a:bodyPr wrap="square" lIns="0" tIns="0" rIns="0" bIns="0" rtlCol="0"/>
          <a:lstStyle/>
          <a:p>
            <a:endParaRPr dirty="0">
              <a:latin typeface="Arial" panose="020B0604020202020204" pitchFamily="34" charset="0"/>
              <a:cs typeface="Arial" panose="020B0604020202020204" pitchFamily="34" charset="0"/>
            </a:endParaRPr>
          </a:p>
        </p:txBody>
      </p:sp>
      <p:pic>
        <p:nvPicPr>
          <p:cNvPr id="8" name="Picture 7">
            <a:extLst>
              <a:ext uri="{FF2B5EF4-FFF2-40B4-BE49-F238E27FC236}">
                <a16:creationId xmlns:a16="http://schemas.microsoft.com/office/drawing/2014/main" id="{E9FB7BDA-76AD-E679-518E-F1831979B295}"/>
              </a:ext>
            </a:extLst>
          </p:cNvPr>
          <p:cNvPicPr>
            <a:picLocks noChangeAspect="1"/>
          </p:cNvPicPr>
          <p:nvPr/>
        </p:nvPicPr>
        <p:blipFill>
          <a:blip r:embed="rId7"/>
          <a:srcRect l="1720" t="-1" r="3485" b="3925"/>
          <a:stretch/>
        </p:blipFill>
        <p:spPr>
          <a:xfrm>
            <a:off x="7080511" y="823126"/>
            <a:ext cx="1406168" cy="741742"/>
          </a:xfrm>
          <a:prstGeom prst="rect">
            <a:avLst/>
          </a:prstGeom>
          <a:ln w="12700">
            <a:solidFill>
              <a:schemeClr val="tx1"/>
            </a:solidFill>
          </a:ln>
          <a:effectLst>
            <a:outerShdw blurRad="292100" dist="139700" dir="2700000" algn="ctr" rotWithShape="0">
              <a:schemeClr val="tx1">
                <a:alpha val="65000"/>
              </a:schemeClr>
            </a:outerShdw>
          </a:effectLst>
        </p:spPr>
      </p:pic>
      <p:pic>
        <p:nvPicPr>
          <p:cNvPr id="14" name="Picture 13">
            <a:extLst>
              <a:ext uri="{FF2B5EF4-FFF2-40B4-BE49-F238E27FC236}">
                <a16:creationId xmlns:a16="http://schemas.microsoft.com/office/drawing/2014/main" id="{FC6E73A6-6D50-4E9D-2393-E406796E6D02}"/>
              </a:ext>
            </a:extLst>
          </p:cNvPr>
          <p:cNvPicPr>
            <a:picLocks noChangeAspect="1"/>
          </p:cNvPicPr>
          <p:nvPr/>
        </p:nvPicPr>
        <p:blipFill>
          <a:blip r:embed="rId8"/>
          <a:srcRect l="1636" t="564" r="811" b="-564"/>
          <a:stretch/>
        </p:blipFill>
        <p:spPr>
          <a:xfrm>
            <a:off x="4888338" y="806289"/>
            <a:ext cx="1406168" cy="759561"/>
          </a:xfrm>
          <a:prstGeom prst="rect">
            <a:avLst/>
          </a:prstGeom>
          <a:ln w="12700">
            <a:solidFill>
              <a:schemeClr val="tx1"/>
            </a:solidFill>
          </a:ln>
          <a:effectLst>
            <a:outerShdw blurRad="292100" dist="139700" dir="2700000" algn="ctr" rotWithShape="0">
              <a:schemeClr val="tx1">
                <a:alpha val="65000"/>
              </a:schemeClr>
            </a:outerShdw>
          </a:effectLst>
        </p:spPr>
      </p:pic>
      <p:pic>
        <p:nvPicPr>
          <p:cNvPr id="16" name="Picture 15">
            <a:extLst>
              <a:ext uri="{FF2B5EF4-FFF2-40B4-BE49-F238E27FC236}">
                <a16:creationId xmlns:a16="http://schemas.microsoft.com/office/drawing/2014/main" id="{FE5CA49F-1F1B-35FC-B86D-14D194B375E3}"/>
              </a:ext>
            </a:extLst>
          </p:cNvPr>
          <p:cNvPicPr>
            <a:picLocks noChangeAspect="1"/>
          </p:cNvPicPr>
          <p:nvPr/>
        </p:nvPicPr>
        <p:blipFill>
          <a:blip r:embed="rId9"/>
          <a:stretch>
            <a:fillRect/>
          </a:stretch>
        </p:blipFill>
        <p:spPr>
          <a:xfrm>
            <a:off x="4890211" y="3815135"/>
            <a:ext cx="1433689" cy="746892"/>
          </a:xfrm>
          <a:prstGeom prst="rect">
            <a:avLst/>
          </a:prstGeom>
          <a:ln w="12700">
            <a:solidFill>
              <a:schemeClr val="tx1"/>
            </a:solidFill>
          </a:ln>
          <a:effectLst>
            <a:outerShdw blurRad="292100" dist="139700" dir="2700000" algn="ctr" rotWithShape="0">
              <a:schemeClr val="tx1">
                <a:alpha val="65000"/>
              </a:schemeClr>
            </a:outerShdw>
          </a:effectLst>
        </p:spPr>
      </p:pic>
    </p:spTree>
    <p:extLst>
      <p:ext uri="{BB962C8B-B14F-4D97-AF65-F5344CB8AC3E}">
        <p14:creationId xmlns:p14="http://schemas.microsoft.com/office/powerpoint/2010/main" val="108184986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object 3">
            <a:extLst>
              <a:ext uri="{FF2B5EF4-FFF2-40B4-BE49-F238E27FC236}">
                <a16:creationId xmlns:a16="http://schemas.microsoft.com/office/drawing/2014/main" id="{FBFE48D7-C2C8-5847-6506-CA7753C702F1}"/>
              </a:ext>
            </a:extLst>
          </p:cNvPr>
          <p:cNvSpPr txBox="1"/>
          <p:nvPr/>
        </p:nvSpPr>
        <p:spPr>
          <a:xfrm>
            <a:off x="381000" y="4826397"/>
            <a:ext cx="4411980" cy="135935"/>
          </a:xfrm>
          <a:prstGeom prst="rect">
            <a:avLst/>
          </a:prstGeom>
        </p:spPr>
        <p:txBody>
          <a:bodyPr vert="horz" wrap="square" lIns="0" tIns="12700" rIns="0" bIns="0" rtlCol="0">
            <a:spAutoFit/>
          </a:bodyPr>
          <a:lstStyle/>
          <a:p>
            <a:pPr marL="12700">
              <a:lnSpc>
                <a:spcPct val="100000"/>
              </a:lnSpc>
              <a:spcBef>
                <a:spcPts val="100"/>
              </a:spcBef>
            </a:pPr>
            <a:r>
              <a:rPr sz="800" dirty="0">
                <a:latin typeface="Arial" panose="020B0604020202020204" pitchFamily="34" charset="0"/>
                <a:cs typeface="Arial" panose="020B0604020202020204" pitchFamily="34" charset="0"/>
              </a:rPr>
              <a:t>Arizona Department of Education, Career and Technical Education</a:t>
            </a:r>
          </a:p>
        </p:txBody>
      </p:sp>
      <p:sp>
        <p:nvSpPr>
          <p:cNvPr id="8" name="object 21">
            <a:extLst>
              <a:ext uri="{FF2B5EF4-FFF2-40B4-BE49-F238E27FC236}">
                <a16:creationId xmlns:a16="http://schemas.microsoft.com/office/drawing/2014/main" id="{24F312AD-9922-4635-019F-94F9C78C7C61}"/>
              </a:ext>
            </a:extLst>
          </p:cNvPr>
          <p:cNvSpPr txBox="1">
            <a:spLocks/>
          </p:cNvSpPr>
          <p:nvPr/>
        </p:nvSpPr>
        <p:spPr>
          <a:xfrm>
            <a:off x="6739125" y="4839862"/>
            <a:ext cx="2057400" cy="130164"/>
          </a:xfrm>
          <a:prstGeom prst="rect">
            <a:avLst/>
          </a:prstGeom>
        </p:spPr>
        <p:txBody>
          <a:bodyPr vert="horz" wrap="square" lIns="0" tIns="6985" rIns="0" bIns="0" rtlCol="0" anchor="ctr">
            <a:spAutoFit/>
          </a:bodyPr>
          <a:lstStyle>
            <a:defPPr>
              <a:defRPr lang="en-US"/>
            </a:defPPr>
            <a:lvl1pPr marL="0" algn="r" defTabSz="914400" rtl="0" eaLnBrk="1" latinLnBrk="0" hangingPunct="1">
              <a:defRPr sz="800" b="0" i="0" kern="1200">
                <a:solidFill>
                  <a:schemeClr val="tx1"/>
                </a:solidFill>
                <a:latin typeface="Trebuchet MS"/>
                <a:ea typeface="+mn-ea"/>
                <a:cs typeface="Trebuchet M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12700">
              <a:spcBef>
                <a:spcPts val="55"/>
              </a:spcBef>
            </a:pPr>
            <a:r>
              <a:rPr lang="en-US" spc="-10" dirty="0">
                <a:solidFill>
                  <a:prstClr val="black"/>
                </a:solidFill>
                <a:latin typeface="Arial" panose="020B0604020202020204" pitchFamily="34" charset="0"/>
                <a:cs typeface="Arial" panose="020B0604020202020204" pitchFamily="34" charset="0"/>
              </a:rPr>
              <a:t>Page</a:t>
            </a:r>
            <a:r>
              <a:rPr lang="en-US" spc="-50" dirty="0">
                <a:solidFill>
                  <a:prstClr val="black"/>
                </a:solidFill>
                <a:latin typeface="Arial" panose="020B0604020202020204" pitchFamily="34" charset="0"/>
                <a:cs typeface="Arial" panose="020B0604020202020204" pitchFamily="34" charset="0"/>
              </a:rPr>
              <a:t> </a:t>
            </a:r>
            <a:fld id="{81D60167-4931-47E6-BA6A-407CBD079E47}" type="slidenum">
              <a:rPr smtClean="0">
                <a:solidFill>
                  <a:prstClr val="black"/>
                </a:solidFill>
                <a:latin typeface="Arial" panose="020B0604020202020204" pitchFamily="34" charset="0"/>
                <a:cs typeface="Arial" panose="020B0604020202020204" pitchFamily="34" charset="0"/>
              </a:rPr>
              <a:pPr marL="12700">
                <a:spcBef>
                  <a:spcPts val="55"/>
                </a:spcBef>
              </a:pPr>
              <a:t>6</a:t>
            </a:fld>
            <a:endParaRPr spc="-25" dirty="0">
              <a:solidFill>
                <a:prstClr val="black"/>
              </a:solidFill>
              <a:latin typeface="Arial" panose="020B0604020202020204" pitchFamily="34" charset="0"/>
              <a:cs typeface="Arial" panose="020B0604020202020204" pitchFamily="34" charset="0"/>
            </a:endParaRPr>
          </a:p>
        </p:txBody>
      </p:sp>
      <p:sp>
        <p:nvSpPr>
          <p:cNvPr id="2" name="object 7">
            <a:extLst>
              <a:ext uri="{FF2B5EF4-FFF2-40B4-BE49-F238E27FC236}">
                <a16:creationId xmlns:a16="http://schemas.microsoft.com/office/drawing/2014/main" id="{3B107A3C-0C07-B0F4-610E-CF320F60ED03}"/>
              </a:ext>
            </a:extLst>
          </p:cNvPr>
          <p:cNvSpPr/>
          <p:nvPr/>
        </p:nvSpPr>
        <p:spPr>
          <a:xfrm>
            <a:off x="228642" y="2185038"/>
            <a:ext cx="478307" cy="430497"/>
          </a:xfrm>
          <a:custGeom>
            <a:avLst/>
            <a:gdLst>
              <a:gd name="connsiteX0" fmla="*/ 629920 w 629920"/>
              <a:gd name="connsiteY0" fmla="*/ 0 h 980448"/>
              <a:gd name="connsiteX1" fmla="*/ 629920 w 629920"/>
              <a:gd name="connsiteY1" fmla="*/ 579120 h 980448"/>
              <a:gd name="connsiteX2" fmla="*/ 314961 w 629920"/>
              <a:gd name="connsiteY2" fmla="*/ 980448 h 980448"/>
              <a:gd name="connsiteX3" fmla="*/ 0 w 629920"/>
              <a:gd name="connsiteY3" fmla="*/ 579120 h 980448"/>
              <a:gd name="connsiteX4" fmla="*/ 0 w 629920"/>
              <a:gd name="connsiteY4" fmla="*/ 0 h 980448"/>
              <a:gd name="connsiteX5" fmla="*/ 314960 w 629920"/>
              <a:gd name="connsiteY5" fmla="*/ 314960 h 980448"/>
              <a:gd name="connsiteX6" fmla="*/ 629920 w 629920"/>
              <a:gd name="connsiteY6" fmla="*/ 0 h 980448"/>
              <a:gd name="connsiteX0" fmla="*/ 629920 w 629920"/>
              <a:gd name="connsiteY0" fmla="*/ 0 h 980448"/>
              <a:gd name="connsiteX1" fmla="*/ 629920 w 629920"/>
              <a:gd name="connsiteY1" fmla="*/ 579120 h 980448"/>
              <a:gd name="connsiteX2" fmla="*/ 314961 w 629920"/>
              <a:gd name="connsiteY2" fmla="*/ 980448 h 980448"/>
              <a:gd name="connsiteX3" fmla="*/ 0 w 629920"/>
              <a:gd name="connsiteY3" fmla="*/ 579120 h 980448"/>
              <a:gd name="connsiteX4" fmla="*/ 0 w 629920"/>
              <a:gd name="connsiteY4" fmla="*/ 0 h 980448"/>
              <a:gd name="connsiteX5" fmla="*/ 314961 w 629920"/>
              <a:gd name="connsiteY5" fmla="*/ 354065 h 980448"/>
              <a:gd name="connsiteX6" fmla="*/ 629920 w 629920"/>
              <a:gd name="connsiteY6" fmla="*/ 0 h 980448"/>
              <a:gd name="connsiteX0" fmla="*/ 629920 w 629920"/>
              <a:gd name="connsiteY0" fmla="*/ 0 h 980448"/>
              <a:gd name="connsiteX1" fmla="*/ 629920 w 629920"/>
              <a:gd name="connsiteY1" fmla="*/ 579120 h 980448"/>
              <a:gd name="connsiteX2" fmla="*/ 341063 w 629920"/>
              <a:gd name="connsiteY2" fmla="*/ 980448 h 980448"/>
              <a:gd name="connsiteX3" fmla="*/ 0 w 629920"/>
              <a:gd name="connsiteY3" fmla="*/ 579120 h 980448"/>
              <a:gd name="connsiteX4" fmla="*/ 0 w 629920"/>
              <a:gd name="connsiteY4" fmla="*/ 0 h 980448"/>
              <a:gd name="connsiteX5" fmla="*/ 314961 w 629920"/>
              <a:gd name="connsiteY5" fmla="*/ 354065 h 980448"/>
              <a:gd name="connsiteX6" fmla="*/ 629920 w 629920"/>
              <a:gd name="connsiteY6" fmla="*/ 0 h 980448"/>
              <a:gd name="connsiteX0" fmla="*/ 629920 w 629920"/>
              <a:gd name="connsiteY0" fmla="*/ 0 h 980448"/>
              <a:gd name="connsiteX1" fmla="*/ 629920 w 629920"/>
              <a:gd name="connsiteY1" fmla="*/ 579120 h 980448"/>
              <a:gd name="connsiteX2" fmla="*/ 341063 w 629920"/>
              <a:gd name="connsiteY2" fmla="*/ 980448 h 980448"/>
              <a:gd name="connsiteX3" fmla="*/ 0 w 629920"/>
              <a:gd name="connsiteY3" fmla="*/ 579120 h 980448"/>
              <a:gd name="connsiteX4" fmla="*/ 0 w 629920"/>
              <a:gd name="connsiteY4" fmla="*/ 0 h 980448"/>
              <a:gd name="connsiteX5" fmla="*/ 341063 w 629920"/>
              <a:gd name="connsiteY5" fmla="*/ 354065 h 980448"/>
              <a:gd name="connsiteX6" fmla="*/ 629920 w 629920"/>
              <a:gd name="connsiteY6" fmla="*/ 0 h 980448"/>
              <a:gd name="connsiteX0" fmla="*/ 629920 w 629920"/>
              <a:gd name="connsiteY0" fmla="*/ 0 h 980448"/>
              <a:gd name="connsiteX1" fmla="*/ 629920 w 629920"/>
              <a:gd name="connsiteY1" fmla="*/ 579120 h 980448"/>
              <a:gd name="connsiteX2" fmla="*/ 341063 w 629920"/>
              <a:gd name="connsiteY2" fmla="*/ 980448 h 980448"/>
              <a:gd name="connsiteX3" fmla="*/ 0 w 629920"/>
              <a:gd name="connsiteY3" fmla="*/ 620667 h 980448"/>
              <a:gd name="connsiteX4" fmla="*/ 0 w 629920"/>
              <a:gd name="connsiteY4" fmla="*/ 0 h 980448"/>
              <a:gd name="connsiteX5" fmla="*/ 341063 w 629920"/>
              <a:gd name="connsiteY5" fmla="*/ 354065 h 980448"/>
              <a:gd name="connsiteX6" fmla="*/ 629920 w 629920"/>
              <a:gd name="connsiteY6" fmla="*/ 0 h 980448"/>
              <a:gd name="connsiteX0" fmla="*/ 629920 w 629920"/>
              <a:gd name="connsiteY0" fmla="*/ 0 h 938901"/>
              <a:gd name="connsiteX1" fmla="*/ 629920 w 629920"/>
              <a:gd name="connsiteY1" fmla="*/ 579120 h 938901"/>
              <a:gd name="connsiteX2" fmla="*/ 341063 w 629920"/>
              <a:gd name="connsiteY2" fmla="*/ 938901 h 938901"/>
              <a:gd name="connsiteX3" fmla="*/ 0 w 629920"/>
              <a:gd name="connsiteY3" fmla="*/ 620667 h 938901"/>
              <a:gd name="connsiteX4" fmla="*/ 0 w 629920"/>
              <a:gd name="connsiteY4" fmla="*/ 0 h 938901"/>
              <a:gd name="connsiteX5" fmla="*/ 341063 w 629920"/>
              <a:gd name="connsiteY5" fmla="*/ 354065 h 938901"/>
              <a:gd name="connsiteX6" fmla="*/ 629920 w 629920"/>
              <a:gd name="connsiteY6" fmla="*/ 0 h 9389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29920" h="938901">
                <a:moveTo>
                  <a:pt x="629920" y="0"/>
                </a:moveTo>
                <a:lnTo>
                  <a:pt x="629920" y="579120"/>
                </a:lnTo>
                <a:lnTo>
                  <a:pt x="341063" y="938901"/>
                </a:lnTo>
                <a:lnTo>
                  <a:pt x="0" y="620667"/>
                </a:lnTo>
                <a:lnTo>
                  <a:pt x="0" y="0"/>
                </a:lnTo>
                <a:lnTo>
                  <a:pt x="341063" y="354065"/>
                </a:lnTo>
                <a:lnTo>
                  <a:pt x="629920" y="0"/>
                </a:lnTo>
                <a:close/>
              </a:path>
            </a:pathLst>
          </a:custGeom>
          <a:solidFill>
            <a:srgbClr val="CB6015"/>
          </a:solidFill>
          <a:ln w="12700">
            <a:solidFill>
              <a:schemeClr val="tx1"/>
            </a:solidFill>
          </a:ln>
        </p:spPr>
        <p:txBody>
          <a:bodyPr wrap="square" lIns="0" tIns="0" rIns="0" bIns="0" rtlCol="0"/>
          <a:lstStyle/>
          <a:p>
            <a:endParaRPr/>
          </a:p>
        </p:txBody>
      </p:sp>
      <p:sp>
        <p:nvSpPr>
          <p:cNvPr id="11" name="object 7">
            <a:extLst>
              <a:ext uri="{FF2B5EF4-FFF2-40B4-BE49-F238E27FC236}">
                <a16:creationId xmlns:a16="http://schemas.microsoft.com/office/drawing/2014/main" id="{C678160A-F02A-12C7-CEB0-18E20DFAD8B6}"/>
              </a:ext>
            </a:extLst>
          </p:cNvPr>
          <p:cNvSpPr/>
          <p:nvPr/>
        </p:nvSpPr>
        <p:spPr>
          <a:xfrm>
            <a:off x="235108" y="1286419"/>
            <a:ext cx="464711" cy="449547"/>
          </a:xfrm>
          <a:custGeom>
            <a:avLst/>
            <a:gdLst>
              <a:gd name="connsiteX0" fmla="*/ 629920 w 629920"/>
              <a:gd name="connsiteY0" fmla="*/ 0 h 980448"/>
              <a:gd name="connsiteX1" fmla="*/ 629920 w 629920"/>
              <a:gd name="connsiteY1" fmla="*/ 579120 h 980448"/>
              <a:gd name="connsiteX2" fmla="*/ 314961 w 629920"/>
              <a:gd name="connsiteY2" fmla="*/ 980448 h 980448"/>
              <a:gd name="connsiteX3" fmla="*/ 0 w 629920"/>
              <a:gd name="connsiteY3" fmla="*/ 579120 h 980448"/>
              <a:gd name="connsiteX4" fmla="*/ 0 w 629920"/>
              <a:gd name="connsiteY4" fmla="*/ 0 h 980448"/>
              <a:gd name="connsiteX5" fmla="*/ 314960 w 629920"/>
              <a:gd name="connsiteY5" fmla="*/ 314960 h 980448"/>
              <a:gd name="connsiteX6" fmla="*/ 629920 w 629920"/>
              <a:gd name="connsiteY6" fmla="*/ 0 h 9804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29920" h="980448">
                <a:moveTo>
                  <a:pt x="629920" y="0"/>
                </a:moveTo>
                <a:lnTo>
                  <a:pt x="629920" y="579120"/>
                </a:lnTo>
                <a:lnTo>
                  <a:pt x="314961" y="980448"/>
                </a:lnTo>
                <a:lnTo>
                  <a:pt x="0" y="579120"/>
                </a:lnTo>
                <a:lnTo>
                  <a:pt x="0" y="0"/>
                </a:lnTo>
                <a:lnTo>
                  <a:pt x="314960" y="314960"/>
                </a:lnTo>
                <a:lnTo>
                  <a:pt x="629920" y="0"/>
                </a:lnTo>
                <a:close/>
              </a:path>
            </a:pathLst>
          </a:custGeom>
          <a:solidFill>
            <a:srgbClr val="002D72"/>
          </a:solidFill>
          <a:ln w="12700">
            <a:solidFill>
              <a:schemeClr val="tx1"/>
            </a:solidFill>
          </a:ln>
        </p:spPr>
        <p:txBody>
          <a:bodyPr wrap="square" lIns="0" tIns="0" rIns="0" bIns="0" rtlCol="0"/>
          <a:lstStyle/>
          <a:p>
            <a:endParaRPr/>
          </a:p>
        </p:txBody>
      </p:sp>
      <p:sp>
        <p:nvSpPr>
          <p:cNvPr id="12" name="object 7">
            <a:extLst>
              <a:ext uri="{FF2B5EF4-FFF2-40B4-BE49-F238E27FC236}">
                <a16:creationId xmlns:a16="http://schemas.microsoft.com/office/drawing/2014/main" id="{88647589-A2A9-9308-E098-7AEE0AF72EA3}"/>
              </a:ext>
            </a:extLst>
          </p:cNvPr>
          <p:cNvSpPr/>
          <p:nvPr/>
        </p:nvSpPr>
        <p:spPr>
          <a:xfrm>
            <a:off x="234511" y="3641784"/>
            <a:ext cx="472439" cy="449547"/>
          </a:xfrm>
          <a:custGeom>
            <a:avLst/>
            <a:gdLst>
              <a:gd name="connsiteX0" fmla="*/ 629920 w 629920"/>
              <a:gd name="connsiteY0" fmla="*/ 0 h 980448"/>
              <a:gd name="connsiteX1" fmla="*/ 629920 w 629920"/>
              <a:gd name="connsiteY1" fmla="*/ 579120 h 980448"/>
              <a:gd name="connsiteX2" fmla="*/ 314961 w 629920"/>
              <a:gd name="connsiteY2" fmla="*/ 980448 h 980448"/>
              <a:gd name="connsiteX3" fmla="*/ 0 w 629920"/>
              <a:gd name="connsiteY3" fmla="*/ 579120 h 980448"/>
              <a:gd name="connsiteX4" fmla="*/ 0 w 629920"/>
              <a:gd name="connsiteY4" fmla="*/ 0 h 980448"/>
              <a:gd name="connsiteX5" fmla="*/ 314960 w 629920"/>
              <a:gd name="connsiteY5" fmla="*/ 314960 h 980448"/>
              <a:gd name="connsiteX6" fmla="*/ 629920 w 629920"/>
              <a:gd name="connsiteY6" fmla="*/ 0 h 980448"/>
              <a:gd name="connsiteX0" fmla="*/ 629920 w 629920"/>
              <a:gd name="connsiteY0" fmla="*/ 0 h 980448"/>
              <a:gd name="connsiteX1" fmla="*/ 629920 w 629920"/>
              <a:gd name="connsiteY1" fmla="*/ 579120 h 980448"/>
              <a:gd name="connsiteX2" fmla="*/ 314961 w 629920"/>
              <a:gd name="connsiteY2" fmla="*/ 980448 h 980448"/>
              <a:gd name="connsiteX3" fmla="*/ 0 w 629920"/>
              <a:gd name="connsiteY3" fmla="*/ 579120 h 980448"/>
              <a:gd name="connsiteX4" fmla="*/ 0 w 629920"/>
              <a:gd name="connsiteY4" fmla="*/ 0 h 980448"/>
              <a:gd name="connsiteX5" fmla="*/ 314961 w 629920"/>
              <a:gd name="connsiteY5" fmla="*/ 354065 h 980448"/>
              <a:gd name="connsiteX6" fmla="*/ 629920 w 629920"/>
              <a:gd name="connsiteY6" fmla="*/ 0 h 9804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29920" h="980448">
                <a:moveTo>
                  <a:pt x="629920" y="0"/>
                </a:moveTo>
                <a:lnTo>
                  <a:pt x="629920" y="579120"/>
                </a:lnTo>
                <a:lnTo>
                  <a:pt x="314961" y="980448"/>
                </a:lnTo>
                <a:lnTo>
                  <a:pt x="0" y="579120"/>
                </a:lnTo>
                <a:lnTo>
                  <a:pt x="0" y="0"/>
                </a:lnTo>
                <a:lnTo>
                  <a:pt x="314961" y="354065"/>
                </a:lnTo>
                <a:lnTo>
                  <a:pt x="629920" y="0"/>
                </a:lnTo>
                <a:close/>
              </a:path>
            </a:pathLst>
          </a:custGeom>
          <a:solidFill>
            <a:srgbClr val="CB6015"/>
          </a:solidFill>
          <a:ln w="12700">
            <a:solidFill>
              <a:schemeClr val="tx1"/>
            </a:solidFill>
          </a:ln>
        </p:spPr>
        <p:txBody>
          <a:bodyPr wrap="square" lIns="0" tIns="0" rIns="0" bIns="0" rtlCol="0"/>
          <a:lstStyle/>
          <a:p>
            <a:endParaRPr/>
          </a:p>
        </p:txBody>
      </p:sp>
      <p:sp>
        <p:nvSpPr>
          <p:cNvPr id="13" name="object 13">
            <a:extLst>
              <a:ext uri="{FF2B5EF4-FFF2-40B4-BE49-F238E27FC236}">
                <a16:creationId xmlns:a16="http://schemas.microsoft.com/office/drawing/2014/main" id="{0E85E7D8-2E43-8FF3-24D7-93B27437178F}"/>
              </a:ext>
            </a:extLst>
          </p:cNvPr>
          <p:cNvSpPr/>
          <p:nvPr/>
        </p:nvSpPr>
        <p:spPr>
          <a:xfrm>
            <a:off x="231427" y="3103180"/>
            <a:ext cx="473637" cy="580815"/>
          </a:xfrm>
          <a:custGeom>
            <a:avLst/>
            <a:gdLst>
              <a:gd name="connsiteX0" fmla="*/ 629920 w 629920"/>
              <a:gd name="connsiteY0" fmla="*/ 0 h 894080"/>
              <a:gd name="connsiteX1" fmla="*/ 629920 w 629920"/>
              <a:gd name="connsiteY1" fmla="*/ 579120 h 894080"/>
              <a:gd name="connsiteX2" fmla="*/ 314960 w 629920"/>
              <a:gd name="connsiteY2" fmla="*/ 894080 h 894080"/>
              <a:gd name="connsiteX3" fmla="*/ 0 w 629920"/>
              <a:gd name="connsiteY3" fmla="*/ 579120 h 894080"/>
              <a:gd name="connsiteX4" fmla="*/ 0 w 629920"/>
              <a:gd name="connsiteY4" fmla="*/ 0 h 894080"/>
              <a:gd name="connsiteX5" fmla="*/ 305861 w 629920"/>
              <a:gd name="connsiteY5" fmla="*/ 223975 h 894080"/>
              <a:gd name="connsiteX6" fmla="*/ 629920 w 629920"/>
              <a:gd name="connsiteY6" fmla="*/ 0 h 894080"/>
              <a:gd name="connsiteX0" fmla="*/ 629920 w 629920"/>
              <a:gd name="connsiteY0" fmla="*/ 0 h 894080"/>
              <a:gd name="connsiteX1" fmla="*/ 629920 w 629920"/>
              <a:gd name="connsiteY1" fmla="*/ 579120 h 894080"/>
              <a:gd name="connsiteX2" fmla="*/ 314960 w 629920"/>
              <a:gd name="connsiteY2" fmla="*/ 894080 h 894080"/>
              <a:gd name="connsiteX3" fmla="*/ 0 w 629920"/>
              <a:gd name="connsiteY3" fmla="*/ 579120 h 894080"/>
              <a:gd name="connsiteX4" fmla="*/ 0 w 629920"/>
              <a:gd name="connsiteY4" fmla="*/ 0 h 894080"/>
              <a:gd name="connsiteX5" fmla="*/ 305861 w 629920"/>
              <a:gd name="connsiteY5" fmla="*/ 251271 h 894080"/>
              <a:gd name="connsiteX6" fmla="*/ 629920 w 629920"/>
              <a:gd name="connsiteY6" fmla="*/ 0 h 894080"/>
              <a:gd name="connsiteX0" fmla="*/ 629920 w 629920"/>
              <a:gd name="connsiteY0" fmla="*/ 0 h 830331"/>
              <a:gd name="connsiteX1" fmla="*/ 629920 w 629920"/>
              <a:gd name="connsiteY1" fmla="*/ 579120 h 830331"/>
              <a:gd name="connsiteX2" fmla="*/ 314960 w 629920"/>
              <a:gd name="connsiteY2" fmla="*/ 830331 h 830331"/>
              <a:gd name="connsiteX3" fmla="*/ 0 w 629920"/>
              <a:gd name="connsiteY3" fmla="*/ 579120 h 830331"/>
              <a:gd name="connsiteX4" fmla="*/ 0 w 629920"/>
              <a:gd name="connsiteY4" fmla="*/ 0 h 830331"/>
              <a:gd name="connsiteX5" fmla="*/ 305861 w 629920"/>
              <a:gd name="connsiteY5" fmla="*/ 251271 h 830331"/>
              <a:gd name="connsiteX6" fmla="*/ 629920 w 629920"/>
              <a:gd name="connsiteY6" fmla="*/ 0 h 830331"/>
              <a:gd name="connsiteX0" fmla="*/ 629920 w 629920"/>
              <a:gd name="connsiteY0" fmla="*/ 0 h 830331"/>
              <a:gd name="connsiteX1" fmla="*/ 629920 w 629920"/>
              <a:gd name="connsiteY1" fmla="*/ 579120 h 830331"/>
              <a:gd name="connsiteX2" fmla="*/ 314960 w 629920"/>
              <a:gd name="connsiteY2" fmla="*/ 830331 h 830331"/>
              <a:gd name="connsiteX3" fmla="*/ 0 w 629920"/>
              <a:gd name="connsiteY3" fmla="*/ 579120 h 830331"/>
              <a:gd name="connsiteX4" fmla="*/ 0 w 629920"/>
              <a:gd name="connsiteY4" fmla="*/ 0 h 830331"/>
              <a:gd name="connsiteX5" fmla="*/ 329767 w 629920"/>
              <a:gd name="connsiteY5" fmla="*/ 259240 h 830331"/>
              <a:gd name="connsiteX6" fmla="*/ 629920 w 629920"/>
              <a:gd name="connsiteY6" fmla="*/ 0 h 830331"/>
              <a:gd name="connsiteX0" fmla="*/ 629920 w 629920"/>
              <a:gd name="connsiteY0" fmla="*/ 0 h 830331"/>
              <a:gd name="connsiteX1" fmla="*/ 629920 w 629920"/>
              <a:gd name="connsiteY1" fmla="*/ 579120 h 830331"/>
              <a:gd name="connsiteX2" fmla="*/ 314960 w 629920"/>
              <a:gd name="connsiteY2" fmla="*/ 830331 h 830331"/>
              <a:gd name="connsiteX3" fmla="*/ 0 w 629920"/>
              <a:gd name="connsiteY3" fmla="*/ 579120 h 830331"/>
              <a:gd name="connsiteX4" fmla="*/ 0 w 629920"/>
              <a:gd name="connsiteY4" fmla="*/ 0 h 830331"/>
              <a:gd name="connsiteX5" fmla="*/ 313829 w 629920"/>
              <a:gd name="connsiteY5" fmla="*/ 251272 h 830331"/>
              <a:gd name="connsiteX6" fmla="*/ 629920 w 629920"/>
              <a:gd name="connsiteY6" fmla="*/ 0 h 830331"/>
              <a:gd name="connsiteX0" fmla="*/ 629920 w 629920"/>
              <a:gd name="connsiteY0" fmla="*/ 0 h 806013"/>
              <a:gd name="connsiteX1" fmla="*/ 629920 w 629920"/>
              <a:gd name="connsiteY1" fmla="*/ 579120 h 806013"/>
              <a:gd name="connsiteX2" fmla="*/ 346835 w 629920"/>
              <a:gd name="connsiteY2" fmla="*/ 806013 h 806013"/>
              <a:gd name="connsiteX3" fmla="*/ 0 w 629920"/>
              <a:gd name="connsiteY3" fmla="*/ 579120 h 806013"/>
              <a:gd name="connsiteX4" fmla="*/ 0 w 629920"/>
              <a:gd name="connsiteY4" fmla="*/ 0 h 806013"/>
              <a:gd name="connsiteX5" fmla="*/ 313829 w 629920"/>
              <a:gd name="connsiteY5" fmla="*/ 251272 h 806013"/>
              <a:gd name="connsiteX6" fmla="*/ 629920 w 629920"/>
              <a:gd name="connsiteY6" fmla="*/ 0 h 806013"/>
              <a:gd name="connsiteX0" fmla="*/ 629920 w 629920"/>
              <a:gd name="connsiteY0" fmla="*/ 0 h 806013"/>
              <a:gd name="connsiteX1" fmla="*/ 629920 w 629920"/>
              <a:gd name="connsiteY1" fmla="*/ 579120 h 806013"/>
              <a:gd name="connsiteX2" fmla="*/ 346835 w 629920"/>
              <a:gd name="connsiteY2" fmla="*/ 806013 h 806013"/>
              <a:gd name="connsiteX3" fmla="*/ 0 w 629920"/>
              <a:gd name="connsiteY3" fmla="*/ 579120 h 806013"/>
              <a:gd name="connsiteX4" fmla="*/ 0 w 629920"/>
              <a:gd name="connsiteY4" fmla="*/ 0 h 806013"/>
              <a:gd name="connsiteX5" fmla="*/ 337736 w 629920"/>
              <a:gd name="connsiteY5" fmla="*/ 251272 h 806013"/>
              <a:gd name="connsiteX6" fmla="*/ 629920 w 629920"/>
              <a:gd name="connsiteY6" fmla="*/ 0 h 806013"/>
              <a:gd name="connsiteX0" fmla="*/ 629920 w 629920"/>
              <a:gd name="connsiteY0" fmla="*/ 0 h 806013"/>
              <a:gd name="connsiteX1" fmla="*/ 629920 w 629920"/>
              <a:gd name="connsiteY1" fmla="*/ 579120 h 806013"/>
              <a:gd name="connsiteX2" fmla="*/ 346835 w 629920"/>
              <a:gd name="connsiteY2" fmla="*/ 806013 h 806013"/>
              <a:gd name="connsiteX3" fmla="*/ 0 w 629920"/>
              <a:gd name="connsiteY3" fmla="*/ 579120 h 806013"/>
              <a:gd name="connsiteX4" fmla="*/ 0 w 629920"/>
              <a:gd name="connsiteY4" fmla="*/ 0 h 806013"/>
              <a:gd name="connsiteX5" fmla="*/ 329767 w 629920"/>
              <a:gd name="connsiteY5" fmla="*/ 251272 h 806013"/>
              <a:gd name="connsiteX6" fmla="*/ 629920 w 629920"/>
              <a:gd name="connsiteY6" fmla="*/ 0 h 806013"/>
              <a:gd name="connsiteX0" fmla="*/ 629920 w 629920"/>
              <a:gd name="connsiteY0" fmla="*/ 0 h 806013"/>
              <a:gd name="connsiteX1" fmla="*/ 629920 w 629920"/>
              <a:gd name="connsiteY1" fmla="*/ 579120 h 806013"/>
              <a:gd name="connsiteX2" fmla="*/ 338865 w 629920"/>
              <a:gd name="connsiteY2" fmla="*/ 806013 h 806013"/>
              <a:gd name="connsiteX3" fmla="*/ 0 w 629920"/>
              <a:gd name="connsiteY3" fmla="*/ 579120 h 806013"/>
              <a:gd name="connsiteX4" fmla="*/ 0 w 629920"/>
              <a:gd name="connsiteY4" fmla="*/ 0 h 806013"/>
              <a:gd name="connsiteX5" fmla="*/ 329767 w 629920"/>
              <a:gd name="connsiteY5" fmla="*/ 251272 h 806013"/>
              <a:gd name="connsiteX6" fmla="*/ 629920 w 629920"/>
              <a:gd name="connsiteY6" fmla="*/ 0 h 806013"/>
              <a:gd name="connsiteX0" fmla="*/ 629920 w 629920"/>
              <a:gd name="connsiteY0" fmla="*/ 0 h 797908"/>
              <a:gd name="connsiteX1" fmla="*/ 629920 w 629920"/>
              <a:gd name="connsiteY1" fmla="*/ 579120 h 797908"/>
              <a:gd name="connsiteX2" fmla="*/ 338865 w 629920"/>
              <a:gd name="connsiteY2" fmla="*/ 797908 h 797908"/>
              <a:gd name="connsiteX3" fmla="*/ 0 w 629920"/>
              <a:gd name="connsiteY3" fmla="*/ 579120 h 797908"/>
              <a:gd name="connsiteX4" fmla="*/ 0 w 629920"/>
              <a:gd name="connsiteY4" fmla="*/ 0 h 797908"/>
              <a:gd name="connsiteX5" fmla="*/ 329767 w 629920"/>
              <a:gd name="connsiteY5" fmla="*/ 251272 h 797908"/>
              <a:gd name="connsiteX6" fmla="*/ 629920 w 629920"/>
              <a:gd name="connsiteY6" fmla="*/ 0 h 797908"/>
              <a:gd name="connsiteX0" fmla="*/ 629920 w 629920"/>
              <a:gd name="connsiteY0" fmla="*/ 0 h 787784"/>
              <a:gd name="connsiteX1" fmla="*/ 629920 w 629920"/>
              <a:gd name="connsiteY1" fmla="*/ 579120 h 787784"/>
              <a:gd name="connsiteX2" fmla="*/ 323936 w 629920"/>
              <a:gd name="connsiteY2" fmla="*/ 787784 h 787784"/>
              <a:gd name="connsiteX3" fmla="*/ 0 w 629920"/>
              <a:gd name="connsiteY3" fmla="*/ 579120 h 787784"/>
              <a:gd name="connsiteX4" fmla="*/ 0 w 629920"/>
              <a:gd name="connsiteY4" fmla="*/ 0 h 787784"/>
              <a:gd name="connsiteX5" fmla="*/ 329767 w 629920"/>
              <a:gd name="connsiteY5" fmla="*/ 251272 h 787784"/>
              <a:gd name="connsiteX6" fmla="*/ 629920 w 629920"/>
              <a:gd name="connsiteY6" fmla="*/ 0 h 787784"/>
              <a:gd name="connsiteX0" fmla="*/ 629920 w 629920"/>
              <a:gd name="connsiteY0" fmla="*/ 0 h 787784"/>
              <a:gd name="connsiteX1" fmla="*/ 629920 w 629920"/>
              <a:gd name="connsiteY1" fmla="*/ 579120 h 787784"/>
              <a:gd name="connsiteX2" fmla="*/ 323936 w 629920"/>
              <a:gd name="connsiteY2" fmla="*/ 787784 h 787784"/>
              <a:gd name="connsiteX3" fmla="*/ 0 w 629920"/>
              <a:gd name="connsiteY3" fmla="*/ 554802 h 787784"/>
              <a:gd name="connsiteX4" fmla="*/ 0 w 629920"/>
              <a:gd name="connsiteY4" fmla="*/ 0 h 787784"/>
              <a:gd name="connsiteX5" fmla="*/ 329767 w 629920"/>
              <a:gd name="connsiteY5" fmla="*/ 251272 h 787784"/>
              <a:gd name="connsiteX6" fmla="*/ 629920 w 629920"/>
              <a:gd name="connsiteY6" fmla="*/ 0 h 7877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29920" h="787784">
                <a:moveTo>
                  <a:pt x="629920" y="0"/>
                </a:moveTo>
                <a:lnTo>
                  <a:pt x="629920" y="579120"/>
                </a:lnTo>
                <a:lnTo>
                  <a:pt x="323936" y="787784"/>
                </a:lnTo>
                <a:lnTo>
                  <a:pt x="0" y="554802"/>
                </a:lnTo>
                <a:lnTo>
                  <a:pt x="0" y="0"/>
                </a:lnTo>
                <a:lnTo>
                  <a:pt x="329767" y="251272"/>
                </a:lnTo>
                <a:lnTo>
                  <a:pt x="629920" y="0"/>
                </a:lnTo>
                <a:close/>
              </a:path>
            </a:pathLst>
          </a:custGeom>
          <a:solidFill>
            <a:srgbClr val="910048"/>
          </a:solidFill>
          <a:ln w="12700">
            <a:solidFill>
              <a:schemeClr val="tx1"/>
            </a:solidFill>
          </a:ln>
        </p:spPr>
        <p:txBody>
          <a:bodyPr wrap="square" lIns="0" tIns="0" rIns="0" bIns="0" rtlCol="0"/>
          <a:lstStyle/>
          <a:p>
            <a:endParaRPr dirty="0"/>
          </a:p>
        </p:txBody>
      </p:sp>
      <p:sp>
        <p:nvSpPr>
          <p:cNvPr id="14" name="object 13">
            <a:extLst>
              <a:ext uri="{FF2B5EF4-FFF2-40B4-BE49-F238E27FC236}">
                <a16:creationId xmlns:a16="http://schemas.microsoft.com/office/drawing/2014/main" id="{64AC88EB-23C4-2731-0AA7-E231DFD741AF}"/>
              </a:ext>
            </a:extLst>
          </p:cNvPr>
          <p:cNvSpPr/>
          <p:nvPr/>
        </p:nvSpPr>
        <p:spPr>
          <a:xfrm>
            <a:off x="231427" y="2578109"/>
            <a:ext cx="457880" cy="605308"/>
          </a:xfrm>
          <a:custGeom>
            <a:avLst/>
            <a:gdLst>
              <a:gd name="connsiteX0" fmla="*/ 629920 w 629920"/>
              <a:gd name="connsiteY0" fmla="*/ 0 h 894080"/>
              <a:gd name="connsiteX1" fmla="*/ 629920 w 629920"/>
              <a:gd name="connsiteY1" fmla="*/ 579120 h 894080"/>
              <a:gd name="connsiteX2" fmla="*/ 314960 w 629920"/>
              <a:gd name="connsiteY2" fmla="*/ 894080 h 894080"/>
              <a:gd name="connsiteX3" fmla="*/ 0 w 629920"/>
              <a:gd name="connsiteY3" fmla="*/ 579120 h 894080"/>
              <a:gd name="connsiteX4" fmla="*/ 0 w 629920"/>
              <a:gd name="connsiteY4" fmla="*/ 0 h 894080"/>
              <a:gd name="connsiteX5" fmla="*/ 305861 w 629920"/>
              <a:gd name="connsiteY5" fmla="*/ 223975 h 894080"/>
              <a:gd name="connsiteX6" fmla="*/ 629920 w 629920"/>
              <a:gd name="connsiteY6" fmla="*/ 0 h 894080"/>
              <a:gd name="connsiteX0" fmla="*/ 629920 w 629920"/>
              <a:gd name="connsiteY0" fmla="*/ 0 h 894080"/>
              <a:gd name="connsiteX1" fmla="*/ 629920 w 629920"/>
              <a:gd name="connsiteY1" fmla="*/ 579120 h 894080"/>
              <a:gd name="connsiteX2" fmla="*/ 314960 w 629920"/>
              <a:gd name="connsiteY2" fmla="*/ 894080 h 894080"/>
              <a:gd name="connsiteX3" fmla="*/ 0 w 629920"/>
              <a:gd name="connsiteY3" fmla="*/ 579120 h 894080"/>
              <a:gd name="connsiteX4" fmla="*/ 0 w 629920"/>
              <a:gd name="connsiteY4" fmla="*/ 0 h 894080"/>
              <a:gd name="connsiteX5" fmla="*/ 305861 w 629920"/>
              <a:gd name="connsiteY5" fmla="*/ 251271 h 894080"/>
              <a:gd name="connsiteX6" fmla="*/ 629920 w 629920"/>
              <a:gd name="connsiteY6" fmla="*/ 0 h 894080"/>
              <a:gd name="connsiteX0" fmla="*/ 629920 w 629920"/>
              <a:gd name="connsiteY0" fmla="*/ 0 h 830331"/>
              <a:gd name="connsiteX1" fmla="*/ 629920 w 629920"/>
              <a:gd name="connsiteY1" fmla="*/ 579120 h 830331"/>
              <a:gd name="connsiteX2" fmla="*/ 314960 w 629920"/>
              <a:gd name="connsiteY2" fmla="*/ 830331 h 830331"/>
              <a:gd name="connsiteX3" fmla="*/ 0 w 629920"/>
              <a:gd name="connsiteY3" fmla="*/ 579120 h 830331"/>
              <a:gd name="connsiteX4" fmla="*/ 0 w 629920"/>
              <a:gd name="connsiteY4" fmla="*/ 0 h 830331"/>
              <a:gd name="connsiteX5" fmla="*/ 305861 w 629920"/>
              <a:gd name="connsiteY5" fmla="*/ 251271 h 830331"/>
              <a:gd name="connsiteX6" fmla="*/ 629920 w 629920"/>
              <a:gd name="connsiteY6" fmla="*/ 0 h 830331"/>
              <a:gd name="connsiteX0" fmla="*/ 629920 w 629920"/>
              <a:gd name="connsiteY0" fmla="*/ 0 h 830331"/>
              <a:gd name="connsiteX1" fmla="*/ 629920 w 629920"/>
              <a:gd name="connsiteY1" fmla="*/ 579120 h 830331"/>
              <a:gd name="connsiteX2" fmla="*/ 314960 w 629920"/>
              <a:gd name="connsiteY2" fmla="*/ 830331 h 830331"/>
              <a:gd name="connsiteX3" fmla="*/ 0 w 629920"/>
              <a:gd name="connsiteY3" fmla="*/ 579120 h 830331"/>
              <a:gd name="connsiteX4" fmla="*/ 0 w 629920"/>
              <a:gd name="connsiteY4" fmla="*/ 0 h 830331"/>
              <a:gd name="connsiteX5" fmla="*/ 329767 w 629920"/>
              <a:gd name="connsiteY5" fmla="*/ 259240 h 830331"/>
              <a:gd name="connsiteX6" fmla="*/ 629920 w 629920"/>
              <a:gd name="connsiteY6" fmla="*/ 0 h 830331"/>
              <a:gd name="connsiteX0" fmla="*/ 629920 w 629920"/>
              <a:gd name="connsiteY0" fmla="*/ 0 h 830331"/>
              <a:gd name="connsiteX1" fmla="*/ 629920 w 629920"/>
              <a:gd name="connsiteY1" fmla="*/ 579120 h 830331"/>
              <a:gd name="connsiteX2" fmla="*/ 314960 w 629920"/>
              <a:gd name="connsiteY2" fmla="*/ 830331 h 830331"/>
              <a:gd name="connsiteX3" fmla="*/ 0 w 629920"/>
              <a:gd name="connsiteY3" fmla="*/ 579120 h 830331"/>
              <a:gd name="connsiteX4" fmla="*/ 0 w 629920"/>
              <a:gd name="connsiteY4" fmla="*/ 0 h 830331"/>
              <a:gd name="connsiteX5" fmla="*/ 313829 w 629920"/>
              <a:gd name="connsiteY5" fmla="*/ 251272 h 830331"/>
              <a:gd name="connsiteX6" fmla="*/ 629920 w 629920"/>
              <a:gd name="connsiteY6" fmla="*/ 0 h 830331"/>
              <a:gd name="connsiteX0" fmla="*/ 629920 w 629920"/>
              <a:gd name="connsiteY0" fmla="*/ 0 h 830331"/>
              <a:gd name="connsiteX1" fmla="*/ 629920 w 629920"/>
              <a:gd name="connsiteY1" fmla="*/ 579120 h 830331"/>
              <a:gd name="connsiteX2" fmla="*/ 314960 w 629920"/>
              <a:gd name="connsiteY2" fmla="*/ 830331 h 830331"/>
              <a:gd name="connsiteX3" fmla="*/ 0 w 629920"/>
              <a:gd name="connsiteY3" fmla="*/ 579120 h 830331"/>
              <a:gd name="connsiteX4" fmla="*/ 0 w 629920"/>
              <a:gd name="connsiteY4" fmla="*/ 0 h 830331"/>
              <a:gd name="connsiteX5" fmla="*/ 350497 w 629920"/>
              <a:gd name="connsiteY5" fmla="*/ 204646 h 830331"/>
              <a:gd name="connsiteX6" fmla="*/ 629920 w 629920"/>
              <a:gd name="connsiteY6" fmla="*/ 0 h 830331"/>
              <a:gd name="connsiteX0" fmla="*/ 629920 w 629920"/>
              <a:gd name="connsiteY0" fmla="*/ 0 h 821005"/>
              <a:gd name="connsiteX1" fmla="*/ 629920 w 629920"/>
              <a:gd name="connsiteY1" fmla="*/ 579120 h 821005"/>
              <a:gd name="connsiteX2" fmla="*/ 342460 w 629920"/>
              <a:gd name="connsiteY2" fmla="*/ 821005 h 821005"/>
              <a:gd name="connsiteX3" fmla="*/ 0 w 629920"/>
              <a:gd name="connsiteY3" fmla="*/ 579120 h 821005"/>
              <a:gd name="connsiteX4" fmla="*/ 0 w 629920"/>
              <a:gd name="connsiteY4" fmla="*/ 0 h 821005"/>
              <a:gd name="connsiteX5" fmla="*/ 350497 w 629920"/>
              <a:gd name="connsiteY5" fmla="*/ 204646 h 821005"/>
              <a:gd name="connsiteX6" fmla="*/ 629920 w 629920"/>
              <a:gd name="connsiteY6" fmla="*/ 0 h 82100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29920" h="821005">
                <a:moveTo>
                  <a:pt x="629920" y="0"/>
                </a:moveTo>
                <a:lnTo>
                  <a:pt x="629920" y="579120"/>
                </a:lnTo>
                <a:lnTo>
                  <a:pt x="342460" y="821005"/>
                </a:lnTo>
                <a:lnTo>
                  <a:pt x="0" y="579120"/>
                </a:lnTo>
                <a:lnTo>
                  <a:pt x="0" y="0"/>
                </a:lnTo>
                <a:lnTo>
                  <a:pt x="350497" y="204646"/>
                </a:lnTo>
                <a:lnTo>
                  <a:pt x="629920" y="0"/>
                </a:lnTo>
                <a:close/>
              </a:path>
            </a:pathLst>
          </a:custGeom>
          <a:solidFill>
            <a:srgbClr val="002D72"/>
          </a:solidFill>
          <a:ln w="12700">
            <a:solidFill>
              <a:schemeClr val="tx1"/>
            </a:solidFill>
          </a:ln>
        </p:spPr>
        <p:txBody>
          <a:bodyPr wrap="square" lIns="0" tIns="0" rIns="0" bIns="0" rtlCol="0"/>
          <a:lstStyle/>
          <a:p>
            <a:endParaRPr dirty="0"/>
          </a:p>
        </p:txBody>
      </p:sp>
      <p:sp>
        <p:nvSpPr>
          <p:cNvPr id="16" name="object 8">
            <a:extLst>
              <a:ext uri="{FF2B5EF4-FFF2-40B4-BE49-F238E27FC236}">
                <a16:creationId xmlns:a16="http://schemas.microsoft.com/office/drawing/2014/main" id="{1E5089B6-72F0-B6AA-3AB7-D25122EECCEF}"/>
              </a:ext>
            </a:extLst>
          </p:cNvPr>
          <p:cNvSpPr txBox="1"/>
          <p:nvPr/>
        </p:nvSpPr>
        <p:spPr>
          <a:xfrm>
            <a:off x="386905" y="1445735"/>
            <a:ext cx="232886" cy="134652"/>
          </a:xfrm>
          <a:prstGeom prst="rect">
            <a:avLst/>
          </a:prstGeom>
        </p:spPr>
        <p:txBody>
          <a:bodyPr vert="horz" wrap="square" lIns="0" tIns="11430" rIns="0" bIns="0" rtlCol="0">
            <a:spAutoFit/>
          </a:bodyPr>
          <a:lstStyle/>
          <a:p>
            <a:pPr marL="9525">
              <a:spcBef>
                <a:spcPts val="90"/>
              </a:spcBef>
            </a:pPr>
            <a:r>
              <a:rPr sz="800" b="1" spc="-19" dirty="0">
                <a:solidFill>
                  <a:srgbClr val="FFFFFF"/>
                </a:solidFill>
                <a:latin typeface="Montserrat" pitchFamily="2" charset="0"/>
                <a:cs typeface="Calibri"/>
              </a:rPr>
              <a:t>G</a:t>
            </a:r>
            <a:r>
              <a:rPr lang="en-US" sz="800" b="1" spc="-19" dirty="0">
                <a:solidFill>
                  <a:srgbClr val="FFFFFF"/>
                </a:solidFill>
                <a:latin typeface="Montserrat" pitchFamily="2" charset="0"/>
                <a:cs typeface="Calibri"/>
              </a:rPr>
              <a:t>o</a:t>
            </a:r>
            <a:endParaRPr sz="800" dirty="0">
              <a:latin typeface="Montserrat" pitchFamily="2" charset="0"/>
              <a:cs typeface="Calibri"/>
            </a:endParaRPr>
          </a:p>
        </p:txBody>
      </p:sp>
      <p:sp>
        <p:nvSpPr>
          <p:cNvPr id="17" name="object 9">
            <a:extLst>
              <a:ext uri="{FF2B5EF4-FFF2-40B4-BE49-F238E27FC236}">
                <a16:creationId xmlns:a16="http://schemas.microsoft.com/office/drawing/2014/main" id="{D717723B-B39E-5CDF-B7B3-DC1ACE21EE76}"/>
              </a:ext>
            </a:extLst>
          </p:cNvPr>
          <p:cNvSpPr/>
          <p:nvPr/>
        </p:nvSpPr>
        <p:spPr>
          <a:xfrm>
            <a:off x="706949" y="1283286"/>
            <a:ext cx="3810001" cy="267956"/>
          </a:xfrm>
          <a:custGeom>
            <a:avLst/>
            <a:gdLst/>
            <a:ahLst/>
            <a:cxnLst/>
            <a:rect l="l" t="t" r="r" b="b"/>
            <a:pathLst>
              <a:path w="5882640" h="579119">
                <a:moveTo>
                  <a:pt x="5882640" y="96520"/>
                </a:moveTo>
                <a:lnTo>
                  <a:pt x="5882640" y="482600"/>
                </a:lnTo>
                <a:lnTo>
                  <a:pt x="5875054" y="520167"/>
                </a:lnTo>
                <a:lnTo>
                  <a:pt x="5854368" y="550848"/>
                </a:lnTo>
                <a:lnTo>
                  <a:pt x="5823687" y="571534"/>
                </a:lnTo>
                <a:lnTo>
                  <a:pt x="5786120" y="579120"/>
                </a:lnTo>
                <a:lnTo>
                  <a:pt x="0" y="579120"/>
                </a:lnTo>
                <a:lnTo>
                  <a:pt x="0" y="0"/>
                </a:lnTo>
                <a:lnTo>
                  <a:pt x="5786120" y="0"/>
                </a:lnTo>
                <a:lnTo>
                  <a:pt x="5823687" y="7585"/>
                </a:lnTo>
                <a:lnTo>
                  <a:pt x="5854368" y="28271"/>
                </a:lnTo>
                <a:lnTo>
                  <a:pt x="5875054" y="58952"/>
                </a:lnTo>
                <a:lnTo>
                  <a:pt x="5882640" y="96520"/>
                </a:lnTo>
                <a:close/>
              </a:path>
            </a:pathLst>
          </a:custGeom>
          <a:ln w="12700">
            <a:solidFill>
              <a:schemeClr val="tx1"/>
            </a:solidFill>
          </a:ln>
        </p:spPr>
        <p:txBody>
          <a:bodyPr wrap="square" lIns="0" tIns="0" rIns="0" bIns="0" rtlCol="0"/>
          <a:lstStyle/>
          <a:p>
            <a:endParaRPr/>
          </a:p>
        </p:txBody>
      </p:sp>
      <p:sp>
        <p:nvSpPr>
          <p:cNvPr id="18" name="object 13">
            <a:extLst>
              <a:ext uri="{FF2B5EF4-FFF2-40B4-BE49-F238E27FC236}">
                <a16:creationId xmlns:a16="http://schemas.microsoft.com/office/drawing/2014/main" id="{BEC07084-302A-7230-1098-34409F57D1C9}"/>
              </a:ext>
            </a:extLst>
          </p:cNvPr>
          <p:cNvSpPr/>
          <p:nvPr/>
        </p:nvSpPr>
        <p:spPr>
          <a:xfrm>
            <a:off x="233015" y="1665522"/>
            <a:ext cx="472440" cy="577808"/>
          </a:xfrm>
          <a:custGeom>
            <a:avLst/>
            <a:gdLst>
              <a:gd name="connsiteX0" fmla="*/ 629920 w 629920"/>
              <a:gd name="connsiteY0" fmla="*/ 0 h 894080"/>
              <a:gd name="connsiteX1" fmla="*/ 629920 w 629920"/>
              <a:gd name="connsiteY1" fmla="*/ 579120 h 894080"/>
              <a:gd name="connsiteX2" fmla="*/ 314960 w 629920"/>
              <a:gd name="connsiteY2" fmla="*/ 894080 h 894080"/>
              <a:gd name="connsiteX3" fmla="*/ 0 w 629920"/>
              <a:gd name="connsiteY3" fmla="*/ 579120 h 894080"/>
              <a:gd name="connsiteX4" fmla="*/ 0 w 629920"/>
              <a:gd name="connsiteY4" fmla="*/ 0 h 894080"/>
              <a:gd name="connsiteX5" fmla="*/ 305861 w 629920"/>
              <a:gd name="connsiteY5" fmla="*/ 223975 h 894080"/>
              <a:gd name="connsiteX6" fmla="*/ 629920 w 629920"/>
              <a:gd name="connsiteY6" fmla="*/ 0 h 894080"/>
              <a:gd name="connsiteX0" fmla="*/ 629920 w 629920"/>
              <a:gd name="connsiteY0" fmla="*/ 0 h 894080"/>
              <a:gd name="connsiteX1" fmla="*/ 629920 w 629920"/>
              <a:gd name="connsiteY1" fmla="*/ 579120 h 894080"/>
              <a:gd name="connsiteX2" fmla="*/ 314960 w 629920"/>
              <a:gd name="connsiteY2" fmla="*/ 894080 h 894080"/>
              <a:gd name="connsiteX3" fmla="*/ 0 w 629920"/>
              <a:gd name="connsiteY3" fmla="*/ 579120 h 894080"/>
              <a:gd name="connsiteX4" fmla="*/ 0 w 629920"/>
              <a:gd name="connsiteY4" fmla="*/ 0 h 894080"/>
              <a:gd name="connsiteX5" fmla="*/ 305861 w 629920"/>
              <a:gd name="connsiteY5" fmla="*/ 251271 h 894080"/>
              <a:gd name="connsiteX6" fmla="*/ 629920 w 629920"/>
              <a:gd name="connsiteY6" fmla="*/ 0 h 894080"/>
              <a:gd name="connsiteX0" fmla="*/ 629920 w 629920"/>
              <a:gd name="connsiteY0" fmla="*/ 0 h 830331"/>
              <a:gd name="connsiteX1" fmla="*/ 629920 w 629920"/>
              <a:gd name="connsiteY1" fmla="*/ 579120 h 830331"/>
              <a:gd name="connsiteX2" fmla="*/ 314960 w 629920"/>
              <a:gd name="connsiteY2" fmla="*/ 830331 h 830331"/>
              <a:gd name="connsiteX3" fmla="*/ 0 w 629920"/>
              <a:gd name="connsiteY3" fmla="*/ 579120 h 830331"/>
              <a:gd name="connsiteX4" fmla="*/ 0 w 629920"/>
              <a:gd name="connsiteY4" fmla="*/ 0 h 830331"/>
              <a:gd name="connsiteX5" fmla="*/ 305861 w 629920"/>
              <a:gd name="connsiteY5" fmla="*/ 251271 h 830331"/>
              <a:gd name="connsiteX6" fmla="*/ 629920 w 629920"/>
              <a:gd name="connsiteY6" fmla="*/ 0 h 830331"/>
              <a:gd name="connsiteX0" fmla="*/ 629920 w 629920"/>
              <a:gd name="connsiteY0" fmla="*/ 0 h 830331"/>
              <a:gd name="connsiteX1" fmla="*/ 629920 w 629920"/>
              <a:gd name="connsiteY1" fmla="*/ 579120 h 830331"/>
              <a:gd name="connsiteX2" fmla="*/ 314960 w 629920"/>
              <a:gd name="connsiteY2" fmla="*/ 830331 h 830331"/>
              <a:gd name="connsiteX3" fmla="*/ 0 w 629920"/>
              <a:gd name="connsiteY3" fmla="*/ 579120 h 830331"/>
              <a:gd name="connsiteX4" fmla="*/ 0 w 629920"/>
              <a:gd name="connsiteY4" fmla="*/ 0 h 830331"/>
              <a:gd name="connsiteX5" fmla="*/ 329767 w 629920"/>
              <a:gd name="connsiteY5" fmla="*/ 259240 h 830331"/>
              <a:gd name="connsiteX6" fmla="*/ 629920 w 629920"/>
              <a:gd name="connsiteY6" fmla="*/ 0 h 830331"/>
              <a:gd name="connsiteX0" fmla="*/ 629920 w 629920"/>
              <a:gd name="connsiteY0" fmla="*/ 0 h 830331"/>
              <a:gd name="connsiteX1" fmla="*/ 629920 w 629920"/>
              <a:gd name="connsiteY1" fmla="*/ 579120 h 830331"/>
              <a:gd name="connsiteX2" fmla="*/ 314960 w 629920"/>
              <a:gd name="connsiteY2" fmla="*/ 830331 h 830331"/>
              <a:gd name="connsiteX3" fmla="*/ 0 w 629920"/>
              <a:gd name="connsiteY3" fmla="*/ 579120 h 830331"/>
              <a:gd name="connsiteX4" fmla="*/ 0 w 629920"/>
              <a:gd name="connsiteY4" fmla="*/ 0 h 830331"/>
              <a:gd name="connsiteX5" fmla="*/ 313829 w 629920"/>
              <a:gd name="connsiteY5" fmla="*/ 251272 h 830331"/>
              <a:gd name="connsiteX6" fmla="*/ 629920 w 629920"/>
              <a:gd name="connsiteY6" fmla="*/ 0 h 830331"/>
              <a:gd name="connsiteX0" fmla="*/ 629920 w 629920"/>
              <a:gd name="connsiteY0" fmla="*/ 0 h 783705"/>
              <a:gd name="connsiteX1" fmla="*/ 629920 w 629920"/>
              <a:gd name="connsiteY1" fmla="*/ 579120 h 783705"/>
              <a:gd name="connsiteX2" fmla="*/ 314960 w 629920"/>
              <a:gd name="connsiteY2" fmla="*/ 783705 h 783705"/>
              <a:gd name="connsiteX3" fmla="*/ 0 w 629920"/>
              <a:gd name="connsiteY3" fmla="*/ 579120 h 783705"/>
              <a:gd name="connsiteX4" fmla="*/ 0 w 629920"/>
              <a:gd name="connsiteY4" fmla="*/ 0 h 783705"/>
              <a:gd name="connsiteX5" fmla="*/ 313829 w 629920"/>
              <a:gd name="connsiteY5" fmla="*/ 251272 h 783705"/>
              <a:gd name="connsiteX6" fmla="*/ 629920 w 629920"/>
              <a:gd name="connsiteY6" fmla="*/ 0 h 78370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29920" h="783705">
                <a:moveTo>
                  <a:pt x="629920" y="0"/>
                </a:moveTo>
                <a:lnTo>
                  <a:pt x="629920" y="579120"/>
                </a:lnTo>
                <a:lnTo>
                  <a:pt x="314960" y="783705"/>
                </a:lnTo>
                <a:lnTo>
                  <a:pt x="0" y="579120"/>
                </a:lnTo>
                <a:lnTo>
                  <a:pt x="0" y="0"/>
                </a:lnTo>
                <a:lnTo>
                  <a:pt x="313829" y="251272"/>
                </a:lnTo>
                <a:lnTo>
                  <a:pt x="629920" y="0"/>
                </a:lnTo>
                <a:close/>
              </a:path>
            </a:pathLst>
          </a:custGeom>
          <a:solidFill>
            <a:srgbClr val="910048"/>
          </a:solidFill>
          <a:ln w="12700">
            <a:solidFill>
              <a:schemeClr val="tx1"/>
            </a:solidFill>
          </a:ln>
        </p:spPr>
        <p:txBody>
          <a:bodyPr wrap="square" lIns="0" tIns="0" rIns="0" bIns="0" rtlCol="0"/>
          <a:lstStyle/>
          <a:p>
            <a:endParaRPr dirty="0"/>
          </a:p>
        </p:txBody>
      </p:sp>
      <p:sp>
        <p:nvSpPr>
          <p:cNvPr id="19" name="object 14">
            <a:extLst>
              <a:ext uri="{FF2B5EF4-FFF2-40B4-BE49-F238E27FC236}">
                <a16:creationId xmlns:a16="http://schemas.microsoft.com/office/drawing/2014/main" id="{4FBFAFE5-A293-11FB-6B79-8A8D1B36DFED}"/>
              </a:ext>
            </a:extLst>
          </p:cNvPr>
          <p:cNvSpPr txBox="1"/>
          <p:nvPr/>
        </p:nvSpPr>
        <p:spPr>
          <a:xfrm>
            <a:off x="316238" y="1909617"/>
            <a:ext cx="300419" cy="134652"/>
          </a:xfrm>
          <a:prstGeom prst="rect">
            <a:avLst/>
          </a:prstGeom>
        </p:spPr>
        <p:txBody>
          <a:bodyPr vert="horz" wrap="square" lIns="0" tIns="11430" rIns="0" bIns="0" rtlCol="0">
            <a:spAutoFit/>
          </a:bodyPr>
          <a:lstStyle/>
          <a:p>
            <a:pPr marL="9525" algn="ctr">
              <a:spcBef>
                <a:spcPts val="90"/>
              </a:spcBef>
            </a:pPr>
            <a:r>
              <a:rPr lang="en-US" sz="800" b="1" spc="-8" dirty="0">
                <a:solidFill>
                  <a:srgbClr val="FFFFFF"/>
                </a:solidFill>
                <a:latin typeface="Montserrat" pitchFamily="2" charset="0"/>
                <a:cs typeface="Calibri"/>
              </a:rPr>
              <a:t>Click</a:t>
            </a:r>
            <a:endParaRPr sz="800" dirty="0">
              <a:latin typeface="Montserrat" pitchFamily="2" charset="0"/>
              <a:cs typeface="Calibri"/>
            </a:endParaRPr>
          </a:p>
        </p:txBody>
      </p:sp>
      <p:sp>
        <p:nvSpPr>
          <p:cNvPr id="20" name="object 15">
            <a:extLst>
              <a:ext uri="{FF2B5EF4-FFF2-40B4-BE49-F238E27FC236}">
                <a16:creationId xmlns:a16="http://schemas.microsoft.com/office/drawing/2014/main" id="{DDA85EEF-A2C3-92D4-1A9D-D4F901DFC8D3}"/>
              </a:ext>
            </a:extLst>
          </p:cNvPr>
          <p:cNvSpPr/>
          <p:nvPr/>
        </p:nvSpPr>
        <p:spPr>
          <a:xfrm>
            <a:off x="709827" y="1661367"/>
            <a:ext cx="3810001" cy="434340"/>
          </a:xfrm>
          <a:custGeom>
            <a:avLst/>
            <a:gdLst/>
            <a:ahLst/>
            <a:cxnLst/>
            <a:rect l="l" t="t" r="r" b="b"/>
            <a:pathLst>
              <a:path w="5882640" h="579119">
                <a:moveTo>
                  <a:pt x="5882640" y="96520"/>
                </a:moveTo>
                <a:lnTo>
                  <a:pt x="5882640" y="482600"/>
                </a:lnTo>
                <a:lnTo>
                  <a:pt x="5875054" y="520167"/>
                </a:lnTo>
                <a:lnTo>
                  <a:pt x="5854368" y="550848"/>
                </a:lnTo>
                <a:lnTo>
                  <a:pt x="5823687" y="571534"/>
                </a:lnTo>
                <a:lnTo>
                  <a:pt x="5786120" y="579120"/>
                </a:lnTo>
                <a:lnTo>
                  <a:pt x="0" y="579120"/>
                </a:lnTo>
                <a:lnTo>
                  <a:pt x="0" y="0"/>
                </a:lnTo>
                <a:lnTo>
                  <a:pt x="5786120" y="0"/>
                </a:lnTo>
                <a:lnTo>
                  <a:pt x="5823687" y="7585"/>
                </a:lnTo>
                <a:lnTo>
                  <a:pt x="5854368" y="28271"/>
                </a:lnTo>
                <a:lnTo>
                  <a:pt x="5875054" y="58952"/>
                </a:lnTo>
                <a:lnTo>
                  <a:pt x="5882640" y="96520"/>
                </a:lnTo>
                <a:close/>
              </a:path>
            </a:pathLst>
          </a:custGeom>
          <a:ln w="12700">
            <a:solidFill>
              <a:schemeClr val="tx1"/>
            </a:solidFill>
          </a:ln>
        </p:spPr>
        <p:txBody>
          <a:bodyPr wrap="square" lIns="0" tIns="0" rIns="0" bIns="0" rtlCol="0"/>
          <a:lstStyle/>
          <a:p>
            <a:endParaRPr/>
          </a:p>
        </p:txBody>
      </p:sp>
      <p:sp>
        <p:nvSpPr>
          <p:cNvPr id="21" name="object 16">
            <a:extLst>
              <a:ext uri="{FF2B5EF4-FFF2-40B4-BE49-F238E27FC236}">
                <a16:creationId xmlns:a16="http://schemas.microsoft.com/office/drawing/2014/main" id="{860B4CD5-50D6-7E7E-C639-BCB131172488}"/>
              </a:ext>
            </a:extLst>
          </p:cNvPr>
          <p:cNvSpPr txBox="1"/>
          <p:nvPr/>
        </p:nvSpPr>
        <p:spPr>
          <a:xfrm>
            <a:off x="785002" y="1661988"/>
            <a:ext cx="3658626" cy="397225"/>
          </a:xfrm>
          <a:prstGeom prst="rect">
            <a:avLst/>
          </a:prstGeom>
        </p:spPr>
        <p:txBody>
          <a:bodyPr vert="horz" wrap="square" lIns="0" tIns="27623" rIns="0" bIns="0" rtlCol="0">
            <a:spAutoFit/>
          </a:bodyPr>
          <a:lstStyle/>
          <a:p>
            <a:pPr marL="9525">
              <a:spcBef>
                <a:spcPts val="720"/>
              </a:spcBef>
              <a:tabLst>
                <a:tab pos="351949" algn="l"/>
              </a:tabLst>
            </a:pPr>
            <a:r>
              <a:rPr lang="en-US" sz="1200" dirty="0">
                <a:latin typeface="Arial" panose="020B0604020202020204" pitchFamily="34" charset="0"/>
                <a:cs typeface="Arial" panose="020B0604020202020204" pitchFamily="34" charset="0"/>
              </a:rPr>
              <a:t>Click “Create New Roster” (Create Roster pop-up will appear)</a:t>
            </a:r>
          </a:p>
        </p:txBody>
      </p:sp>
      <p:sp>
        <p:nvSpPr>
          <p:cNvPr id="22" name="object 20">
            <a:extLst>
              <a:ext uri="{FF2B5EF4-FFF2-40B4-BE49-F238E27FC236}">
                <a16:creationId xmlns:a16="http://schemas.microsoft.com/office/drawing/2014/main" id="{20786C05-18EF-45CE-0425-9C98197CA61B}"/>
              </a:ext>
            </a:extLst>
          </p:cNvPr>
          <p:cNvSpPr txBox="1"/>
          <p:nvPr/>
        </p:nvSpPr>
        <p:spPr>
          <a:xfrm>
            <a:off x="300027" y="2352416"/>
            <a:ext cx="307562" cy="134652"/>
          </a:xfrm>
          <a:prstGeom prst="rect">
            <a:avLst/>
          </a:prstGeom>
        </p:spPr>
        <p:txBody>
          <a:bodyPr vert="horz" wrap="square" lIns="0" tIns="11430" rIns="0" bIns="0" rtlCol="0">
            <a:spAutoFit/>
          </a:bodyPr>
          <a:lstStyle/>
          <a:p>
            <a:pPr marL="9525" algn="ctr">
              <a:spcBef>
                <a:spcPts val="90"/>
              </a:spcBef>
            </a:pPr>
            <a:r>
              <a:rPr lang="en-US" sz="800" b="1" spc="-15" dirty="0">
                <a:solidFill>
                  <a:srgbClr val="FFFFFF"/>
                </a:solidFill>
                <a:latin typeface="Montserrat" pitchFamily="2" charset="0"/>
                <a:cs typeface="Calibri"/>
              </a:rPr>
              <a:t>Enter</a:t>
            </a:r>
            <a:endParaRPr sz="800" dirty="0">
              <a:latin typeface="Montserrat" pitchFamily="2" charset="0"/>
              <a:cs typeface="Calibri"/>
            </a:endParaRPr>
          </a:p>
        </p:txBody>
      </p:sp>
      <p:sp>
        <p:nvSpPr>
          <p:cNvPr id="23" name="object 21">
            <a:extLst>
              <a:ext uri="{FF2B5EF4-FFF2-40B4-BE49-F238E27FC236}">
                <a16:creationId xmlns:a16="http://schemas.microsoft.com/office/drawing/2014/main" id="{10364C79-F105-8AC4-6352-1231E564B57B}"/>
              </a:ext>
            </a:extLst>
          </p:cNvPr>
          <p:cNvSpPr/>
          <p:nvPr/>
        </p:nvSpPr>
        <p:spPr>
          <a:xfrm>
            <a:off x="705064" y="2189184"/>
            <a:ext cx="3810000" cy="272433"/>
          </a:xfrm>
          <a:custGeom>
            <a:avLst/>
            <a:gdLst/>
            <a:ahLst/>
            <a:cxnLst/>
            <a:rect l="l" t="t" r="r" b="b"/>
            <a:pathLst>
              <a:path w="5882640" h="589280">
                <a:moveTo>
                  <a:pt x="5882640" y="98209"/>
                </a:moveTo>
                <a:lnTo>
                  <a:pt x="5882640" y="491070"/>
                </a:lnTo>
                <a:lnTo>
                  <a:pt x="5874922" y="529293"/>
                </a:lnTo>
                <a:lnTo>
                  <a:pt x="5853876" y="560511"/>
                </a:lnTo>
                <a:lnTo>
                  <a:pt x="5822659" y="581560"/>
                </a:lnTo>
                <a:lnTo>
                  <a:pt x="5784430" y="589280"/>
                </a:lnTo>
                <a:lnTo>
                  <a:pt x="0" y="589280"/>
                </a:lnTo>
                <a:lnTo>
                  <a:pt x="0" y="0"/>
                </a:lnTo>
                <a:lnTo>
                  <a:pt x="5784430" y="0"/>
                </a:lnTo>
                <a:lnTo>
                  <a:pt x="5822659" y="7717"/>
                </a:lnTo>
                <a:lnTo>
                  <a:pt x="5853876" y="28763"/>
                </a:lnTo>
                <a:lnTo>
                  <a:pt x="5874922" y="59980"/>
                </a:lnTo>
                <a:lnTo>
                  <a:pt x="5882640" y="98209"/>
                </a:lnTo>
                <a:close/>
              </a:path>
            </a:pathLst>
          </a:custGeom>
          <a:ln w="12700">
            <a:solidFill>
              <a:schemeClr val="tx1"/>
            </a:solidFill>
          </a:ln>
        </p:spPr>
        <p:txBody>
          <a:bodyPr wrap="square" lIns="0" tIns="0" rIns="0" bIns="0" rtlCol="0"/>
          <a:lstStyle/>
          <a:p>
            <a:endParaRPr/>
          </a:p>
        </p:txBody>
      </p:sp>
      <p:sp>
        <p:nvSpPr>
          <p:cNvPr id="24" name="object 22">
            <a:extLst>
              <a:ext uri="{FF2B5EF4-FFF2-40B4-BE49-F238E27FC236}">
                <a16:creationId xmlns:a16="http://schemas.microsoft.com/office/drawing/2014/main" id="{59D92344-B82A-AFBE-E154-BE3BD6573B10}"/>
              </a:ext>
            </a:extLst>
          </p:cNvPr>
          <p:cNvSpPr txBox="1"/>
          <p:nvPr/>
        </p:nvSpPr>
        <p:spPr>
          <a:xfrm>
            <a:off x="779269" y="2203675"/>
            <a:ext cx="3729515" cy="176330"/>
          </a:xfrm>
          <a:prstGeom prst="rect">
            <a:avLst/>
          </a:prstGeom>
        </p:spPr>
        <p:txBody>
          <a:bodyPr vert="horz" wrap="square" lIns="0" tIns="9525" rIns="0" bIns="0" rtlCol="0">
            <a:spAutoFit/>
          </a:bodyPr>
          <a:lstStyle/>
          <a:p>
            <a:pPr marL="9525" marR="3810" algn="l">
              <a:lnSpc>
                <a:spcPts val="1320"/>
              </a:lnSpc>
              <a:spcBef>
                <a:spcPts val="217"/>
              </a:spcBef>
            </a:pPr>
            <a:r>
              <a:rPr lang="en-US" sz="1200" dirty="0">
                <a:latin typeface="Arial" panose="020B0604020202020204" pitchFamily="34" charset="0"/>
                <a:cs typeface="Arial" panose="020B0604020202020204" pitchFamily="34" charset="0"/>
              </a:rPr>
              <a:t>In the “Roster Name” field, enter roster name</a:t>
            </a:r>
          </a:p>
        </p:txBody>
      </p:sp>
      <p:sp>
        <p:nvSpPr>
          <p:cNvPr id="25" name="object 26">
            <a:extLst>
              <a:ext uri="{FF2B5EF4-FFF2-40B4-BE49-F238E27FC236}">
                <a16:creationId xmlns:a16="http://schemas.microsoft.com/office/drawing/2014/main" id="{5C9A1C64-666E-5111-754B-DE86E29DD7E0}"/>
              </a:ext>
            </a:extLst>
          </p:cNvPr>
          <p:cNvSpPr txBox="1"/>
          <p:nvPr/>
        </p:nvSpPr>
        <p:spPr>
          <a:xfrm>
            <a:off x="282785" y="2795815"/>
            <a:ext cx="373383" cy="134652"/>
          </a:xfrm>
          <a:prstGeom prst="rect">
            <a:avLst/>
          </a:prstGeom>
        </p:spPr>
        <p:txBody>
          <a:bodyPr vert="horz" wrap="square" lIns="0" tIns="11430" rIns="0" bIns="0" rtlCol="0">
            <a:spAutoFit/>
          </a:bodyPr>
          <a:lstStyle/>
          <a:p>
            <a:pPr marL="9525">
              <a:spcBef>
                <a:spcPts val="90"/>
              </a:spcBef>
            </a:pPr>
            <a:r>
              <a:rPr lang="en-US" sz="800" b="1" spc="-8" dirty="0">
                <a:solidFill>
                  <a:srgbClr val="FFFFFF"/>
                </a:solidFill>
                <a:latin typeface="Montserrat" pitchFamily="2" charset="0"/>
                <a:cs typeface="Calibri"/>
              </a:rPr>
              <a:t>Select</a:t>
            </a:r>
            <a:endParaRPr sz="800" dirty="0">
              <a:latin typeface="Montserrat" pitchFamily="2" charset="0"/>
              <a:cs typeface="Calibri"/>
            </a:endParaRPr>
          </a:p>
        </p:txBody>
      </p:sp>
      <p:sp>
        <p:nvSpPr>
          <p:cNvPr id="26" name="object 27">
            <a:extLst>
              <a:ext uri="{FF2B5EF4-FFF2-40B4-BE49-F238E27FC236}">
                <a16:creationId xmlns:a16="http://schemas.microsoft.com/office/drawing/2014/main" id="{A9E3937E-57A9-1633-380E-D9BC231DB693}"/>
              </a:ext>
            </a:extLst>
          </p:cNvPr>
          <p:cNvSpPr/>
          <p:nvPr/>
        </p:nvSpPr>
        <p:spPr>
          <a:xfrm>
            <a:off x="695257" y="2572990"/>
            <a:ext cx="3810000" cy="434340"/>
          </a:xfrm>
          <a:custGeom>
            <a:avLst/>
            <a:gdLst/>
            <a:ahLst/>
            <a:cxnLst/>
            <a:rect l="l" t="t" r="r" b="b"/>
            <a:pathLst>
              <a:path w="5882640" h="579120">
                <a:moveTo>
                  <a:pt x="5882640" y="96520"/>
                </a:moveTo>
                <a:lnTo>
                  <a:pt x="5882640" y="482600"/>
                </a:lnTo>
                <a:lnTo>
                  <a:pt x="5875054" y="520167"/>
                </a:lnTo>
                <a:lnTo>
                  <a:pt x="5854368" y="550848"/>
                </a:lnTo>
                <a:lnTo>
                  <a:pt x="5823687" y="571534"/>
                </a:lnTo>
                <a:lnTo>
                  <a:pt x="5786120" y="579120"/>
                </a:lnTo>
                <a:lnTo>
                  <a:pt x="0" y="579120"/>
                </a:lnTo>
                <a:lnTo>
                  <a:pt x="0" y="0"/>
                </a:lnTo>
                <a:lnTo>
                  <a:pt x="5786120" y="0"/>
                </a:lnTo>
                <a:lnTo>
                  <a:pt x="5823687" y="7585"/>
                </a:lnTo>
                <a:lnTo>
                  <a:pt x="5854368" y="28271"/>
                </a:lnTo>
                <a:lnTo>
                  <a:pt x="5875054" y="58952"/>
                </a:lnTo>
                <a:lnTo>
                  <a:pt x="5882640" y="96520"/>
                </a:lnTo>
                <a:close/>
              </a:path>
            </a:pathLst>
          </a:custGeom>
          <a:ln w="12700">
            <a:solidFill>
              <a:schemeClr val="tx1"/>
            </a:solidFill>
          </a:ln>
        </p:spPr>
        <p:txBody>
          <a:bodyPr wrap="square" lIns="0" tIns="0" rIns="0" bIns="0" rtlCol="0"/>
          <a:lstStyle/>
          <a:p>
            <a:endParaRPr/>
          </a:p>
        </p:txBody>
      </p:sp>
      <p:sp>
        <p:nvSpPr>
          <p:cNvPr id="27" name="object 28">
            <a:extLst>
              <a:ext uri="{FF2B5EF4-FFF2-40B4-BE49-F238E27FC236}">
                <a16:creationId xmlns:a16="http://schemas.microsoft.com/office/drawing/2014/main" id="{26DF106F-E167-7A0E-C78B-2A0FE8D2A8FF}"/>
              </a:ext>
            </a:extLst>
          </p:cNvPr>
          <p:cNvSpPr txBox="1"/>
          <p:nvPr/>
        </p:nvSpPr>
        <p:spPr>
          <a:xfrm>
            <a:off x="699544" y="2595316"/>
            <a:ext cx="3729514" cy="378950"/>
          </a:xfrm>
          <a:prstGeom prst="rect">
            <a:avLst/>
          </a:prstGeom>
        </p:spPr>
        <p:txBody>
          <a:bodyPr vert="horz" wrap="square" lIns="0" tIns="9525" rIns="0" bIns="0" rtlCol="0">
            <a:spAutoFit/>
          </a:bodyPr>
          <a:lstStyle/>
          <a:p>
            <a:pPr marL="77629">
              <a:spcBef>
                <a:spcPts val="75"/>
              </a:spcBef>
            </a:pPr>
            <a:r>
              <a:rPr lang="en-US" sz="1200" dirty="0">
                <a:latin typeface="Arial" panose="020B0604020202020204" pitchFamily="34" charset="0"/>
                <a:cs typeface="Arial" panose="020B0604020202020204" pitchFamily="34" charset="0"/>
              </a:rPr>
              <a:t>A list of registered students will appear in the grid. Select the students to be added to the roster</a:t>
            </a:r>
          </a:p>
        </p:txBody>
      </p:sp>
      <p:sp>
        <p:nvSpPr>
          <p:cNvPr id="28" name="object 32">
            <a:extLst>
              <a:ext uri="{FF2B5EF4-FFF2-40B4-BE49-F238E27FC236}">
                <a16:creationId xmlns:a16="http://schemas.microsoft.com/office/drawing/2014/main" id="{0A8A5C8E-9A3E-96E5-77FA-A88AAD4F83D1}"/>
              </a:ext>
            </a:extLst>
          </p:cNvPr>
          <p:cNvSpPr txBox="1"/>
          <p:nvPr/>
        </p:nvSpPr>
        <p:spPr>
          <a:xfrm>
            <a:off x="303975" y="3332329"/>
            <a:ext cx="309086" cy="138499"/>
          </a:xfrm>
          <a:prstGeom prst="rect">
            <a:avLst/>
          </a:prstGeom>
        </p:spPr>
        <p:txBody>
          <a:bodyPr vert="horz" wrap="square" lIns="0" tIns="11430" rIns="0" bIns="0" rtlCol="0">
            <a:spAutoFit/>
          </a:bodyPr>
          <a:lstStyle/>
          <a:p>
            <a:pPr marL="9525" algn="ctr">
              <a:spcBef>
                <a:spcPts val="90"/>
              </a:spcBef>
            </a:pPr>
            <a:r>
              <a:rPr lang="en-US" sz="800" b="1" spc="-15" dirty="0">
                <a:solidFill>
                  <a:srgbClr val="FFFFFF"/>
                </a:solidFill>
                <a:latin typeface="Montserrat" pitchFamily="2" charset="0"/>
                <a:cs typeface="Calibri"/>
              </a:rPr>
              <a:t>Click</a:t>
            </a:r>
            <a:endParaRPr sz="800" dirty="0">
              <a:latin typeface="Montserrat" pitchFamily="2" charset="0"/>
              <a:cs typeface="Calibri"/>
            </a:endParaRPr>
          </a:p>
        </p:txBody>
      </p:sp>
      <p:sp>
        <p:nvSpPr>
          <p:cNvPr id="29" name="object 33">
            <a:extLst>
              <a:ext uri="{FF2B5EF4-FFF2-40B4-BE49-F238E27FC236}">
                <a16:creationId xmlns:a16="http://schemas.microsoft.com/office/drawing/2014/main" id="{4F8B407E-9B2A-6AED-7195-8B658C054F6A}"/>
              </a:ext>
            </a:extLst>
          </p:cNvPr>
          <p:cNvSpPr/>
          <p:nvPr/>
        </p:nvSpPr>
        <p:spPr>
          <a:xfrm>
            <a:off x="699148" y="3105310"/>
            <a:ext cx="3806109" cy="434340"/>
          </a:xfrm>
          <a:custGeom>
            <a:avLst/>
            <a:gdLst/>
            <a:ahLst/>
            <a:cxnLst/>
            <a:rect l="l" t="t" r="r" b="b"/>
            <a:pathLst>
              <a:path w="5882640" h="711200">
                <a:moveTo>
                  <a:pt x="5882640" y="118529"/>
                </a:moveTo>
                <a:lnTo>
                  <a:pt x="5882640" y="592658"/>
                </a:lnTo>
                <a:lnTo>
                  <a:pt x="5873324" y="638799"/>
                </a:lnTo>
                <a:lnTo>
                  <a:pt x="5847921" y="676479"/>
                </a:lnTo>
                <a:lnTo>
                  <a:pt x="5810245" y="701884"/>
                </a:lnTo>
                <a:lnTo>
                  <a:pt x="5764110" y="711199"/>
                </a:lnTo>
                <a:lnTo>
                  <a:pt x="0" y="711199"/>
                </a:lnTo>
                <a:lnTo>
                  <a:pt x="0" y="0"/>
                </a:lnTo>
                <a:lnTo>
                  <a:pt x="5764110" y="0"/>
                </a:lnTo>
                <a:lnTo>
                  <a:pt x="5810245" y="9313"/>
                </a:lnTo>
                <a:lnTo>
                  <a:pt x="5847921" y="34713"/>
                </a:lnTo>
                <a:lnTo>
                  <a:pt x="5873324" y="72389"/>
                </a:lnTo>
                <a:lnTo>
                  <a:pt x="5882640" y="118529"/>
                </a:lnTo>
                <a:close/>
              </a:path>
            </a:pathLst>
          </a:custGeom>
          <a:ln w="12700">
            <a:solidFill>
              <a:schemeClr val="tx1"/>
            </a:solidFill>
          </a:ln>
        </p:spPr>
        <p:txBody>
          <a:bodyPr wrap="square" lIns="0" tIns="0" rIns="0" bIns="0" rtlCol="0"/>
          <a:lstStyle/>
          <a:p>
            <a:endParaRPr/>
          </a:p>
        </p:txBody>
      </p:sp>
      <p:sp>
        <p:nvSpPr>
          <p:cNvPr id="30" name="object 34">
            <a:extLst>
              <a:ext uri="{FF2B5EF4-FFF2-40B4-BE49-F238E27FC236}">
                <a16:creationId xmlns:a16="http://schemas.microsoft.com/office/drawing/2014/main" id="{1EC0CE94-0464-94CB-EF4E-BE3D5A20EF06}"/>
              </a:ext>
            </a:extLst>
          </p:cNvPr>
          <p:cNvSpPr txBox="1"/>
          <p:nvPr/>
        </p:nvSpPr>
        <p:spPr>
          <a:xfrm>
            <a:off x="763814" y="3137758"/>
            <a:ext cx="3658626" cy="361317"/>
          </a:xfrm>
          <a:prstGeom prst="rect">
            <a:avLst/>
          </a:prstGeom>
        </p:spPr>
        <p:txBody>
          <a:bodyPr vert="horz" wrap="square" lIns="0" tIns="27623" rIns="0" bIns="0" rtlCol="0">
            <a:spAutoFit/>
          </a:bodyPr>
          <a:lstStyle/>
          <a:p>
            <a:pPr marL="9525" marR="3810" algn="l">
              <a:lnSpc>
                <a:spcPts val="1320"/>
              </a:lnSpc>
              <a:spcBef>
                <a:spcPts val="217"/>
              </a:spcBef>
            </a:pPr>
            <a:r>
              <a:rPr lang="en-US" sz="1200" dirty="0">
                <a:latin typeface="Arial" panose="020B0604020202020204" pitchFamily="34" charset="0"/>
                <a:cs typeface="Arial" panose="020B0604020202020204" pitchFamily="34" charset="0"/>
              </a:rPr>
              <a:t>Click green “Save Changes” button, then click the “Close” button</a:t>
            </a:r>
          </a:p>
        </p:txBody>
      </p:sp>
      <p:sp>
        <p:nvSpPr>
          <p:cNvPr id="31" name="object 20">
            <a:extLst>
              <a:ext uri="{FF2B5EF4-FFF2-40B4-BE49-F238E27FC236}">
                <a16:creationId xmlns:a16="http://schemas.microsoft.com/office/drawing/2014/main" id="{A9589339-2177-56E1-A371-13BE653E586B}"/>
              </a:ext>
            </a:extLst>
          </p:cNvPr>
          <p:cNvSpPr txBox="1"/>
          <p:nvPr/>
        </p:nvSpPr>
        <p:spPr>
          <a:xfrm>
            <a:off x="270911" y="3799232"/>
            <a:ext cx="351533" cy="134652"/>
          </a:xfrm>
          <a:prstGeom prst="rect">
            <a:avLst/>
          </a:prstGeom>
        </p:spPr>
        <p:txBody>
          <a:bodyPr vert="horz" wrap="square" lIns="0" tIns="11430" rIns="0" bIns="0" rtlCol="0">
            <a:spAutoFit/>
          </a:bodyPr>
          <a:lstStyle/>
          <a:p>
            <a:pPr marL="9525" algn="ctr">
              <a:spcBef>
                <a:spcPts val="90"/>
              </a:spcBef>
            </a:pPr>
            <a:r>
              <a:rPr lang="en-US" sz="800" b="1" spc="-15" dirty="0">
                <a:solidFill>
                  <a:srgbClr val="FFFFFF"/>
                </a:solidFill>
                <a:latin typeface="Montserrat" pitchFamily="2" charset="0"/>
                <a:cs typeface="Calibri"/>
              </a:rPr>
              <a:t>Open</a:t>
            </a:r>
            <a:endParaRPr sz="800" dirty="0">
              <a:latin typeface="Montserrat" pitchFamily="2" charset="0"/>
              <a:cs typeface="Calibri"/>
            </a:endParaRPr>
          </a:p>
        </p:txBody>
      </p:sp>
      <p:sp>
        <p:nvSpPr>
          <p:cNvPr id="32" name="object 21">
            <a:extLst>
              <a:ext uri="{FF2B5EF4-FFF2-40B4-BE49-F238E27FC236}">
                <a16:creationId xmlns:a16="http://schemas.microsoft.com/office/drawing/2014/main" id="{6FEEA397-DCAD-600E-7515-1C374F9496CF}"/>
              </a:ext>
            </a:extLst>
          </p:cNvPr>
          <p:cNvSpPr/>
          <p:nvPr/>
        </p:nvSpPr>
        <p:spPr>
          <a:xfrm>
            <a:off x="710034" y="3646623"/>
            <a:ext cx="3810000" cy="266444"/>
          </a:xfrm>
          <a:custGeom>
            <a:avLst/>
            <a:gdLst/>
            <a:ahLst/>
            <a:cxnLst/>
            <a:rect l="l" t="t" r="r" b="b"/>
            <a:pathLst>
              <a:path w="5882640" h="589280">
                <a:moveTo>
                  <a:pt x="5882640" y="98209"/>
                </a:moveTo>
                <a:lnTo>
                  <a:pt x="5882640" y="491070"/>
                </a:lnTo>
                <a:lnTo>
                  <a:pt x="5874922" y="529293"/>
                </a:lnTo>
                <a:lnTo>
                  <a:pt x="5853876" y="560511"/>
                </a:lnTo>
                <a:lnTo>
                  <a:pt x="5822659" y="581560"/>
                </a:lnTo>
                <a:lnTo>
                  <a:pt x="5784430" y="589280"/>
                </a:lnTo>
                <a:lnTo>
                  <a:pt x="0" y="589280"/>
                </a:lnTo>
                <a:lnTo>
                  <a:pt x="0" y="0"/>
                </a:lnTo>
                <a:lnTo>
                  <a:pt x="5784430" y="0"/>
                </a:lnTo>
                <a:lnTo>
                  <a:pt x="5822659" y="7717"/>
                </a:lnTo>
                <a:lnTo>
                  <a:pt x="5853876" y="28763"/>
                </a:lnTo>
                <a:lnTo>
                  <a:pt x="5874922" y="59980"/>
                </a:lnTo>
                <a:lnTo>
                  <a:pt x="5882640" y="98209"/>
                </a:lnTo>
                <a:close/>
              </a:path>
            </a:pathLst>
          </a:custGeom>
          <a:ln w="12700">
            <a:solidFill>
              <a:schemeClr val="tx1"/>
            </a:solidFill>
          </a:ln>
        </p:spPr>
        <p:txBody>
          <a:bodyPr wrap="square" lIns="0" tIns="0" rIns="0" bIns="0" rtlCol="0"/>
          <a:lstStyle/>
          <a:p>
            <a:endParaRPr/>
          </a:p>
        </p:txBody>
      </p:sp>
      <p:sp>
        <p:nvSpPr>
          <p:cNvPr id="39" name="object 22">
            <a:extLst>
              <a:ext uri="{FF2B5EF4-FFF2-40B4-BE49-F238E27FC236}">
                <a16:creationId xmlns:a16="http://schemas.microsoft.com/office/drawing/2014/main" id="{889E002F-E23E-059C-85BF-4F8DD9D36DB8}"/>
              </a:ext>
            </a:extLst>
          </p:cNvPr>
          <p:cNvSpPr txBox="1"/>
          <p:nvPr/>
        </p:nvSpPr>
        <p:spPr>
          <a:xfrm>
            <a:off x="693403" y="3674794"/>
            <a:ext cx="3729037" cy="391774"/>
          </a:xfrm>
          <a:prstGeom prst="rect">
            <a:avLst/>
          </a:prstGeom>
        </p:spPr>
        <p:txBody>
          <a:bodyPr vert="horz" wrap="square" lIns="0" tIns="9525" rIns="0" bIns="0" rtlCol="0">
            <a:spAutoFit/>
          </a:bodyPr>
          <a:lstStyle/>
          <a:p>
            <a:pPr marL="77629">
              <a:spcBef>
                <a:spcPts val="75"/>
              </a:spcBef>
            </a:pPr>
            <a:r>
              <a:rPr lang="en-US" sz="1200" dirty="0">
                <a:latin typeface="Arial" panose="020B0604020202020204" pitchFamily="34" charset="0"/>
                <a:cs typeface="Arial" panose="020B0604020202020204" pitchFamily="34" charset="0"/>
              </a:rPr>
              <a:t>Student(s) will now be included on the roster</a:t>
            </a:r>
          </a:p>
          <a:p>
            <a:pPr marL="77629">
              <a:spcBef>
                <a:spcPts val="75"/>
              </a:spcBef>
            </a:pPr>
            <a:endParaRPr lang="en-US" sz="1200" dirty="0">
              <a:latin typeface="Arial" panose="020B0604020202020204" pitchFamily="34" charset="0"/>
              <a:cs typeface="Arial" panose="020B0604020202020204" pitchFamily="34" charset="0"/>
            </a:endParaRPr>
          </a:p>
        </p:txBody>
      </p:sp>
      <p:sp>
        <p:nvSpPr>
          <p:cNvPr id="43" name="object 10">
            <a:extLst>
              <a:ext uri="{FF2B5EF4-FFF2-40B4-BE49-F238E27FC236}">
                <a16:creationId xmlns:a16="http://schemas.microsoft.com/office/drawing/2014/main" id="{558791A2-EBD0-54A7-8180-C4769B6B2E22}"/>
              </a:ext>
            </a:extLst>
          </p:cNvPr>
          <p:cNvSpPr txBox="1">
            <a:spLocks/>
          </p:cNvSpPr>
          <p:nvPr/>
        </p:nvSpPr>
        <p:spPr>
          <a:xfrm>
            <a:off x="692693" y="1316092"/>
            <a:ext cx="3819457" cy="194284"/>
          </a:xfrm>
          <a:prstGeom prst="rect">
            <a:avLst/>
          </a:prstGeom>
        </p:spPr>
        <p:txBody>
          <a:bodyPr vert="horz" wrap="square" lIns="0" tIns="9525" rIns="0" bIns="0" rtlCol="0">
            <a:spAutoFit/>
          </a:bodyPr>
          <a:lstStyle>
            <a:lvl1pPr>
              <a:defRPr>
                <a:latin typeface="+mj-lt"/>
                <a:ea typeface="+mj-ea"/>
                <a:cs typeface="+mj-cs"/>
              </a:defRPr>
            </a:lvl1pPr>
          </a:lstStyle>
          <a:p>
            <a:pPr marL="77629">
              <a:spcBef>
                <a:spcPts val="75"/>
              </a:spcBef>
            </a:pPr>
            <a:r>
              <a:rPr lang="en-US" sz="1200" dirty="0">
                <a:latin typeface="Arial" panose="020B0604020202020204" pitchFamily="34" charset="0"/>
                <a:cs typeface="Arial" panose="020B0604020202020204" pitchFamily="34" charset="0"/>
              </a:rPr>
              <a:t>Go to the Roster tab</a:t>
            </a:r>
          </a:p>
        </p:txBody>
      </p:sp>
      <p:sp>
        <p:nvSpPr>
          <p:cNvPr id="44" name="object 14">
            <a:extLst>
              <a:ext uri="{FF2B5EF4-FFF2-40B4-BE49-F238E27FC236}">
                <a16:creationId xmlns:a16="http://schemas.microsoft.com/office/drawing/2014/main" id="{D0075EB9-4E43-75DF-F8A4-0EA06B8F6470}"/>
              </a:ext>
            </a:extLst>
          </p:cNvPr>
          <p:cNvSpPr txBox="1">
            <a:spLocks/>
          </p:cNvSpPr>
          <p:nvPr/>
        </p:nvSpPr>
        <p:spPr>
          <a:xfrm>
            <a:off x="884353" y="27925"/>
            <a:ext cx="7232903" cy="505908"/>
          </a:xfrm>
          <a:prstGeom prst="rect">
            <a:avLst/>
          </a:prstGeom>
        </p:spPr>
        <p:txBody>
          <a:bodyPr vert="horz" wrap="square" lIns="0" tIns="13335" rIns="0" bIns="0" rtlCol="0" anchor="ctr">
            <a:spAutoFit/>
          </a:bodyPr>
          <a:lstStyle>
            <a:lvl1pPr algn="l" defTabSz="685800" rtl="0" eaLnBrk="1" latinLnBrk="0" hangingPunct="1">
              <a:lnSpc>
                <a:spcPct val="90000"/>
              </a:lnSpc>
              <a:spcBef>
                <a:spcPct val="0"/>
              </a:spcBef>
              <a:buNone/>
              <a:defRPr sz="2000" b="1" i="0" kern="1200">
                <a:solidFill>
                  <a:schemeClr val="tx1"/>
                </a:solidFill>
                <a:latin typeface="Arial"/>
                <a:ea typeface="+mj-ea"/>
                <a:cs typeface="Arial"/>
              </a:defRPr>
            </a:lvl1pPr>
          </a:lstStyle>
          <a:p>
            <a:pPr marL="12700">
              <a:lnSpc>
                <a:spcPct val="100000"/>
              </a:lnSpc>
              <a:spcBef>
                <a:spcPts val="105"/>
              </a:spcBef>
            </a:pPr>
            <a:r>
              <a:rPr lang="en-US" sz="3200" spc="-10" dirty="0">
                <a:solidFill>
                  <a:srgbClr val="002D72"/>
                </a:solidFill>
                <a:latin typeface="Montserrat" pitchFamily="2" charset="0"/>
                <a:cs typeface="Trebuchet MS"/>
              </a:rPr>
              <a:t>How to Create Rosters (Method 2)</a:t>
            </a:r>
            <a:endParaRPr lang="en-US" sz="3200" dirty="0">
              <a:solidFill>
                <a:srgbClr val="002D72"/>
              </a:solidFill>
              <a:latin typeface="Montserrat" pitchFamily="2" charset="0"/>
              <a:cs typeface="Trebuchet MS"/>
            </a:endParaRPr>
          </a:p>
        </p:txBody>
      </p:sp>
      <p:pic>
        <p:nvPicPr>
          <p:cNvPr id="45" name="Picture 44">
            <a:extLst>
              <a:ext uri="{FF2B5EF4-FFF2-40B4-BE49-F238E27FC236}">
                <a16:creationId xmlns:a16="http://schemas.microsoft.com/office/drawing/2014/main" id="{A9319B2F-F5D6-9431-678E-1DCD0C072A7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rot="5400000">
            <a:off x="4481751" y="-1703575"/>
            <a:ext cx="38105" cy="4553585"/>
          </a:xfrm>
          <a:prstGeom prst="rect">
            <a:avLst/>
          </a:prstGeom>
        </p:spPr>
      </p:pic>
      <p:pic>
        <p:nvPicPr>
          <p:cNvPr id="49" name="Picture 48">
            <a:extLst>
              <a:ext uri="{FF2B5EF4-FFF2-40B4-BE49-F238E27FC236}">
                <a16:creationId xmlns:a16="http://schemas.microsoft.com/office/drawing/2014/main" id="{FAAC9A83-5285-5C69-A3D4-E291BCC9A647}"/>
              </a:ext>
            </a:extLst>
          </p:cNvPr>
          <p:cNvPicPr>
            <a:picLocks noChangeAspect="1"/>
          </p:cNvPicPr>
          <p:nvPr/>
        </p:nvPicPr>
        <p:blipFill>
          <a:blip r:embed="rId3"/>
          <a:srcRect r="38912"/>
          <a:stretch/>
        </p:blipFill>
        <p:spPr>
          <a:xfrm>
            <a:off x="4718301" y="702740"/>
            <a:ext cx="4074021" cy="972979"/>
          </a:xfrm>
          <a:prstGeom prst="rect">
            <a:avLst/>
          </a:prstGeom>
          <a:ln w="12700">
            <a:solidFill>
              <a:schemeClr val="tx1"/>
            </a:solidFill>
          </a:ln>
          <a:effectLst>
            <a:outerShdw blurRad="292100" dist="139700" dir="2700000" algn="ctr" rotWithShape="0">
              <a:srgbClr val="000000">
                <a:alpha val="65000"/>
              </a:srgbClr>
            </a:outerShdw>
          </a:effectLst>
        </p:spPr>
      </p:pic>
      <p:pic>
        <p:nvPicPr>
          <p:cNvPr id="52" name="Picture 51">
            <a:extLst>
              <a:ext uri="{FF2B5EF4-FFF2-40B4-BE49-F238E27FC236}">
                <a16:creationId xmlns:a16="http://schemas.microsoft.com/office/drawing/2014/main" id="{E7796D66-9214-6665-5735-8A0095DCDBE8}"/>
              </a:ext>
            </a:extLst>
          </p:cNvPr>
          <p:cNvPicPr>
            <a:picLocks noChangeAspect="1"/>
          </p:cNvPicPr>
          <p:nvPr/>
        </p:nvPicPr>
        <p:blipFill>
          <a:blip r:embed="rId4"/>
          <a:stretch>
            <a:fillRect/>
          </a:stretch>
        </p:blipFill>
        <p:spPr>
          <a:xfrm>
            <a:off x="4728390" y="3956265"/>
            <a:ext cx="4034610" cy="823969"/>
          </a:xfrm>
          <a:prstGeom prst="rect">
            <a:avLst/>
          </a:prstGeom>
          <a:ln w="12700">
            <a:solidFill>
              <a:schemeClr val="tx1"/>
            </a:solidFill>
          </a:ln>
          <a:effectLst>
            <a:outerShdw blurRad="292100" dist="139700" dir="2700000" algn="ctr" rotWithShape="0">
              <a:schemeClr val="tx1">
                <a:alpha val="65000"/>
              </a:schemeClr>
            </a:outerShdw>
          </a:effectLst>
        </p:spPr>
      </p:pic>
      <p:sp>
        <p:nvSpPr>
          <p:cNvPr id="53" name="object 13">
            <a:extLst>
              <a:ext uri="{FF2B5EF4-FFF2-40B4-BE49-F238E27FC236}">
                <a16:creationId xmlns:a16="http://schemas.microsoft.com/office/drawing/2014/main" id="{0BD39B93-B3C3-93E7-6048-6E53FE081D17}"/>
              </a:ext>
            </a:extLst>
          </p:cNvPr>
          <p:cNvSpPr/>
          <p:nvPr/>
        </p:nvSpPr>
        <p:spPr>
          <a:xfrm>
            <a:off x="5105400" y="1622817"/>
            <a:ext cx="313944" cy="379187"/>
          </a:xfrm>
          <a:custGeom>
            <a:avLst/>
            <a:gdLst>
              <a:gd name="connsiteX0" fmla="*/ 156972 w 313944"/>
              <a:gd name="connsiteY0" fmla="*/ 0 h 670560"/>
              <a:gd name="connsiteX1" fmla="*/ 0 w 313944"/>
              <a:gd name="connsiteY1" fmla="*/ 157480 h 670560"/>
              <a:gd name="connsiteX2" fmla="*/ 78486 w 313944"/>
              <a:gd name="connsiteY2" fmla="*/ 157480 h 670560"/>
              <a:gd name="connsiteX3" fmla="*/ 78486 w 313944"/>
              <a:gd name="connsiteY3" fmla="*/ 670560 h 670560"/>
              <a:gd name="connsiteX4" fmla="*/ 239577 w 313944"/>
              <a:gd name="connsiteY4" fmla="*/ 411380 h 670560"/>
              <a:gd name="connsiteX5" fmla="*/ 235458 w 313944"/>
              <a:gd name="connsiteY5" fmla="*/ 157480 h 670560"/>
              <a:gd name="connsiteX6" fmla="*/ 313944 w 313944"/>
              <a:gd name="connsiteY6" fmla="*/ 157480 h 670560"/>
              <a:gd name="connsiteX7" fmla="*/ 156972 w 313944"/>
              <a:gd name="connsiteY7" fmla="*/ 0 h 670560"/>
              <a:gd name="connsiteX0" fmla="*/ 156972 w 313944"/>
              <a:gd name="connsiteY0" fmla="*/ 0 h 415849"/>
              <a:gd name="connsiteX1" fmla="*/ 0 w 313944"/>
              <a:gd name="connsiteY1" fmla="*/ 157480 h 415849"/>
              <a:gd name="connsiteX2" fmla="*/ 78486 w 313944"/>
              <a:gd name="connsiteY2" fmla="*/ 157480 h 415849"/>
              <a:gd name="connsiteX3" fmla="*/ 70248 w 313944"/>
              <a:gd name="connsiteY3" fmla="*/ 415849 h 415849"/>
              <a:gd name="connsiteX4" fmla="*/ 239577 w 313944"/>
              <a:gd name="connsiteY4" fmla="*/ 411380 h 415849"/>
              <a:gd name="connsiteX5" fmla="*/ 235458 w 313944"/>
              <a:gd name="connsiteY5" fmla="*/ 157480 h 415849"/>
              <a:gd name="connsiteX6" fmla="*/ 313944 w 313944"/>
              <a:gd name="connsiteY6" fmla="*/ 157480 h 415849"/>
              <a:gd name="connsiteX7" fmla="*/ 156972 w 313944"/>
              <a:gd name="connsiteY7" fmla="*/ 0 h 415849"/>
              <a:gd name="connsiteX0" fmla="*/ 156972 w 313944"/>
              <a:gd name="connsiteY0" fmla="*/ 0 h 411380"/>
              <a:gd name="connsiteX1" fmla="*/ 0 w 313944"/>
              <a:gd name="connsiteY1" fmla="*/ 157480 h 411380"/>
              <a:gd name="connsiteX2" fmla="*/ 78486 w 313944"/>
              <a:gd name="connsiteY2" fmla="*/ 157480 h 411380"/>
              <a:gd name="connsiteX3" fmla="*/ 82605 w 313944"/>
              <a:gd name="connsiteY3" fmla="*/ 406912 h 411380"/>
              <a:gd name="connsiteX4" fmla="*/ 239577 w 313944"/>
              <a:gd name="connsiteY4" fmla="*/ 411380 h 411380"/>
              <a:gd name="connsiteX5" fmla="*/ 235458 w 313944"/>
              <a:gd name="connsiteY5" fmla="*/ 157480 h 411380"/>
              <a:gd name="connsiteX6" fmla="*/ 313944 w 313944"/>
              <a:gd name="connsiteY6" fmla="*/ 157480 h 411380"/>
              <a:gd name="connsiteX7" fmla="*/ 156972 w 313944"/>
              <a:gd name="connsiteY7" fmla="*/ 0 h 411380"/>
              <a:gd name="connsiteX0" fmla="*/ 156972 w 313944"/>
              <a:gd name="connsiteY0" fmla="*/ 0 h 411381"/>
              <a:gd name="connsiteX1" fmla="*/ 0 w 313944"/>
              <a:gd name="connsiteY1" fmla="*/ 157480 h 411381"/>
              <a:gd name="connsiteX2" fmla="*/ 78486 w 313944"/>
              <a:gd name="connsiteY2" fmla="*/ 157480 h 411381"/>
              <a:gd name="connsiteX3" fmla="*/ 82605 w 313944"/>
              <a:gd name="connsiteY3" fmla="*/ 411381 h 411381"/>
              <a:gd name="connsiteX4" fmla="*/ 239577 w 313944"/>
              <a:gd name="connsiteY4" fmla="*/ 411380 h 411381"/>
              <a:gd name="connsiteX5" fmla="*/ 235458 w 313944"/>
              <a:gd name="connsiteY5" fmla="*/ 157480 h 411381"/>
              <a:gd name="connsiteX6" fmla="*/ 313944 w 313944"/>
              <a:gd name="connsiteY6" fmla="*/ 157480 h 411381"/>
              <a:gd name="connsiteX7" fmla="*/ 156972 w 313944"/>
              <a:gd name="connsiteY7" fmla="*/ 0 h 4113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13944" h="411381">
                <a:moveTo>
                  <a:pt x="156972" y="0"/>
                </a:moveTo>
                <a:lnTo>
                  <a:pt x="0" y="157480"/>
                </a:lnTo>
                <a:lnTo>
                  <a:pt x="78486" y="157480"/>
                </a:lnTo>
                <a:lnTo>
                  <a:pt x="82605" y="411381"/>
                </a:lnTo>
                <a:lnTo>
                  <a:pt x="239577" y="411380"/>
                </a:lnTo>
                <a:lnTo>
                  <a:pt x="235458" y="157480"/>
                </a:lnTo>
                <a:lnTo>
                  <a:pt x="313944" y="157480"/>
                </a:lnTo>
                <a:lnTo>
                  <a:pt x="156972" y="0"/>
                </a:lnTo>
                <a:close/>
              </a:path>
            </a:pathLst>
          </a:custGeom>
          <a:solidFill>
            <a:srgbClr val="C00000"/>
          </a:solidFill>
          <a:ln w="3175">
            <a:solidFill>
              <a:schemeClr val="tx1"/>
            </a:solidFill>
          </a:ln>
        </p:spPr>
        <p:txBody>
          <a:bodyPr wrap="square" lIns="0" tIns="0" rIns="0" bIns="0" rtlCol="0"/>
          <a:lstStyle/>
          <a:p>
            <a:endParaRPr dirty="0">
              <a:latin typeface="Arial" panose="020B0604020202020204" pitchFamily="34" charset="0"/>
              <a:cs typeface="Arial" panose="020B0604020202020204" pitchFamily="34" charset="0"/>
            </a:endParaRPr>
          </a:p>
        </p:txBody>
      </p:sp>
      <p:grpSp>
        <p:nvGrpSpPr>
          <p:cNvPr id="65" name="Group 64">
            <a:extLst>
              <a:ext uri="{FF2B5EF4-FFF2-40B4-BE49-F238E27FC236}">
                <a16:creationId xmlns:a16="http://schemas.microsoft.com/office/drawing/2014/main" id="{013C598B-331D-D6B8-D687-2F66C5E0CD51}"/>
              </a:ext>
            </a:extLst>
          </p:cNvPr>
          <p:cNvGrpSpPr/>
          <p:nvPr/>
        </p:nvGrpSpPr>
        <p:grpSpPr>
          <a:xfrm>
            <a:off x="4718301" y="2048631"/>
            <a:ext cx="4056428" cy="1793822"/>
            <a:chOff x="4718301" y="2048631"/>
            <a:chExt cx="4056428" cy="1793822"/>
          </a:xfrm>
        </p:grpSpPr>
        <p:pic>
          <p:nvPicPr>
            <p:cNvPr id="3" name="Picture 2">
              <a:extLst>
                <a:ext uri="{FF2B5EF4-FFF2-40B4-BE49-F238E27FC236}">
                  <a16:creationId xmlns:a16="http://schemas.microsoft.com/office/drawing/2014/main" id="{72A80010-FF6B-5456-76D1-A6C36C77E8F6}"/>
                </a:ext>
              </a:extLst>
            </p:cNvPr>
            <p:cNvPicPr>
              <a:picLocks noChangeAspect="1"/>
            </p:cNvPicPr>
            <p:nvPr/>
          </p:nvPicPr>
          <p:blipFill>
            <a:blip r:embed="rId5"/>
            <a:stretch>
              <a:fillRect/>
            </a:stretch>
          </p:blipFill>
          <p:spPr>
            <a:xfrm>
              <a:off x="4718301" y="2048631"/>
              <a:ext cx="4056428" cy="1793822"/>
            </a:xfrm>
            <a:prstGeom prst="rect">
              <a:avLst/>
            </a:prstGeom>
            <a:ln w="12700">
              <a:solidFill>
                <a:schemeClr val="tx1"/>
              </a:solidFill>
            </a:ln>
            <a:effectLst>
              <a:outerShdw blurRad="292100" dist="139700" dir="2700000" algn="ctr" rotWithShape="0">
                <a:schemeClr val="tx1">
                  <a:alpha val="65000"/>
                </a:schemeClr>
              </a:outerShdw>
            </a:effectLst>
          </p:spPr>
        </p:pic>
        <p:sp>
          <p:nvSpPr>
            <p:cNvPr id="54" name="Rectangle 53">
              <a:extLst>
                <a:ext uri="{FF2B5EF4-FFF2-40B4-BE49-F238E27FC236}">
                  <a16:creationId xmlns:a16="http://schemas.microsoft.com/office/drawing/2014/main" id="{FD97F65A-3544-6520-45E5-09EDCAA547E3}"/>
                </a:ext>
              </a:extLst>
            </p:cNvPr>
            <p:cNvSpPr/>
            <p:nvPr/>
          </p:nvSpPr>
          <p:spPr>
            <a:xfrm>
              <a:off x="5853436" y="3106030"/>
              <a:ext cx="304800" cy="82438"/>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Rectangle 54">
              <a:extLst>
                <a:ext uri="{FF2B5EF4-FFF2-40B4-BE49-F238E27FC236}">
                  <a16:creationId xmlns:a16="http://schemas.microsoft.com/office/drawing/2014/main" id="{75CA7142-BD86-8DB8-F9E2-35C3F424DF88}"/>
                </a:ext>
              </a:extLst>
            </p:cNvPr>
            <p:cNvSpPr/>
            <p:nvPr/>
          </p:nvSpPr>
          <p:spPr>
            <a:xfrm>
              <a:off x="6461320" y="3106030"/>
              <a:ext cx="304800" cy="77387"/>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Rectangle 55">
              <a:extLst>
                <a:ext uri="{FF2B5EF4-FFF2-40B4-BE49-F238E27FC236}">
                  <a16:creationId xmlns:a16="http://schemas.microsoft.com/office/drawing/2014/main" id="{3875D752-B479-BD34-E9DD-DA0CF24A70A1}"/>
                </a:ext>
              </a:extLst>
            </p:cNvPr>
            <p:cNvSpPr/>
            <p:nvPr/>
          </p:nvSpPr>
          <p:spPr>
            <a:xfrm>
              <a:off x="8004889" y="3103180"/>
              <a:ext cx="609600" cy="77387"/>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TextBox 57">
              <a:extLst>
                <a:ext uri="{FF2B5EF4-FFF2-40B4-BE49-F238E27FC236}">
                  <a16:creationId xmlns:a16="http://schemas.microsoft.com/office/drawing/2014/main" id="{A9F638F5-E96B-8B41-901D-55EFA1173905}"/>
                </a:ext>
              </a:extLst>
            </p:cNvPr>
            <p:cNvSpPr txBox="1"/>
            <p:nvPr/>
          </p:nvSpPr>
          <p:spPr>
            <a:xfrm>
              <a:off x="5756821" y="3058192"/>
              <a:ext cx="685800" cy="176972"/>
            </a:xfrm>
            <a:prstGeom prst="rect">
              <a:avLst/>
            </a:prstGeom>
            <a:noFill/>
          </p:spPr>
          <p:txBody>
            <a:bodyPr wrap="square" rtlCol="0">
              <a:spAutoFit/>
            </a:bodyPr>
            <a:lstStyle/>
            <a:p>
              <a:r>
                <a:rPr lang="en-US" sz="550" dirty="0">
                  <a:latin typeface="Gill Sans MT" panose="020B0502020104020203" pitchFamily="34" charset="0"/>
                </a:rPr>
                <a:t> </a:t>
              </a:r>
              <a:r>
                <a:rPr lang="en-US" sz="550" dirty="0">
                  <a:solidFill>
                    <a:schemeClr val="tx1">
                      <a:lumMod val="65000"/>
                      <a:lumOff val="35000"/>
                    </a:schemeClr>
                  </a:solidFill>
                  <a:latin typeface="Gill Sans MT" panose="020B0502020104020203" pitchFamily="34" charset="0"/>
                </a:rPr>
                <a:t>Adams</a:t>
              </a:r>
            </a:p>
          </p:txBody>
        </p:sp>
        <p:sp>
          <p:nvSpPr>
            <p:cNvPr id="61" name="TextBox 60">
              <a:extLst>
                <a:ext uri="{FF2B5EF4-FFF2-40B4-BE49-F238E27FC236}">
                  <a16:creationId xmlns:a16="http://schemas.microsoft.com/office/drawing/2014/main" id="{0A2956B5-C70B-9987-DBE9-64D54A38ACCC}"/>
                </a:ext>
              </a:extLst>
            </p:cNvPr>
            <p:cNvSpPr txBox="1"/>
            <p:nvPr/>
          </p:nvSpPr>
          <p:spPr>
            <a:xfrm>
              <a:off x="6371280" y="3058192"/>
              <a:ext cx="685800" cy="176972"/>
            </a:xfrm>
            <a:prstGeom prst="rect">
              <a:avLst/>
            </a:prstGeom>
            <a:noFill/>
          </p:spPr>
          <p:txBody>
            <a:bodyPr wrap="square" rtlCol="0">
              <a:spAutoFit/>
            </a:bodyPr>
            <a:lstStyle/>
            <a:p>
              <a:r>
                <a:rPr lang="en-US" sz="550" dirty="0">
                  <a:latin typeface="Gill Sans MT" panose="020B0502020104020203" pitchFamily="34" charset="0"/>
                </a:rPr>
                <a:t> </a:t>
              </a:r>
              <a:r>
                <a:rPr lang="en-US" sz="550" dirty="0">
                  <a:solidFill>
                    <a:schemeClr val="tx1">
                      <a:lumMod val="65000"/>
                      <a:lumOff val="35000"/>
                    </a:schemeClr>
                  </a:solidFill>
                  <a:latin typeface="Gill Sans MT" panose="020B0502020104020203" pitchFamily="34" charset="0"/>
                </a:rPr>
                <a:t>Annie</a:t>
              </a:r>
            </a:p>
          </p:txBody>
        </p:sp>
        <p:sp>
          <p:nvSpPr>
            <p:cNvPr id="63" name="Rectangle 62">
              <a:extLst>
                <a:ext uri="{FF2B5EF4-FFF2-40B4-BE49-F238E27FC236}">
                  <a16:creationId xmlns:a16="http://schemas.microsoft.com/office/drawing/2014/main" id="{C9F61F15-8164-A0A5-8896-CD5DC39304CC}"/>
                </a:ext>
              </a:extLst>
            </p:cNvPr>
            <p:cNvSpPr/>
            <p:nvPr/>
          </p:nvSpPr>
          <p:spPr>
            <a:xfrm>
              <a:off x="5133704" y="3106029"/>
              <a:ext cx="347666" cy="77387"/>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TextBox 61">
              <a:extLst>
                <a:ext uri="{FF2B5EF4-FFF2-40B4-BE49-F238E27FC236}">
                  <a16:creationId xmlns:a16="http://schemas.microsoft.com/office/drawing/2014/main" id="{35DC2674-ADB9-9CE2-DB75-73B39BB5768A}"/>
                </a:ext>
              </a:extLst>
            </p:cNvPr>
            <p:cNvSpPr txBox="1"/>
            <p:nvPr/>
          </p:nvSpPr>
          <p:spPr>
            <a:xfrm>
              <a:off x="5038478" y="3058192"/>
              <a:ext cx="685800" cy="176972"/>
            </a:xfrm>
            <a:prstGeom prst="rect">
              <a:avLst/>
            </a:prstGeom>
            <a:noFill/>
          </p:spPr>
          <p:txBody>
            <a:bodyPr wrap="square" rtlCol="0">
              <a:spAutoFit/>
            </a:bodyPr>
            <a:lstStyle/>
            <a:p>
              <a:r>
                <a:rPr lang="en-US" sz="550" dirty="0">
                  <a:latin typeface="Gill Sans MT" panose="020B0502020104020203" pitchFamily="34" charset="0"/>
                </a:rPr>
                <a:t> </a:t>
              </a:r>
              <a:r>
                <a:rPr lang="en-US" sz="550" dirty="0">
                  <a:solidFill>
                    <a:schemeClr val="tx1">
                      <a:lumMod val="65000"/>
                      <a:lumOff val="35000"/>
                    </a:schemeClr>
                  </a:solidFill>
                  <a:latin typeface="Gill Sans MT" panose="020B0502020104020203" pitchFamily="34" charset="0"/>
                </a:rPr>
                <a:t>12345678</a:t>
              </a:r>
            </a:p>
          </p:txBody>
        </p:sp>
        <p:sp>
          <p:nvSpPr>
            <p:cNvPr id="64" name="TextBox 63">
              <a:extLst>
                <a:ext uri="{FF2B5EF4-FFF2-40B4-BE49-F238E27FC236}">
                  <a16:creationId xmlns:a16="http://schemas.microsoft.com/office/drawing/2014/main" id="{4560F42C-25AF-6070-88E3-21195DEE3785}"/>
                </a:ext>
              </a:extLst>
            </p:cNvPr>
            <p:cNvSpPr txBox="1"/>
            <p:nvPr/>
          </p:nvSpPr>
          <p:spPr>
            <a:xfrm>
              <a:off x="7919919" y="3056236"/>
              <a:ext cx="685800" cy="176972"/>
            </a:xfrm>
            <a:prstGeom prst="rect">
              <a:avLst/>
            </a:prstGeom>
            <a:noFill/>
          </p:spPr>
          <p:txBody>
            <a:bodyPr wrap="square" rtlCol="0">
              <a:spAutoFit/>
            </a:bodyPr>
            <a:lstStyle/>
            <a:p>
              <a:r>
                <a:rPr lang="en-US" sz="550" dirty="0">
                  <a:latin typeface="Gill Sans MT" panose="020B0502020104020203" pitchFamily="34" charset="0"/>
                </a:rPr>
                <a:t> </a:t>
              </a:r>
              <a:r>
                <a:rPr lang="en-US" sz="550" dirty="0">
                  <a:solidFill>
                    <a:schemeClr val="tx1">
                      <a:lumMod val="65000"/>
                      <a:lumOff val="35000"/>
                    </a:schemeClr>
                  </a:solidFill>
                  <a:latin typeface="Gill Sans MT" panose="020B0502020104020203" pitchFamily="34" charset="0"/>
                </a:rPr>
                <a:t>Higgs , Hannah</a:t>
              </a:r>
            </a:p>
          </p:txBody>
        </p:sp>
      </p:grpSp>
    </p:spTree>
    <p:extLst>
      <p:ext uri="{BB962C8B-B14F-4D97-AF65-F5344CB8AC3E}">
        <p14:creationId xmlns:p14="http://schemas.microsoft.com/office/powerpoint/2010/main" val="40116380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4" name="object 14"/>
          <p:cNvSpPr txBox="1"/>
          <p:nvPr/>
        </p:nvSpPr>
        <p:spPr>
          <a:xfrm>
            <a:off x="4042343" y="2659203"/>
            <a:ext cx="4191000" cy="209673"/>
          </a:xfrm>
          <a:prstGeom prst="rect">
            <a:avLst/>
          </a:prstGeom>
        </p:spPr>
        <p:txBody>
          <a:bodyPr vert="horz" wrap="square" lIns="0" tIns="24765" rIns="0" bIns="0" rtlCol="0">
            <a:spAutoFit/>
          </a:bodyPr>
          <a:lstStyle/>
          <a:p>
            <a:pPr marL="276225">
              <a:spcBef>
                <a:spcPts val="195"/>
              </a:spcBef>
            </a:pPr>
            <a:r>
              <a:rPr sz="1200" spc="-8" dirty="0">
                <a:solidFill>
                  <a:schemeClr val="tx1"/>
                </a:solidFill>
                <a:latin typeface="Arial" panose="020B0604020202020204" pitchFamily="34" charset="0"/>
                <a:cs typeface="Arial" panose="020B0604020202020204" pitchFamily="34" charset="0"/>
              </a:rPr>
              <a:t>VIDEO:</a:t>
            </a:r>
            <a:r>
              <a:rPr lang="en-US" sz="1200" spc="-8" dirty="0">
                <a:solidFill>
                  <a:schemeClr val="tx1"/>
                </a:solidFill>
                <a:latin typeface="Arial" panose="020B0604020202020204" pitchFamily="34" charset="0"/>
                <a:cs typeface="Arial" panose="020B0604020202020204" pitchFamily="34" charset="0"/>
              </a:rPr>
              <a:t> </a:t>
            </a:r>
            <a:r>
              <a:rPr sz="1200" u="sng" dirty="0">
                <a:solidFill>
                  <a:srgbClr val="910048"/>
                </a:solidFill>
                <a:uFill>
                  <a:solidFill>
                    <a:srgbClr val="910048"/>
                  </a:solidFill>
                </a:uFill>
                <a:latin typeface="Arial" panose="020B0604020202020204" pitchFamily="34" charset="0"/>
                <a:cs typeface="Arial" panose="020B0604020202020204" pitchFamily="34" charset="0"/>
              </a:rPr>
              <a:t>How</a:t>
            </a:r>
            <a:r>
              <a:rPr sz="1200" u="sng" spc="-49" dirty="0">
                <a:solidFill>
                  <a:srgbClr val="910048"/>
                </a:solidFill>
                <a:uFill>
                  <a:solidFill>
                    <a:srgbClr val="910048"/>
                  </a:solidFill>
                </a:uFill>
                <a:latin typeface="Arial" panose="020B0604020202020204" pitchFamily="34" charset="0"/>
                <a:cs typeface="Arial" panose="020B0604020202020204" pitchFamily="34" charset="0"/>
              </a:rPr>
              <a:t> </a:t>
            </a:r>
            <a:r>
              <a:rPr sz="1200" u="sng" spc="-19" dirty="0">
                <a:solidFill>
                  <a:srgbClr val="910048"/>
                </a:solidFill>
                <a:uFill>
                  <a:solidFill>
                    <a:srgbClr val="910048"/>
                  </a:solidFill>
                </a:uFill>
                <a:latin typeface="Arial" panose="020B0604020202020204" pitchFamily="34" charset="0"/>
                <a:cs typeface="Arial" panose="020B0604020202020204" pitchFamily="34" charset="0"/>
              </a:rPr>
              <a:t>to</a:t>
            </a:r>
            <a:r>
              <a:rPr lang="en-US" sz="1200" u="sng" spc="-19" dirty="0">
                <a:solidFill>
                  <a:srgbClr val="910048"/>
                </a:solidFill>
                <a:uFill>
                  <a:solidFill>
                    <a:srgbClr val="910048"/>
                  </a:solidFill>
                </a:uFill>
                <a:latin typeface="Arial" panose="020B0604020202020204" pitchFamily="34" charset="0"/>
                <a:cs typeface="Arial" panose="020B0604020202020204" pitchFamily="34" charset="0"/>
              </a:rPr>
              <a:t> </a:t>
            </a:r>
            <a:r>
              <a:rPr sz="1200" u="sng" dirty="0">
                <a:solidFill>
                  <a:srgbClr val="910048"/>
                </a:solidFill>
                <a:uFill>
                  <a:solidFill>
                    <a:srgbClr val="910048"/>
                  </a:solidFill>
                </a:uFill>
                <a:latin typeface="Arial" panose="020B0604020202020204" pitchFamily="34" charset="0"/>
                <a:cs typeface="Arial" panose="020B0604020202020204" pitchFamily="34" charset="0"/>
              </a:rPr>
              <a:t>Download</a:t>
            </a:r>
            <a:r>
              <a:rPr sz="1200" u="sng" spc="-64" dirty="0">
                <a:solidFill>
                  <a:srgbClr val="910048"/>
                </a:solidFill>
                <a:uFill>
                  <a:solidFill>
                    <a:srgbClr val="910048"/>
                  </a:solidFill>
                </a:uFill>
                <a:latin typeface="Arial" panose="020B0604020202020204" pitchFamily="34" charset="0"/>
                <a:cs typeface="Arial" panose="020B0604020202020204" pitchFamily="34" charset="0"/>
              </a:rPr>
              <a:t> </a:t>
            </a:r>
            <a:r>
              <a:rPr sz="1200" u="sng" spc="-19" dirty="0">
                <a:solidFill>
                  <a:srgbClr val="910048"/>
                </a:solidFill>
                <a:uFill>
                  <a:solidFill>
                    <a:srgbClr val="910048"/>
                  </a:solidFill>
                </a:uFill>
                <a:latin typeface="Arial" panose="020B0604020202020204" pitchFamily="34" charset="0"/>
                <a:cs typeface="Arial" panose="020B0604020202020204" pitchFamily="34" charset="0"/>
              </a:rPr>
              <a:t>and</a:t>
            </a:r>
            <a:r>
              <a:rPr lang="en-US" sz="1200" u="sng" spc="-19" dirty="0">
                <a:solidFill>
                  <a:srgbClr val="910048"/>
                </a:solidFill>
                <a:uFill>
                  <a:solidFill>
                    <a:srgbClr val="910048"/>
                  </a:solidFill>
                </a:uFill>
                <a:latin typeface="Arial" panose="020B0604020202020204" pitchFamily="34" charset="0"/>
                <a:cs typeface="Arial" panose="020B0604020202020204" pitchFamily="34" charset="0"/>
              </a:rPr>
              <a:t> </a:t>
            </a:r>
            <a:r>
              <a:rPr sz="1200" u="sng" spc="-8" dirty="0">
                <a:solidFill>
                  <a:srgbClr val="910048"/>
                </a:solidFill>
                <a:uFill>
                  <a:solidFill>
                    <a:srgbClr val="910048"/>
                  </a:solidFill>
                </a:uFill>
                <a:latin typeface="Arial" panose="020B0604020202020204" pitchFamily="34" charset="0"/>
                <a:cs typeface="Arial" panose="020B0604020202020204" pitchFamily="34" charset="0"/>
              </a:rPr>
              <a:t>Prepare</a:t>
            </a:r>
            <a:r>
              <a:rPr sz="1200" u="sng" spc="-45" dirty="0">
                <a:solidFill>
                  <a:srgbClr val="910048"/>
                </a:solidFill>
                <a:uFill>
                  <a:solidFill>
                    <a:srgbClr val="910048"/>
                  </a:solidFill>
                </a:uFill>
                <a:latin typeface="Arial" panose="020B0604020202020204" pitchFamily="34" charset="0"/>
                <a:cs typeface="Arial" panose="020B0604020202020204" pitchFamily="34" charset="0"/>
              </a:rPr>
              <a:t> </a:t>
            </a:r>
            <a:r>
              <a:rPr sz="1200" u="sng" spc="-8" dirty="0">
                <a:solidFill>
                  <a:srgbClr val="910048"/>
                </a:solidFill>
                <a:uFill>
                  <a:solidFill>
                    <a:srgbClr val="910048"/>
                  </a:solidFill>
                </a:uFill>
                <a:latin typeface="Arial" panose="020B0604020202020204" pitchFamily="34" charset="0"/>
                <a:cs typeface="Arial" panose="020B0604020202020204" pitchFamily="34" charset="0"/>
              </a:rPr>
              <a:t>Roster</a:t>
            </a:r>
            <a:r>
              <a:rPr lang="en-US" sz="1200" u="sng" spc="-8" dirty="0">
                <a:solidFill>
                  <a:srgbClr val="910048"/>
                </a:solidFill>
                <a:uFill>
                  <a:solidFill>
                    <a:srgbClr val="910048"/>
                  </a:solidFill>
                </a:uFill>
                <a:latin typeface="Arial" panose="020B0604020202020204" pitchFamily="34" charset="0"/>
                <a:cs typeface="Arial" panose="020B0604020202020204" pitchFamily="34" charset="0"/>
              </a:rPr>
              <a:t> </a:t>
            </a:r>
            <a:r>
              <a:rPr sz="1200" u="sng" spc="-8" dirty="0">
                <a:solidFill>
                  <a:srgbClr val="910048"/>
                </a:solidFill>
                <a:uFill>
                  <a:solidFill>
                    <a:srgbClr val="910048"/>
                  </a:solidFill>
                </a:uFill>
                <a:latin typeface="Arial" panose="020B0604020202020204" pitchFamily="34" charset="0"/>
                <a:cs typeface="Arial" panose="020B0604020202020204" pitchFamily="34" charset="0"/>
              </a:rPr>
              <a:t>Sheet</a:t>
            </a:r>
            <a:r>
              <a:rPr lang="en-US" sz="1200" u="sng" spc="-8" dirty="0">
                <a:solidFill>
                  <a:srgbClr val="910048"/>
                </a:solidFill>
                <a:uFill>
                  <a:solidFill>
                    <a:srgbClr val="910048"/>
                  </a:solidFill>
                </a:uFill>
                <a:latin typeface="Arial" panose="020B0604020202020204" pitchFamily="34" charset="0"/>
                <a:cs typeface="Arial" panose="020B0604020202020204" pitchFamily="34" charset="0"/>
              </a:rPr>
              <a:t>s </a:t>
            </a:r>
            <a:endParaRPr sz="1200" u="sng" dirty="0">
              <a:solidFill>
                <a:srgbClr val="910048"/>
              </a:solidFill>
              <a:uFill>
                <a:solidFill>
                  <a:srgbClr val="910048"/>
                </a:solidFill>
              </a:uFill>
              <a:latin typeface="Arial" panose="020B0604020202020204" pitchFamily="34" charset="0"/>
              <a:cs typeface="Arial" panose="020B0604020202020204" pitchFamily="34" charset="0"/>
            </a:endParaRPr>
          </a:p>
        </p:txBody>
      </p:sp>
      <p:pic>
        <p:nvPicPr>
          <p:cNvPr id="5" name="Picture 4">
            <a:extLst>
              <a:ext uri="{FF2B5EF4-FFF2-40B4-BE49-F238E27FC236}">
                <a16:creationId xmlns:a16="http://schemas.microsoft.com/office/drawing/2014/main" id="{C6AFB6C3-4089-83DE-D2D9-D9D13271019A}"/>
              </a:ext>
            </a:extLst>
          </p:cNvPr>
          <p:cNvPicPr>
            <a:picLocks noChangeAspect="1"/>
          </p:cNvPicPr>
          <p:nvPr/>
        </p:nvPicPr>
        <p:blipFill>
          <a:blip r:embed="rId2"/>
          <a:stretch>
            <a:fillRect/>
          </a:stretch>
        </p:blipFill>
        <p:spPr>
          <a:xfrm>
            <a:off x="3482729" y="698547"/>
            <a:ext cx="5310229" cy="1887042"/>
          </a:xfrm>
          <a:prstGeom prst="rect">
            <a:avLst/>
          </a:prstGeom>
          <a:ln w="12700">
            <a:solidFill>
              <a:schemeClr val="tx1"/>
            </a:solidFill>
          </a:ln>
          <a:effectLst>
            <a:outerShdw blurRad="292100" dist="139700" dir="2700000" algn="ctr" rotWithShape="0">
              <a:schemeClr val="tx1">
                <a:alpha val="65000"/>
              </a:schemeClr>
            </a:outerShdw>
          </a:effectLst>
        </p:spPr>
      </p:pic>
      <p:sp>
        <p:nvSpPr>
          <p:cNvPr id="6" name="object 3">
            <a:extLst>
              <a:ext uri="{FF2B5EF4-FFF2-40B4-BE49-F238E27FC236}">
                <a16:creationId xmlns:a16="http://schemas.microsoft.com/office/drawing/2014/main" id="{C8FA20F9-BE97-7678-8870-751852A3F22C}"/>
              </a:ext>
            </a:extLst>
          </p:cNvPr>
          <p:cNvSpPr txBox="1"/>
          <p:nvPr/>
        </p:nvSpPr>
        <p:spPr>
          <a:xfrm>
            <a:off x="381000" y="4826397"/>
            <a:ext cx="4411980" cy="135935"/>
          </a:xfrm>
          <a:prstGeom prst="rect">
            <a:avLst/>
          </a:prstGeom>
        </p:spPr>
        <p:txBody>
          <a:bodyPr vert="horz" wrap="square" lIns="0" tIns="12700" rIns="0" bIns="0" rtlCol="0">
            <a:spAutoFit/>
          </a:bodyPr>
          <a:lstStyle/>
          <a:p>
            <a:pPr marL="12700">
              <a:lnSpc>
                <a:spcPct val="100000"/>
              </a:lnSpc>
              <a:spcBef>
                <a:spcPts val="100"/>
              </a:spcBef>
            </a:pPr>
            <a:r>
              <a:rPr sz="800" dirty="0">
                <a:latin typeface="Arial" panose="020B0604020202020204" pitchFamily="34" charset="0"/>
                <a:cs typeface="Arial" panose="020B0604020202020204" pitchFamily="34" charset="0"/>
              </a:rPr>
              <a:t>Arizona Department of Education, Career and Technical Education</a:t>
            </a:r>
          </a:p>
        </p:txBody>
      </p:sp>
      <p:sp>
        <p:nvSpPr>
          <p:cNvPr id="7" name="object 21">
            <a:extLst>
              <a:ext uri="{FF2B5EF4-FFF2-40B4-BE49-F238E27FC236}">
                <a16:creationId xmlns:a16="http://schemas.microsoft.com/office/drawing/2014/main" id="{D6698BDD-BFE9-3DC2-87C3-1E5188BBCC48}"/>
              </a:ext>
            </a:extLst>
          </p:cNvPr>
          <p:cNvSpPr txBox="1">
            <a:spLocks/>
          </p:cNvSpPr>
          <p:nvPr/>
        </p:nvSpPr>
        <p:spPr>
          <a:xfrm>
            <a:off x="6739125" y="4839862"/>
            <a:ext cx="2057400" cy="130164"/>
          </a:xfrm>
          <a:prstGeom prst="rect">
            <a:avLst/>
          </a:prstGeom>
        </p:spPr>
        <p:txBody>
          <a:bodyPr vert="horz" wrap="square" lIns="0" tIns="6985" rIns="0" bIns="0" rtlCol="0" anchor="ctr">
            <a:spAutoFit/>
          </a:bodyPr>
          <a:lstStyle>
            <a:defPPr>
              <a:defRPr lang="en-US"/>
            </a:defPPr>
            <a:lvl1pPr marL="0" algn="r" defTabSz="914400" rtl="0" eaLnBrk="1" latinLnBrk="0" hangingPunct="1">
              <a:defRPr sz="800" b="0" i="0" kern="1200">
                <a:solidFill>
                  <a:schemeClr val="tx1"/>
                </a:solidFill>
                <a:latin typeface="Trebuchet MS"/>
                <a:ea typeface="+mn-ea"/>
                <a:cs typeface="Trebuchet M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12700">
              <a:spcBef>
                <a:spcPts val="55"/>
              </a:spcBef>
            </a:pPr>
            <a:r>
              <a:rPr lang="en-US" spc="-10" dirty="0">
                <a:solidFill>
                  <a:prstClr val="black"/>
                </a:solidFill>
                <a:latin typeface="Arial" panose="020B0604020202020204" pitchFamily="34" charset="0"/>
                <a:cs typeface="Arial" panose="020B0604020202020204" pitchFamily="34" charset="0"/>
              </a:rPr>
              <a:t>Page</a:t>
            </a:r>
            <a:r>
              <a:rPr lang="en-US" spc="-50" dirty="0">
                <a:solidFill>
                  <a:prstClr val="black"/>
                </a:solidFill>
                <a:latin typeface="Arial" panose="020B0604020202020204" pitchFamily="34" charset="0"/>
                <a:cs typeface="Arial" panose="020B0604020202020204" pitchFamily="34" charset="0"/>
              </a:rPr>
              <a:t> </a:t>
            </a:r>
            <a:fld id="{81D60167-4931-47E6-BA6A-407CBD079E47}" type="slidenum">
              <a:rPr smtClean="0">
                <a:solidFill>
                  <a:prstClr val="black"/>
                </a:solidFill>
                <a:latin typeface="Arial" panose="020B0604020202020204" pitchFamily="34" charset="0"/>
                <a:cs typeface="Arial" panose="020B0604020202020204" pitchFamily="34" charset="0"/>
              </a:rPr>
              <a:pPr marL="12700">
                <a:spcBef>
                  <a:spcPts val="55"/>
                </a:spcBef>
              </a:pPr>
              <a:t>7</a:t>
            </a:fld>
            <a:endParaRPr spc="-25" dirty="0">
              <a:solidFill>
                <a:prstClr val="black"/>
              </a:solidFill>
              <a:latin typeface="Arial" panose="020B0604020202020204" pitchFamily="34" charset="0"/>
              <a:cs typeface="Arial" panose="020B0604020202020204" pitchFamily="34" charset="0"/>
            </a:endParaRPr>
          </a:p>
        </p:txBody>
      </p:sp>
      <p:sp>
        <p:nvSpPr>
          <p:cNvPr id="8" name="object 14">
            <a:extLst>
              <a:ext uri="{FF2B5EF4-FFF2-40B4-BE49-F238E27FC236}">
                <a16:creationId xmlns:a16="http://schemas.microsoft.com/office/drawing/2014/main" id="{3093ADE7-8CE5-13C9-EA07-BD07E97AC863}"/>
              </a:ext>
            </a:extLst>
          </p:cNvPr>
          <p:cNvSpPr txBox="1">
            <a:spLocks/>
          </p:cNvSpPr>
          <p:nvPr/>
        </p:nvSpPr>
        <p:spPr>
          <a:xfrm>
            <a:off x="329231" y="68851"/>
            <a:ext cx="8485538" cy="428964"/>
          </a:xfrm>
          <a:prstGeom prst="rect">
            <a:avLst/>
          </a:prstGeom>
        </p:spPr>
        <p:txBody>
          <a:bodyPr vert="horz" wrap="square" lIns="0" tIns="13335" rIns="0" bIns="0" rtlCol="0" anchor="ctr">
            <a:spAutoFit/>
          </a:bodyPr>
          <a:lstStyle>
            <a:lvl1pPr algn="l" defTabSz="685800" rtl="0" eaLnBrk="1" latinLnBrk="0" hangingPunct="1">
              <a:lnSpc>
                <a:spcPct val="90000"/>
              </a:lnSpc>
              <a:spcBef>
                <a:spcPct val="0"/>
              </a:spcBef>
              <a:buNone/>
              <a:defRPr sz="2000" b="1" i="0" kern="1200">
                <a:solidFill>
                  <a:schemeClr val="tx1"/>
                </a:solidFill>
                <a:latin typeface="Arial"/>
                <a:ea typeface="+mj-ea"/>
                <a:cs typeface="Arial"/>
              </a:defRPr>
            </a:lvl1pPr>
          </a:lstStyle>
          <a:p>
            <a:pPr marL="12700" algn="ctr">
              <a:lnSpc>
                <a:spcPct val="100000"/>
              </a:lnSpc>
              <a:spcBef>
                <a:spcPts val="105"/>
              </a:spcBef>
            </a:pPr>
            <a:r>
              <a:rPr lang="en-US" sz="2700" spc="-10" dirty="0">
                <a:solidFill>
                  <a:srgbClr val="002D72"/>
                </a:solidFill>
                <a:latin typeface="Montserrat" pitchFamily="2" charset="0"/>
                <a:cs typeface="Trebuchet MS"/>
              </a:rPr>
              <a:t>How to Download and Prepare Roster Sheets</a:t>
            </a:r>
            <a:endParaRPr lang="en-US" sz="2700" dirty="0">
              <a:solidFill>
                <a:srgbClr val="002D72"/>
              </a:solidFill>
              <a:latin typeface="Montserrat" pitchFamily="2" charset="0"/>
              <a:cs typeface="Trebuchet MS"/>
            </a:endParaRPr>
          </a:p>
        </p:txBody>
      </p:sp>
      <p:pic>
        <p:nvPicPr>
          <p:cNvPr id="9" name="Picture 8">
            <a:extLst>
              <a:ext uri="{FF2B5EF4-FFF2-40B4-BE49-F238E27FC236}">
                <a16:creationId xmlns:a16="http://schemas.microsoft.com/office/drawing/2014/main" id="{4DA498B0-064C-4155-CE4D-59F24D3DFC9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rot="5400000">
            <a:off x="4481751" y="-1703575"/>
            <a:ext cx="38105" cy="4553585"/>
          </a:xfrm>
          <a:prstGeom prst="rect">
            <a:avLst/>
          </a:prstGeom>
        </p:spPr>
      </p:pic>
      <p:sp>
        <p:nvSpPr>
          <p:cNvPr id="12" name="object 13">
            <a:extLst>
              <a:ext uri="{FF2B5EF4-FFF2-40B4-BE49-F238E27FC236}">
                <a16:creationId xmlns:a16="http://schemas.microsoft.com/office/drawing/2014/main" id="{658633A3-806B-D19B-7D6C-4FC7BEA6E2F3}"/>
              </a:ext>
            </a:extLst>
          </p:cNvPr>
          <p:cNvSpPr/>
          <p:nvPr/>
        </p:nvSpPr>
        <p:spPr>
          <a:xfrm rot="16200000">
            <a:off x="8132782" y="1560451"/>
            <a:ext cx="314325" cy="577889"/>
          </a:xfrm>
          <a:custGeom>
            <a:avLst/>
            <a:gdLst/>
            <a:ahLst/>
            <a:cxnLst/>
            <a:rect l="l" t="t" r="r" b="b"/>
            <a:pathLst>
              <a:path w="314325" h="670560">
                <a:moveTo>
                  <a:pt x="156972" y="0"/>
                </a:moveTo>
                <a:lnTo>
                  <a:pt x="0" y="157480"/>
                </a:lnTo>
                <a:lnTo>
                  <a:pt x="78486" y="157480"/>
                </a:lnTo>
                <a:lnTo>
                  <a:pt x="78486" y="670560"/>
                </a:lnTo>
                <a:lnTo>
                  <a:pt x="235458" y="670560"/>
                </a:lnTo>
                <a:lnTo>
                  <a:pt x="235458" y="157480"/>
                </a:lnTo>
                <a:lnTo>
                  <a:pt x="313944" y="157480"/>
                </a:lnTo>
                <a:lnTo>
                  <a:pt x="156972" y="0"/>
                </a:lnTo>
                <a:close/>
              </a:path>
            </a:pathLst>
          </a:custGeom>
          <a:solidFill>
            <a:srgbClr val="C00000"/>
          </a:solidFill>
          <a:ln w="3175">
            <a:solidFill>
              <a:schemeClr val="tx1"/>
            </a:solidFill>
          </a:ln>
        </p:spPr>
        <p:txBody>
          <a:bodyPr wrap="square" lIns="0" tIns="0" rIns="0" bIns="0" rtlCol="0"/>
          <a:lstStyle/>
          <a:p>
            <a:endParaRPr dirty="0">
              <a:latin typeface="Arial" panose="020B0604020202020204" pitchFamily="34" charset="0"/>
              <a:cs typeface="Arial" panose="020B0604020202020204" pitchFamily="34" charset="0"/>
            </a:endParaRPr>
          </a:p>
        </p:txBody>
      </p:sp>
      <p:sp>
        <p:nvSpPr>
          <p:cNvPr id="13" name="object 7">
            <a:extLst>
              <a:ext uri="{FF2B5EF4-FFF2-40B4-BE49-F238E27FC236}">
                <a16:creationId xmlns:a16="http://schemas.microsoft.com/office/drawing/2014/main" id="{149D21DD-047D-56DC-D6F7-DEF6F559D9D3}"/>
              </a:ext>
            </a:extLst>
          </p:cNvPr>
          <p:cNvSpPr/>
          <p:nvPr/>
        </p:nvSpPr>
        <p:spPr>
          <a:xfrm>
            <a:off x="297192" y="3635308"/>
            <a:ext cx="487522" cy="1163405"/>
          </a:xfrm>
          <a:custGeom>
            <a:avLst/>
            <a:gdLst>
              <a:gd name="connsiteX0" fmla="*/ 629920 w 629920"/>
              <a:gd name="connsiteY0" fmla="*/ 0 h 980448"/>
              <a:gd name="connsiteX1" fmla="*/ 629920 w 629920"/>
              <a:gd name="connsiteY1" fmla="*/ 579120 h 980448"/>
              <a:gd name="connsiteX2" fmla="*/ 314961 w 629920"/>
              <a:gd name="connsiteY2" fmla="*/ 980448 h 980448"/>
              <a:gd name="connsiteX3" fmla="*/ 0 w 629920"/>
              <a:gd name="connsiteY3" fmla="*/ 579120 h 980448"/>
              <a:gd name="connsiteX4" fmla="*/ 0 w 629920"/>
              <a:gd name="connsiteY4" fmla="*/ 0 h 980448"/>
              <a:gd name="connsiteX5" fmla="*/ 314960 w 629920"/>
              <a:gd name="connsiteY5" fmla="*/ 314960 h 980448"/>
              <a:gd name="connsiteX6" fmla="*/ 629920 w 629920"/>
              <a:gd name="connsiteY6" fmla="*/ 0 h 980448"/>
              <a:gd name="connsiteX0" fmla="*/ 629920 w 629920"/>
              <a:gd name="connsiteY0" fmla="*/ 0 h 980448"/>
              <a:gd name="connsiteX1" fmla="*/ 629920 w 629920"/>
              <a:gd name="connsiteY1" fmla="*/ 579120 h 980448"/>
              <a:gd name="connsiteX2" fmla="*/ 314961 w 629920"/>
              <a:gd name="connsiteY2" fmla="*/ 980448 h 980448"/>
              <a:gd name="connsiteX3" fmla="*/ 0 w 629920"/>
              <a:gd name="connsiteY3" fmla="*/ 579120 h 980448"/>
              <a:gd name="connsiteX4" fmla="*/ 0 w 629920"/>
              <a:gd name="connsiteY4" fmla="*/ 0 h 980448"/>
              <a:gd name="connsiteX5" fmla="*/ 314961 w 629920"/>
              <a:gd name="connsiteY5" fmla="*/ 354065 h 980448"/>
              <a:gd name="connsiteX6" fmla="*/ 629920 w 629920"/>
              <a:gd name="connsiteY6" fmla="*/ 0 h 980448"/>
              <a:gd name="connsiteX0" fmla="*/ 629920 w 629920"/>
              <a:gd name="connsiteY0" fmla="*/ 0 h 980448"/>
              <a:gd name="connsiteX1" fmla="*/ 629920 w 629920"/>
              <a:gd name="connsiteY1" fmla="*/ 579120 h 980448"/>
              <a:gd name="connsiteX2" fmla="*/ 314961 w 629920"/>
              <a:gd name="connsiteY2" fmla="*/ 980448 h 980448"/>
              <a:gd name="connsiteX3" fmla="*/ 0 w 629920"/>
              <a:gd name="connsiteY3" fmla="*/ 579120 h 980448"/>
              <a:gd name="connsiteX4" fmla="*/ 0 w 629920"/>
              <a:gd name="connsiteY4" fmla="*/ 0 h 980448"/>
              <a:gd name="connsiteX5" fmla="*/ 339069 w 629920"/>
              <a:gd name="connsiteY5" fmla="*/ 103792 h 980448"/>
              <a:gd name="connsiteX6" fmla="*/ 629920 w 629920"/>
              <a:gd name="connsiteY6" fmla="*/ 0 h 980448"/>
              <a:gd name="connsiteX0" fmla="*/ 629920 w 629920"/>
              <a:gd name="connsiteY0" fmla="*/ 0 h 683613"/>
              <a:gd name="connsiteX1" fmla="*/ 629920 w 629920"/>
              <a:gd name="connsiteY1" fmla="*/ 579120 h 683613"/>
              <a:gd name="connsiteX2" fmla="*/ 327015 w 629920"/>
              <a:gd name="connsiteY2" fmla="*/ 683613 h 683613"/>
              <a:gd name="connsiteX3" fmla="*/ 0 w 629920"/>
              <a:gd name="connsiteY3" fmla="*/ 579120 h 683613"/>
              <a:gd name="connsiteX4" fmla="*/ 0 w 629920"/>
              <a:gd name="connsiteY4" fmla="*/ 0 h 683613"/>
              <a:gd name="connsiteX5" fmla="*/ 339069 w 629920"/>
              <a:gd name="connsiteY5" fmla="*/ 103792 h 683613"/>
              <a:gd name="connsiteX6" fmla="*/ 629920 w 629920"/>
              <a:gd name="connsiteY6" fmla="*/ 0 h 683613"/>
              <a:gd name="connsiteX0" fmla="*/ 629920 w 629920"/>
              <a:gd name="connsiteY0" fmla="*/ 0 h 683613"/>
              <a:gd name="connsiteX1" fmla="*/ 629920 w 629920"/>
              <a:gd name="connsiteY1" fmla="*/ 579120 h 683613"/>
              <a:gd name="connsiteX2" fmla="*/ 327015 w 629920"/>
              <a:gd name="connsiteY2" fmla="*/ 683613 h 683613"/>
              <a:gd name="connsiteX3" fmla="*/ 0 w 629920"/>
              <a:gd name="connsiteY3" fmla="*/ 579120 h 683613"/>
              <a:gd name="connsiteX4" fmla="*/ 0 w 629920"/>
              <a:gd name="connsiteY4" fmla="*/ 0 h 683613"/>
              <a:gd name="connsiteX5" fmla="*/ 339069 w 629920"/>
              <a:gd name="connsiteY5" fmla="*/ 92440 h 683613"/>
              <a:gd name="connsiteX6" fmla="*/ 629920 w 629920"/>
              <a:gd name="connsiteY6" fmla="*/ 0 h 683613"/>
              <a:gd name="connsiteX0" fmla="*/ 629920 w 629920"/>
              <a:gd name="connsiteY0" fmla="*/ 0 h 683613"/>
              <a:gd name="connsiteX1" fmla="*/ 629920 w 629920"/>
              <a:gd name="connsiteY1" fmla="*/ 579120 h 683613"/>
              <a:gd name="connsiteX2" fmla="*/ 327015 w 629920"/>
              <a:gd name="connsiteY2" fmla="*/ 683613 h 683613"/>
              <a:gd name="connsiteX3" fmla="*/ 0 w 629920"/>
              <a:gd name="connsiteY3" fmla="*/ 579120 h 683613"/>
              <a:gd name="connsiteX4" fmla="*/ 0 w 629920"/>
              <a:gd name="connsiteY4" fmla="*/ 0 h 683613"/>
              <a:gd name="connsiteX5" fmla="*/ 339069 w 629920"/>
              <a:gd name="connsiteY5" fmla="*/ 104469 h 683613"/>
              <a:gd name="connsiteX6" fmla="*/ 629920 w 629920"/>
              <a:gd name="connsiteY6" fmla="*/ 0 h 683613"/>
              <a:gd name="connsiteX0" fmla="*/ 629920 w 629920"/>
              <a:gd name="connsiteY0" fmla="*/ 0 h 683613"/>
              <a:gd name="connsiteX1" fmla="*/ 629920 w 629920"/>
              <a:gd name="connsiteY1" fmla="*/ 579120 h 683613"/>
              <a:gd name="connsiteX2" fmla="*/ 327015 w 629920"/>
              <a:gd name="connsiteY2" fmla="*/ 683613 h 683613"/>
              <a:gd name="connsiteX3" fmla="*/ 0 w 629920"/>
              <a:gd name="connsiteY3" fmla="*/ 579120 h 683613"/>
              <a:gd name="connsiteX4" fmla="*/ 0 w 629920"/>
              <a:gd name="connsiteY4" fmla="*/ 0 h 683613"/>
              <a:gd name="connsiteX5" fmla="*/ 339069 w 629920"/>
              <a:gd name="connsiteY5" fmla="*/ 92440 h 683613"/>
              <a:gd name="connsiteX6" fmla="*/ 629920 w 629920"/>
              <a:gd name="connsiteY6" fmla="*/ 0 h 683613"/>
              <a:gd name="connsiteX0" fmla="*/ 629920 w 629920"/>
              <a:gd name="connsiteY0" fmla="*/ 0 h 683613"/>
              <a:gd name="connsiteX1" fmla="*/ 629920 w 629920"/>
              <a:gd name="connsiteY1" fmla="*/ 579120 h 683613"/>
              <a:gd name="connsiteX2" fmla="*/ 327015 w 629920"/>
              <a:gd name="connsiteY2" fmla="*/ 683613 h 683613"/>
              <a:gd name="connsiteX3" fmla="*/ 0 w 629920"/>
              <a:gd name="connsiteY3" fmla="*/ 579120 h 683613"/>
              <a:gd name="connsiteX4" fmla="*/ 0 w 629920"/>
              <a:gd name="connsiteY4" fmla="*/ 0 h 683613"/>
              <a:gd name="connsiteX5" fmla="*/ 322064 w 629920"/>
              <a:gd name="connsiteY5" fmla="*/ 96450 h 683613"/>
              <a:gd name="connsiteX6" fmla="*/ 629920 w 629920"/>
              <a:gd name="connsiteY6" fmla="*/ 0 h 683613"/>
              <a:gd name="connsiteX0" fmla="*/ 629920 w 629920"/>
              <a:gd name="connsiteY0" fmla="*/ 0 h 683613"/>
              <a:gd name="connsiteX1" fmla="*/ 629920 w 629920"/>
              <a:gd name="connsiteY1" fmla="*/ 579120 h 683613"/>
              <a:gd name="connsiteX2" fmla="*/ 327015 w 629920"/>
              <a:gd name="connsiteY2" fmla="*/ 683613 h 683613"/>
              <a:gd name="connsiteX3" fmla="*/ 0 w 629920"/>
              <a:gd name="connsiteY3" fmla="*/ 579120 h 683613"/>
              <a:gd name="connsiteX4" fmla="*/ 0 w 629920"/>
              <a:gd name="connsiteY4" fmla="*/ 12029 h 683613"/>
              <a:gd name="connsiteX5" fmla="*/ 322064 w 629920"/>
              <a:gd name="connsiteY5" fmla="*/ 96450 h 683613"/>
              <a:gd name="connsiteX6" fmla="*/ 629920 w 629920"/>
              <a:gd name="connsiteY6" fmla="*/ 0 h 683613"/>
              <a:gd name="connsiteX0" fmla="*/ 629920 w 629920"/>
              <a:gd name="connsiteY0" fmla="*/ 0 h 683613"/>
              <a:gd name="connsiteX1" fmla="*/ 629920 w 629920"/>
              <a:gd name="connsiteY1" fmla="*/ 579120 h 683613"/>
              <a:gd name="connsiteX2" fmla="*/ 327015 w 629920"/>
              <a:gd name="connsiteY2" fmla="*/ 683613 h 683613"/>
              <a:gd name="connsiteX3" fmla="*/ 0 w 629920"/>
              <a:gd name="connsiteY3" fmla="*/ 579120 h 683613"/>
              <a:gd name="connsiteX4" fmla="*/ 0 w 629920"/>
              <a:gd name="connsiteY4" fmla="*/ 12029 h 683613"/>
              <a:gd name="connsiteX5" fmla="*/ 330881 w 629920"/>
              <a:gd name="connsiteY5" fmla="*/ 96450 h 683613"/>
              <a:gd name="connsiteX6" fmla="*/ 629920 w 629920"/>
              <a:gd name="connsiteY6" fmla="*/ 0 h 6836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29920" h="683613">
                <a:moveTo>
                  <a:pt x="629920" y="0"/>
                </a:moveTo>
                <a:lnTo>
                  <a:pt x="629920" y="579120"/>
                </a:lnTo>
                <a:lnTo>
                  <a:pt x="327015" y="683613"/>
                </a:lnTo>
                <a:lnTo>
                  <a:pt x="0" y="579120"/>
                </a:lnTo>
                <a:lnTo>
                  <a:pt x="0" y="12029"/>
                </a:lnTo>
                <a:lnTo>
                  <a:pt x="330881" y="96450"/>
                </a:lnTo>
                <a:lnTo>
                  <a:pt x="629920" y="0"/>
                </a:lnTo>
                <a:close/>
              </a:path>
            </a:pathLst>
          </a:custGeom>
          <a:solidFill>
            <a:srgbClr val="910048"/>
          </a:solidFill>
          <a:ln w="12700">
            <a:solidFill>
              <a:schemeClr val="tx1"/>
            </a:solidFill>
          </a:ln>
        </p:spPr>
        <p:txBody>
          <a:bodyPr wrap="square" lIns="0" tIns="0" rIns="0" bIns="0" rtlCol="0"/>
          <a:lstStyle/>
          <a:p>
            <a:endParaRPr/>
          </a:p>
        </p:txBody>
      </p:sp>
      <p:sp>
        <p:nvSpPr>
          <p:cNvPr id="17" name="object 7">
            <a:extLst>
              <a:ext uri="{FF2B5EF4-FFF2-40B4-BE49-F238E27FC236}">
                <a16:creationId xmlns:a16="http://schemas.microsoft.com/office/drawing/2014/main" id="{F5A3F4F9-E625-059F-699A-ABF34F04A522}"/>
              </a:ext>
            </a:extLst>
          </p:cNvPr>
          <p:cNvSpPr/>
          <p:nvPr/>
        </p:nvSpPr>
        <p:spPr>
          <a:xfrm>
            <a:off x="301514" y="682524"/>
            <a:ext cx="453355" cy="424217"/>
          </a:xfrm>
          <a:custGeom>
            <a:avLst/>
            <a:gdLst>
              <a:gd name="connsiteX0" fmla="*/ 629920 w 629920"/>
              <a:gd name="connsiteY0" fmla="*/ 0 h 980448"/>
              <a:gd name="connsiteX1" fmla="*/ 629920 w 629920"/>
              <a:gd name="connsiteY1" fmla="*/ 579120 h 980448"/>
              <a:gd name="connsiteX2" fmla="*/ 314961 w 629920"/>
              <a:gd name="connsiteY2" fmla="*/ 980448 h 980448"/>
              <a:gd name="connsiteX3" fmla="*/ 0 w 629920"/>
              <a:gd name="connsiteY3" fmla="*/ 579120 h 980448"/>
              <a:gd name="connsiteX4" fmla="*/ 0 w 629920"/>
              <a:gd name="connsiteY4" fmla="*/ 0 h 980448"/>
              <a:gd name="connsiteX5" fmla="*/ 314960 w 629920"/>
              <a:gd name="connsiteY5" fmla="*/ 314960 h 980448"/>
              <a:gd name="connsiteX6" fmla="*/ 629920 w 629920"/>
              <a:gd name="connsiteY6" fmla="*/ 0 h 980448"/>
              <a:gd name="connsiteX0" fmla="*/ 629920 w 629920"/>
              <a:gd name="connsiteY0" fmla="*/ 0 h 918573"/>
              <a:gd name="connsiteX1" fmla="*/ 629920 w 629920"/>
              <a:gd name="connsiteY1" fmla="*/ 579120 h 918573"/>
              <a:gd name="connsiteX2" fmla="*/ 314961 w 629920"/>
              <a:gd name="connsiteY2" fmla="*/ 918573 h 918573"/>
              <a:gd name="connsiteX3" fmla="*/ 0 w 629920"/>
              <a:gd name="connsiteY3" fmla="*/ 579120 h 918573"/>
              <a:gd name="connsiteX4" fmla="*/ 0 w 629920"/>
              <a:gd name="connsiteY4" fmla="*/ 0 h 918573"/>
              <a:gd name="connsiteX5" fmla="*/ 314960 w 629920"/>
              <a:gd name="connsiteY5" fmla="*/ 314960 h 918573"/>
              <a:gd name="connsiteX6" fmla="*/ 629920 w 629920"/>
              <a:gd name="connsiteY6" fmla="*/ 0 h 9185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29920" h="918573">
                <a:moveTo>
                  <a:pt x="629920" y="0"/>
                </a:moveTo>
                <a:lnTo>
                  <a:pt x="629920" y="579120"/>
                </a:lnTo>
                <a:lnTo>
                  <a:pt x="314961" y="918573"/>
                </a:lnTo>
                <a:lnTo>
                  <a:pt x="0" y="579120"/>
                </a:lnTo>
                <a:lnTo>
                  <a:pt x="0" y="0"/>
                </a:lnTo>
                <a:lnTo>
                  <a:pt x="314960" y="314960"/>
                </a:lnTo>
                <a:lnTo>
                  <a:pt x="629920" y="0"/>
                </a:lnTo>
                <a:close/>
              </a:path>
            </a:pathLst>
          </a:custGeom>
          <a:solidFill>
            <a:srgbClr val="002D72"/>
          </a:solidFill>
          <a:ln w="12700">
            <a:solidFill>
              <a:schemeClr val="tx1"/>
            </a:solidFill>
          </a:ln>
        </p:spPr>
        <p:txBody>
          <a:bodyPr wrap="square" lIns="0" tIns="0" rIns="0" bIns="0" rtlCol="0"/>
          <a:lstStyle/>
          <a:p>
            <a:endParaRPr/>
          </a:p>
        </p:txBody>
      </p:sp>
      <p:sp>
        <p:nvSpPr>
          <p:cNvPr id="18" name="object 7">
            <a:extLst>
              <a:ext uri="{FF2B5EF4-FFF2-40B4-BE49-F238E27FC236}">
                <a16:creationId xmlns:a16="http://schemas.microsoft.com/office/drawing/2014/main" id="{56161EA0-6AC2-7209-F090-7BC7938B2602}"/>
              </a:ext>
            </a:extLst>
          </p:cNvPr>
          <p:cNvSpPr/>
          <p:nvPr/>
        </p:nvSpPr>
        <p:spPr>
          <a:xfrm>
            <a:off x="297193" y="2951149"/>
            <a:ext cx="485745" cy="419155"/>
          </a:xfrm>
          <a:custGeom>
            <a:avLst/>
            <a:gdLst>
              <a:gd name="connsiteX0" fmla="*/ 629920 w 629920"/>
              <a:gd name="connsiteY0" fmla="*/ 0 h 980448"/>
              <a:gd name="connsiteX1" fmla="*/ 629920 w 629920"/>
              <a:gd name="connsiteY1" fmla="*/ 579120 h 980448"/>
              <a:gd name="connsiteX2" fmla="*/ 314961 w 629920"/>
              <a:gd name="connsiteY2" fmla="*/ 980448 h 980448"/>
              <a:gd name="connsiteX3" fmla="*/ 0 w 629920"/>
              <a:gd name="connsiteY3" fmla="*/ 579120 h 980448"/>
              <a:gd name="connsiteX4" fmla="*/ 0 w 629920"/>
              <a:gd name="connsiteY4" fmla="*/ 0 h 980448"/>
              <a:gd name="connsiteX5" fmla="*/ 314960 w 629920"/>
              <a:gd name="connsiteY5" fmla="*/ 314960 h 980448"/>
              <a:gd name="connsiteX6" fmla="*/ 629920 w 629920"/>
              <a:gd name="connsiteY6" fmla="*/ 0 h 980448"/>
              <a:gd name="connsiteX0" fmla="*/ 629920 w 629920"/>
              <a:gd name="connsiteY0" fmla="*/ 0 h 980448"/>
              <a:gd name="connsiteX1" fmla="*/ 629920 w 629920"/>
              <a:gd name="connsiteY1" fmla="*/ 579120 h 980448"/>
              <a:gd name="connsiteX2" fmla="*/ 314961 w 629920"/>
              <a:gd name="connsiteY2" fmla="*/ 980448 h 980448"/>
              <a:gd name="connsiteX3" fmla="*/ 0 w 629920"/>
              <a:gd name="connsiteY3" fmla="*/ 579120 h 980448"/>
              <a:gd name="connsiteX4" fmla="*/ 0 w 629920"/>
              <a:gd name="connsiteY4" fmla="*/ 0 h 980448"/>
              <a:gd name="connsiteX5" fmla="*/ 314961 w 629920"/>
              <a:gd name="connsiteY5" fmla="*/ 354065 h 980448"/>
              <a:gd name="connsiteX6" fmla="*/ 629920 w 629920"/>
              <a:gd name="connsiteY6" fmla="*/ 0 h 980448"/>
              <a:gd name="connsiteX0" fmla="*/ 629920 w 629920"/>
              <a:gd name="connsiteY0" fmla="*/ 0 h 934792"/>
              <a:gd name="connsiteX1" fmla="*/ 629920 w 629920"/>
              <a:gd name="connsiteY1" fmla="*/ 579120 h 934792"/>
              <a:gd name="connsiteX2" fmla="*/ 314961 w 629920"/>
              <a:gd name="connsiteY2" fmla="*/ 934792 h 934792"/>
              <a:gd name="connsiteX3" fmla="*/ 0 w 629920"/>
              <a:gd name="connsiteY3" fmla="*/ 579120 h 934792"/>
              <a:gd name="connsiteX4" fmla="*/ 0 w 629920"/>
              <a:gd name="connsiteY4" fmla="*/ 0 h 934792"/>
              <a:gd name="connsiteX5" fmla="*/ 314961 w 629920"/>
              <a:gd name="connsiteY5" fmla="*/ 354065 h 934792"/>
              <a:gd name="connsiteX6" fmla="*/ 629920 w 629920"/>
              <a:gd name="connsiteY6" fmla="*/ 0 h 9347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29920" h="934792">
                <a:moveTo>
                  <a:pt x="629920" y="0"/>
                </a:moveTo>
                <a:lnTo>
                  <a:pt x="629920" y="579120"/>
                </a:lnTo>
                <a:lnTo>
                  <a:pt x="314961" y="934792"/>
                </a:lnTo>
                <a:lnTo>
                  <a:pt x="0" y="579120"/>
                </a:lnTo>
                <a:lnTo>
                  <a:pt x="0" y="0"/>
                </a:lnTo>
                <a:lnTo>
                  <a:pt x="314961" y="354065"/>
                </a:lnTo>
                <a:lnTo>
                  <a:pt x="629920" y="0"/>
                </a:lnTo>
                <a:close/>
              </a:path>
            </a:pathLst>
          </a:custGeom>
          <a:solidFill>
            <a:srgbClr val="CB6015"/>
          </a:solidFill>
          <a:ln w="12700">
            <a:solidFill>
              <a:schemeClr val="tx1"/>
            </a:solidFill>
          </a:ln>
        </p:spPr>
        <p:txBody>
          <a:bodyPr wrap="square" lIns="0" tIns="0" rIns="0" bIns="0" rtlCol="0"/>
          <a:lstStyle/>
          <a:p>
            <a:endParaRPr/>
          </a:p>
        </p:txBody>
      </p:sp>
      <p:sp>
        <p:nvSpPr>
          <p:cNvPr id="19" name="object 13">
            <a:extLst>
              <a:ext uri="{FF2B5EF4-FFF2-40B4-BE49-F238E27FC236}">
                <a16:creationId xmlns:a16="http://schemas.microsoft.com/office/drawing/2014/main" id="{A596582B-4267-0F47-26A8-33B1C9D4AD8B}"/>
              </a:ext>
            </a:extLst>
          </p:cNvPr>
          <p:cNvSpPr/>
          <p:nvPr/>
        </p:nvSpPr>
        <p:spPr>
          <a:xfrm>
            <a:off x="297192" y="2440854"/>
            <a:ext cx="479743" cy="580815"/>
          </a:xfrm>
          <a:custGeom>
            <a:avLst/>
            <a:gdLst>
              <a:gd name="connsiteX0" fmla="*/ 629920 w 629920"/>
              <a:gd name="connsiteY0" fmla="*/ 0 h 894080"/>
              <a:gd name="connsiteX1" fmla="*/ 629920 w 629920"/>
              <a:gd name="connsiteY1" fmla="*/ 579120 h 894080"/>
              <a:gd name="connsiteX2" fmla="*/ 314960 w 629920"/>
              <a:gd name="connsiteY2" fmla="*/ 894080 h 894080"/>
              <a:gd name="connsiteX3" fmla="*/ 0 w 629920"/>
              <a:gd name="connsiteY3" fmla="*/ 579120 h 894080"/>
              <a:gd name="connsiteX4" fmla="*/ 0 w 629920"/>
              <a:gd name="connsiteY4" fmla="*/ 0 h 894080"/>
              <a:gd name="connsiteX5" fmla="*/ 305861 w 629920"/>
              <a:gd name="connsiteY5" fmla="*/ 223975 h 894080"/>
              <a:gd name="connsiteX6" fmla="*/ 629920 w 629920"/>
              <a:gd name="connsiteY6" fmla="*/ 0 h 894080"/>
              <a:gd name="connsiteX0" fmla="*/ 629920 w 629920"/>
              <a:gd name="connsiteY0" fmla="*/ 0 h 894080"/>
              <a:gd name="connsiteX1" fmla="*/ 629920 w 629920"/>
              <a:gd name="connsiteY1" fmla="*/ 579120 h 894080"/>
              <a:gd name="connsiteX2" fmla="*/ 314960 w 629920"/>
              <a:gd name="connsiteY2" fmla="*/ 894080 h 894080"/>
              <a:gd name="connsiteX3" fmla="*/ 0 w 629920"/>
              <a:gd name="connsiteY3" fmla="*/ 579120 h 894080"/>
              <a:gd name="connsiteX4" fmla="*/ 0 w 629920"/>
              <a:gd name="connsiteY4" fmla="*/ 0 h 894080"/>
              <a:gd name="connsiteX5" fmla="*/ 305861 w 629920"/>
              <a:gd name="connsiteY5" fmla="*/ 251271 h 894080"/>
              <a:gd name="connsiteX6" fmla="*/ 629920 w 629920"/>
              <a:gd name="connsiteY6" fmla="*/ 0 h 894080"/>
              <a:gd name="connsiteX0" fmla="*/ 629920 w 629920"/>
              <a:gd name="connsiteY0" fmla="*/ 0 h 830331"/>
              <a:gd name="connsiteX1" fmla="*/ 629920 w 629920"/>
              <a:gd name="connsiteY1" fmla="*/ 579120 h 830331"/>
              <a:gd name="connsiteX2" fmla="*/ 314960 w 629920"/>
              <a:gd name="connsiteY2" fmla="*/ 830331 h 830331"/>
              <a:gd name="connsiteX3" fmla="*/ 0 w 629920"/>
              <a:gd name="connsiteY3" fmla="*/ 579120 h 830331"/>
              <a:gd name="connsiteX4" fmla="*/ 0 w 629920"/>
              <a:gd name="connsiteY4" fmla="*/ 0 h 830331"/>
              <a:gd name="connsiteX5" fmla="*/ 305861 w 629920"/>
              <a:gd name="connsiteY5" fmla="*/ 251271 h 830331"/>
              <a:gd name="connsiteX6" fmla="*/ 629920 w 629920"/>
              <a:gd name="connsiteY6" fmla="*/ 0 h 830331"/>
              <a:gd name="connsiteX0" fmla="*/ 629920 w 629920"/>
              <a:gd name="connsiteY0" fmla="*/ 0 h 830331"/>
              <a:gd name="connsiteX1" fmla="*/ 629920 w 629920"/>
              <a:gd name="connsiteY1" fmla="*/ 579120 h 830331"/>
              <a:gd name="connsiteX2" fmla="*/ 314960 w 629920"/>
              <a:gd name="connsiteY2" fmla="*/ 830331 h 830331"/>
              <a:gd name="connsiteX3" fmla="*/ 0 w 629920"/>
              <a:gd name="connsiteY3" fmla="*/ 579120 h 830331"/>
              <a:gd name="connsiteX4" fmla="*/ 0 w 629920"/>
              <a:gd name="connsiteY4" fmla="*/ 0 h 830331"/>
              <a:gd name="connsiteX5" fmla="*/ 329767 w 629920"/>
              <a:gd name="connsiteY5" fmla="*/ 259240 h 830331"/>
              <a:gd name="connsiteX6" fmla="*/ 629920 w 629920"/>
              <a:gd name="connsiteY6" fmla="*/ 0 h 830331"/>
              <a:gd name="connsiteX0" fmla="*/ 629920 w 629920"/>
              <a:gd name="connsiteY0" fmla="*/ 0 h 830331"/>
              <a:gd name="connsiteX1" fmla="*/ 629920 w 629920"/>
              <a:gd name="connsiteY1" fmla="*/ 579120 h 830331"/>
              <a:gd name="connsiteX2" fmla="*/ 314960 w 629920"/>
              <a:gd name="connsiteY2" fmla="*/ 830331 h 830331"/>
              <a:gd name="connsiteX3" fmla="*/ 0 w 629920"/>
              <a:gd name="connsiteY3" fmla="*/ 579120 h 830331"/>
              <a:gd name="connsiteX4" fmla="*/ 0 w 629920"/>
              <a:gd name="connsiteY4" fmla="*/ 0 h 830331"/>
              <a:gd name="connsiteX5" fmla="*/ 313829 w 629920"/>
              <a:gd name="connsiteY5" fmla="*/ 251272 h 830331"/>
              <a:gd name="connsiteX6" fmla="*/ 629920 w 629920"/>
              <a:gd name="connsiteY6" fmla="*/ 0 h 830331"/>
              <a:gd name="connsiteX0" fmla="*/ 629920 w 629920"/>
              <a:gd name="connsiteY0" fmla="*/ 0 h 806013"/>
              <a:gd name="connsiteX1" fmla="*/ 629920 w 629920"/>
              <a:gd name="connsiteY1" fmla="*/ 579120 h 806013"/>
              <a:gd name="connsiteX2" fmla="*/ 346835 w 629920"/>
              <a:gd name="connsiteY2" fmla="*/ 806013 h 806013"/>
              <a:gd name="connsiteX3" fmla="*/ 0 w 629920"/>
              <a:gd name="connsiteY3" fmla="*/ 579120 h 806013"/>
              <a:gd name="connsiteX4" fmla="*/ 0 w 629920"/>
              <a:gd name="connsiteY4" fmla="*/ 0 h 806013"/>
              <a:gd name="connsiteX5" fmla="*/ 313829 w 629920"/>
              <a:gd name="connsiteY5" fmla="*/ 251272 h 806013"/>
              <a:gd name="connsiteX6" fmla="*/ 629920 w 629920"/>
              <a:gd name="connsiteY6" fmla="*/ 0 h 806013"/>
              <a:gd name="connsiteX0" fmla="*/ 629920 w 629920"/>
              <a:gd name="connsiteY0" fmla="*/ 0 h 806013"/>
              <a:gd name="connsiteX1" fmla="*/ 629920 w 629920"/>
              <a:gd name="connsiteY1" fmla="*/ 579120 h 806013"/>
              <a:gd name="connsiteX2" fmla="*/ 346835 w 629920"/>
              <a:gd name="connsiteY2" fmla="*/ 806013 h 806013"/>
              <a:gd name="connsiteX3" fmla="*/ 0 w 629920"/>
              <a:gd name="connsiteY3" fmla="*/ 579120 h 806013"/>
              <a:gd name="connsiteX4" fmla="*/ 0 w 629920"/>
              <a:gd name="connsiteY4" fmla="*/ 0 h 806013"/>
              <a:gd name="connsiteX5" fmla="*/ 337736 w 629920"/>
              <a:gd name="connsiteY5" fmla="*/ 251272 h 806013"/>
              <a:gd name="connsiteX6" fmla="*/ 629920 w 629920"/>
              <a:gd name="connsiteY6" fmla="*/ 0 h 806013"/>
              <a:gd name="connsiteX0" fmla="*/ 629920 w 629920"/>
              <a:gd name="connsiteY0" fmla="*/ 0 h 806013"/>
              <a:gd name="connsiteX1" fmla="*/ 629920 w 629920"/>
              <a:gd name="connsiteY1" fmla="*/ 579120 h 806013"/>
              <a:gd name="connsiteX2" fmla="*/ 346835 w 629920"/>
              <a:gd name="connsiteY2" fmla="*/ 806013 h 806013"/>
              <a:gd name="connsiteX3" fmla="*/ 0 w 629920"/>
              <a:gd name="connsiteY3" fmla="*/ 579120 h 806013"/>
              <a:gd name="connsiteX4" fmla="*/ 0 w 629920"/>
              <a:gd name="connsiteY4" fmla="*/ 0 h 806013"/>
              <a:gd name="connsiteX5" fmla="*/ 329767 w 629920"/>
              <a:gd name="connsiteY5" fmla="*/ 251272 h 806013"/>
              <a:gd name="connsiteX6" fmla="*/ 629920 w 629920"/>
              <a:gd name="connsiteY6" fmla="*/ 0 h 806013"/>
              <a:gd name="connsiteX0" fmla="*/ 629920 w 629920"/>
              <a:gd name="connsiteY0" fmla="*/ 0 h 806013"/>
              <a:gd name="connsiteX1" fmla="*/ 629920 w 629920"/>
              <a:gd name="connsiteY1" fmla="*/ 579120 h 806013"/>
              <a:gd name="connsiteX2" fmla="*/ 338865 w 629920"/>
              <a:gd name="connsiteY2" fmla="*/ 806013 h 806013"/>
              <a:gd name="connsiteX3" fmla="*/ 0 w 629920"/>
              <a:gd name="connsiteY3" fmla="*/ 579120 h 806013"/>
              <a:gd name="connsiteX4" fmla="*/ 0 w 629920"/>
              <a:gd name="connsiteY4" fmla="*/ 0 h 806013"/>
              <a:gd name="connsiteX5" fmla="*/ 329767 w 629920"/>
              <a:gd name="connsiteY5" fmla="*/ 251272 h 806013"/>
              <a:gd name="connsiteX6" fmla="*/ 629920 w 629920"/>
              <a:gd name="connsiteY6" fmla="*/ 0 h 806013"/>
              <a:gd name="connsiteX0" fmla="*/ 629920 w 629920"/>
              <a:gd name="connsiteY0" fmla="*/ 0 h 797908"/>
              <a:gd name="connsiteX1" fmla="*/ 629920 w 629920"/>
              <a:gd name="connsiteY1" fmla="*/ 579120 h 797908"/>
              <a:gd name="connsiteX2" fmla="*/ 338865 w 629920"/>
              <a:gd name="connsiteY2" fmla="*/ 797908 h 797908"/>
              <a:gd name="connsiteX3" fmla="*/ 0 w 629920"/>
              <a:gd name="connsiteY3" fmla="*/ 579120 h 797908"/>
              <a:gd name="connsiteX4" fmla="*/ 0 w 629920"/>
              <a:gd name="connsiteY4" fmla="*/ 0 h 797908"/>
              <a:gd name="connsiteX5" fmla="*/ 329767 w 629920"/>
              <a:gd name="connsiteY5" fmla="*/ 251272 h 797908"/>
              <a:gd name="connsiteX6" fmla="*/ 629920 w 629920"/>
              <a:gd name="connsiteY6" fmla="*/ 0 h 797908"/>
              <a:gd name="connsiteX0" fmla="*/ 629920 w 629920"/>
              <a:gd name="connsiteY0" fmla="*/ 0 h 787784"/>
              <a:gd name="connsiteX1" fmla="*/ 629920 w 629920"/>
              <a:gd name="connsiteY1" fmla="*/ 579120 h 787784"/>
              <a:gd name="connsiteX2" fmla="*/ 323936 w 629920"/>
              <a:gd name="connsiteY2" fmla="*/ 787784 h 787784"/>
              <a:gd name="connsiteX3" fmla="*/ 0 w 629920"/>
              <a:gd name="connsiteY3" fmla="*/ 579120 h 787784"/>
              <a:gd name="connsiteX4" fmla="*/ 0 w 629920"/>
              <a:gd name="connsiteY4" fmla="*/ 0 h 787784"/>
              <a:gd name="connsiteX5" fmla="*/ 329767 w 629920"/>
              <a:gd name="connsiteY5" fmla="*/ 251272 h 787784"/>
              <a:gd name="connsiteX6" fmla="*/ 629920 w 629920"/>
              <a:gd name="connsiteY6" fmla="*/ 0 h 787784"/>
              <a:gd name="connsiteX0" fmla="*/ 629920 w 629920"/>
              <a:gd name="connsiteY0" fmla="*/ 0 h 787784"/>
              <a:gd name="connsiteX1" fmla="*/ 629920 w 629920"/>
              <a:gd name="connsiteY1" fmla="*/ 579120 h 787784"/>
              <a:gd name="connsiteX2" fmla="*/ 323936 w 629920"/>
              <a:gd name="connsiteY2" fmla="*/ 787784 h 787784"/>
              <a:gd name="connsiteX3" fmla="*/ 0 w 629920"/>
              <a:gd name="connsiteY3" fmla="*/ 554802 h 787784"/>
              <a:gd name="connsiteX4" fmla="*/ 0 w 629920"/>
              <a:gd name="connsiteY4" fmla="*/ 0 h 787784"/>
              <a:gd name="connsiteX5" fmla="*/ 329767 w 629920"/>
              <a:gd name="connsiteY5" fmla="*/ 251272 h 787784"/>
              <a:gd name="connsiteX6" fmla="*/ 629920 w 629920"/>
              <a:gd name="connsiteY6" fmla="*/ 0 h 7877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29920" h="787784">
                <a:moveTo>
                  <a:pt x="629920" y="0"/>
                </a:moveTo>
                <a:lnTo>
                  <a:pt x="629920" y="579120"/>
                </a:lnTo>
                <a:lnTo>
                  <a:pt x="323936" y="787784"/>
                </a:lnTo>
                <a:lnTo>
                  <a:pt x="0" y="554802"/>
                </a:lnTo>
                <a:lnTo>
                  <a:pt x="0" y="0"/>
                </a:lnTo>
                <a:lnTo>
                  <a:pt x="329767" y="251272"/>
                </a:lnTo>
                <a:lnTo>
                  <a:pt x="629920" y="0"/>
                </a:lnTo>
                <a:close/>
              </a:path>
            </a:pathLst>
          </a:custGeom>
          <a:solidFill>
            <a:srgbClr val="910048"/>
          </a:solidFill>
          <a:ln w="12700">
            <a:solidFill>
              <a:schemeClr val="tx1"/>
            </a:solidFill>
          </a:ln>
        </p:spPr>
        <p:txBody>
          <a:bodyPr wrap="square" lIns="0" tIns="0" rIns="0" bIns="0" rtlCol="0"/>
          <a:lstStyle/>
          <a:p>
            <a:endParaRPr dirty="0"/>
          </a:p>
        </p:txBody>
      </p:sp>
      <p:sp>
        <p:nvSpPr>
          <p:cNvPr id="20" name="object 13">
            <a:extLst>
              <a:ext uri="{FF2B5EF4-FFF2-40B4-BE49-F238E27FC236}">
                <a16:creationId xmlns:a16="http://schemas.microsoft.com/office/drawing/2014/main" id="{97293420-E618-869B-D4AE-BB67CA109D0C}"/>
              </a:ext>
            </a:extLst>
          </p:cNvPr>
          <p:cNvSpPr/>
          <p:nvPr/>
        </p:nvSpPr>
        <p:spPr>
          <a:xfrm>
            <a:off x="297373" y="1921110"/>
            <a:ext cx="472440" cy="610459"/>
          </a:xfrm>
          <a:custGeom>
            <a:avLst/>
            <a:gdLst>
              <a:gd name="connsiteX0" fmla="*/ 629920 w 629920"/>
              <a:gd name="connsiteY0" fmla="*/ 0 h 894080"/>
              <a:gd name="connsiteX1" fmla="*/ 629920 w 629920"/>
              <a:gd name="connsiteY1" fmla="*/ 579120 h 894080"/>
              <a:gd name="connsiteX2" fmla="*/ 314960 w 629920"/>
              <a:gd name="connsiteY2" fmla="*/ 894080 h 894080"/>
              <a:gd name="connsiteX3" fmla="*/ 0 w 629920"/>
              <a:gd name="connsiteY3" fmla="*/ 579120 h 894080"/>
              <a:gd name="connsiteX4" fmla="*/ 0 w 629920"/>
              <a:gd name="connsiteY4" fmla="*/ 0 h 894080"/>
              <a:gd name="connsiteX5" fmla="*/ 305861 w 629920"/>
              <a:gd name="connsiteY5" fmla="*/ 223975 h 894080"/>
              <a:gd name="connsiteX6" fmla="*/ 629920 w 629920"/>
              <a:gd name="connsiteY6" fmla="*/ 0 h 894080"/>
              <a:gd name="connsiteX0" fmla="*/ 629920 w 629920"/>
              <a:gd name="connsiteY0" fmla="*/ 0 h 894080"/>
              <a:gd name="connsiteX1" fmla="*/ 629920 w 629920"/>
              <a:gd name="connsiteY1" fmla="*/ 579120 h 894080"/>
              <a:gd name="connsiteX2" fmla="*/ 314960 w 629920"/>
              <a:gd name="connsiteY2" fmla="*/ 894080 h 894080"/>
              <a:gd name="connsiteX3" fmla="*/ 0 w 629920"/>
              <a:gd name="connsiteY3" fmla="*/ 579120 h 894080"/>
              <a:gd name="connsiteX4" fmla="*/ 0 w 629920"/>
              <a:gd name="connsiteY4" fmla="*/ 0 h 894080"/>
              <a:gd name="connsiteX5" fmla="*/ 305861 w 629920"/>
              <a:gd name="connsiteY5" fmla="*/ 251271 h 894080"/>
              <a:gd name="connsiteX6" fmla="*/ 629920 w 629920"/>
              <a:gd name="connsiteY6" fmla="*/ 0 h 894080"/>
              <a:gd name="connsiteX0" fmla="*/ 629920 w 629920"/>
              <a:gd name="connsiteY0" fmla="*/ 0 h 830331"/>
              <a:gd name="connsiteX1" fmla="*/ 629920 w 629920"/>
              <a:gd name="connsiteY1" fmla="*/ 579120 h 830331"/>
              <a:gd name="connsiteX2" fmla="*/ 314960 w 629920"/>
              <a:gd name="connsiteY2" fmla="*/ 830331 h 830331"/>
              <a:gd name="connsiteX3" fmla="*/ 0 w 629920"/>
              <a:gd name="connsiteY3" fmla="*/ 579120 h 830331"/>
              <a:gd name="connsiteX4" fmla="*/ 0 w 629920"/>
              <a:gd name="connsiteY4" fmla="*/ 0 h 830331"/>
              <a:gd name="connsiteX5" fmla="*/ 305861 w 629920"/>
              <a:gd name="connsiteY5" fmla="*/ 251271 h 830331"/>
              <a:gd name="connsiteX6" fmla="*/ 629920 w 629920"/>
              <a:gd name="connsiteY6" fmla="*/ 0 h 830331"/>
              <a:gd name="connsiteX0" fmla="*/ 629920 w 629920"/>
              <a:gd name="connsiteY0" fmla="*/ 0 h 830331"/>
              <a:gd name="connsiteX1" fmla="*/ 629920 w 629920"/>
              <a:gd name="connsiteY1" fmla="*/ 579120 h 830331"/>
              <a:gd name="connsiteX2" fmla="*/ 314960 w 629920"/>
              <a:gd name="connsiteY2" fmla="*/ 830331 h 830331"/>
              <a:gd name="connsiteX3" fmla="*/ 0 w 629920"/>
              <a:gd name="connsiteY3" fmla="*/ 579120 h 830331"/>
              <a:gd name="connsiteX4" fmla="*/ 0 w 629920"/>
              <a:gd name="connsiteY4" fmla="*/ 0 h 830331"/>
              <a:gd name="connsiteX5" fmla="*/ 329767 w 629920"/>
              <a:gd name="connsiteY5" fmla="*/ 259240 h 830331"/>
              <a:gd name="connsiteX6" fmla="*/ 629920 w 629920"/>
              <a:gd name="connsiteY6" fmla="*/ 0 h 830331"/>
              <a:gd name="connsiteX0" fmla="*/ 629920 w 629920"/>
              <a:gd name="connsiteY0" fmla="*/ 0 h 830331"/>
              <a:gd name="connsiteX1" fmla="*/ 629920 w 629920"/>
              <a:gd name="connsiteY1" fmla="*/ 579120 h 830331"/>
              <a:gd name="connsiteX2" fmla="*/ 314960 w 629920"/>
              <a:gd name="connsiteY2" fmla="*/ 830331 h 830331"/>
              <a:gd name="connsiteX3" fmla="*/ 0 w 629920"/>
              <a:gd name="connsiteY3" fmla="*/ 579120 h 830331"/>
              <a:gd name="connsiteX4" fmla="*/ 0 w 629920"/>
              <a:gd name="connsiteY4" fmla="*/ 0 h 830331"/>
              <a:gd name="connsiteX5" fmla="*/ 313829 w 629920"/>
              <a:gd name="connsiteY5" fmla="*/ 251272 h 830331"/>
              <a:gd name="connsiteX6" fmla="*/ 629920 w 629920"/>
              <a:gd name="connsiteY6" fmla="*/ 0 h 8303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29920" h="830331">
                <a:moveTo>
                  <a:pt x="629920" y="0"/>
                </a:moveTo>
                <a:lnTo>
                  <a:pt x="629920" y="579120"/>
                </a:lnTo>
                <a:lnTo>
                  <a:pt x="314960" y="830331"/>
                </a:lnTo>
                <a:lnTo>
                  <a:pt x="0" y="579120"/>
                </a:lnTo>
                <a:lnTo>
                  <a:pt x="0" y="0"/>
                </a:lnTo>
                <a:lnTo>
                  <a:pt x="313829" y="251272"/>
                </a:lnTo>
                <a:lnTo>
                  <a:pt x="629920" y="0"/>
                </a:lnTo>
                <a:close/>
              </a:path>
            </a:pathLst>
          </a:custGeom>
          <a:solidFill>
            <a:srgbClr val="002D72"/>
          </a:solidFill>
          <a:ln w="12700">
            <a:solidFill>
              <a:schemeClr val="tx1"/>
            </a:solidFill>
          </a:ln>
        </p:spPr>
        <p:txBody>
          <a:bodyPr wrap="square" lIns="0" tIns="0" rIns="0" bIns="0" rtlCol="0"/>
          <a:lstStyle/>
          <a:p>
            <a:endParaRPr dirty="0"/>
          </a:p>
        </p:txBody>
      </p:sp>
      <p:sp>
        <p:nvSpPr>
          <p:cNvPr id="21" name="object 13">
            <a:extLst>
              <a:ext uri="{FF2B5EF4-FFF2-40B4-BE49-F238E27FC236}">
                <a16:creationId xmlns:a16="http://schemas.microsoft.com/office/drawing/2014/main" id="{174C43B6-EAD1-DE45-C18A-BE7FEB821F7E}"/>
              </a:ext>
            </a:extLst>
          </p:cNvPr>
          <p:cNvSpPr/>
          <p:nvPr/>
        </p:nvSpPr>
        <p:spPr>
          <a:xfrm>
            <a:off x="304496" y="1399895"/>
            <a:ext cx="472440" cy="612184"/>
          </a:xfrm>
          <a:custGeom>
            <a:avLst/>
            <a:gdLst>
              <a:gd name="connsiteX0" fmla="*/ 629920 w 629920"/>
              <a:gd name="connsiteY0" fmla="*/ 0 h 894080"/>
              <a:gd name="connsiteX1" fmla="*/ 629920 w 629920"/>
              <a:gd name="connsiteY1" fmla="*/ 579120 h 894080"/>
              <a:gd name="connsiteX2" fmla="*/ 314960 w 629920"/>
              <a:gd name="connsiteY2" fmla="*/ 894080 h 894080"/>
              <a:gd name="connsiteX3" fmla="*/ 0 w 629920"/>
              <a:gd name="connsiteY3" fmla="*/ 579120 h 894080"/>
              <a:gd name="connsiteX4" fmla="*/ 0 w 629920"/>
              <a:gd name="connsiteY4" fmla="*/ 0 h 894080"/>
              <a:gd name="connsiteX5" fmla="*/ 305861 w 629920"/>
              <a:gd name="connsiteY5" fmla="*/ 223975 h 894080"/>
              <a:gd name="connsiteX6" fmla="*/ 629920 w 629920"/>
              <a:gd name="connsiteY6" fmla="*/ 0 h 894080"/>
              <a:gd name="connsiteX0" fmla="*/ 629920 w 629920"/>
              <a:gd name="connsiteY0" fmla="*/ 0 h 894080"/>
              <a:gd name="connsiteX1" fmla="*/ 629920 w 629920"/>
              <a:gd name="connsiteY1" fmla="*/ 579120 h 894080"/>
              <a:gd name="connsiteX2" fmla="*/ 314960 w 629920"/>
              <a:gd name="connsiteY2" fmla="*/ 894080 h 894080"/>
              <a:gd name="connsiteX3" fmla="*/ 0 w 629920"/>
              <a:gd name="connsiteY3" fmla="*/ 579120 h 894080"/>
              <a:gd name="connsiteX4" fmla="*/ 0 w 629920"/>
              <a:gd name="connsiteY4" fmla="*/ 0 h 894080"/>
              <a:gd name="connsiteX5" fmla="*/ 305861 w 629920"/>
              <a:gd name="connsiteY5" fmla="*/ 251271 h 894080"/>
              <a:gd name="connsiteX6" fmla="*/ 629920 w 629920"/>
              <a:gd name="connsiteY6" fmla="*/ 0 h 894080"/>
              <a:gd name="connsiteX0" fmla="*/ 629920 w 629920"/>
              <a:gd name="connsiteY0" fmla="*/ 0 h 830331"/>
              <a:gd name="connsiteX1" fmla="*/ 629920 w 629920"/>
              <a:gd name="connsiteY1" fmla="*/ 579120 h 830331"/>
              <a:gd name="connsiteX2" fmla="*/ 314960 w 629920"/>
              <a:gd name="connsiteY2" fmla="*/ 830331 h 830331"/>
              <a:gd name="connsiteX3" fmla="*/ 0 w 629920"/>
              <a:gd name="connsiteY3" fmla="*/ 579120 h 830331"/>
              <a:gd name="connsiteX4" fmla="*/ 0 w 629920"/>
              <a:gd name="connsiteY4" fmla="*/ 0 h 830331"/>
              <a:gd name="connsiteX5" fmla="*/ 305861 w 629920"/>
              <a:gd name="connsiteY5" fmla="*/ 251271 h 830331"/>
              <a:gd name="connsiteX6" fmla="*/ 629920 w 629920"/>
              <a:gd name="connsiteY6" fmla="*/ 0 h 830331"/>
              <a:gd name="connsiteX0" fmla="*/ 629920 w 629920"/>
              <a:gd name="connsiteY0" fmla="*/ 0 h 830331"/>
              <a:gd name="connsiteX1" fmla="*/ 629920 w 629920"/>
              <a:gd name="connsiteY1" fmla="*/ 579120 h 830331"/>
              <a:gd name="connsiteX2" fmla="*/ 314960 w 629920"/>
              <a:gd name="connsiteY2" fmla="*/ 830331 h 830331"/>
              <a:gd name="connsiteX3" fmla="*/ 0 w 629920"/>
              <a:gd name="connsiteY3" fmla="*/ 579120 h 830331"/>
              <a:gd name="connsiteX4" fmla="*/ 0 w 629920"/>
              <a:gd name="connsiteY4" fmla="*/ 0 h 830331"/>
              <a:gd name="connsiteX5" fmla="*/ 329767 w 629920"/>
              <a:gd name="connsiteY5" fmla="*/ 259240 h 830331"/>
              <a:gd name="connsiteX6" fmla="*/ 629920 w 629920"/>
              <a:gd name="connsiteY6" fmla="*/ 0 h 830331"/>
              <a:gd name="connsiteX0" fmla="*/ 629920 w 629920"/>
              <a:gd name="connsiteY0" fmla="*/ 0 h 830331"/>
              <a:gd name="connsiteX1" fmla="*/ 629920 w 629920"/>
              <a:gd name="connsiteY1" fmla="*/ 579120 h 830331"/>
              <a:gd name="connsiteX2" fmla="*/ 314960 w 629920"/>
              <a:gd name="connsiteY2" fmla="*/ 830331 h 830331"/>
              <a:gd name="connsiteX3" fmla="*/ 0 w 629920"/>
              <a:gd name="connsiteY3" fmla="*/ 579120 h 830331"/>
              <a:gd name="connsiteX4" fmla="*/ 0 w 629920"/>
              <a:gd name="connsiteY4" fmla="*/ 0 h 830331"/>
              <a:gd name="connsiteX5" fmla="*/ 313829 w 629920"/>
              <a:gd name="connsiteY5" fmla="*/ 251272 h 830331"/>
              <a:gd name="connsiteX6" fmla="*/ 629920 w 629920"/>
              <a:gd name="connsiteY6" fmla="*/ 0 h 830331"/>
              <a:gd name="connsiteX0" fmla="*/ 629920 w 629920"/>
              <a:gd name="connsiteY0" fmla="*/ 0 h 830331"/>
              <a:gd name="connsiteX1" fmla="*/ 629920 w 629920"/>
              <a:gd name="connsiteY1" fmla="*/ 579120 h 830331"/>
              <a:gd name="connsiteX2" fmla="*/ 314960 w 629920"/>
              <a:gd name="connsiteY2" fmla="*/ 830331 h 830331"/>
              <a:gd name="connsiteX3" fmla="*/ 0 w 629920"/>
              <a:gd name="connsiteY3" fmla="*/ 579120 h 830331"/>
              <a:gd name="connsiteX4" fmla="*/ 0 w 629920"/>
              <a:gd name="connsiteY4" fmla="*/ 0 h 830331"/>
              <a:gd name="connsiteX5" fmla="*/ 313829 w 629920"/>
              <a:gd name="connsiteY5" fmla="*/ 212514 h 830331"/>
              <a:gd name="connsiteX6" fmla="*/ 629920 w 629920"/>
              <a:gd name="connsiteY6" fmla="*/ 0 h 8303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29920" h="830331">
                <a:moveTo>
                  <a:pt x="629920" y="0"/>
                </a:moveTo>
                <a:lnTo>
                  <a:pt x="629920" y="579120"/>
                </a:lnTo>
                <a:lnTo>
                  <a:pt x="314960" y="830331"/>
                </a:lnTo>
                <a:lnTo>
                  <a:pt x="0" y="579120"/>
                </a:lnTo>
                <a:lnTo>
                  <a:pt x="0" y="0"/>
                </a:lnTo>
                <a:lnTo>
                  <a:pt x="313829" y="212514"/>
                </a:lnTo>
                <a:lnTo>
                  <a:pt x="629920" y="0"/>
                </a:lnTo>
                <a:close/>
              </a:path>
            </a:pathLst>
          </a:custGeom>
          <a:solidFill>
            <a:srgbClr val="CB6015"/>
          </a:solidFill>
          <a:ln w="12700">
            <a:solidFill>
              <a:schemeClr val="tx1"/>
            </a:solidFill>
          </a:ln>
        </p:spPr>
        <p:txBody>
          <a:bodyPr wrap="square" lIns="0" tIns="0" rIns="0" bIns="0" rtlCol="0"/>
          <a:lstStyle/>
          <a:p>
            <a:endParaRPr dirty="0"/>
          </a:p>
        </p:txBody>
      </p:sp>
      <p:sp>
        <p:nvSpPr>
          <p:cNvPr id="50" name="object 7">
            <a:extLst>
              <a:ext uri="{FF2B5EF4-FFF2-40B4-BE49-F238E27FC236}">
                <a16:creationId xmlns:a16="http://schemas.microsoft.com/office/drawing/2014/main" id="{A3BFC012-3D4D-5F00-418F-F42E2C4E66E9}"/>
              </a:ext>
            </a:extLst>
          </p:cNvPr>
          <p:cNvSpPr/>
          <p:nvPr/>
        </p:nvSpPr>
        <p:spPr>
          <a:xfrm>
            <a:off x="299004" y="1036594"/>
            <a:ext cx="472439" cy="428921"/>
          </a:xfrm>
          <a:custGeom>
            <a:avLst/>
            <a:gdLst>
              <a:gd name="connsiteX0" fmla="*/ 629920 w 629920"/>
              <a:gd name="connsiteY0" fmla="*/ 0 h 980448"/>
              <a:gd name="connsiteX1" fmla="*/ 629920 w 629920"/>
              <a:gd name="connsiteY1" fmla="*/ 579120 h 980448"/>
              <a:gd name="connsiteX2" fmla="*/ 314961 w 629920"/>
              <a:gd name="connsiteY2" fmla="*/ 980448 h 980448"/>
              <a:gd name="connsiteX3" fmla="*/ 0 w 629920"/>
              <a:gd name="connsiteY3" fmla="*/ 579120 h 980448"/>
              <a:gd name="connsiteX4" fmla="*/ 0 w 629920"/>
              <a:gd name="connsiteY4" fmla="*/ 0 h 980448"/>
              <a:gd name="connsiteX5" fmla="*/ 314960 w 629920"/>
              <a:gd name="connsiteY5" fmla="*/ 314960 h 980448"/>
              <a:gd name="connsiteX6" fmla="*/ 629920 w 629920"/>
              <a:gd name="connsiteY6" fmla="*/ 0 h 980448"/>
              <a:gd name="connsiteX0" fmla="*/ 629920 w 629920"/>
              <a:gd name="connsiteY0" fmla="*/ 0 h 980448"/>
              <a:gd name="connsiteX1" fmla="*/ 629920 w 629920"/>
              <a:gd name="connsiteY1" fmla="*/ 579120 h 980448"/>
              <a:gd name="connsiteX2" fmla="*/ 314961 w 629920"/>
              <a:gd name="connsiteY2" fmla="*/ 980448 h 980448"/>
              <a:gd name="connsiteX3" fmla="*/ 0 w 629920"/>
              <a:gd name="connsiteY3" fmla="*/ 579120 h 980448"/>
              <a:gd name="connsiteX4" fmla="*/ 0 w 629920"/>
              <a:gd name="connsiteY4" fmla="*/ 0 h 980448"/>
              <a:gd name="connsiteX5" fmla="*/ 314961 w 629920"/>
              <a:gd name="connsiteY5" fmla="*/ 354065 h 980448"/>
              <a:gd name="connsiteX6" fmla="*/ 629920 w 629920"/>
              <a:gd name="connsiteY6" fmla="*/ 0 h 980448"/>
              <a:gd name="connsiteX0" fmla="*/ 629920 w 629920"/>
              <a:gd name="connsiteY0" fmla="*/ 0 h 935463"/>
              <a:gd name="connsiteX1" fmla="*/ 629920 w 629920"/>
              <a:gd name="connsiteY1" fmla="*/ 579120 h 935463"/>
              <a:gd name="connsiteX2" fmla="*/ 314961 w 629920"/>
              <a:gd name="connsiteY2" fmla="*/ 935463 h 935463"/>
              <a:gd name="connsiteX3" fmla="*/ 0 w 629920"/>
              <a:gd name="connsiteY3" fmla="*/ 579120 h 935463"/>
              <a:gd name="connsiteX4" fmla="*/ 0 w 629920"/>
              <a:gd name="connsiteY4" fmla="*/ 0 h 935463"/>
              <a:gd name="connsiteX5" fmla="*/ 314961 w 629920"/>
              <a:gd name="connsiteY5" fmla="*/ 354065 h 935463"/>
              <a:gd name="connsiteX6" fmla="*/ 629920 w 629920"/>
              <a:gd name="connsiteY6" fmla="*/ 0 h 9354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29920" h="935463">
                <a:moveTo>
                  <a:pt x="629920" y="0"/>
                </a:moveTo>
                <a:lnTo>
                  <a:pt x="629920" y="579120"/>
                </a:lnTo>
                <a:lnTo>
                  <a:pt x="314961" y="935463"/>
                </a:lnTo>
                <a:lnTo>
                  <a:pt x="0" y="579120"/>
                </a:lnTo>
                <a:lnTo>
                  <a:pt x="0" y="0"/>
                </a:lnTo>
                <a:lnTo>
                  <a:pt x="314961" y="354065"/>
                </a:lnTo>
                <a:lnTo>
                  <a:pt x="629920" y="0"/>
                </a:lnTo>
                <a:close/>
              </a:path>
            </a:pathLst>
          </a:custGeom>
          <a:solidFill>
            <a:srgbClr val="910048"/>
          </a:solidFill>
          <a:ln w="12700">
            <a:solidFill>
              <a:schemeClr val="tx1"/>
            </a:solidFill>
          </a:ln>
        </p:spPr>
        <p:txBody>
          <a:bodyPr wrap="square" lIns="0" tIns="0" rIns="0" bIns="0" rtlCol="0"/>
          <a:lstStyle/>
          <a:p>
            <a:endParaRPr/>
          </a:p>
        </p:txBody>
      </p:sp>
      <p:sp>
        <p:nvSpPr>
          <p:cNvPr id="22" name="object 8">
            <a:extLst>
              <a:ext uri="{FF2B5EF4-FFF2-40B4-BE49-F238E27FC236}">
                <a16:creationId xmlns:a16="http://schemas.microsoft.com/office/drawing/2014/main" id="{26D9F9DA-6707-89D5-0D58-B0584BEE9CE1}"/>
              </a:ext>
            </a:extLst>
          </p:cNvPr>
          <p:cNvSpPr txBox="1"/>
          <p:nvPr/>
        </p:nvSpPr>
        <p:spPr>
          <a:xfrm>
            <a:off x="441955" y="841841"/>
            <a:ext cx="232886" cy="134652"/>
          </a:xfrm>
          <a:prstGeom prst="rect">
            <a:avLst/>
          </a:prstGeom>
        </p:spPr>
        <p:txBody>
          <a:bodyPr vert="horz" wrap="square" lIns="0" tIns="11430" rIns="0" bIns="0" rtlCol="0">
            <a:spAutoFit/>
          </a:bodyPr>
          <a:lstStyle/>
          <a:p>
            <a:pPr marL="9525">
              <a:spcBef>
                <a:spcPts val="90"/>
              </a:spcBef>
            </a:pPr>
            <a:r>
              <a:rPr sz="800" b="1" spc="-19" dirty="0">
                <a:solidFill>
                  <a:srgbClr val="FFFFFF"/>
                </a:solidFill>
                <a:latin typeface="Montserrat" pitchFamily="2" charset="0"/>
                <a:cs typeface="Calibri"/>
              </a:rPr>
              <a:t>G</a:t>
            </a:r>
            <a:r>
              <a:rPr lang="en-US" sz="800" b="1" spc="-19" dirty="0">
                <a:solidFill>
                  <a:srgbClr val="FFFFFF"/>
                </a:solidFill>
                <a:latin typeface="Montserrat" pitchFamily="2" charset="0"/>
                <a:cs typeface="Calibri"/>
              </a:rPr>
              <a:t>o</a:t>
            </a:r>
            <a:endParaRPr sz="800" dirty="0">
              <a:latin typeface="Montserrat" pitchFamily="2" charset="0"/>
              <a:cs typeface="Calibri"/>
            </a:endParaRPr>
          </a:p>
        </p:txBody>
      </p:sp>
      <p:sp>
        <p:nvSpPr>
          <p:cNvPr id="23" name="object 9">
            <a:extLst>
              <a:ext uri="{FF2B5EF4-FFF2-40B4-BE49-F238E27FC236}">
                <a16:creationId xmlns:a16="http://schemas.microsoft.com/office/drawing/2014/main" id="{64E4D601-6C4A-EBD0-2CF2-52C4DF064C56}"/>
              </a:ext>
            </a:extLst>
          </p:cNvPr>
          <p:cNvSpPr/>
          <p:nvPr/>
        </p:nvSpPr>
        <p:spPr>
          <a:xfrm>
            <a:off x="761999" y="679392"/>
            <a:ext cx="2644269" cy="267956"/>
          </a:xfrm>
          <a:custGeom>
            <a:avLst/>
            <a:gdLst/>
            <a:ahLst/>
            <a:cxnLst/>
            <a:rect l="l" t="t" r="r" b="b"/>
            <a:pathLst>
              <a:path w="5882640" h="579119">
                <a:moveTo>
                  <a:pt x="5882640" y="96520"/>
                </a:moveTo>
                <a:lnTo>
                  <a:pt x="5882640" y="482600"/>
                </a:lnTo>
                <a:lnTo>
                  <a:pt x="5875054" y="520167"/>
                </a:lnTo>
                <a:lnTo>
                  <a:pt x="5854368" y="550848"/>
                </a:lnTo>
                <a:lnTo>
                  <a:pt x="5823687" y="571534"/>
                </a:lnTo>
                <a:lnTo>
                  <a:pt x="5786120" y="579120"/>
                </a:lnTo>
                <a:lnTo>
                  <a:pt x="0" y="579120"/>
                </a:lnTo>
                <a:lnTo>
                  <a:pt x="0" y="0"/>
                </a:lnTo>
                <a:lnTo>
                  <a:pt x="5786120" y="0"/>
                </a:lnTo>
                <a:lnTo>
                  <a:pt x="5823687" y="7585"/>
                </a:lnTo>
                <a:lnTo>
                  <a:pt x="5854368" y="28271"/>
                </a:lnTo>
                <a:lnTo>
                  <a:pt x="5875054" y="58952"/>
                </a:lnTo>
                <a:lnTo>
                  <a:pt x="5882640" y="96520"/>
                </a:lnTo>
                <a:close/>
              </a:path>
            </a:pathLst>
          </a:custGeom>
          <a:ln w="12700">
            <a:solidFill>
              <a:schemeClr val="tx1"/>
            </a:solidFill>
          </a:ln>
        </p:spPr>
        <p:txBody>
          <a:bodyPr wrap="square" lIns="0" tIns="0" rIns="0" bIns="0" rtlCol="0"/>
          <a:lstStyle/>
          <a:p>
            <a:endParaRPr/>
          </a:p>
        </p:txBody>
      </p:sp>
      <p:sp>
        <p:nvSpPr>
          <p:cNvPr id="25" name="object 14">
            <a:extLst>
              <a:ext uri="{FF2B5EF4-FFF2-40B4-BE49-F238E27FC236}">
                <a16:creationId xmlns:a16="http://schemas.microsoft.com/office/drawing/2014/main" id="{54382DB6-FEF7-AD65-ACDA-D781A9926ADD}"/>
              </a:ext>
            </a:extLst>
          </p:cNvPr>
          <p:cNvSpPr txBox="1"/>
          <p:nvPr/>
        </p:nvSpPr>
        <p:spPr>
          <a:xfrm>
            <a:off x="392427" y="1219870"/>
            <a:ext cx="300419" cy="134652"/>
          </a:xfrm>
          <a:prstGeom prst="rect">
            <a:avLst/>
          </a:prstGeom>
        </p:spPr>
        <p:txBody>
          <a:bodyPr vert="horz" wrap="square" lIns="0" tIns="11430" rIns="0" bIns="0" rtlCol="0">
            <a:spAutoFit/>
          </a:bodyPr>
          <a:lstStyle/>
          <a:p>
            <a:pPr marL="9525" algn="ctr">
              <a:spcBef>
                <a:spcPts val="90"/>
              </a:spcBef>
            </a:pPr>
            <a:r>
              <a:rPr lang="en-US" sz="800" b="1" spc="-8" dirty="0">
                <a:solidFill>
                  <a:srgbClr val="FFFFFF"/>
                </a:solidFill>
                <a:latin typeface="Montserrat" pitchFamily="2" charset="0"/>
                <a:cs typeface="Calibri"/>
              </a:rPr>
              <a:t>Find</a:t>
            </a:r>
            <a:endParaRPr sz="800" dirty="0">
              <a:latin typeface="Montserrat" pitchFamily="2" charset="0"/>
              <a:cs typeface="Calibri"/>
            </a:endParaRPr>
          </a:p>
        </p:txBody>
      </p:sp>
      <p:sp>
        <p:nvSpPr>
          <p:cNvPr id="26" name="object 15">
            <a:extLst>
              <a:ext uri="{FF2B5EF4-FFF2-40B4-BE49-F238E27FC236}">
                <a16:creationId xmlns:a16="http://schemas.microsoft.com/office/drawing/2014/main" id="{EECF4D30-07A3-2A00-48AD-0D82D28D4D15}"/>
              </a:ext>
            </a:extLst>
          </p:cNvPr>
          <p:cNvSpPr/>
          <p:nvPr/>
        </p:nvSpPr>
        <p:spPr>
          <a:xfrm>
            <a:off x="771770" y="1037875"/>
            <a:ext cx="2639737" cy="267536"/>
          </a:xfrm>
          <a:custGeom>
            <a:avLst/>
            <a:gdLst/>
            <a:ahLst/>
            <a:cxnLst/>
            <a:rect l="l" t="t" r="r" b="b"/>
            <a:pathLst>
              <a:path w="5882640" h="579119">
                <a:moveTo>
                  <a:pt x="5882640" y="96520"/>
                </a:moveTo>
                <a:lnTo>
                  <a:pt x="5882640" y="482600"/>
                </a:lnTo>
                <a:lnTo>
                  <a:pt x="5875054" y="520167"/>
                </a:lnTo>
                <a:lnTo>
                  <a:pt x="5854368" y="550848"/>
                </a:lnTo>
                <a:lnTo>
                  <a:pt x="5823687" y="571534"/>
                </a:lnTo>
                <a:lnTo>
                  <a:pt x="5786120" y="579120"/>
                </a:lnTo>
                <a:lnTo>
                  <a:pt x="0" y="579120"/>
                </a:lnTo>
                <a:lnTo>
                  <a:pt x="0" y="0"/>
                </a:lnTo>
                <a:lnTo>
                  <a:pt x="5786120" y="0"/>
                </a:lnTo>
                <a:lnTo>
                  <a:pt x="5823687" y="7585"/>
                </a:lnTo>
                <a:lnTo>
                  <a:pt x="5854368" y="28271"/>
                </a:lnTo>
                <a:lnTo>
                  <a:pt x="5875054" y="58952"/>
                </a:lnTo>
                <a:lnTo>
                  <a:pt x="5882640" y="96520"/>
                </a:lnTo>
                <a:close/>
              </a:path>
            </a:pathLst>
          </a:custGeom>
          <a:ln w="12700">
            <a:solidFill>
              <a:schemeClr val="tx1"/>
            </a:solidFill>
          </a:ln>
        </p:spPr>
        <p:txBody>
          <a:bodyPr wrap="square" lIns="0" tIns="0" rIns="0" bIns="0" rtlCol="0"/>
          <a:lstStyle/>
          <a:p>
            <a:endParaRPr/>
          </a:p>
        </p:txBody>
      </p:sp>
      <p:sp>
        <p:nvSpPr>
          <p:cNvPr id="27" name="object 16">
            <a:extLst>
              <a:ext uri="{FF2B5EF4-FFF2-40B4-BE49-F238E27FC236}">
                <a16:creationId xmlns:a16="http://schemas.microsoft.com/office/drawing/2014/main" id="{FB9DB8F4-E482-A3E9-5587-5636BB85EC0C}"/>
              </a:ext>
            </a:extLst>
          </p:cNvPr>
          <p:cNvSpPr txBox="1"/>
          <p:nvPr/>
        </p:nvSpPr>
        <p:spPr>
          <a:xfrm>
            <a:off x="846945" y="1038496"/>
            <a:ext cx="2542422" cy="212559"/>
          </a:xfrm>
          <a:prstGeom prst="rect">
            <a:avLst/>
          </a:prstGeom>
        </p:spPr>
        <p:txBody>
          <a:bodyPr vert="horz" wrap="square" lIns="0" tIns="27623" rIns="0" bIns="0" rtlCol="0">
            <a:spAutoFit/>
          </a:bodyPr>
          <a:lstStyle/>
          <a:p>
            <a:pPr marL="9525">
              <a:spcBef>
                <a:spcPts val="614"/>
              </a:spcBef>
              <a:tabLst>
                <a:tab pos="351949" algn="l"/>
              </a:tabLst>
            </a:pPr>
            <a:r>
              <a:rPr lang="en-US" sz="1200" spc="-26" dirty="0">
                <a:latin typeface="Arial" panose="020B0604020202020204" pitchFamily="34" charset="0"/>
                <a:cs typeface="Arial" panose="020B0604020202020204" pitchFamily="34" charset="0"/>
              </a:rPr>
              <a:t>Find</a:t>
            </a:r>
            <a:r>
              <a:rPr lang="en-US" sz="1200" spc="-38" dirty="0">
                <a:latin typeface="Arial" panose="020B0604020202020204" pitchFamily="34" charset="0"/>
                <a:cs typeface="Arial" panose="020B0604020202020204" pitchFamily="34" charset="0"/>
              </a:rPr>
              <a:t> </a:t>
            </a:r>
            <a:r>
              <a:rPr lang="en-US" sz="1200" dirty="0">
                <a:latin typeface="Arial" panose="020B0604020202020204" pitchFamily="34" charset="0"/>
                <a:cs typeface="Arial" panose="020B0604020202020204" pitchFamily="34" charset="0"/>
              </a:rPr>
              <a:t>the</a:t>
            </a:r>
            <a:r>
              <a:rPr lang="en-US" sz="1200" spc="-15" dirty="0">
                <a:latin typeface="Arial" panose="020B0604020202020204" pitchFamily="34" charset="0"/>
                <a:cs typeface="Arial" panose="020B0604020202020204" pitchFamily="34" charset="0"/>
              </a:rPr>
              <a:t> </a:t>
            </a:r>
            <a:r>
              <a:rPr lang="en-US" sz="1200" spc="-8" dirty="0">
                <a:latin typeface="Arial" panose="020B0604020202020204" pitchFamily="34" charset="0"/>
                <a:cs typeface="Arial" panose="020B0604020202020204" pitchFamily="34" charset="0"/>
              </a:rPr>
              <a:t>row</a:t>
            </a:r>
            <a:r>
              <a:rPr lang="en-US" sz="1200" spc="-60" dirty="0">
                <a:latin typeface="Arial" panose="020B0604020202020204" pitchFamily="34" charset="0"/>
                <a:cs typeface="Arial" panose="020B0604020202020204" pitchFamily="34" charset="0"/>
              </a:rPr>
              <a:t> </a:t>
            </a:r>
            <a:r>
              <a:rPr lang="en-US" sz="1200" spc="-15" dirty="0">
                <a:latin typeface="Arial" panose="020B0604020202020204" pitchFamily="34" charset="0"/>
                <a:cs typeface="Arial" panose="020B0604020202020204" pitchFamily="34" charset="0"/>
              </a:rPr>
              <a:t>of the roster needed</a:t>
            </a:r>
            <a:endParaRPr lang="en-US" sz="1200" dirty="0">
              <a:latin typeface="Arial" panose="020B0604020202020204" pitchFamily="34" charset="0"/>
              <a:cs typeface="Arial" panose="020B0604020202020204" pitchFamily="34" charset="0"/>
            </a:endParaRPr>
          </a:p>
        </p:txBody>
      </p:sp>
      <p:sp>
        <p:nvSpPr>
          <p:cNvPr id="28" name="object 20">
            <a:extLst>
              <a:ext uri="{FF2B5EF4-FFF2-40B4-BE49-F238E27FC236}">
                <a16:creationId xmlns:a16="http://schemas.microsoft.com/office/drawing/2014/main" id="{9CB15B3B-2808-6218-BBC0-E1CAB831EC95}"/>
              </a:ext>
            </a:extLst>
          </p:cNvPr>
          <p:cNvSpPr txBox="1"/>
          <p:nvPr/>
        </p:nvSpPr>
        <p:spPr>
          <a:xfrm>
            <a:off x="374915" y="1629855"/>
            <a:ext cx="307562" cy="134652"/>
          </a:xfrm>
          <a:prstGeom prst="rect">
            <a:avLst/>
          </a:prstGeom>
        </p:spPr>
        <p:txBody>
          <a:bodyPr vert="horz" wrap="square" lIns="0" tIns="11430" rIns="0" bIns="0" rtlCol="0">
            <a:spAutoFit/>
          </a:bodyPr>
          <a:lstStyle/>
          <a:p>
            <a:pPr marL="9525" algn="ctr">
              <a:spcBef>
                <a:spcPts val="90"/>
              </a:spcBef>
            </a:pPr>
            <a:r>
              <a:rPr lang="en-US" sz="800" b="1" spc="-15" dirty="0">
                <a:solidFill>
                  <a:srgbClr val="FFFFFF"/>
                </a:solidFill>
                <a:latin typeface="Montserrat" pitchFamily="2" charset="0"/>
                <a:cs typeface="Calibri"/>
              </a:rPr>
              <a:t>Click</a:t>
            </a:r>
            <a:endParaRPr sz="800" dirty="0">
              <a:latin typeface="Montserrat" pitchFamily="2" charset="0"/>
              <a:cs typeface="Calibri"/>
            </a:endParaRPr>
          </a:p>
        </p:txBody>
      </p:sp>
      <p:sp>
        <p:nvSpPr>
          <p:cNvPr id="29" name="object 21">
            <a:extLst>
              <a:ext uri="{FF2B5EF4-FFF2-40B4-BE49-F238E27FC236}">
                <a16:creationId xmlns:a16="http://schemas.microsoft.com/office/drawing/2014/main" id="{FB25E3DC-B9ED-3F69-7D3B-7540C7487FA3}"/>
              </a:ext>
            </a:extLst>
          </p:cNvPr>
          <p:cNvSpPr/>
          <p:nvPr/>
        </p:nvSpPr>
        <p:spPr>
          <a:xfrm>
            <a:off x="772691" y="1393376"/>
            <a:ext cx="2652384" cy="441960"/>
          </a:xfrm>
          <a:custGeom>
            <a:avLst/>
            <a:gdLst/>
            <a:ahLst/>
            <a:cxnLst/>
            <a:rect l="l" t="t" r="r" b="b"/>
            <a:pathLst>
              <a:path w="5882640" h="589280">
                <a:moveTo>
                  <a:pt x="5882640" y="98209"/>
                </a:moveTo>
                <a:lnTo>
                  <a:pt x="5882640" y="491070"/>
                </a:lnTo>
                <a:lnTo>
                  <a:pt x="5874922" y="529293"/>
                </a:lnTo>
                <a:lnTo>
                  <a:pt x="5853876" y="560511"/>
                </a:lnTo>
                <a:lnTo>
                  <a:pt x="5822659" y="581560"/>
                </a:lnTo>
                <a:lnTo>
                  <a:pt x="5784430" y="589280"/>
                </a:lnTo>
                <a:lnTo>
                  <a:pt x="0" y="589280"/>
                </a:lnTo>
                <a:lnTo>
                  <a:pt x="0" y="0"/>
                </a:lnTo>
                <a:lnTo>
                  <a:pt x="5784430" y="0"/>
                </a:lnTo>
                <a:lnTo>
                  <a:pt x="5822659" y="7717"/>
                </a:lnTo>
                <a:lnTo>
                  <a:pt x="5853876" y="28763"/>
                </a:lnTo>
                <a:lnTo>
                  <a:pt x="5874922" y="59980"/>
                </a:lnTo>
                <a:lnTo>
                  <a:pt x="5882640" y="98209"/>
                </a:lnTo>
                <a:close/>
              </a:path>
            </a:pathLst>
          </a:custGeom>
          <a:ln w="12700">
            <a:solidFill>
              <a:schemeClr val="tx1"/>
            </a:solidFill>
          </a:ln>
        </p:spPr>
        <p:txBody>
          <a:bodyPr wrap="square" lIns="0" tIns="0" rIns="0" bIns="0" rtlCol="0"/>
          <a:lstStyle/>
          <a:p>
            <a:endParaRPr/>
          </a:p>
        </p:txBody>
      </p:sp>
      <p:sp>
        <p:nvSpPr>
          <p:cNvPr id="30" name="object 22">
            <a:extLst>
              <a:ext uri="{FF2B5EF4-FFF2-40B4-BE49-F238E27FC236}">
                <a16:creationId xmlns:a16="http://schemas.microsoft.com/office/drawing/2014/main" id="{1F6ACBC7-EAB1-C986-C862-BB156F1741D3}"/>
              </a:ext>
            </a:extLst>
          </p:cNvPr>
          <p:cNvSpPr txBox="1"/>
          <p:nvPr/>
        </p:nvSpPr>
        <p:spPr>
          <a:xfrm>
            <a:off x="761999" y="1424059"/>
            <a:ext cx="2647621" cy="576440"/>
          </a:xfrm>
          <a:prstGeom prst="rect">
            <a:avLst/>
          </a:prstGeom>
        </p:spPr>
        <p:txBody>
          <a:bodyPr vert="horz" wrap="square" lIns="0" tIns="9525" rIns="0" bIns="0" rtlCol="0">
            <a:spAutoFit/>
          </a:bodyPr>
          <a:lstStyle/>
          <a:p>
            <a:pPr marL="77629">
              <a:spcBef>
                <a:spcPts val="75"/>
              </a:spcBef>
            </a:pPr>
            <a:r>
              <a:rPr lang="en-US" sz="1200" dirty="0">
                <a:latin typeface="Arial" panose="020B0604020202020204" pitchFamily="34" charset="0"/>
                <a:cs typeface="Arial" panose="020B0604020202020204" pitchFamily="34" charset="0"/>
              </a:rPr>
              <a:t>Click on the “Download Roster Sheet” link at the end of the row</a:t>
            </a:r>
          </a:p>
          <a:p>
            <a:pPr marL="77629">
              <a:spcBef>
                <a:spcPts val="75"/>
              </a:spcBef>
            </a:pPr>
            <a:endParaRPr lang="en-US" sz="1200" dirty="0">
              <a:latin typeface="Arial" panose="020B0604020202020204" pitchFamily="34" charset="0"/>
              <a:cs typeface="Arial" panose="020B0604020202020204" pitchFamily="34" charset="0"/>
            </a:endParaRPr>
          </a:p>
        </p:txBody>
      </p:sp>
      <p:sp>
        <p:nvSpPr>
          <p:cNvPr id="31" name="object 26">
            <a:extLst>
              <a:ext uri="{FF2B5EF4-FFF2-40B4-BE49-F238E27FC236}">
                <a16:creationId xmlns:a16="http://schemas.microsoft.com/office/drawing/2014/main" id="{B65D77FF-8611-7713-62D2-7B46A9DA3464}"/>
              </a:ext>
            </a:extLst>
          </p:cNvPr>
          <p:cNvSpPr txBox="1"/>
          <p:nvPr/>
        </p:nvSpPr>
        <p:spPr>
          <a:xfrm>
            <a:off x="341380" y="2172816"/>
            <a:ext cx="373383" cy="134652"/>
          </a:xfrm>
          <a:prstGeom prst="rect">
            <a:avLst/>
          </a:prstGeom>
        </p:spPr>
        <p:txBody>
          <a:bodyPr vert="horz" wrap="square" lIns="0" tIns="11430" rIns="0" bIns="0" rtlCol="0">
            <a:spAutoFit/>
          </a:bodyPr>
          <a:lstStyle/>
          <a:p>
            <a:pPr marL="9525" algn="ctr">
              <a:spcBef>
                <a:spcPts val="90"/>
              </a:spcBef>
            </a:pPr>
            <a:r>
              <a:rPr lang="en-US" sz="800" b="1" spc="-8" dirty="0">
                <a:solidFill>
                  <a:srgbClr val="FFFFFF"/>
                </a:solidFill>
                <a:latin typeface="Montserrat" pitchFamily="2" charset="0"/>
                <a:cs typeface="Calibri"/>
              </a:rPr>
              <a:t>Open</a:t>
            </a:r>
            <a:endParaRPr sz="800" dirty="0">
              <a:latin typeface="Montserrat" pitchFamily="2" charset="0"/>
              <a:cs typeface="Calibri"/>
            </a:endParaRPr>
          </a:p>
        </p:txBody>
      </p:sp>
      <p:sp>
        <p:nvSpPr>
          <p:cNvPr id="32" name="object 27">
            <a:extLst>
              <a:ext uri="{FF2B5EF4-FFF2-40B4-BE49-F238E27FC236}">
                <a16:creationId xmlns:a16="http://schemas.microsoft.com/office/drawing/2014/main" id="{551B9F86-53CA-BFD6-67D1-A27B67902043}"/>
              </a:ext>
            </a:extLst>
          </p:cNvPr>
          <p:cNvSpPr/>
          <p:nvPr/>
        </p:nvSpPr>
        <p:spPr>
          <a:xfrm>
            <a:off x="769145" y="1921110"/>
            <a:ext cx="2648556" cy="434340"/>
          </a:xfrm>
          <a:custGeom>
            <a:avLst/>
            <a:gdLst/>
            <a:ahLst/>
            <a:cxnLst/>
            <a:rect l="l" t="t" r="r" b="b"/>
            <a:pathLst>
              <a:path w="5882640" h="579120">
                <a:moveTo>
                  <a:pt x="5882640" y="96520"/>
                </a:moveTo>
                <a:lnTo>
                  <a:pt x="5882640" y="482600"/>
                </a:lnTo>
                <a:lnTo>
                  <a:pt x="5875054" y="520167"/>
                </a:lnTo>
                <a:lnTo>
                  <a:pt x="5854368" y="550848"/>
                </a:lnTo>
                <a:lnTo>
                  <a:pt x="5823687" y="571534"/>
                </a:lnTo>
                <a:lnTo>
                  <a:pt x="5786120" y="579120"/>
                </a:lnTo>
                <a:lnTo>
                  <a:pt x="0" y="579120"/>
                </a:lnTo>
                <a:lnTo>
                  <a:pt x="0" y="0"/>
                </a:lnTo>
                <a:lnTo>
                  <a:pt x="5786120" y="0"/>
                </a:lnTo>
                <a:lnTo>
                  <a:pt x="5823687" y="7585"/>
                </a:lnTo>
                <a:lnTo>
                  <a:pt x="5854368" y="28271"/>
                </a:lnTo>
                <a:lnTo>
                  <a:pt x="5875054" y="58952"/>
                </a:lnTo>
                <a:lnTo>
                  <a:pt x="5882640" y="96520"/>
                </a:lnTo>
                <a:close/>
              </a:path>
            </a:pathLst>
          </a:custGeom>
          <a:ln w="12700">
            <a:solidFill>
              <a:schemeClr val="tx1"/>
            </a:solidFill>
          </a:ln>
        </p:spPr>
        <p:txBody>
          <a:bodyPr wrap="square" lIns="0" tIns="0" rIns="0" bIns="0" rtlCol="0"/>
          <a:lstStyle/>
          <a:p>
            <a:endParaRPr/>
          </a:p>
        </p:txBody>
      </p:sp>
      <p:sp>
        <p:nvSpPr>
          <p:cNvPr id="33" name="object 28">
            <a:extLst>
              <a:ext uri="{FF2B5EF4-FFF2-40B4-BE49-F238E27FC236}">
                <a16:creationId xmlns:a16="http://schemas.microsoft.com/office/drawing/2014/main" id="{1610BFDE-5C65-0274-282B-CEE6EBDCEFD1}"/>
              </a:ext>
            </a:extLst>
          </p:cNvPr>
          <p:cNvSpPr txBox="1"/>
          <p:nvPr/>
        </p:nvSpPr>
        <p:spPr>
          <a:xfrm>
            <a:off x="773432" y="1943436"/>
            <a:ext cx="2644269" cy="378950"/>
          </a:xfrm>
          <a:prstGeom prst="rect">
            <a:avLst/>
          </a:prstGeom>
        </p:spPr>
        <p:txBody>
          <a:bodyPr vert="horz" wrap="square" lIns="0" tIns="9525" rIns="0" bIns="0" rtlCol="0">
            <a:spAutoFit/>
          </a:bodyPr>
          <a:lstStyle/>
          <a:p>
            <a:pPr marL="77629">
              <a:spcBef>
                <a:spcPts val="75"/>
              </a:spcBef>
            </a:pPr>
            <a:r>
              <a:rPr lang="en-US" sz="1200" dirty="0">
                <a:latin typeface="Arial" panose="020B0604020202020204" pitchFamily="34" charset="0"/>
                <a:cs typeface="Arial" panose="020B0604020202020204" pitchFamily="34" charset="0"/>
              </a:rPr>
              <a:t>The roster will download to the computer; click to open Excel file</a:t>
            </a:r>
          </a:p>
        </p:txBody>
      </p:sp>
      <p:sp>
        <p:nvSpPr>
          <p:cNvPr id="34" name="object 32">
            <a:extLst>
              <a:ext uri="{FF2B5EF4-FFF2-40B4-BE49-F238E27FC236}">
                <a16:creationId xmlns:a16="http://schemas.microsoft.com/office/drawing/2014/main" id="{663BB9BD-8ED8-609D-07ED-ED11B450485F}"/>
              </a:ext>
            </a:extLst>
          </p:cNvPr>
          <p:cNvSpPr txBox="1"/>
          <p:nvPr/>
        </p:nvSpPr>
        <p:spPr>
          <a:xfrm>
            <a:off x="341380" y="2669114"/>
            <a:ext cx="365664" cy="134652"/>
          </a:xfrm>
          <a:prstGeom prst="rect">
            <a:avLst/>
          </a:prstGeom>
        </p:spPr>
        <p:txBody>
          <a:bodyPr vert="horz" wrap="square" lIns="0" tIns="11430" rIns="0" bIns="0" rtlCol="0">
            <a:spAutoFit/>
          </a:bodyPr>
          <a:lstStyle/>
          <a:p>
            <a:pPr marL="9525" algn="ctr">
              <a:spcBef>
                <a:spcPts val="90"/>
              </a:spcBef>
            </a:pPr>
            <a:r>
              <a:rPr lang="en-US" sz="800" b="1" spc="-15" dirty="0">
                <a:solidFill>
                  <a:srgbClr val="FFFFFF"/>
                </a:solidFill>
                <a:latin typeface="Montserrat" pitchFamily="2" charset="0"/>
                <a:cs typeface="Calibri"/>
              </a:rPr>
              <a:t>Delete</a:t>
            </a:r>
            <a:endParaRPr sz="800" dirty="0">
              <a:latin typeface="Montserrat" pitchFamily="2" charset="0"/>
              <a:cs typeface="Calibri"/>
            </a:endParaRPr>
          </a:p>
        </p:txBody>
      </p:sp>
      <p:sp>
        <p:nvSpPr>
          <p:cNvPr id="35" name="object 33">
            <a:extLst>
              <a:ext uri="{FF2B5EF4-FFF2-40B4-BE49-F238E27FC236}">
                <a16:creationId xmlns:a16="http://schemas.microsoft.com/office/drawing/2014/main" id="{8CB5EFCF-BC1C-8AE5-02CA-F3A053F22896}"/>
              </a:ext>
            </a:extLst>
          </p:cNvPr>
          <p:cNvSpPr/>
          <p:nvPr/>
        </p:nvSpPr>
        <p:spPr>
          <a:xfrm>
            <a:off x="784713" y="2436651"/>
            <a:ext cx="2642036" cy="434340"/>
          </a:xfrm>
          <a:custGeom>
            <a:avLst/>
            <a:gdLst/>
            <a:ahLst/>
            <a:cxnLst/>
            <a:rect l="l" t="t" r="r" b="b"/>
            <a:pathLst>
              <a:path w="5882640" h="711200">
                <a:moveTo>
                  <a:pt x="5882640" y="118529"/>
                </a:moveTo>
                <a:lnTo>
                  <a:pt x="5882640" y="592658"/>
                </a:lnTo>
                <a:lnTo>
                  <a:pt x="5873324" y="638799"/>
                </a:lnTo>
                <a:lnTo>
                  <a:pt x="5847921" y="676479"/>
                </a:lnTo>
                <a:lnTo>
                  <a:pt x="5810245" y="701884"/>
                </a:lnTo>
                <a:lnTo>
                  <a:pt x="5764110" y="711199"/>
                </a:lnTo>
                <a:lnTo>
                  <a:pt x="0" y="711199"/>
                </a:lnTo>
                <a:lnTo>
                  <a:pt x="0" y="0"/>
                </a:lnTo>
                <a:lnTo>
                  <a:pt x="5764110" y="0"/>
                </a:lnTo>
                <a:lnTo>
                  <a:pt x="5810245" y="9313"/>
                </a:lnTo>
                <a:lnTo>
                  <a:pt x="5847921" y="34713"/>
                </a:lnTo>
                <a:lnTo>
                  <a:pt x="5873324" y="72389"/>
                </a:lnTo>
                <a:lnTo>
                  <a:pt x="5882640" y="118529"/>
                </a:lnTo>
                <a:close/>
              </a:path>
            </a:pathLst>
          </a:custGeom>
          <a:ln w="12700">
            <a:solidFill>
              <a:schemeClr val="tx1"/>
            </a:solidFill>
          </a:ln>
        </p:spPr>
        <p:txBody>
          <a:bodyPr wrap="square" lIns="0" tIns="0" rIns="0" bIns="0" rtlCol="0"/>
          <a:lstStyle/>
          <a:p>
            <a:endParaRPr/>
          </a:p>
        </p:txBody>
      </p:sp>
      <p:sp>
        <p:nvSpPr>
          <p:cNvPr id="36" name="object 34">
            <a:extLst>
              <a:ext uri="{FF2B5EF4-FFF2-40B4-BE49-F238E27FC236}">
                <a16:creationId xmlns:a16="http://schemas.microsoft.com/office/drawing/2014/main" id="{47711264-B775-46B9-D386-DEE85B3D0CC3}"/>
              </a:ext>
            </a:extLst>
          </p:cNvPr>
          <p:cNvSpPr txBox="1"/>
          <p:nvPr/>
        </p:nvSpPr>
        <p:spPr>
          <a:xfrm>
            <a:off x="845648" y="2469543"/>
            <a:ext cx="2586504" cy="361317"/>
          </a:xfrm>
          <a:prstGeom prst="rect">
            <a:avLst/>
          </a:prstGeom>
        </p:spPr>
        <p:txBody>
          <a:bodyPr vert="horz" wrap="square" lIns="0" tIns="27623" rIns="0" bIns="0" rtlCol="0">
            <a:spAutoFit/>
          </a:bodyPr>
          <a:lstStyle/>
          <a:p>
            <a:pPr marL="9525" marR="3810" algn="l">
              <a:lnSpc>
                <a:spcPts val="1320"/>
              </a:lnSpc>
              <a:spcBef>
                <a:spcPts val="217"/>
              </a:spcBef>
            </a:pPr>
            <a:r>
              <a:rPr lang="en-US" sz="1200" dirty="0">
                <a:latin typeface="Arial" panose="020B0604020202020204" pitchFamily="34" charset="0"/>
                <a:cs typeface="Arial" panose="020B0604020202020204" pitchFamily="34" charset="0"/>
              </a:rPr>
              <a:t>Delete Column A (Roster Name) since it is not needed </a:t>
            </a:r>
          </a:p>
        </p:txBody>
      </p:sp>
      <p:sp>
        <p:nvSpPr>
          <p:cNvPr id="37" name="object 20">
            <a:extLst>
              <a:ext uri="{FF2B5EF4-FFF2-40B4-BE49-F238E27FC236}">
                <a16:creationId xmlns:a16="http://schemas.microsoft.com/office/drawing/2014/main" id="{078E1DB7-F66F-EB06-CD4C-313665686F5D}"/>
              </a:ext>
            </a:extLst>
          </p:cNvPr>
          <p:cNvSpPr txBox="1"/>
          <p:nvPr/>
        </p:nvSpPr>
        <p:spPr>
          <a:xfrm>
            <a:off x="352931" y="3099931"/>
            <a:ext cx="351533" cy="134652"/>
          </a:xfrm>
          <a:prstGeom prst="rect">
            <a:avLst/>
          </a:prstGeom>
        </p:spPr>
        <p:txBody>
          <a:bodyPr vert="horz" wrap="square" lIns="0" tIns="11430" rIns="0" bIns="0" rtlCol="0">
            <a:spAutoFit/>
          </a:bodyPr>
          <a:lstStyle/>
          <a:p>
            <a:pPr marL="9525" algn="ctr">
              <a:spcBef>
                <a:spcPts val="90"/>
              </a:spcBef>
            </a:pPr>
            <a:r>
              <a:rPr lang="en-US" sz="800" b="1" spc="-15" dirty="0">
                <a:solidFill>
                  <a:srgbClr val="FFFFFF"/>
                </a:solidFill>
                <a:latin typeface="Montserrat" pitchFamily="2" charset="0"/>
                <a:cs typeface="Calibri"/>
              </a:rPr>
              <a:t>Select</a:t>
            </a:r>
            <a:endParaRPr sz="800" dirty="0">
              <a:latin typeface="Montserrat" pitchFamily="2" charset="0"/>
              <a:cs typeface="Calibri"/>
            </a:endParaRPr>
          </a:p>
        </p:txBody>
      </p:sp>
      <p:sp>
        <p:nvSpPr>
          <p:cNvPr id="51" name="object 7">
            <a:extLst>
              <a:ext uri="{FF2B5EF4-FFF2-40B4-BE49-F238E27FC236}">
                <a16:creationId xmlns:a16="http://schemas.microsoft.com/office/drawing/2014/main" id="{CDD3C19F-4632-6732-B2D9-DB0FDF8710A7}"/>
              </a:ext>
            </a:extLst>
          </p:cNvPr>
          <p:cNvSpPr/>
          <p:nvPr/>
        </p:nvSpPr>
        <p:spPr>
          <a:xfrm>
            <a:off x="297191" y="3298631"/>
            <a:ext cx="487522" cy="418228"/>
          </a:xfrm>
          <a:custGeom>
            <a:avLst/>
            <a:gdLst>
              <a:gd name="connsiteX0" fmla="*/ 629920 w 629920"/>
              <a:gd name="connsiteY0" fmla="*/ 0 h 980448"/>
              <a:gd name="connsiteX1" fmla="*/ 629920 w 629920"/>
              <a:gd name="connsiteY1" fmla="*/ 579120 h 980448"/>
              <a:gd name="connsiteX2" fmla="*/ 314961 w 629920"/>
              <a:gd name="connsiteY2" fmla="*/ 980448 h 980448"/>
              <a:gd name="connsiteX3" fmla="*/ 0 w 629920"/>
              <a:gd name="connsiteY3" fmla="*/ 579120 h 980448"/>
              <a:gd name="connsiteX4" fmla="*/ 0 w 629920"/>
              <a:gd name="connsiteY4" fmla="*/ 0 h 980448"/>
              <a:gd name="connsiteX5" fmla="*/ 314960 w 629920"/>
              <a:gd name="connsiteY5" fmla="*/ 314960 h 980448"/>
              <a:gd name="connsiteX6" fmla="*/ 629920 w 629920"/>
              <a:gd name="connsiteY6" fmla="*/ 0 h 980448"/>
              <a:gd name="connsiteX0" fmla="*/ 629920 w 629920"/>
              <a:gd name="connsiteY0" fmla="*/ 0 h 980448"/>
              <a:gd name="connsiteX1" fmla="*/ 629920 w 629920"/>
              <a:gd name="connsiteY1" fmla="*/ 579120 h 980448"/>
              <a:gd name="connsiteX2" fmla="*/ 314961 w 629920"/>
              <a:gd name="connsiteY2" fmla="*/ 980448 h 980448"/>
              <a:gd name="connsiteX3" fmla="*/ 0 w 629920"/>
              <a:gd name="connsiteY3" fmla="*/ 579120 h 980448"/>
              <a:gd name="connsiteX4" fmla="*/ 0 w 629920"/>
              <a:gd name="connsiteY4" fmla="*/ 0 h 980448"/>
              <a:gd name="connsiteX5" fmla="*/ 314961 w 629920"/>
              <a:gd name="connsiteY5" fmla="*/ 354065 h 980448"/>
              <a:gd name="connsiteX6" fmla="*/ 629920 w 629920"/>
              <a:gd name="connsiteY6" fmla="*/ 0 h 980448"/>
              <a:gd name="connsiteX0" fmla="*/ 629920 w 629920"/>
              <a:gd name="connsiteY0" fmla="*/ 0 h 918038"/>
              <a:gd name="connsiteX1" fmla="*/ 629920 w 629920"/>
              <a:gd name="connsiteY1" fmla="*/ 579120 h 918038"/>
              <a:gd name="connsiteX2" fmla="*/ 340617 w 629920"/>
              <a:gd name="connsiteY2" fmla="*/ 918038 h 918038"/>
              <a:gd name="connsiteX3" fmla="*/ 0 w 629920"/>
              <a:gd name="connsiteY3" fmla="*/ 579120 h 918038"/>
              <a:gd name="connsiteX4" fmla="*/ 0 w 629920"/>
              <a:gd name="connsiteY4" fmla="*/ 0 h 918038"/>
              <a:gd name="connsiteX5" fmla="*/ 314961 w 629920"/>
              <a:gd name="connsiteY5" fmla="*/ 354065 h 918038"/>
              <a:gd name="connsiteX6" fmla="*/ 629920 w 629920"/>
              <a:gd name="connsiteY6" fmla="*/ 0 h 918038"/>
              <a:gd name="connsiteX0" fmla="*/ 629920 w 629920"/>
              <a:gd name="connsiteY0" fmla="*/ 0 h 918038"/>
              <a:gd name="connsiteX1" fmla="*/ 629920 w 629920"/>
              <a:gd name="connsiteY1" fmla="*/ 579120 h 918038"/>
              <a:gd name="connsiteX2" fmla="*/ 340617 w 629920"/>
              <a:gd name="connsiteY2" fmla="*/ 918038 h 918038"/>
              <a:gd name="connsiteX3" fmla="*/ 0 w 629920"/>
              <a:gd name="connsiteY3" fmla="*/ 579120 h 918038"/>
              <a:gd name="connsiteX4" fmla="*/ 0 w 629920"/>
              <a:gd name="connsiteY4" fmla="*/ 0 h 918038"/>
              <a:gd name="connsiteX5" fmla="*/ 324152 w 629920"/>
              <a:gd name="connsiteY5" fmla="*/ 309355 h 918038"/>
              <a:gd name="connsiteX6" fmla="*/ 629920 w 629920"/>
              <a:gd name="connsiteY6" fmla="*/ 0 h 918038"/>
              <a:gd name="connsiteX0" fmla="*/ 629920 w 629920"/>
              <a:gd name="connsiteY0" fmla="*/ 0 h 873326"/>
              <a:gd name="connsiteX1" fmla="*/ 629920 w 629920"/>
              <a:gd name="connsiteY1" fmla="*/ 579120 h 873326"/>
              <a:gd name="connsiteX2" fmla="*/ 340617 w 629920"/>
              <a:gd name="connsiteY2" fmla="*/ 873326 h 873326"/>
              <a:gd name="connsiteX3" fmla="*/ 0 w 629920"/>
              <a:gd name="connsiteY3" fmla="*/ 579120 h 873326"/>
              <a:gd name="connsiteX4" fmla="*/ 0 w 629920"/>
              <a:gd name="connsiteY4" fmla="*/ 0 h 873326"/>
              <a:gd name="connsiteX5" fmla="*/ 324152 w 629920"/>
              <a:gd name="connsiteY5" fmla="*/ 309355 h 873326"/>
              <a:gd name="connsiteX6" fmla="*/ 629920 w 629920"/>
              <a:gd name="connsiteY6" fmla="*/ 0 h 873326"/>
              <a:gd name="connsiteX0" fmla="*/ 629920 w 629920"/>
              <a:gd name="connsiteY0" fmla="*/ 0 h 873326"/>
              <a:gd name="connsiteX1" fmla="*/ 629920 w 629920"/>
              <a:gd name="connsiteY1" fmla="*/ 579120 h 873326"/>
              <a:gd name="connsiteX2" fmla="*/ 340617 w 629920"/>
              <a:gd name="connsiteY2" fmla="*/ 873326 h 873326"/>
              <a:gd name="connsiteX3" fmla="*/ 0 w 629920"/>
              <a:gd name="connsiteY3" fmla="*/ 579120 h 873326"/>
              <a:gd name="connsiteX4" fmla="*/ 0 w 629920"/>
              <a:gd name="connsiteY4" fmla="*/ 0 h 873326"/>
              <a:gd name="connsiteX5" fmla="*/ 324152 w 629920"/>
              <a:gd name="connsiteY5" fmla="*/ 354065 h 873326"/>
              <a:gd name="connsiteX6" fmla="*/ 629920 w 629920"/>
              <a:gd name="connsiteY6" fmla="*/ 0 h 873326"/>
              <a:gd name="connsiteX0" fmla="*/ 629920 w 629920"/>
              <a:gd name="connsiteY0" fmla="*/ 0 h 934302"/>
              <a:gd name="connsiteX1" fmla="*/ 629920 w 629920"/>
              <a:gd name="connsiteY1" fmla="*/ 579120 h 934302"/>
              <a:gd name="connsiteX2" fmla="*/ 331508 w 629920"/>
              <a:gd name="connsiteY2" fmla="*/ 934302 h 934302"/>
              <a:gd name="connsiteX3" fmla="*/ 0 w 629920"/>
              <a:gd name="connsiteY3" fmla="*/ 579120 h 934302"/>
              <a:gd name="connsiteX4" fmla="*/ 0 w 629920"/>
              <a:gd name="connsiteY4" fmla="*/ 0 h 934302"/>
              <a:gd name="connsiteX5" fmla="*/ 324152 w 629920"/>
              <a:gd name="connsiteY5" fmla="*/ 354065 h 934302"/>
              <a:gd name="connsiteX6" fmla="*/ 629920 w 629920"/>
              <a:gd name="connsiteY6" fmla="*/ 0 h 934302"/>
              <a:gd name="connsiteX0" fmla="*/ 629920 w 629920"/>
              <a:gd name="connsiteY0" fmla="*/ 0 h 934302"/>
              <a:gd name="connsiteX1" fmla="*/ 629920 w 629920"/>
              <a:gd name="connsiteY1" fmla="*/ 579120 h 934302"/>
              <a:gd name="connsiteX2" fmla="*/ 331508 w 629920"/>
              <a:gd name="connsiteY2" fmla="*/ 934302 h 934302"/>
              <a:gd name="connsiteX3" fmla="*/ 0 w 629920"/>
              <a:gd name="connsiteY3" fmla="*/ 624850 h 934302"/>
              <a:gd name="connsiteX4" fmla="*/ 0 w 629920"/>
              <a:gd name="connsiteY4" fmla="*/ 0 h 934302"/>
              <a:gd name="connsiteX5" fmla="*/ 324152 w 629920"/>
              <a:gd name="connsiteY5" fmla="*/ 354065 h 934302"/>
              <a:gd name="connsiteX6" fmla="*/ 629920 w 629920"/>
              <a:gd name="connsiteY6" fmla="*/ 0 h 9343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29920" h="934302">
                <a:moveTo>
                  <a:pt x="629920" y="0"/>
                </a:moveTo>
                <a:lnTo>
                  <a:pt x="629920" y="579120"/>
                </a:lnTo>
                <a:lnTo>
                  <a:pt x="331508" y="934302"/>
                </a:lnTo>
                <a:lnTo>
                  <a:pt x="0" y="624850"/>
                </a:lnTo>
                <a:lnTo>
                  <a:pt x="0" y="0"/>
                </a:lnTo>
                <a:lnTo>
                  <a:pt x="324152" y="354065"/>
                </a:lnTo>
                <a:lnTo>
                  <a:pt x="629920" y="0"/>
                </a:lnTo>
                <a:close/>
              </a:path>
            </a:pathLst>
          </a:custGeom>
          <a:solidFill>
            <a:srgbClr val="002D72"/>
          </a:solidFill>
          <a:ln w="12700">
            <a:solidFill>
              <a:schemeClr val="tx1"/>
            </a:solidFill>
          </a:ln>
        </p:spPr>
        <p:txBody>
          <a:bodyPr wrap="square" lIns="0" tIns="0" rIns="0" bIns="0" rtlCol="0"/>
          <a:lstStyle/>
          <a:p>
            <a:endParaRPr/>
          </a:p>
        </p:txBody>
      </p:sp>
      <p:sp>
        <p:nvSpPr>
          <p:cNvPr id="38" name="object 21">
            <a:extLst>
              <a:ext uri="{FF2B5EF4-FFF2-40B4-BE49-F238E27FC236}">
                <a16:creationId xmlns:a16="http://schemas.microsoft.com/office/drawing/2014/main" id="{46EAC2A1-D66D-3856-054E-BD951E124AAA}"/>
              </a:ext>
            </a:extLst>
          </p:cNvPr>
          <p:cNvSpPr/>
          <p:nvPr/>
        </p:nvSpPr>
        <p:spPr>
          <a:xfrm>
            <a:off x="784715" y="2947237"/>
            <a:ext cx="7997020" cy="266444"/>
          </a:xfrm>
          <a:custGeom>
            <a:avLst/>
            <a:gdLst/>
            <a:ahLst/>
            <a:cxnLst/>
            <a:rect l="l" t="t" r="r" b="b"/>
            <a:pathLst>
              <a:path w="5882640" h="589280">
                <a:moveTo>
                  <a:pt x="5882640" y="98209"/>
                </a:moveTo>
                <a:lnTo>
                  <a:pt x="5882640" y="491070"/>
                </a:lnTo>
                <a:lnTo>
                  <a:pt x="5874922" y="529293"/>
                </a:lnTo>
                <a:lnTo>
                  <a:pt x="5853876" y="560511"/>
                </a:lnTo>
                <a:lnTo>
                  <a:pt x="5822659" y="581560"/>
                </a:lnTo>
                <a:lnTo>
                  <a:pt x="5784430" y="589280"/>
                </a:lnTo>
                <a:lnTo>
                  <a:pt x="0" y="589280"/>
                </a:lnTo>
                <a:lnTo>
                  <a:pt x="0" y="0"/>
                </a:lnTo>
                <a:lnTo>
                  <a:pt x="5784430" y="0"/>
                </a:lnTo>
                <a:lnTo>
                  <a:pt x="5822659" y="7717"/>
                </a:lnTo>
                <a:lnTo>
                  <a:pt x="5853876" y="28763"/>
                </a:lnTo>
                <a:lnTo>
                  <a:pt x="5874922" y="59980"/>
                </a:lnTo>
                <a:lnTo>
                  <a:pt x="5882640" y="98209"/>
                </a:lnTo>
                <a:close/>
              </a:path>
            </a:pathLst>
          </a:custGeom>
          <a:ln w="12700">
            <a:solidFill>
              <a:schemeClr val="tx1"/>
            </a:solidFill>
          </a:ln>
        </p:spPr>
        <p:txBody>
          <a:bodyPr wrap="square" lIns="0" tIns="0" rIns="0" bIns="0" rtlCol="0"/>
          <a:lstStyle/>
          <a:p>
            <a:endParaRPr/>
          </a:p>
        </p:txBody>
      </p:sp>
      <p:sp>
        <p:nvSpPr>
          <p:cNvPr id="39" name="object 22">
            <a:extLst>
              <a:ext uri="{FF2B5EF4-FFF2-40B4-BE49-F238E27FC236}">
                <a16:creationId xmlns:a16="http://schemas.microsoft.com/office/drawing/2014/main" id="{E45595BD-4B4E-0D1B-63F6-42ACD3052B0E}"/>
              </a:ext>
            </a:extLst>
          </p:cNvPr>
          <p:cNvSpPr txBox="1"/>
          <p:nvPr/>
        </p:nvSpPr>
        <p:spPr>
          <a:xfrm>
            <a:off x="784715" y="2962793"/>
            <a:ext cx="3729037" cy="194284"/>
          </a:xfrm>
          <a:prstGeom prst="rect">
            <a:avLst/>
          </a:prstGeom>
        </p:spPr>
        <p:txBody>
          <a:bodyPr vert="horz" wrap="square" lIns="0" tIns="9525" rIns="0" bIns="0" rtlCol="0">
            <a:spAutoFit/>
          </a:bodyPr>
          <a:lstStyle/>
          <a:p>
            <a:pPr marL="77629">
              <a:spcBef>
                <a:spcPts val="75"/>
              </a:spcBef>
            </a:pPr>
            <a:r>
              <a:rPr lang="en-US" sz="1200" dirty="0">
                <a:latin typeface="Arial" panose="020B0604020202020204" pitchFamily="34" charset="0"/>
                <a:cs typeface="Arial" panose="020B0604020202020204" pitchFamily="34" charset="0"/>
              </a:rPr>
              <a:t>Highlight the contents of the spreadsheet</a:t>
            </a:r>
          </a:p>
        </p:txBody>
      </p:sp>
      <p:sp>
        <p:nvSpPr>
          <p:cNvPr id="40" name="object 8">
            <a:extLst>
              <a:ext uri="{FF2B5EF4-FFF2-40B4-BE49-F238E27FC236}">
                <a16:creationId xmlns:a16="http://schemas.microsoft.com/office/drawing/2014/main" id="{DC468607-3C5E-9D62-005A-66059D11EFF0}"/>
              </a:ext>
            </a:extLst>
          </p:cNvPr>
          <p:cNvSpPr txBox="1"/>
          <p:nvPr/>
        </p:nvSpPr>
        <p:spPr>
          <a:xfrm>
            <a:off x="373767" y="3464638"/>
            <a:ext cx="337638" cy="134652"/>
          </a:xfrm>
          <a:prstGeom prst="rect">
            <a:avLst/>
          </a:prstGeom>
        </p:spPr>
        <p:txBody>
          <a:bodyPr vert="horz" wrap="square" lIns="0" tIns="11430" rIns="0" bIns="0" rtlCol="0">
            <a:spAutoFit/>
          </a:bodyPr>
          <a:lstStyle/>
          <a:p>
            <a:pPr marL="9525" algn="ctr">
              <a:spcBef>
                <a:spcPts val="90"/>
              </a:spcBef>
            </a:pPr>
            <a:r>
              <a:rPr lang="en-US" sz="800" b="1" spc="-19" dirty="0">
                <a:solidFill>
                  <a:srgbClr val="FFFFFF"/>
                </a:solidFill>
                <a:latin typeface="Montserrat" pitchFamily="2" charset="0"/>
                <a:cs typeface="Calibri"/>
              </a:rPr>
              <a:t>Click</a:t>
            </a:r>
            <a:endParaRPr sz="800" dirty="0">
              <a:latin typeface="Montserrat" pitchFamily="2" charset="0"/>
              <a:cs typeface="Calibri"/>
            </a:endParaRPr>
          </a:p>
        </p:txBody>
      </p:sp>
      <p:sp>
        <p:nvSpPr>
          <p:cNvPr id="41" name="object 10">
            <a:extLst>
              <a:ext uri="{FF2B5EF4-FFF2-40B4-BE49-F238E27FC236}">
                <a16:creationId xmlns:a16="http://schemas.microsoft.com/office/drawing/2014/main" id="{C8ED74AC-07F1-FFD5-4DFC-1CCE97D22495}"/>
              </a:ext>
            </a:extLst>
          </p:cNvPr>
          <p:cNvSpPr txBox="1">
            <a:spLocks/>
          </p:cNvSpPr>
          <p:nvPr/>
        </p:nvSpPr>
        <p:spPr>
          <a:xfrm>
            <a:off x="784715" y="3327319"/>
            <a:ext cx="7995433" cy="194284"/>
          </a:xfrm>
          <a:prstGeom prst="rect">
            <a:avLst/>
          </a:prstGeom>
        </p:spPr>
        <p:txBody>
          <a:bodyPr vert="horz" wrap="square" lIns="0" tIns="9525" rIns="0" bIns="0" rtlCol="0">
            <a:spAutoFit/>
          </a:bodyPr>
          <a:lstStyle>
            <a:lvl1pPr>
              <a:defRPr>
                <a:latin typeface="+mj-lt"/>
                <a:ea typeface="+mj-ea"/>
                <a:cs typeface="+mj-cs"/>
              </a:defRPr>
            </a:lvl1pPr>
          </a:lstStyle>
          <a:p>
            <a:pPr marL="77629">
              <a:spcBef>
                <a:spcPts val="75"/>
              </a:spcBef>
            </a:pPr>
            <a:r>
              <a:rPr lang="en-US" sz="1200" dirty="0">
                <a:latin typeface="Arial" panose="020B0604020202020204" pitchFamily="34" charset="0"/>
                <a:cs typeface="Arial" panose="020B0604020202020204" pitchFamily="34" charset="0"/>
              </a:rPr>
              <a:t>On the toolbar, click “Print Area” then “Set Print Area”; next, click “Orientation” and choose “Landscape”</a:t>
            </a:r>
          </a:p>
        </p:txBody>
      </p:sp>
      <p:sp>
        <p:nvSpPr>
          <p:cNvPr id="44" name="object 20">
            <a:extLst>
              <a:ext uri="{FF2B5EF4-FFF2-40B4-BE49-F238E27FC236}">
                <a16:creationId xmlns:a16="http://schemas.microsoft.com/office/drawing/2014/main" id="{134DC2C4-E65A-324A-1C60-8A809A005F8E}"/>
              </a:ext>
            </a:extLst>
          </p:cNvPr>
          <p:cNvSpPr txBox="1"/>
          <p:nvPr/>
        </p:nvSpPr>
        <p:spPr>
          <a:xfrm>
            <a:off x="388855" y="4141526"/>
            <a:ext cx="307562" cy="134652"/>
          </a:xfrm>
          <a:prstGeom prst="rect">
            <a:avLst/>
          </a:prstGeom>
        </p:spPr>
        <p:txBody>
          <a:bodyPr vert="horz" wrap="square" lIns="0" tIns="11430" rIns="0" bIns="0" rtlCol="0">
            <a:spAutoFit/>
          </a:bodyPr>
          <a:lstStyle/>
          <a:p>
            <a:pPr marL="9525" algn="ctr">
              <a:spcBef>
                <a:spcPts val="90"/>
              </a:spcBef>
            </a:pPr>
            <a:r>
              <a:rPr lang="en-US" sz="800" b="1" spc="-15" dirty="0">
                <a:solidFill>
                  <a:srgbClr val="FFFFFF"/>
                </a:solidFill>
                <a:latin typeface="Montserrat" pitchFamily="2" charset="0"/>
                <a:cs typeface="Calibri"/>
              </a:rPr>
              <a:t>Print</a:t>
            </a:r>
            <a:endParaRPr sz="800" dirty="0">
              <a:latin typeface="Montserrat" pitchFamily="2" charset="0"/>
              <a:cs typeface="Calibri"/>
            </a:endParaRPr>
          </a:p>
        </p:txBody>
      </p:sp>
      <p:sp>
        <p:nvSpPr>
          <p:cNvPr id="45" name="object 22">
            <a:extLst>
              <a:ext uri="{FF2B5EF4-FFF2-40B4-BE49-F238E27FC236}">
                <a16:creationId xmlns:a16="http://schemas.microsoft.com/office/drawing/2014/main" id="{56D7B9C7-5083-A1D8-0CBC-0EA7DC14A051}"/>
              </a:ext>
            </a:extLst>
          </p:cNvPr>
          <p:cNvSpPr txBox="1"/>
          <p:nvPr/>
        </p:nvSpPr>
        <p:spPr>
          <a:xfrm>
            <a:off x="806101" y="3642627"/>
            <a:ext cx="7984211" cy="1156086"/>
          </a:xfrm>
          <a:prstGeom prst="rect">
            <a:avLst/>
          </a:prstGeom>
        </p:spPr>
        <p:txBody>
          <a:bodyPr vert="horz" wrap="square" lIns="0" tIns="9525" rIns="0" bIns="0" rtlCol="0">
            <a:spAutoFit/>
          </a:bodyPr>
          <a:lstStyle/>
          <a:p>
            <a:pPr marL="77629">
              <a:spcBef>
                <a:spcPts val="75"/>
              </a:spcBef>
            </a:pPr>
            <a:r>
              <a:rPr lang="en-US" sz="1200" dirty="0">
                <a:latin typeface="Arial" panose="020B0604020202020204" pitchFamily="34" charset="0"/>
                <a:cs typeface="Arial" panose="020B0604020202020204" pitchFamily="34" charset="0"/>
              </a:rPr>
              <a:t>Print 2 copies of the file. The first copy is the class roster for the Proctor. The second copy may be used to make Assessment Login cards for students. Simply cut out each row containing the Student Unique ID (SAIS ID), password, student name, and program assessment name and attach to the index card. Students will use this information to log into the assessment</a:t>
            </a:r>
          </a:p>
          <a:p>
            <a:pPr marL="77629">
              <a:spcBef>
                <a:spcPts val="75"/>
              </a:spcBef>
            </a:pPr>
            <a:r>
              <a:rPr lang="en-US" sz="1200" b="1" dirty="0">
                <a:latin typeface="Arial" panose="020B0604020202020204" pitchFamily="34" charset="0"/>
                <a:cs typeface="Arial" panose="020B0604020202020204" pitchFamily="34" charset="0"/>
              </a:rPr>
              <a:t>Note: </a:t>
            </a:r>
            <a:r>
              <a:rPr lang="en-US" sz="1200" dirty="0">
                <a:latin typeface="Arial" panose="020B0604020202020204" pitchFamily="34" charset="0"/>
                <a:cs typeface="Arial" panose="020B0604020202020204" pitchFamily="34" charset="0"/>
              </a:rPr>
              <a:t>Remember to collect the Assessment Login cards at the end of the testing session!</a:t>
            </a:r>
          </a:p>
          <a:p>
            <a:pPr marL="77629">
              <a:spcBef>
                <a:spcPts val="75"/>
              </a:spcBef>
            </a:pPr>
            <a:endParaRPr lang="en-US" sz="1200" dirty="0">
              <a:latin typeface="Arial" panose="020B0604020202020204" pitchFamily="34" charset="0"/>
              <a:cs typeface="Arial" panose="020B0604020202020204" pitchFamily="34" charset="0"/>
            </a:endParaRPr>
          </a:p>
        </p:txBody>
      </p:sp>
      <p:sp>
        <p:nvSpPr>
          <p:cNvPr id="47" name="object 9">
            <a:extLst>
              <a:ext uri="{FF2B5EF4-FFF2-40B4-BE49-F238E27FC236}">
                <a16:creationId xmlns:a16="http://schemas.microsoft.com/office/drawing/2014/main" id="{29AA93AE-A721-DE1A-CD3D-69B6268A005A}"/>
              </a:ext>
            </a:extLst>
          </p:cNvPr>
          <p:cNvSpPr/>
          <p:nvPr/>
        </p:nvSpPr>
        <p:spPr>
          <a:xfrm>
            <a:off x="784715" y="3635308"/>
            <a:ext cx="8016359" cy="996038"/>
          </a:xfrm>
          <a:custGeom>
            <a:avLst/>
            <a:gdLst/>
            <a:ahLst/>
            <a:cxnLst/>
            <a:rect l="l" t="t" r="r" b="b"/>
            <a:pathLst>
              <a:path w="5882640" h="579119">
                <a:moveTo>
                  <a:pt x="5882640" y="96520"/>
                </a:moveTo>
                <a:lnTo>
                  <a:pt x="5882640" y="482600"/>
                </a:lnTo>
                <a:lnTo>
                  <a:pt x="5875054" y="520167"/>
                </a:lnTo>
                <a:lnTo>
                  <a:pt x="5854368" y="550848"/>
                </a:lnTo>
                <a:lnTo>
                  <a:pt x="5823687" y="571534"/>
                </a:lnTo>
                <a:lnTo>
                  <a:pt x="5786120" y="579120"/>
                </a:lnTo>
                <a:lnTo>
                  <a:pt x="0" y="579120"/>
                </a:lnTo>
                <a:lnTo>
                  <a:pt x="0" y="0"/>
                </a:lnTo>
                <a:lnTo>
                  <a:pt x="5786120" y="0"/>
                </a:lnTo>
                <a:lnTo>
                  <a:pt x="5823687" y="7585"/>
                </a:lnTo>
                <a:lnTo>
                  <a:pt x="5854368" y="28271"/>
                </a:lnTo>
                <a:lnTo>
                  <a:pt x="5875054" y="58952"/>
                </a:lnTo>
                <a:lnTo>
                  <a:pt x="5882640" y="96520"/>
                </a:lnTo>
                <a:close/>
              </a:path>
            </a:pathLst>
          </a:custGeom>
          <a:ln w="12700">
            <a:solidFill>
              <a:schemeClr val="tx1"/>
            </a:solidFill>
          </a:ln>
        </p:spPr>
        <p:txBody>
          <a:bodyPr wrap="square" lIns="0" tIns="0" rIns="0" bIns="0" rtlCol="0"/>
          <a:lstStyle/>
          <a:p>
            <a:endParaRPr/>
          </a:p>
        </p:txBody>
      </p:sp>
      <p:sp>
        <p:nvSpPr>
          <p:cNvPr id="48" name="object 27">
            <a:extLst>
              <a:ext uri="{FF2B5EF4-FFF2-40B4-BE49-F238E27FC236}">
                <a16:creationId xmlns:a16="http://schemas.microsoft.com/office/drawing/2014/main" id="{70BC5BA9-F17D-ECCC-C022-97D181226C18}"/>
              </a:ext>
            </a:extLst>
          </p:cNvPr>
          <p:cNvSpPr/>
          <p:nvPr/>
        </p:nvSpPr>
        <p:spPr>
          <a:xfrm>
            <a:off x="784714" y="3290665"/>
            <a:ext cx="8016359" cy="263064"/>
          </a:xfrm>
          <a:custGeom>
            <a:avLst/>
            <a:gdLst/>
            <a:ahLst/>
            <a:cxnLst/>
            <a:rect l="l" t="t" r="r" b="b"/>
            <a:pathLst>
              <a:path w="5882640" h="579120">
                <a:moveTo>
                  <a:pt x="5882640" y="96520"/>
                </a:moveTo>
                <a:lnTo>
                  <a:pt x="5882640" y="482600"/>
                </a:lnTo>
                <a:lnTo>
                  <a:pt x="5875054" y="520167"/>
                </a:lnTo>
                <a:lnTo>
                  <a:pt x="5854368" y="550848"/>
                </a:lnTo>
                <a:lnTo>
                  <a:pt x="5823687" y="571534"/>
                </a:lnTo>
                <a:lnTo>
                  <a:pt x="5786120" y="579120"/>
                </a:lnTo>
                <a:lnTo>
                  <a:pt x="0" y="579120"/>
                </a:lnTo>
                <a:lnTo>
                  <a:pt x="0" y="0"/>
                </a:lnTo>
                <a:lnTo>
                  <a:pt x="5786120" y="0"/>
                </a:lnTo>
                <a:lnTo>
                  <a:pt x="5823687" y="7585"/>
                </a:lnTo>
                <a:lnTo>
                  <a:pt x="5854368" y="28271"/>
                </a:lnTo>
                <a:lnTo>
                  <a:pt x="5875054" y="58952"/>
                </a:lnTo>
                <a:lnTo>
                  <a:pt x="5882640" y="96520"/>
                </a:lnTo>
                <a:close/>
              </a:path>
            </a:pathLst>
          </a:custGeom>
          <a:ln w="12700">
            <a:solidFill>
              <a:schemeClr val="tx1"/>
            </a:solidFill>
          </a:ln>
        </p:spPr>
        <p:txBody>
          <a:bodyPr wrap="square" lIns="0" tIns="0" rIns="0" bIns="0" rtlCol="0"/>
          <a:lstStyle/>
          <a:p>
            <a:endParaRPr/>
          </a:p>
        </p:txBody>
      </p:sp>
      <p:sp>
        <p:nvSpPr>
          <p:cNvPr id="49" name="object 10">
            <a:extLst>
              <a:ext uri="{FF2B5EF4-FFF2-40B4-BE49-F238E27FC236}">
                <a16:creationId xmlns:a16="http://schemas.microsoft.com/office/drawing/2014/main" id="{C827B059-E680-BEF9-A22D-F95A22C42538}"/>
              </a:ext>
            </a:extLst>
          </p:cNvPr>
          <p:cNvSpPr txBox="1">
            <a:spLocks/>
          </p:cNvSpPr>
          <p:nvPr/>
        </p:nvSpPr>
        <p:spPr>
          <a:xfrm>
            <a:off x="771768" y="721864"/>
            <a:ext cx="2617599" cy="194284"/>
          </a:xfrm>
          <a:prstGeom prst="rect">
            <a:avLst/>
          </a:prstGeom>
        </p:spPr>
        <p:txBody>
          <a:bodyPr vert="horz" wrap="square" lIns="0" tIns="9525" rIns="0" bIns="0" rtlCol="0">
            <a:spAutoFit/>
          </a:bodyPr>
          <a:lstStyle>
            <a:lvl1pPr>
              <a:defRPr>
                <a:latin typeface="+mj-lt"/>
                <a:ea typeface="+mj-ea"/>
                <a:cs typeface="+mj-cs"/>
              </a:defRPr>
            </a:lvl1pPr>
          </a:lstStyle>
          <a:p>
            <a:pPr marL="77629">
              <a:spcBef>
                <a:spcPts val="75"/>
              </a:spcBef>
            </a:pPr>
            <a:r>
              <a:rPr lang="en-US" sz="1200" dirty="0">
                <a:latin typeface="Arial" panose="020B0604020202020204" pitchFamily="34" charset="0"/>
                <a:cs typeface="Arial" panose="020B0604020202020204" pitchFamily="34" charset="0"/>
              </a:rPr>
              <a:t>Go to the Roster tab</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ject 14">
            <a:extLst>
              <a:ext uri="{FF2B5EF4-FFF2-40B4-BE49-F238E27FC236}">
                <a16:creationId xmlns:a16="http://schemas.microsoft.com/office/drawing/2014/main" id="{4AA8C762-AAF6-72F0-FE91-6DAFFE881FA4}"/>
              </a:ext>
            </a:extLst>
          </p:cNvPr>
          <p:cNvSpPr txBox="1">
            <a:spLocks/>
          </p:cNvSpPr>
          <p:nvPr/>
        </p:nvSpPr>
        <p:spPr>
          <a:xfrm>
            <a:off x="1066800" y="44311"/>
            <a:ext cx="6795419" cy="505908"/>
          </a:xfrm>
          <a:prstGeom prst="rect">
            <a:avLst/>
          </a:prstGeom>
        </p:spPr>
        <p:txBody>
          <a:bodyPr vert="horz" wrap="square" lIns="0" tIns="13335" rIns="0" bIns="0" rtlCol="0" anchor="ctr">
            <a:spAutoFit/>
          </a:bodyPr>
          <a:lstStyle>
            <a:lvl1pPr algn="l" defTabSz="685800" rtl="0" eaLnBrk="1" latinLnBrk="0" hangingPunct="1">
              <a:lnSpc>
                <a:spcPct val="90000"/>
              </a:lnSpc>
              <a:spcBef>
                <a:spcPct val="0"/>
              </a:spcBef>
              <a:buNone/>
              <a:defRPr sz="2000" b="1" i="0" kern="1200">
                <a:solidFill>
                  <a:schemeClr val="tx1"/>
                </a:solidFill>
                <a:latin typeface="Arial"/>
                <a:ea typeface="+mj-ea"/>
                <a:cs typeface="Arial"/>
              </a:defRPr>
            </a:lvl1pPr>
          </a:lstStyle>
          <a:p>
            <a:pPr marL="12700" algn="ctr">
              <a:lnSpc>
                <a:spcPct val="100000"/>
              </a:lnSpc>
              <a:spcBef>
                <a:spcPts val="105"/>
              </a:spcBef>
            </a:pPr>
            <a:r>
              <a:rPr lang="en-US" sz="3200" spc="-10" dirty="0">
                <a:solidFill>
                  <a:srgbClr val="002D72"/>
                </a:solidFill>
                <a:latin typeface="Montserrat" pitchFamily="2" charset="0"/>
                <a:cs typeface="Trebuchet MS"/>
              </a:rPr>
              <a:t>How to Delete Rosters</a:t>
            </a:r>
            <a:endParaRPr lang="en-US" sz="3200" dirty="0">
              <a:solidFill>
                <a:srgbClr val="002D72"/>
              </a:solidFill>
              <a:latin typeface="Montserrat" pitchFamily="2" charset="0"/>
              <a:cs typeface="Trebuchet MS"/>
            </a:endParaRPr>
          </a:p>
        </p:txBody>
      </p:sp>
      <p:pic>
        <p:nvPicPr>
          <p:cNvPr id="5" name="Picture 4">
            <a:extLst>
              <a:ext uri="{FF2B5EF4-FFF2-40B4-BE49-F238E27FC236}">
                <a16:creationId xmlns:a16="http://schemas.microsoft.com/office/drawing/2014/main" id="{39A002FF-8E14-4BFD-927B-78760214403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rot="5400000">
            <a:off x="4445456" y="-1707521"/>
            <a:ext cx="38105" cy="4553585"/>
          </a:xfrm>
          <a:prstGeom prst="rect">
            <a:avLst/>
          </a:prstGeom>
        </p:spPr>
      </p:pic>
      <p:pic>
        <p:nvPicPr>
          <p:cNvPr id="7" name="Picture 6">
            <a:extLst>
              <a:ext uri="{FF2B5EF4-FFF2-40B4-BE49-F238E27FC236}">
                <a16:creationId xmlns:a16="http://schemas.microsoft.com/office/drawing/2014/main" id="{AE94BBA0-C930-0376-A244-66A3B2664F91}"/>
              </a:ext>
            </a:extLst>
          </p:cNvPr>
          <p:cNvPicPr>
            <a:picLocks noChangeAspect="1"/>
          </p:cNvPicPr>
          <p:nvPr/>
        </p:nvPicPr>
        <p:blipFill>
          <a:blip r:embed="rId3"/>
          <a:srcRect l="474" t="2948"/>
          <a:stretch/>
        </p:blipFill>
        <p:spPr>
          <a:xfrm>
            <a:off x="5534592" y="3017575"/>
            <a:ext cx="2971800" cy="703417"/>
          </a:xfrm>
          <a:prstGeom prst="rect">
            <a:avLst/>
          </a:prstGeom>
          <a:ln w="12700">
            <a:solidFill>
              <a:schemeClr val="tx1"/>
            </a:solidFill>
          </a:ln>
          <a:effectLst>
            <a:outerShdw blurRad="292100" dist="139700" dir="2700000" algn="ctr" rotWithShape="0">
              <a:schemeClr val="tx1">
                <a:alpha val="65000"/>
              </a:schemeClr>
            </a:outerShdw>
          </a:effectLst>
        </p:spPr>
      </p:pic>
      <p:pic>
        <p:nvPicPr>
          <p:cNvPr id="9" name="Picture 8">
            <a:extLst>
              <a:ext uri="{FF2B5EF4-FFF2-40B4-BE49-F238E27FC236}">
                <a16:creationId xmlns:a16="http://schemas.microsoft.com/office/drawing/2014/main" id="{AAE4A614-5267-6322-B8AB-942335952ECB}"/>
              </a:ext>
            </a:extLst>
          </p:cNvPr>
          <p:cNvPicPr>
            <a:picLocks noChangeAspect="1"/>
          </p:cNvPicPr>
          <p:nvPr/>
        </p:nvPicPr>
        <p:blipFill>
          <a:blip r:embed="rId4"/>
          <a:stretch>
            <a:fillRect/>
          </a:stretch>
        </p:blipFill>
        <p:spPr>
          <a:xfrm>
            <a:off x="6350708" y="3815444"/>
            <a:ext cx="2155684" cy="728597"/>
          </a:xfrm>
          <a:prstGeom prst="rect">
            <a:avLst/>
          </a:prstGeom>
          <a:ln w="12700">
            <a:solidFill>
              <a:schemeClr val="tx1"/>
            </a:solidFill>
          </a:ln>
          <a:effectLst>
            <a:outerShdw blurRad="292100" dist="139700" dir="2700000" algn="ctr" rotWithShape="0">
              <a:schemeClr val="tx1">
                <a:alpha val="65000"/>
              </a:schemeClr>
            </a:outerShdw>
          </a:effectLst>
        </p:spPr>
      </p:pic>
      <p:pic>
        <p:nvPicPr>
          <p:cNvPr id="10" name="Picture 9">
            <a:extLst>
              <a:ext uri="{FF2B5EF4-FFF2-40B4-BE49-F238E27FC236}">
                <a16:creationId xmlns:a16="http://schemas.microsoft.com/office/drawing/2014/main" id="{99C3C28A-E980-B732-AF59-203939123147}"/>
              </a:ext>
            </a:extLst>
          </p:cNvPr>
          <p:cNvPicPr>
            <a:picLocks noChangeAspect="1"/>
          </p:cNvPicPr>
          <p:nvPr/>
        </p:nvPicPr>
        <p:blipFill>
          <a:blip r:embed="rId5"/>
          <a:stretch>
            <a:fillRect/>
          </a:stretch>
        </p:blipFill>
        <p:spPr>
          <a:xfrm>
            <a:off x="1302208" y="660143"/>
            <a:ext cx="6324600" cy="2247508"/>
          </a:xfrm>
          <a:prstGeom prst="rect">
            <a:avLst/>
          </a:prstGeom>
          <a:ln w="12700">
            <a:solidFill>
              <a:schemeClr val="tx1"/>
            </a:solidFill>
          </a:ln>
          <a:effectLst>
            <a:outerShdw blurRad="292100" dist="139700" dir="2700000" algn="ctr" rotWithShape="0">
              <a:schemeClr val="tx1">
                <a:alpha val="65000"/>
              </a:schemeClr>
            </a:outerShdw>
          </a:effectLst>
        </p:spPr>
      </p:pic>
      <p:sp>
        <p:nvSpPr>
          <p:cNvPr id="25" name="object 25">
            <a:extLst>
              <a:ext uri="{FF2B5EF4-FFF2-40B4-BE49-F238E27FC236}">
                <a16:creationId xmlns:a16="http://schemas.microsoft.com/office/drawing/2014/main" id="{CC8CBE06-7E2B-8803-122B-99D78CC6959F}"/>
              </a:ext>
            </a:extLst>
          </p:cNvPr>
          <p:cNvSpPr/>
          <p:nvPr/>
        </p:nvSpPr>
        <p:spPr>
          <a:xfrm>
            <a:off x="637283" y="2990297"/>
            <a:ext cx="652929" cy="638302"/>
          </a:xfrm>
          <a:custGeom>
            <a:avLst/>
            <a:gdLst>
              <a:gd name="connsiteX0" fmla="*/ 883920 w 883920"/>
              <a:gd name="connsiteY0" fmla="*/ 0 h 1270000"/>
              <a:gd name="connsiteX1" fmla="*/ 883920 w 883920"/>
              <a:gd name="connsiteY1" fmla="*/ 828040 h 1270000"/>
              <a:gd name="connsiteX2" fmla="*/ 441960 w 883920"/>
              <a:gd name="connsiteY2" fmla="*/ 1270000 h 1270000"/>
              <a:gd name="connsiteX3" fmla="*/ 0 w 883920"/>
              <a:gd name="connsiteY3" fmla="*/ 828040 h 1270000"/>
              <a:gd name="connsiteX4" fmla="*/ 0 w 883920"/>
              <a:gd name="connsiteY4" fmla="*/ 0 h 1270000"/>
              <a:gd name="connsiteX5" fmla="*/ 441961 w 883920"/>
              <a:gd name="connsiteY5" fmla="*/ 326527 h 1270000"/>
              <a:gd name="connsiteX6" fmla="*/ 883920 w 883920"/>
              <a:gd name="connsiteY6" fmla="*/ 0 h 1270000"/>
              <a:gd name="connsiteX0" fmla="*/ 883920 w 883920"/>
              <a:gd name="connsiteY0" fmla="*/ 0 h 1190086"/>
              <a:gd name="connsiteX1" fmla="*/ 883920 w 883920"/>
              <a:gd name="connsiteY1" fmla="*/ 828040 h 1190086"/>
              <a:gd name="connsiteX2" fmla="*/ 441961 w 883920"/>
              <a:gd name="connsiteY2" fmla="*/ 1190086 h 1190086"/>
              <a:gd name="connsiteX3" fmla="*/ 0 w 883920"/>
              <a:gd name="connsiteY3" fmla="*/ 828040 h 1190086"/>
              <a:gd name="connsiteX4" fmla="*/ 0 w 883920"/>
              <a:gd name="connsiteY4" fmla="*/ 0 h 1190086"/>
              <a:gd name="connsiteX5" fmla="*/ 441961 w 883920"/>
              <a:gd name="connsiteY5" fmla="*/ 326527 h 1190086"/>
              <a:gd name="connsiteX6" fmla="*/ 883920 w 883920"/>
              <a:gd name="connsiteY6" fmla="*/ 0 h 1190086"/>
              <a:gd name="connsiteX0" fmla="*/ 883920 w 883920"/>
              <a:gd name="connsiteY0" fmla="*/ 0 h 1190086"/>
              <a:gd name="connsiteX1" fmla="*/ 883920 w 883920"/>
              <a:gd name="connsiteY1" fmla="*/ 828040 h 1190086"/>
              <a:gd name="connsiteX2" fmla="*/ 441961 w 883920"/>
              <a:gd name="connsiteY2" fmla="*/ 1190086 h 1190086"/>
              <a:gd name="connsiteX3" fmla="*/ 0 w 883920"/>
              <a:gd name="connsiteY3" fmla="*/ 828040 h 1190086"/>
              <a:gd name="connsiteX4" fmla="*/ 0 w 883920"/>
              <a:gd name="connsiteY4" fmla="*/ 0 h 1190086"/>
              <a:gd name="connsiteX5" fmla="*/ 441961 w 883920"/>
              <a:gd name="connsiteY5" fmla="*/ 326527 h 1190086"/>
              <a:gd name="connsiteX6" fmla="*/ 883920 w 883920"/>
              <a:gd name="connsiteY6" fmla="*/ 0 h 119008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883920" h="1190086">
                <a:moveTo>
                  <a:pt x="883920" y="0"/>
                </a:moveTo>
                <a:lnTo>
                  <a:pt x="883920" y="828040"/>
                </a:lnTo>
                <a:lnTo>
                  <a:pt x="441961" y="1190086"/>
                </a:lnTo>
                <a:lnTo>
                  <a:pt x="0" y="828040"/>
                </a:lnTo>
                <a:lnTo>
                  <a:pt x="0" y="0"/>
                </a:lnTo>
                <a:lnTo>
                  <a:pt x="441961" y="326527"/>
                </a:lnTo>
                <a:lnTo>
                  <a:pt x="883920" y="0"/>
                </a:lnTo>
                <a:close/>
              </a:path>
            </a:pathLst>
          </a:custGeom>
          <a:solidFill>
            <a:srgbClr val="002D72"/>
          </a:solidFill>
          <a:ln w="12700">
            <a:solidFill>
              <a:schemeClr val="tx1"/>
            </a:solidFill>
          </a:ln>
        </p:spPr>
        <p:txBody>
          <a:bodyPr wrap="square" lIns="0" tIns="0" rIns="0" bIns="0" rtlCol="0"/>
          <a:lstStyle/>
          <a:p>
            <a:endParaRPr/>
          </a:p>
        </p:txBody>
      </p:sp>
      <p:sp>
        <p:nvSpPr>
          <p:cNvPr id="3" name="object 14">
            <a:extLst>
              <a:ext uri="{FF2B5EF4-FFF2-40B4-BE49-F238E27FC236}">
                <a16:creationId xmlns:a16="http://schemas.microsoft.com/office/drawing/2014/main" id="{ED3AB917-3A1A-023E-B3DC-DF0419913868}"/>
              </a:ext>
            </a:extLst>
          </p:cNvPr>
          <p:cNvSpPr txBox="1"/>
          <p:nvPr/>
        </p:nvSpPr>
        <p:spPr>
          <a:xfrm>
            <a:off x="774159" y="3262942"/>
            <a:ext cx="369166" cy="131767"/>
          </a:xfrm>
          <a:prstGeom prst="rect">
            <a:avLst/>
          </a:prstGeom>
        </p:spPr>
        <p:txBody>
          <a:bodyPr vert="horz" wrap="square" lIns="0" tIns="8573" rIns="0" bIns="0" rtlCol="0">
            <a:spAutoFit/>
          </a:bodyPr>
          <a:lstStyle/>
          <a:p>
            <a:pPr marL="9525">
              <a:spcBef>
                <a:spcPts val="68"/>
              </a:spcBef>
            </a:pPr>
            <a:r>
              <a:rPr lang="en-US" sz="800" b="1" spc="-8" dirty="0">
                <a:solidFill>
                  <a:srgbClr val="FFFFFF"/>
                </a:solidFill>
                <a:latin typeface="Montserrat" pitchFamily="2" charset="0"/>
                <a:cs typeface="Calibri"/>
              </a:rPr>
              <a:t>Delete</a:t>
            </a:r>
            <a:endParaRPr sz="800" dirty="0">
              <a:latin typeface="Montserrat" pitchFamily="2" charset="0"/>
              <a:cs typeface="Calibri"/>
            </a:endParaRPr>
          </a:p>
        </p:txBody>
      </p:sp>
      <p:sp>
        <p:nvSpPr>
          <p:cNvPr id="6" name="object 15">
            <a:extLst>
              <a:ext uri="{FF2B5EF4-FFF2-40B4-BE49-F238E27FC236}">
                <a16:creationId xmlns:a16="http://schemas.microsoft.com/office/drawing/2014/main" id="{A93BEF9C-62DC-29C1-B0F1-633B8A8C3348}"/>
              </a:ext>
            </a:extLst>
          </p:cNvPr>
          <p:cNvSpPr/>
          <p:nvPr/>
        </p:nvSpPr>
        <p:spPr>
          <a:xfrm>
            <a:off x="1293959" y="2990297"/>
            <a:ext cx="4093585" cy="447492"/>
          </a:xfrm>
          <a:custGeom>
            <a:avLst/>
            <a:gdLst/>
            <a:ahLst/>
            <a:cxnLst/>
            <a:rect l="l" t="t" r="r" b="b"/>
            <a:pathLst>
              <a:path w="5791200" h="822960">
                <a:moveTo>
                  <a:pt x="5791200" y="137160"/>
                </a:moveTo>
                <a:lnTo>
                  <a:pt x="5791200" y="685800"/>
                </a:lnTo>
                <a:lnTo>
                  <a:pt x="5784207" y="729154"/>
                </a:lnTo>
                <a:lnTo>
                  <a:pt x="5764737" y="766806"/>
                </a:lnTo>
                <a:lnTo>
                  <a:pt x="5735046" y="796497"/>
                </a:lnTo>
                <a:lnTo>
                  <a:pt x="5697394" y="815967"/>
                </a:lnTo>
                <a:lnTo>
                  <a:pt x="5654040" y="822960"/>
                </a:lnTo>
                <a:lnTo>
                  <a:pt x="0" y="822960"/>
                </a:lnTo>
                <a:lnTo>
                  <a:pt x="0" y="0"/>
                </a:lnTo>
                <a:lnTo>
                  <a:pt x="5654040" y="0"/>
                </a:lnTo>
                <a:lnTo>
                  <a:pt x="5697394" y="6992"/>
                </a:lnTo>
                <a:lnTo>
                  <a:pt x="5735046" y="26462"/>
                </a:lnTo>
                <a:lnTo>
                  <a:pt x="5764737" y="56153"/>
                </a:lnTo>
                <a:lnTo>
                  <a:pt x="5784207" y="93805"/>
                </a:lnTo>
                <a:lnTo>
                  <a:pt x="5791200" y="137160"/>
                </a:lnTo>
                <a:close/>
              </a:path>
            </a:pathLst>
          </a:custGeom>
          <a:ln w="12699">
            <a:solidFill>
              <a:schemeClr val="tx1"/>
            </a:solidFill>
          </a:ln>
        </p:spPr>
        <p:txBody>
          <a:bodyPr wrap="square" lIns="0" tIns="0" rIns="0" bIns="0" rtlCol="0"/>
          <a:lstStyle/>
          <a:p>
            <a:endParaRPr/>
          </a:p>
        </p:txBody>
      </p:sp>
      <p:sp>
        <p:nvSpPr>
          <p:cNvPr id="8" name="object 16">
            <a:extLst>
              <a:ext uri="{FF2B5EF4-FFF2-40B4-BE49-F238E27FC236}">
                <a16:creationId xmlns:a16="http://schemas.microsoft.com/office/drawing/2014/main" id="{E6BAC4C7-A0EB-8C2B-ACE3-3BBB4AF103C1}"/>
              </a:ext>
            </a:extLst>
          </p:cNvPr>
          <p:cNvSpPr txBox="1"/>
          <p:nvPr/>
        </p:nvSpPr>
        <p:spPr>
          <a:xfrm>
            <a:off x="1366705" y="3020936"/>
            <a:ext cx="4020839" cy="378950"/>
          </a:xfrm>
          <a:prstGeom prst="rect">
            <a:avLst/>
          </a:prstGeom>
        </p:spPr>
        <p:txBody>
          <a:bodyPr vert="horz" wrap="square" lIns="0" tIns="9525" rIns="0" bIns="0" rtlCol="0">
            <a:spAutoFit/>
          </a:bodyPr>
          <a:lstStyle/>
          <a:p>
            <a:pPr marL="9525">
              <a:spcBef>
                <a:spcPts val="75"/>
              </a:spcBef>
            </a:pPr>
            <a:r>
              <a:rPr lang="en-US" sz="1200" dirty="0">
                <a:latin typeface="Arial" panose="020B0604020202020204" pitchFamily="34" charset="0"/>
                <a:cs typeface="Arial" panose="020B0604020202020204" pitchFamily="34" charset="0"/>
              </a:rPr>
              <a:t>On the Roster Management grid, click the “Delete” link on the roster you’d like to delete</a:t>
            </a:r>
            <a:endParaRPr sz="1200" dirty="0">
              <a:latin typeface="Arial" panose="020B0604020202020204" pitchFamily="34" charset="0"/>
              <a:cs typeface="Arial" panose="020B0604020202020204" pitchFamily="34" charset="0"/>
            </a:endParaRPr>
          </a:p>
        </p:txBody>
      </p:sp>
      <p:sp>
        <p:nvSpPr>
          <p:cNvPr id="11" name="object 18">
            <a:extLst>
              <a:ext uri="{FF2B5EF4-FFF2-40B4-BE49-F238E27FC236}">
                <a16:creationId xmlns:a16="http://schemas.microsoft.com/office/drawing/2014/main" id="{25257383-8362-8131-92DA-871EA1300112}"/>
              </a:ext>
            </a:extLst>
          </p:cNvPr>
          <p:cNvSpPr/>
          <p:nvPr/>
        </p:nvSpPr>
        <p:spPr>
          <a:xfrm>
            <a:off x="637608" y="3504248"/>
            <a:ext cx="662939" cy="781968"/>
          </a:xfrm>
          <a:custGeom>
            <a:avLst/>
            <a:gdLst>
              <a:gd name="connsiteX0" fmla="*/ 883920 w 883920"/>
              <a:gd name="connsiteY0" fmla="*/ 0 h 1259840"/>
              <a:gd name="connsiteX1" fmla="*/ 441961 w 883920"/>
              <a:gd name="connsiteY1" fmla="*/ 220240 h 1259840"/>
              <a:gd name="connsiteX2" fmla="*/ 0 w 883920"/>
              <a:gd name="connsiteY2" fmla="*/ 0 h 1259840"/>
              <a:gd name="connsiteX3" fmla="*/ 0 w 883920"/>
              <a:gd name="connsiteY3" fmla="*/ 817880 h 1259840"/>
              <a:gd name="connsiteX4" fmla="*/ 441960 w 883920"/>
              <a:gd name="connsiteY4" fmla="*/ 1259840 h 1259840"/>
              <a:gd name="connsiteX5" fmla="*/ 883920 w 883920"/>
              <a:gd name="connsiteY5" fmla="*/ 817880 h 1259840"/>
              <a:gd name="connsiteX6" fmla="*/ 883920 w 883920"/>
              <a:gd name="connsiteY6" fmla="*/ 0 h 1259840"/>
              <a:gd name="connsiteX0" fmla="*/ 883920 w 883920"/>
              <a:gd name="connsiteY0" fmla="*/ 0 h 1012036"/>
              <a:gd name="connsiteX1" fmla="*/ 441961 w 883920"/>
              <a:gd name="connsiteY1" fmla="*/ 220240 h 1012036"/>
              <a:gd name="connsiteX2" fmla="*/ 0 w 883920"/>
              <a:gd name="connsiteY2" fmla="*/ 0 h 1012036"/>
              <a:gd name="connsiteX3" fmla="*/ 0 w 883920"/>
              <a:gd name="connsiteY3" fmla="*/ 817880 h 1012036"/>
              <a:gd name="connsiteX4" fmla="*/ 422911 w 883920"/>
              <a:gd name="connsiteY4" fmla="*/ 1012036 h 1012036"/>
              <a:gd name="connsiteX5" fmla="*/ 883920 w 883920"/>
              <a:gd name="connsiteY5" fmla="*/ 817880 h 1012036"/>
              <a:gd name="connsiteX6" fmla="*/ 883920 w 883920"/>
              <a:gd name="connsiteY6" fmla="*/ 0 h 1012036"/>
              <a:gd name="connsiteX0" fmla="*/ 883920 w 883920"/>
              <a:gd name="connsiteY0" fmla="*/ 0 h 1051163"/>
              <a:gd name="connsiteX1" fmla="*/ 441961 w 883920"/>
              <a:gd name="connsiteY1" fmla="*/ 220240 h 1051163"/>
              <a:gd name="connsiteX2" fmla="*/ 0 w 883920"/>
              <a:gd name="connsiteY2" fmla="*/ 0 h 1051163"/>
              <a:gd name="connsiteX3" fmla="*/ 0 w 883920"/>
              <a:gd name="connsiteY3" fmla="*/ 817880 h 1051163"/>
              <a:gd name="connsiteX4" fmla="*/ 422911 w 883920"/>
              <a:gd name="connsiteY4" fmla="*/ 1051163 h 1051163"/>
              <a:gd name="connsiteX5" fmla="*/ 883920 w 883920"/>
              <a:gd name="connsiteY5" fmla="*/ 817880 h 1051163"/>
              <a:gd name="connsiteX6" fmla="*/ 883920 w 883920"/>
              <a:gd name="connsiteY6" fmla="*/ 0 h 1051163"/>
              <a:gd name="connsiteX0" fmla="*/ 883920 w 883920"/>
              <a:gd name="connsiteY0" fmla="*/ 0 h 1051163"/>
              <a:gd name="connsiteX1" fmla="*/ 441961 w 883920"/>
              <a:gd name="connsiteY1" fmla="*/ 220240 h 1051163"/>
              <a:gd name="connsiteX2" fmla="*/ 0 w 883920"/>
              <a:gd name="connsiteY2" fmla="*/ 0 h 1051163"/>
              <a:gd name="connsiteX3" fmla="*/ 0 w 883920"/>
              <a:gd name="connsiteY3" fmla="*/ 817880 h 1051163"/>
              <a:gd name="connsiteX4" fmla="*/ 422911 w 883920"/>
              <a:gd name="connsiteY4" fmla="*/ 1051163 h 1051163"/>
              <a:gd name="connsiteX5" fmla="*/ 883920 w 883920"/>
              <a:gd name="connsiteY5" fmla="*/ 843965 h 1051163"/>
              <a:gd name="connsiteX6" fmla="*/ 883920 w 883920"/>
              <a:gd name="connsiteY6" fmla="*/ 0 h 1051163"/>
              <a:gd name="connsiteX0" fmla="*/ 883920 w 883920"/>
              <a:gd name="connsiteY0" fmla="*/ 0 h 1051163"/>
              <a:gd name="connsiteX1" fmla="*/ 441961 w 883920"/>
              <a:gd name="connsiteY1" fmla="*/ 220240 h 1051163"/>
              <a:gd name="connsiteX2" fmla="*/ 0 w 883920"/>
              <a:gd name="connsiteY2" fmla="*/ 0 h 1051163"/>
              <a:gd name="connsiteX3" fmla="*/ 0 w 883920"/>
              <a:gd name="connsiteY3" fmla="*/ 837443 h 1051163"/>
              <a:gd name="connsiteX4" fmla="*/ 422911 w 883920"/>
              <a:gd name="connsiteY4" fmla="*/ 1051163 h 1051163"/>
              <a:gd name="connsiteX5" fmla="*/ 883920 w 883920"/>
              <a:gd name="connsiteY5" fmla="*/ 843965 h 1051163"/>
              <a:gd name="connsiteX6" fmla="*/ 883920 w 883920"/>
              <a:gd name="connsiteY6" fmla="*/ 0 h 1051163"/>
              <a:gd name="connsiteX0" fmla="*/ 883920 w 883920"/>
              <a:gd name="connsiteY0" fmla="*/ 0 h 1051163"/>
              <a:gd name="connsiteX1" fmla="*/ 441961 w 883920"/>
              <a:gd name="connsiteY1" fmla="*/ 220240 h 1051163"/>
              <a:gd name="connsiteX2" fmla="*/ 0 w 883920"/>
              <a:gd name="connsiteY2" fmla="*/ 0 h 1051163"/>
              <a:gd name="connsiteX3" fmla="*/ 0 w 883920"/>
              <a:gd name="connsiteY3" fmla="*/ 837443 h 1051163"/>
              <a:gd name="connsiteX4" fmla="*/ 422911 w 883920"/>
              <a:gd name="connsiteY4" fmla="*/ 1051163 h 1051163"/>
              <a:gd name="connsiteX5" fmla="*/ 883920 w 883920"/>
              <a:gd name="connsiteY5" fmla="*/ 824402 h 1051163"/>
              <a:gd name="connsiteX6" fmla="*/ 883920 w 883920"/>
              <a:gd name="connsiteY6" fmla="*/ 0 h 1051163"/>
              <a:gd name="connsiteX0" fmla="*/ 883920 w 883920"/>
              <a:gd name="connsiteY0" fmla="*/ 0 h 1070726"/>
              <a:gd name="connsiteX1" fmla="*/ 441961 w 883920"/>
              <a:gd name="connsiteY1" fmla="*/ 220240 h 1070726"/>
              <a:gd name="connsiteX2" fmla="*/ 0 w 883920"/>
              <a:gd name="connsiteY2" fmla="*/ 0 h 1070726"/>
              <a:gd name="connsiteX3" fmla="*/ 0 w 883920"/>
              <a:gd name="connsiteY3" fmla="*/ 837443 h 1070726"/>
              <a:gd name="connsiteX4" fmla="*/ 435611 w 883920"/>
              <a:gd name="connsiteY4" fmla="*/ 1070726 h 1070726"/>
              <a:gd name="connsiteX5" fmla="*/ 883920 w 883920"/>
              <a:gd name="connsiteY5" fmla="*/ 824402 h 1070726"/>
              <a:gd name="connsiteX6" fmla="*/ 883920 w 883920"/>
              <a:gd name="connsiteY6" fmla="*/ 0 h 1070726"/>
              <a:gd name="connsiteX0" fmla="*/ 883920 w 883920"/>
              <a:gd name="connsiteY0" fmla="*/ 0 h 1070726"/>
              <a:gd name="connsiteX1" fmla="*/ 441961 w 883920"/>
              <a:gd name="connsiteY1" fmla="*/ 301018 h 1070726"/>
              <a:gd name="connsiteX2" fmla="*/ 0 w 883920"/>
              <a:gd name="connsiteY2" fmla="*/ 0 h 1070726"/>
              <a:gd name="connsiteX3" fmla="*/ 0 w 883920"/>
              <a:gd name="connsiteY3" fmla="*/ 837443 h 1070726"/>
              <a:gd name="connsiteX4" fmla="*/ 435611 w 883920"/>
              <a:gd name="connsiteY4" fmla="*/ 1070726 h 1070726"/>
              <a:gd name="connsiteX5" fmla="*/ 883920 w 883920"/>
              <a:gd name="connsiteY5" fmla="*/ 824402 h 1070726"/>
              <a:gd name="connsiteX6" fmla="*/ 883920 w 883920"/>
              <a:gd name="connsiteY6" fmla="*/ 0 h 1070726"/>
              <a:gd name="connsiteX0" fmla="*/ 883920 w 883920"/>
              <a:gd name="connsiteY0" fmla="*/ 0 h 1070726"/>
              <a:gd name="connsiteX1" fmla="*/ 441961 w 883920"/>
              <a:gd name="connsiteY1" fmla="*/ 260630 h 1070726"/>
              <a:gd name="connsiteX2" fmla="*/ 0 w 883920"/>
              <a:gd name="connsiteY2" fmla="*/ 0 h 1070726"/>
              <a:gd name="connsiteX3" fmla="*/ 0 w 883920"/>
              <a:gd name="connsiteY3" fmla="*/ 837443 h 1070726"/>
              <a:gd name="connsiteX4" fmla="*/ 435611 w 883920"/>
              <a:gd name="connsiteY4" fmla="*/ 1070726 h 1070726"/>
              <a:gd name="connsiteX5" fmla="*/ 883920 w 883920"/>
              <a:gd name="connsiteY5" fmla="*/ 824402 h 1070726"/>
              <a:gd name="connsiteX6" fmla="*/ 883920 w 883920"/>
              <a:gd name="connsiteY6" fmla="*/ 0 h 1070726"/>
              <a:gd name="connsiteX0" fmla="*/ 883920 w 883920"/>
              <a:gd name="connsiteY0" fmla="*/ 0 h 1070726"/>
              <a:gd name="connsiteX1" fmla="*/ 441961 w 883920"/>
              <a:gd name="connsiteY1" fmla="*/ 260630 h 1070726"/>
              <a:gd name="connsiteX2" fmla="*/ 0 w 883920"/>
              <a:gd name="connsiteY2" fmla="*/ 0 h 1070726"/>
              <a:gd name="connsiteX3" fmla="*/ 0 w 883920"/>
              <a:gd name="connsiteY3" fmla="*/ 837443 h 1070726"/>
              <a:gd name="connsiteX4" fmla="*/ 465109 w 883920"/>
              <a:gd name="connsiteY4" fmla="*/ 1070726 h 1070726"/>
              <a:gd name="connsiteX5" fmla="*/ 883920 w 883920"/>
              <a:gd name="connsiteY5" fmla="*/ 824402 h 1070726"/>
              <a:gd name="connsiteX6" fmla="*/ 883920 w 883920"/>
              <a:gd name="connsiteY6" fmla="*/ 0 h 10707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883920" h="1070726">
                <a:moveTo>
                  <a:pt x="883920" y="0"/>
                </a:moveTo>
                <a:lnTo>
                  <a:pt x="441961" y="260630"/>
                </a:lnTo>
                <a:lnTo>
                  <a:pt x="0" y="0"/>
                </a:lnTo>
                <a:lnTo>
                  <a:pt x="0" y="837443"/>
                </a:lnTo>
                <a:lnTo>
                  <a:pt x="465109" y="1070726"/>
                </a:lnTo>
                <a:lnTo>
                  <a:pt x="883920" y="824402"/>
                </a:lnTo>
                <a:lnTo>
                  <a:pt x="883920" y="0"/>
                </a:lnTo>
                <a:close/>
              </a:path>
            </a:pathLst>
          </a:custGeom>
          <a:solidFill>
            <a:srgbClr val="910048"/>
          </a:solidFill>
          <a:ln w="12700">
            <a:solidFill>
              <a:schemeClr val="tx1"/>
            </a:solidFill>
          </a:ln>
        </p:spPr>
        <p:txBody>
          <a:bodyPr wrap="square" lIns="0" tIns="0" rIns="0" bIns="0" rtlCol="0"/>
          <a:lstStyle/>
          <a:p>
            <a:endParaRPr dirty="0"/>
          </a:p>
        </p:txBody>
      </p:sp>
      <p:sp>
        <p:nvSpPr>
          <p:cNvPr id="12" name="object 20">
            <a:extLst>
              <a:ext uri="{FF2B5EF4-FFF2-40B4-BE49-F238E27FC236}">
                <a16:creationId xmlns:a16="http://schemas.microsoft.com/office/drawing/2014/main" id="{120C6DCE-5FC3-3321-7946-50A92CE04694}"/>
              </a:ext>
            </a:extLst>
          </p:cNvPr>
          <p:cNvSpPr txBox="1"/>
          <p:nvPr/>
        </p:nvSpPr>
        <p:spPr>
          <a:xfrm>
            <a:off x="810248" y="3829348"/>
            <a:ext cx="317658" cy="131767"/>
          </a:xfrm>
          <a:prstGeom prst="rect">
            <a:avLst/>
          </a:prstGeom>
        </p:spPr>
        <p:txBody>
          <a:bodyPr vert="horz" wrap="square" lIns="0" tIns="8573" rIns="0" bIns="0" rtlCol="0">
            <a:spAutoFit/>
          </a:bodyPr>
          <a:lstStyle/>
          <a:p>
            <a:pPr marL="9525">
              <a:spcBef>
                <a:spcPts val="68"/>
              </a:spcBef>
            </a:pPr>
            <a:r>
              <a:rPr lang="en-US" sz="800" b="1" spc="-8" dirty="0">
                <a:solidFill>
                  <a:srgbClr val="FFFFFF"/>
                </a:solidFill>
                <a:latin typeface="Montserrat" pitchFamily="2" charset="0"/>
                <a:cs typeface="Calibri"/>
              </a:rPr>
              <a:t>Click</a:t>
            </a:r>
            <a:endParaRPr lang="en-US" sz="800" dirty="0">
              <a:latin typeface="Montserrat" pitchFamily="2" charset="0"/>
              <a:cs typeface="Calibri"/>
            </a:endParaRPr>
          </a:p>
        </p:txBody>
      </p:sp>
      <p:sp>
        <p:nvSpPr>
          <p:cNvPr id="13" name="object 21">
            <a:extLst>
              <a:ext uri="{FF2B5EF4-FFF2-40B4-BE49-F238E27FC236}">
                <a16:creationId xmlns:a16="http://schemas.microsoft.com/office/drawing/2014/main" id="{474DD157-627E-DE05-86F7-D828806B6F4D}"/>
              </a:ext>
            </a:extLst>
          </p:cNvPr>
          <p:cNvSpPr/>
          <p:nvPr/>
        </p:nvSpPr>
        <p:spPr>
          <a:xfrm>
            <a:off x="1300547" y="3503242"/>
            <a:ext cx="4093585" cy="610101"/>
          </a:xfrm>
          <a:custGeom>
            <a:avLst/>
            <a:gdLst/>
            <a:ahLst/>
            <a:cxnLst/>
            <a:rect l="l" t="t" r="r" b="b"/>
            <a:pathLst>
              <a:path w="5791200" h="822960">
                <a:moveTo>
                  <a:pt x="5791200" y="137160"/>
                </a:moveTo>
                <a:lnTo>
                  <a:pt x="5791200" y="685800"/>
                </a:lnTo>
                <a:lnTo>
                  <a:pt x="5784207" y="729154"/>
                </a:lnTo>
                <a:lnTo>
                  <a:pt x="5764737" y="766806"/>
                </a:lnTo>
                <a:lnTo>
                  <a:pt x="5735046" y="796497"/>
                </a:lnTo>
                <a:lnTo>
                  <a:pt x="5697394" y="815967"/>
                </a:lnTo>
                <a:lnTo>
                  <a:pt x="5654040" y="822960"/>
                </a:lnTo>
                <a:lnTo>
                  <a:pt x="0" y="822960"/>
                </a:lnTo>
                <a:lnTo>
                  <a:pt x="0" y="0"/>
                </a:lnTo>
                <a:lnTo>
                  <a:pt x="5654040" y="0"/>
                </a:lnTo>
                <a:lnTo>
                  <a:pt x="5697394" y="6992"/>
                </a:lnTo>
                <a:lnTo>
                  <a:pt x="5735046" y="26462"/>
                </a:lnTo>
                <a:lnTo>
                  <a:pt x="5764737" y="56153"/>
                </a:lnTo>
                <a:lnTo>
                  <a:pt x="5784207" y="93805"/>
                </a:lnTo>
                <a:lnTo>
                  <a:pt x="5791200" y="137160"/>
                </a:lnTo>
                <a:close/>
              </a:path>
            </a:pathLst>
          </a:custGeom>
          <a:ln w="12699">
            <a:solidFill>
              <a:schemeClr val="tx1"/>
            </a:solidFill>
          </a:ln>
        </p:spPr>
        <p:txBody>
          <a:bodyPr wrap="square" lIns="0" tIns="0" rIns="0" bIns="0" rtlCol="0"/>
          <a:lstStyle/>
          <a:p>
            <a:endParaRPr/>
          </a:p>
        </p:txBody>
      </p:sp>
      <p:sp>
        <p:nvSpPr>
          <p:cNvPr id="14" name="object 22">
            <a:extLst>
              <a:ext uri="{FF2B5EF4-FFF2-40B4-BE49-F238E27FC236}">
                <a16:creationId xmlns:a16="http://schemas.microsoft.com/office/drawing/2014/main" id="{B3DE90D8-80D4-6252-6F42-C5068DDB4906}"/>
              </a:ext>
            </a:extLst>
          </p:cNvPr>
          <p:cNvSpPr txBox="1"/>
          <p:nvPr/>
        </p:nvSpPr>
        <p:spPr>
          <a:xfrm>
            <a:off x="1371600" y="3543344"/>
            <a:ext cx="3990351" cy="528030"/>
          </a:xfrm>
          <a:prstGeom prst="rect">
            <a:avLst/>
          </a:prstGeom>
        </p:spPr>
        <p:txBody>
          <a:bodyPr vert="horz" wrap="square" lIns="0" tIns="27623" rIns="0" bIns="0" rtlCol="0">
            <a:spAutoFit/>
          </a:bodyPr>
          <a:lstStyle/>
          <a:p>
            <a:pPr marL="9525" marR="3810" algn="l">
              <a:lnSpc>
                <a:spcPts val="1320"/>
              </a:lnSpc>
              <a:spcBef>
                <a:spcPts val="217"/>
              </a:spcBef>
            </a:pPr>
            <a:r>
              <a:rPr sz="1200" dirty="0">
                <a:latin typeface="Arial" panose="020B0604020202020204" pitchFamily="34" charset="0"/>
                <a:cs typeface="Arial" panose="020B0604020202020204" pitchFamily="34" charset="0"/>
              </a:rPr>
              <a:t>Pop-up</a:t>
            </a:r>
            <a:r>
              <a:rPr sz="1200" spc="-26" dirty="0">
                <a:latin typeface="Arial" panose="020B0604020202020204" pitchFamily="34" charset="0"/>
                <a:cs typeface="Arial" panose="020B0604020202020204" pitchFamily="34" charset="0"/>
              </a:rPr>
              <a:t> </a:t>
            </a:r>
            <a:r>
              <a:rPr sz="1200" dirty="0">
                <a:latin typeface="Arial" panose="020B0604020202020204" pitchFamily="34" charset="0"/>
                <a:cs typeface="Arial" panose="020B0604020202020204" pitchFamily="34" charset="0"/>
              </a:rPr>
              <a:t>window</a:t>
            </a:r>
            <a:r>
              <a:rPr sz="1200" spc="-79" dirty="0">
                <a:latin typeface="Arial" panose="020B0604020202020204" pitchFamily="34" charset="0"/>
                <a:cs typeface="Arial" panose="020B0604020202020204" pitchFamily="34" charset="0"/>
              </a:rPr>
              <a:t> </a:t>
            </a:r>
            <a:r>
              <a:rPr sz="1200" dirty="0">
                <a:latin typeface="Arial" panose="020B0604020202020204" pitchFamily="34" charset="0"/>
                <a:cs typeface="Arial" panose="020B0604020202020204" pitchFamily="34" charset="0"/>
              </a:rPr>
              <a:t>will</a:t>
            </a:r>
            <a:r>
              <a:rPr sz="1200" spc="-30" dirty="0">
                <a:latin typeface="Arial" panose="020B0604020202020204" pitchFamily="34" charset="0"/>
                <a:cs typeface="Arial" panose="020B0604020202020204" pitchFamily="34" charset="0"/>
              </a:rPr>
              <a:t> </a:t>
            </a:r>
            <a:r>
              <a:rPr sz="1200" dirty="0">
                <a:latin typeface="Arial" panose="020B0604020202020204" pitchFamily="34" charset="0"/>
                <a:cs typeface="Arial" panose="020B0604020202020204" pitchFamily="34" charset="0"/>
              </a:rPr>
              <a:t>appear;</a:t>
            </a:r>
            <a:r>
              <a:rPr sz="1200" spc="-79" dirty="0">
                <a:latin typeface="Arial" panose="020B0604020202020204" pitchFamily="34" charset="0"/>
                <a:cs typeface="Arial" panose="020B0604020202020204" pitchFamily="34" charset="0"/>
              </a:rPr>
              <a:t> </a:t>
            </a:r>
            <a:r>
              <a:rPr sz="1200" dirty="0">
                <a:latin typeface="Arial" panose="020B0604020202020204" pitchFamily="34" charset="0"/>
                <a:cs typeface="Arial" panose="020B0604020202020204" pitchFamily="34" charset="0"/>
              </a:rPr>
              <a:t>click</a:t>
            </a:r>
            <a:r>
              <a:rPr sz="1200" spc="79" dirty="0">
                <a:latin typeface="Arial" panose="020B0604020202020204" pitchFamily="34" charset="0"/>
                <a:cs typeface="Arial" panose="020B0604020202020204" pitchFamily="34" charset="0"/>
              </a:rPr>
              <a:t> </a:t>
            </a:r>
            <a:r>
              <a:rPr sz="1200" dirty="0">
                <a:latin typeface="Arial" panose="020B0604020202020204" pitchFamily="34" charset="0"/>
                <a:cs typeface="Arial" panose="020B0604020202020204" pitchFamily="34" charset="0"/>
              </a:rPr>
              <a:t>the</a:t>
            </a:r>
            <a:r>
              <a:rPr sz="1200" spc="19" dirty="0">
                <a:latin typeface="Arial" panose="020B0604020202020204" pitchFamily="34" charset="0"/>
                <a:cs typeface="Arial" panose="020B0604020202020204" pitchFamily="34" charset="0"/>
              </a:rPr>
              <a:t> </a:t>
            </a:r>
            <a:r>
              <a:rPr sz="1200" spc="-8" dirty="0">
                <a:latin typeface="Arial" panose="020B0604020202020204" pitchFamily="34" charset="0"/>
                <a:cs typeface="Arial" panose="020B0604020202020204" pitchFamily="34" charset="0"/>
              </a:rPr>
              <a:t>red</a:t>
            </a:r>
            <a:r>
              <a:rPr sz="1200" spc="-26" dirty="0">
                <a:latin typeface="Arial" panose="020B0604020202020204" pitchFamily="34" charset="0"/>
                <a:cs typeface="Arial" panose="020B0604020202020204" pitchFamily="34" charset="0"/>
              </a:rPr>
              <a:t> </a:t>
            </a:r>
            <a:r>
              <a:rPr sz="1200" spc="-8" dirty="0">
                <a:latin typeface="Arial" panose="020B0604020202020204" pitchFamily="34" charset="0"/>
                <a:cs typeface="Arial" panose="020B0604020202020204" pitchFamily="34" charset="0"/>
              </a:rPr>
              <a:t>“Yes”</a:t>
            </a:r>
            <a:r>
              <a:rPr sz="1200" spc="60" dirty="0">
                <a:latin typeface="Arial" panose="020B0604020202020204" pitchFamily="34" charset="0"/>
                <a:cs typeface="Arial" panose="020B0604020202020204" pitchFamily="34" charset="0"/>
              </a:rPr>
              <a:t> </a:t>
            </a:r>
            <a:r>
              <a:rPr sz="1200" dirty="0">
                <a:latin typeface="Arial" panose="020B0604020202020204" pitchFamily="34" charset="0"/>
                <a:cs typeface="Arial" panose="020B0604020202020204" pitchFamily="34" charset="0"/>
              </a:rPr>
              <a:t>button</a:t>
            </a:r>
            <a:r>
              <a:rPr sz="1200" spc="-23" dirty="0">
                <a:latin typeface="Arial" panose="020B0604020202020204" pitchFamily="34" charset="0"/>
                <a:cs typeface="Arial" panose="020B0604020202020204" pitchFamily="34" charset="0"/>
              </a:rPr>
              <a:t> </a:t>
            </a:r>
            <a:r>
              <a:rPr sz="1200" dirty="0">
                <a:latin typeface="Arial" panose="020B0604020202020204" pitchFamily="34" charset="0"/>
                <a:cs typeface="Arial" panose="020B0604020202020204" pitchFamily="34" charset="0"/>
              </a:rPr>
              <a:t>under</a:t>
            </a:r>
            <a:r>
              <a:rPr sz="1200" spc="-56" dirty="0">
                <a:latin typeface="Arial" panose="020B0604020202020204" pitchFamily="34" charset="0"/>
                <a:cs typeface="Arial" panose="020B0604020202020204" pitchFamily="34" charset="0"/>
              </a:rPr>
              <a:t> </a:t>
            </a:r>
            <a:r>
              <a:rPr sz="1200" spc="-8" dirty="0">
                <a:latin typeface="Arial" panose="020B0604020202020204" pitchFamily="34" charset="0"/>
                <a:cs typeface="Arial" panose="020B0604020202020204" pitchFamily="34" charset="0"/>
              </a:rPr>
              <a:t>Delete </a:t>
            </a:r>
            <a:r>
              <a:rPr sz="1200" dirty="0">
                <a:latin typeface="Arial" panose="020B0604020202020204" pitchFamily="34" charset="0"/>
                <a:cs typeface="Arial" panose="020B0604020202020204" pitchFamily="34" charset="0"/>
              </a:rPr>
              <a:t>Confirmation;</a:t>
            </a:r>
            <a:r>
              <a:rPr sz="1200" spc="-94" dirty="0">
                <a:latin typeface="Arial" panose="020B0604020202020204" pitchFamily="34" charset="0"/>
                <a:cs typeface="Arial" panose="020B0604020202020204" pitchFamily="34" charset="0"/>
              </a:rPr>
              <a:t> </a:t>
            </a:r>
            <a:r>
              <a:rPr sz="1200" dirty="0">
                <a:latin typeface="Arial" panose="020B0604020202020204" pitchFamily="34" charset="0"/>
                <a:cs typeface="Arial" panose="020B0604020202020204" pitchFamily="34" charset="0"/>
              </a:rPr>
              <a:t>click</a:t>
            </a:r>
            <a:r>
              <a:rPr sz="1200" spc="-11" dirty="0">
                <a:latin typeface="Arial" panose="020B0604020202020204" pitchFamily="34" charset="0"/>
                <a:cs typeface="Arial" panose="020B0604020202020204" pitchFamily="34" charset="0"/>
              </a:rPr>
              <a:t> </a:t>
            </a:r>
            <a:r>
              <a:rPr sz="1200" dirty="0">
                <a:latin typeface="Arial" panose="020B0604020202020204" pitchFamily="34" charset="0"/>
                <a:cs typeface="Arial" panose="020B0604020202020204" pitchFamily="34" charset="0"/>
              </a:rPr>
              <a:t>the</a:t>
            </a:r>
            <a:r>
              <a:rPr sz="1200" spc="-68" dirty="0">
                <a:latin typeface="Arial" panose="020B0604020202020204" pitchFamily="34" charset="0"/>
                <a:cs typeface="Arial" panose="020B0604020202020204" pitchFamily="34" charset="0"/>
              </a:rPr>
              <a:t> </a:t>
            </a:r>
            <a:r>
              <a:rPr sz="1200" dirty="0">
                <a:latin typeface="Arial" panose="020B0604020202020204" pitchFamily="34" charset="0"/>
                <a:cs typeface="Arial" panose="020B0604020202020204" pitchFamily="34" charset="0"/>
              </a:rPr>
              <a:t>green</a:t>
            </a:r>
            <a:r>
              <a:rPr sz="1200" spc="30" dirty="0">
                <a:latin typeface="Arial" panose="020B0604020202020204" pitchFamily="34" charset="0"/>
                <a:cs typeface="Arial" panose="020B0604020202020204" pitchFamily="34" charset="0"/>
              </a:rPr>
              <a:t> </a:t>
            </a:r>
            <a:r>
              <a:rPr sz="1200" dirty="0">
                <a:latin typeface="Arial" panose="020B0604020202020204" pitchFamily="34" charset="0"/>
                <a:cs typeface="Arial" panose="020B0604020202020204" pitchFamily="34" charset="0"/>
              </a:rPr>
              <a:t>“OK”</a:t>
            </a:r>
            <a:r>
              <a:rPr sz="1200" spc="105" dirty="0">
                <a:latin typeface="Arial" panose="020B0604020202020204" pitchFamily="34" charset="0"/>
                <a:cs typeface="Arial" panose="020B0604020202020204" pitchFamily="34" charset="0"/>
              </a:rPr>
              <a:t> </a:t>
            </a:r>
            <a:r>
              <a:rPr sz="1200" dirty="0">
                <a:latin typeface="Arial" panose="020B0604020202020204" pitchFamily="34" charset="0"/>
                <a:cs typeface="Arial" panose="020B0604020202020204" pitchFamily="34" charset="0"/>
              </a:rPr>
              <a:t>under</a:t>
            </a:r>
            <a:r>
              <a:rPr sz="1200" spc="-68" dirty="0">
                <a:latin typeface="Arial" panose="020B0604020202020204" pitchFamily="34" charset="0"/>
                <a:cs typeface="Arial" panose="020B0604020202020204" pitchFamily="34" charset="0"/>
              </a:rPr>
              <a:t> </a:t>
            </a:r>
            <a:r>
              <a:rPr sz="1200" dirty="0">
                <a:latin typeface="Arial" panose="020B0604020202020204" pitchFamily="34" charset="0"/>
                <a:cs typeface="Arial" panose="020B0604020202020204" pitchFamily="34" charset="0"/>
              </a:rPr>
              <a:t>Information</a:t>
            </a:r>
            <a:r>
              <a:rPr sz="1200" spc="-105" dirty="0">
                <a:latin typeface="Arial" panose="020B0604020202020204" pitchFamily="34" charset="0"/>
                <a:cs typeface="Arial" panose="020B0604020202020204" pitchFamily="34" charset="0"/>
              </a:rPr>
              <a:t> </a:t>
            </a:r>
            <a:r>
              <a:rPr sz="1200" spc="-8" dirty="0">
                <a:latin typeface="Arial" panose="020B0604020202020204" pitchFamily="34" charset="0"/>
                <a:cs typeface="Arial" panose="020B0604020202020204" pitchFamily="34" charset="0"/>
              </a:rPr>
              <a:t>Message</a:t>
            </a:r>
            <a:endParaRPr sz="1200" dirty="0">
              <a:latin typeface="Arial" panose="020B0604020202020204" pitchFamily="34" charset="0"/>
              <a:cs typeface="Arial" panose="020B0604020202020204" pitchFamily="34" charset="0"/>
            </a:endParaRPr>
          </a:p>
        </p:txBody>
      </p:sp>
      <p:sp>
        <p:nvSpPr>
          <p:cNvPr id="17" name="object 25">
            <a:extLst>
              <a:ext uri="{FF2B5EF4-FFF2-40B4-BE49-F238E27FC236}">
                <a16:creationId xmlns:a16="http://schemas.microsoft.com/office/drawing/2014/main" id="{82D9263D-C579-FA6F-CC19-1FB697D7430B}"/>
              </a:ext>
            </a:extLst>
          </p:cNvPr>
          <p:cNvSpPr/>
          <p:nvPr/>
        </p:nvSpPr>
        <p:spPr>
          <a:xfrm>
            <a:off x="637284" y="4181335"/>
            <a:ext cx="670406" cy="638302"/>
          </a:xfrm>
          <a:custGeom>
            <a:avLst/>
            <a:gdLst>
              <a:gd name="connsiteX0" fmla="*/ 883920 w 883920"/>
              <a:gd name="connsiteY0" fmla="*/ 0 h 1270000"/>
              <a:gd name="connsiteX1" fmla="*/ 883920 w 883920"/>
              <a:gd name="connsiteY1" fmla="*/ 828040 h 1270000"/>
              <a:gd name="connsiteX2" fmla="*/ 441960 w 883920"/>
              <a:gd name="connsiteY2" fmla="*/ 1270000 h 1270000"/>
              <a:gd name="connsiteX3" fmla="*/ 0 w 883920"/>
              <a:gd name="connsiteY3" fmla="*/ 828040 h 1270000"/>
              <a:gd name="connsiteX4" fmla="*/ 0 w 883920"/>
              <a:gd name="connsiteY4" fmla="*/ 0 h 1270000"/>
              <a:gd name="connsiteX5" fmla="*/ 441961 w 883920"/>
              <a:gd name="connsiteY5" fmla="*/ 326527 h 1270000"/>
              <a:gd name="connsiteX6" fmla="*/ 883920 w 883920"/>
              <a:gd name="connsiteY6" fmla="*/ 0 h 1270000"/>
              <a:gd name="connsiteX0" fmla="*/ 883920 w 883920"/>
              <a:gd name="connsiteY0" fmla="*/ 0 h 1190086"/>
              <a:gd name="connsiteX1" fmla="*/ 883920 w 883920"/>
              <a:gd name="connsiteY1" fmla="*/ 828040 h 1190086"/>
              <a:gd name="connsiteX2" fmla="*/ 441961 w 883920"/>
              <a:gd name="connsiteY2" fmla="*/ 1190086 h 1190086"/>
              <a:gd name="connsiteX3" fmla="*/ 0 w 883920"/>
              <a:gd name="connsiteY3" fmla="*/ 828040 h 1190086"/>
              <a:gd name="connsiteX4" fmla="*/ 0 w 883920"/>
              <a:gd name="connsiteY4" fmla="*/ 0 h 1190086"/>
              <a:gd name="connsiteX5" fmla="*/ 441961 w 883920"/>
              <a:gd name="connsiteY5" fmla="*/ 326527 h 1190086"/>
              <a:gd name="connsiteX6" fmla="*/ 883920 w 883920"/>
              <a:gd name="connsiteY6" fmla="*/ 0 h 119008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883920" h="1190086">
                <a:moveTo>
                  <a:pt x="883920" y="0"/>
                </a:moveTo>
                <a:lnTo>
                  <a:pt x="883920" y="828040"/>
                </a:lnTo>
                <a:lnTo>
                  <a:pt x="441961" y="1190086"/>
                </a:lnTo>
                <a:lnTo>
                  <a:pt x="0" y="828040"/>
                </a:lnTo>
                <a:lnTo>
                  <a:pt x="0" y="0"/>
                </a:lnTo>
                <a:lnTo>
                  <a:pt x="441961" y="326527"/>
                </a:lnTo>
                <a:lnTo>
                  <a:pt x="883920" y="0"/>
                </a:lnTo>
                <a:close/>
              </a:path>
            </a:pathLst>
          </a:custGeom>
          <a:solidFill>
            <a:srgbClr val="CB6015"/>
          </a:solidFill>
          <a:ln w="12700">
            <a:solidFill>
              <a:schemeClr val="tx1"/>
            </a:solidFill>
          </a:ln>
        </p:spPr>
        <p:txBody>
          <a:bodyPr wrap="square" lIns="0" tIns="0" rIns="0" bIns="0" rtlCol="0"/>
          <a:lstStyle/>
          <a:p>
            <a:endParaRPr/>
          </a:p>
        </p:txBody>
      </p:sp>
      <p:sp>
        <p:nvSpPr>
          <p:cNvPr id="18" name="object 26">
            <a:extLst>
              <a:ext uri="{FF2B5EF4-FFF2-40B4-BE49-F238E27FC236}">
                <a16:creationId xmlns:a16="http://schemas.microsoft.com/office/drawing/2014/main" id="{1409294B-3018-C568-39B6-83F8F8C9F51D}"/>
              </a:ext>
            </a:extLst>
          </p:cNvPr>
          <p:cNvSpPr txBox="1"/>
          <p:nvPr/>
        </p:nvSpPr>
        <p:spPr>
          <a:xfrm>
            <a:off x="716399" y="4395755"/>
            <a:ext cx="484686" cy="253916"/>
          </a:xfrm>
          <a:prstGeom prst="rect">
            <a:avLst/>
          </a:prstGeom>
        </p:spPr>
        <p:txBody>
          <a:bodyPr vert="horz" wrap="square" lIns="0" tIns="22860" rIns="0" bIns="0" rtlCol="0">
            <a:spAutoFit/>
          </a:bodyPr>
          <a:lstStyle/>
          <a:p>
            <a:pPr marL="77629" marR="3810" indent="-68580" algn="ctr">
              <a:lnSpc>
                <a:spcPts val="840"/>
              </a:lnSpc>
              <a:spcBef>
                <a:spcPts val="180"/>
              </a:spcBef>
            </a:pPr>
            <a:r>
              <a:rPr lang="en-US" sz="800" b="1" spc="-15" dirty="0">
                <a:solidFill>
                  <a:srgbClr val="FFFFFF"/>
                </a:solidFill>
                <a:latin typeface="Montserrat" pitchFamily="2" charset="0"/>
                <a:cs typeface="Calibri"/>
              </a:rPr>
              <a:t>Return</a:t>
            </a:r>
            <a:r>
              <a:rPr lang="en-US" sz="800" b="1" spc="-38" dirty="0">
                <a:solidFill>
                  <a:srgbClr val="FFFFFF"/>
                </a:solidFill>
                <a:latin typeface="Montserrat" pitchFamily="2" charset="0"/>
                <a:cs typeface="Calibri"/>
              </a:rPr>
              <a:t>/</a:t>
            </a:r>
            <a:endParaRPr lang="en-US" sz="800" b="1" spc="-8" dirty="0">
              <a:solidFill>
                <a:srgbClr val="FFFFFF"/>
              </a:solidFill>
              <a:latin typeface="Montserrat" pitchFamily="2" charset="0"/>
              <a:cs typeface="Calibri"/>
            </a:endParaRPr>
          </a:p>
          <a:p>
            <a:pPr marL="77629" marR="3810" indent="-68580" algn="ctr">
              <a:lnSpc>
                <a:spcPts val="840"/>
              </a:lnSpc>
              <a:spcBef>
                <a:spcPts val="180"/>
              </a:spcBef>
            </a:pPr>
            <a:r>
              <a:rPr lang="en-US" sz="800" b="1" spc="-8" dirty="0">
                <a:solidFill>
                  <a:srgbClr val="FFFFFF"/>
                </a:solidFill>
                <a:latin typeface="Montserrat" pitchFamily="2" charset="0"/>
                <a:cs typeface="Calibri"/>
              </a:rPr>
              <a:t>Check</a:t>
            </a:r>
            <a:endParaRPr lang="en-US" sz="800" dirty="0">
              <a:latin typeface="Montserrat" pitchFamily="2" charset="0"/>
              <a:cs typeface="Calibri"/>
            </a:endParaRPr>
          </a:p>
        </p:txBody>
      </p:sp>
      <p:sp>
        <p:nvSpPr>
          <p:cNvPr id="19" name="object 27">
            <a:extLst>
              <a:ext uri="{FF2B5EF4-FFF2-40B4-BE49-F238E27FC236}">
                <a16:creationId xmlns:a16="http://schemas.microsoft.com/office/drawing/2014/main" id="{EBAF5AC0-5D82-7EA3-5C3F-0A839BD00982}"/>
              </a:ext>
            </a:extLst>
          </p:cNvPr>
          <p:cNvSpPr/>
          <p:nvPr/>
        </p:nvSpPr>
        <p:spPr>
          <a:xfrm>
            <a:off x="1308042" y="4181040"/>
            <a:ext cx="4093585" cy="445177"/>
          </a:xfrm>
          <a:custGeom>
            <a:avLst/>
            <a:gdLst/>
            <a:ahLst/>
            <a:cxnLst/>
            <a:rect l="l" t="t" r="r" b="b"/>
            <a:pathLst>
              <a:path w="5791200" h="822960">
                <a:moveTo>
                  <a:pt x="5791200" y="137160"/>
                </a:moveTo>
                <a:lnTo>
                  <a:pt x="5791200" y="685800"/>
                </a:lnTo>
                <a:lnTo>
                  <a:pt x="5784207" y="729154"/>
                </a:lnTo>
                <a:lnTo>
                  <a:pt x="5764737" y="766806"/>
                </a:lnTo>
                <a:lnTo>
                  <a:pt x="5735046" y="796497"/>
                </a:lnTo>
                <a:lnTo>
                  <a:pt x="5697394" y="815967"/>
                </a:lnTo>
                <a:lnTo>
                  <a:pt x="5654040" y="822960"/>
                </a:lnTo>
                <a:lnTo>
                  <a:pt x="0" y="822960"/>
                </a:lnTo>
                <a:lnTo>
                  <a:pt x="0" y="0"/>
                </a:lnTo>
                <a:lnTo>
                  <a:pt x="5654040" y="0"/>
                </a:lnTo>
                <a:lnTo>
                  <a:pt x="5697394" y="6992"/>
                </a:lnTo>
                <a:lnTo>
                  <a:pt x="5735046" y="26462"/>
                </a:lnTo>
                <a:lnTo>
                  <a:pt x="5764737" y="56153"/>
                </a:lnTo>
                <a:lnTo>
                  <a:pt x="5784207" y="93805"/>
                </a:lnTo>
                <a:lnTo>
                  <a:pt x="5791200" y="137160"/>
                </a:lnTo>
                <a:close/>
              </a:path>
            </a:pathLst>
          </a:custGeom>
          <a:ln w="12699">
            <a:solidFill>
              <a:schemeClr val="tx1"/>
            </a:solidFill>
          </a:ln>
        </p:spPr>
        <p:txBody>
          <a:bodyPr wrap="square" lIns="0" tIns="0" rIns="0" bIns="0" rtlCol="0"/>
          <a:lstStyle/>
          <a:p>
            <a:endParaRPr/>
          </a:p>
        </p:txBody>
      </p:sp>
      <p:sp>
        <p:nvSpPr>
          <p:cNvPr id="20" name="object 28">
            <a:extLst>
              <a:ext uri="{FF2B5EF4-FFF2-40B4-BE49-F238E27FC236}">
                <a16:creationId xmlns:a16="http://schemas.microsoft.com/office/drawing/2014/main" id="{7E7F9CF0-FD65-F58F-CCDA-E1CA56612310}"/>
              </a:ext>
            </a:extLst>
          </p:cNvPr>
          <p:cNvSpPr txBox="1"/>
          <p:nvPr/>
        </p:nvSpPr>
        <p:spPr>
          <a:xfrm>
            <a:off x="1371600" y="4215749"/>
            <a:ext cx="4030027" cy="361317"/>
          </a:xfrm>
          <a:prstGeom prst="rect">
            <a:avLst/>
          </a:prstGeom>
        </p:spPr>
        <p:txBody>
          <a:bodyPr vert="horz" wrap="square" lIns="0" tIns="27623" rIns="0" bIns="0" rtlCol="0">
            <a:spAutoFit/>
          </a:bodyPr>
          <a:lstStyle/>
          <a:p>
            <a:pPr marL="9525" marR="3810">
              <a:lnSpc>
                <a:spcPts val="1320"/>
              </a:lnSpc>
              <a:spcBef>
                <a:spcPts val="217"/>
              </a:spcBef>
            </a:pPr>
            <a:r>
              <a:rPr sz="1200" dirty="0">
                <a:latin typeface="Arial" panose="020B0604020202020204" pitchFamily="34" charset="0"/>
                <a:cs typeface="Arial" panose="020B0604020202020204" pitchFamily="34" charset="0"/>
              </a:rPr>
              <a:t>On</a:t>
            </a:r>
            <a:r>
              <a:rPr sz="1200" spc="26" dirty="0">
                <a:latin typeface="Arial" panose="020B0604020202020204" pitchFamily="34" charset="0"/>
                <a:cs typeface="Arial" panose="020B0604020202020204" pitchFamily="34" charset="0"/>
              </a:rPr>
              <a:t> </a:t>
            </a:r>
            <a:r>
              <a:rPr sz="1200" dirty="0">
                <a:latin typeface="Arial" panose="020B0604020202020204" pitchFamily="34" charset="0"/>
                <a:cs typeface="Arial" panose="020B0604020202020204" pitchFamily="34" charset="0"/>
              </a:rPr>
              <a:t>the R</a:t>
            </a:r>
            <a:r>
              <a:rPr lang="en-US" sz="1200" dirty="0">
                <a:latin typeface="Arial" panose="020B0604020202020204" pitchFamily="34" charset="0"/>
                <a:cs typeface="Arial" panose="020B0604020202020204" pitchFamily="34" charset="0"/>
              </a:rPr>
              <a:t>oster</a:t>
            </a:r>
            <a:r>
              <a:rPr sz="1200" spc="-38" dirty="0">
                <a:latin typeface="Arial" panose="020B0604020202020204" pitchFamily="34" charset="0"/>
                <a:cs typeface="Arial" panose="020B0604020202020204" pitchFamily="34" charset="0"/>
              </a:rPr>
              <a:t> </a:t>
            </a:r>
            <a:r>
              <a:rPr sz="1200" dirty="0">
                <a:latin typeface="Arial" panose="020B0604020202020204" pitchFamily="34" charset="0"/>
                <a:cs typeface="Arial" panose="020B0604020202020204" pitchFamily="34" charset="0"/>
              </a:rPr>
              <a:t>tab,</a:t>
            </a:r>
            <a:r>
              <a:rPr sz="1200" spc="-71" dirty="0">
                <a:latin typeface="Arial" panose="020B0604020202020204" pitchFamily="34" charset="0"/>
                <a:cs typeface="Arial" panose="020B0604020202020204" pitchFamily="34" charset="0"/>
              </a:rPr>
              <a:t> </a:t>
            </a:r>
            <a:r>
              <a:rPr sz="1200" dirty="0">
                <a:latin typeface="Arial" panose="020B0604020202020204" pitchFamily="34" charset="0"/>
                <a:cs typeface="Arial" panose="020B0604020202020204" pitchFamily="34" charset="0"/>
              </a:rPr>
              <a:t>student</a:t>
            </a:r>
            <a:r>
              <a:rPr lang="en-US" sz="1200" dirty="0">
                <a:latin typeface="Arial" panose="020B0604020202020204" pitchFamily="34" charset="0"/>
                <a:cs typeface="Arial" panose="020B0604020202020204" pitchFamily="34" charset="0"/>
              </a:rPr>
              <a:t>(s)</a:t>
            </a:r>
            <a:r>
              <a:rPr sz="1200" spc="-53" dirty="0">
                <a:latin typeface="Arial" panose="020B0604020202020204" pitchFamily="34" charset="0"/>
                <a:cs typeface="Arial" panose="020B0604020202020204" pitchFamily="34" charset="0"/>
              </a:rPr>
              <a:t> </a:t>
            </a:r>
            <a:r>
              <a:rPr sz="1200" dirty="0">
                <a:latin typeface="Arial" panose="020B0604020202020204" pitchFamily="34" charset="0"/>
                <a:cs typeface="Arial" panose="020B0604020202020204" pitchFamily="34" charset="0"/>
              </a:rPr>
              <a:t>will</a:t>
            </a:r>
            <a:r>
              <a:rPr sz="1200" spc="-41" dirty="0">
                <a:latin typeface="Arial" panose="020B0604020202020204" pitchFamily="34" charset="0"/>
                <a:cs typeface="Arial" panose="020B0604020202020204" pitchFamily="34" charset="0"/>
              </a:rPr>
              <a:t> </a:t>
            </a:r>
            <a:r>
              <a:rPr sz="1200" dirty="0">
                <a:latin typeface="Arial" panose="020B0604020202020204" pitchFamily="34" charset="0"/>
                <a:cs typeface="Arial" panose="020B0604020202020204" pitchFamily="34" charset="0"/>
              </a:rPr>
              <a:t>be</a:t>
            </a:r>
            <a:r>
              <a:rPr sz="1200" spc="-68" dirty="0">
                <a:latin typeface="Arial" panose="020B0604020202020204" pitchFamily="34" charset="0"/>
                <a:cs typeface="Arial" panose="020B0604020202020204" pitchFamily="34" charset="0"/>
              </a:rPr>
              <a:t> </a:t>
            </a:r>
            <a:r>
              <a:rPr sz="1200" dirty="0">
                <a:latin typeface="Arial" panose="020B0604020202020204" pitchFamily="34" charset="0"/>
                <a:cs typeface="Arial" panose="020B0604020202020204" pitchFamily="34" charset="0"/>
              </a:rPr>
              <a:t>deleted</a:t>
            </a:r>
            <a:r>
              <a:rPr sz="1200" spc="-38" dirty="0">
                <a:latin typeface="Arial" panose="020B0604020202020204" pitchFamily="34" charset="0"/>
                <a:cs typeface="Arial" panose="020B0604020202020204" pitchFamily="34" charset="0"/>
              </a:rPr>
              <a:t> </a:t>
            </a:r>
            <a:r>
              <a:rPr sz="1200" dirty="0">
                <a:latin typeface="Arial" panose="020B0604020202020204" pitchFamily="34" charset="0"/>
                <a:cs typeface="Arial" panose="020B0604020202020204" pitchFamily="34" charset="0"/>
              </a:rPr>
              <a:t>from</a:t>
            </a:r>
            <a:r>
              <a:rPr sz="1200" spc="-68" dirty="0">
                <a:latin typeface="Arial" panose="020B0604020202020204" pitchFamily="34" charset="0"/>
                <a:cs typeface="Arial" panose="020B0604020202020204" pitchFamily="34" charset="0"/>
              </a:rPr>
              <a:t> </a:t>
            </a:r>
            <a:r>
              <a:rPr sz="1200" spc="-19" dirty="0">
                <a:latin typeface="Arial" panose="020B0604020202020204" pitchFamily="34" charset="0"/>
                <a:cs typeface="Arial" panose="020B0604020202020204" pitchFamily="34" charset="0"/>
              </a:rPr>
              <a:t>the </a:t>
            </a:r>
            <a:r>
              <a:rPr lang="en-US" sz="1200" spc="-8" dirty="0">
                <a:latin typeface="Arial" panose="020B0604020202020204" pitchFamily="34" charset="0"/>
                <a:cs typeface="Arial" panose="020B0604020202020204" pitchFamily="34" charset="0"/>
              </a:rPr>
              <a:t>roster. </a:t>
            </a:r>
            <a:r>
              <a:rPr lang="en-US" sz="1200" b="1" spc="-8" dirty="0">
                <a:latin typeface="Arial" panose="020B0604020202020204" pitchFamily="34" charset="0"/>
                <a:cs typeface="Arial" panose="020B0604020202020204" pitchFamily="34" charset="0"/>
              </a:rPr>
              <a:t>Note:</a:t>
            </a:r>
            <a:r>
              <a:rPr lang="en-US" sz="1200" spc="-8" dirty="0">
                <a:latin typeface="Arial" panose="020B0604020202020204" pitchFamily="34" charset="0"/>
                <a:cs typeface="Arial" panose="020B0604020202020204" pitchFamily="34" charset="0"/>
              </a:rPr>
              <a:t> Student(s) will still be found on the Registration tabs</a:t>
            </a:r>
            <a:endParaRPr sz="1200" dirty="0">
              <a:latin typeface="Arial" panose="020B0604020202020204" pitchFamily="34" charset="0"/>
              <a:cs typeface="Arial" panose="020B0604020202020204" pitchFamily="34" charset="0"/>
            </a:endParaRPr>
          </a:p>
        </p:txBody>
      </p:sp>
      <p:sp>
        <p:nvSpPr>
          <p:cNvPr id="21" name="object 3">
            <a:extLst>
              <a:ext uri="{FF2B5EF4-FFF2-40B4-BE49-F238E27FC236}">
                <a16:creationId xmlns:a16="http://schemas.microsoft.com/office/drawing/2014/main" id="{F5F22E63-9B5E-D8A8-F60F-AEDE0481C2C9}"/>
              </a:ext>
            </a:extLst>
          </p:cNvPr>
          <p:cNvSpPr txBox="1"/>
          <p:nvPr/>
        </p:nvSpPr>
        <p:spPr>
          <a:xfrm>
            <a:off x="381000" y="4826397"/>
            <a:ext cx="4411980" cy="135935"/>
          </a:xfrm>
          <a:prstGeom prst="rect">
            <a:avLst/>
          </a:prstGeom>
        </p:spPr>
        <p:txBody>
          <a:bodyPr vert="horz" wrap="square" lIns="0" tIns="12700" rIns="0" bIns="0" rtlCol="0">
            <a:spAutoFit/>
          </a:bodyPr>
          <a:lstStyle/>
          <a:p>
            <a:pPr marL="12700">
              <a:lnSpc>
                <a:spcPct val="100000"/>
              </a:lnSpc>
              <a:spcBef>
                <a:spcPts val="100"/>
              </a:spcBef>
            </a:pPr>
            <a:r>
              <a:rPr sz="800" dirty="0">
                <a:latin typeface="Arial" panose="020B0604020202020204" pitchFamily="34" charset="0"/>
                <a:cs typeface="Arial" panose="020B0604020202020204" pitchFamily="34" charset="0"/>
              </a:rPr>
              <a:t>Arizona Department of Education, Career and Technical Education</a:t>
            </a:r>
          </a:p>
        </p:txBody>
      </p:sp>
      <p:sp>
        <p:nvSpPr>
          <p:cNvPr id="22" name="object 21">
            <a:extLst>
              <a:ext uri="{FF2B5EF4-FFF2-40B4-BE49-F238E27FC236}">
                <a16:creationId xmlns:a16="http://schemas.microsoft.com/office/drawing/2014/main" id="{826AA5CD-2B37-EB1D-0DAD-91BAFF43085F}"/>
              </a:ext>
            </a:extLst>
          </p:cNvPr>
          <p:cNvSpPr txBox="1">
            <a:spLocks/>
          </p:cNvSpPr>
          <p:nvPr/>
        </p:nvSpPr>
        <p:spPr>
          <a:xfrm>
            <a:off x="6739125" y="4839862"/>
            <a:ext cx="2057400" cy="130164"/>
          </a:xfrm>
          <a:prstGeom prst="rect">
            <a:avLst/>
          </a:prstGeom>
        </p:spPr>
        <p:txBody>
          <a:bodyPr vert="horz" wrap="square" lIns="0" tIns="6985" rIns="0" bIns="0" rtlCol="0" anchor="ctr">
            <a:spAutoFit/>
          </a:bodyPr>
          <a:lstStyle>
            <a:defPPr>
              <a:defRPr lang="en-US"/>
            </a:defPPr>
            <a:lvl1pPr marL="0" algn="r" defTabSz="914400" rtl="0" eaLnBrk="1" latinLnBrk="0" hangingPunct="1">
              <a:defRPr sz="800" b="0" i="0" kern="1200">
                <a:solidFill>
                  <a:schemeClr val="tx1"/>
                </a:solidFill>
                <a:latin typeface="Trebuchet MS"/>
                <a:ea typeface="+mn-ea"/>
                <a:cs typeface="Trebuchet M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12700">
              <a:spcBef>
                <a:spcPts val="55"/>
              </a:spcBef>
            </a:pPr>
            <a:r>
              <a:rPr lang="en-US" spc="-10" dirty="0">
                <a:solidFill>
                  <a:prstClr val="black"/>
                </a:solidFill>
                <a:latin typeface="Arial" panose="020B0604020202020204" pitchFamily="34" charset="0"/>
                <a:cs typeface="Arial" panose="020B0604020202020204" pitchFamily="34" charset="0"/>
              </a:rPr>
              <a:t>Page</a:t>
            </a:r>
            <a:r>
              <a:rPr lang="en-US" spc="-50" dirty="0">
                <a:solidFill>
                  <a:prstClr val="black"/>
                </a:solidFill>
                <a:latin typeface="Arial" panose="020B0604020202020204" pitchFamily="34" charset="0"/>
                <a:cs typeface="Arial" panose="020B0604020202020204" pitchFamily="34" charset="0"/>
              </a:rPr>
              <a:t> </a:t>
            </a:r>
            <a:fld id="{81D60167-4931-47E6-BA6A-407CBD079E47}" type="slidenum">
              <a:rPr smtClean="0">
                <a:solidFill>
                  <a:prstClr val="black"/>
                </a:solidFill>
                <a:latin typeface="Arial" panose="020B0604020202020204" pitchFamily="34" charset="0"/>
                <a:cs typeface="Arial" panose="020B0604020202020204" pitchFamily="34" charset="0"/>
              </a:rPr>
              <a:pPr marL="12700">
                <a:spcBef>
                  <a:spcPts val="55"/>
                </a:spcBef>
              </a:pPr>
              <a:t>8</a:t>
            </a:fld>
            <a:endParaRPr spc="-25" dirty="0">
              <a:solidFill>
                <a:prstClr val="black"/>
              </a:solidFill>
              <a:latin typeface="Arial" panose="020B0604020202020204" pitchFamily="34" charset="0"/>
              <a:cs typeface="Arial" panose="020B0604020202020204" pitchFamily="34" charset="0"/>
            </a:endParaRPr>
          </a:p>
        </p:txBody>
      </p:sp>
      <p:sp>
        <p:nvSpPr>
          <p:cNvPr id="26" name="object 13">
            <a:extLst>
              <a:ext uri="{FF2B5EF4-FFF2-40B4-BE49-F238E27FC236}">
                <a16:creationId xmlns:a16="http://schemas.microsoft.com/office/drawing/2014/main" id="{CB75835E-5437-8CC8-500C-BD4749F87B02}"/>
              </a:ext>
            </a:extLst>
          </p:cNvPr>
          <p:cNvSpPr/>
          <p:nvPr/>
        </p:nvSpPr>
        <p:spPr>
          <a:xfrm rot="5400000">
            <a:off x="1307062" y="1886573"/>
            <a:ext cx="314325" cy="577889"/>
          </a:xfrm>
          <a:custGeom>
            <a:avLst/>
            <a:gdLst/>
            <a:ahLst/>
            <a:cxnLst/>
            <a:rect l="l" t="t" r="r" b="b"/>
            <a:pathLst>
              <a:path w="314325" h="670560">
                <a:moveTo>
                  <a:pt x="156972" y="0"/>
                </a:moveTo>
                <a:lnTo>
                  <a:pt x="0" y="157480"/>
                </a:lnTo>
                <a:lnTo>
                  <a:pt x="78486" y="157480"/>
                </a:lnTo>
                <a:lnTo>
                  <a:pt x="78486" y="670560"/>
                </a:lnTo>
                <a:lnTo>
                  <a:pt x="235458" y="670560"/>
                </a:lnTo>
                <a:lnTo>
                  <a:pt x="235458" y="157480"/>
                </a:lnTo>
                <a:lnTo>
                  <a:pt x="313944" y="157480"/>
                </a:lnTo>
                <a:lnTo>
                  <a:pt x="156972" y="0"/>
                </a:lnTo>
                <a:close/>
              </a:path>
            </a:pathLst>
          </a:custGeom>
          <a:solidFill>
            <a:srgbClr val="C00000"/>
          </a:solidFill>
          <a:ln w="3175">
            <a:solidFill>
              <a:schemeClr val="tx1"/>
            </a:solidFill>
          </a:ln>
        </p:spPr>
        <p:txBody>
          <a:bodyPr wrap="square" lIns="0" tIns="0" rIns="0" bIns="0" rtlCol="0"/>
          <a:lstStyle/>
          <a:p>
            <a:endParaRPr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65875474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showMasterSp="0">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2" name="object 15">
            <a:extLst>
              <a:ext uri="{FF2B5EF4-FFF2-40B4-BE49-F238E27FC236}">
                <a16:creationId xmlns:a16="http://schemas.microsoft.com/office/drawing/2014/main" id="{7A8C21AC-E39C-F955-035C-0D2CF0A27300}"/>
              </a:ext>
            </a:extLst>
          </p:cNvPr>
          <p:cNvSpPr txBox="1"/>
          <p:nvPr/>
        </p:nvSpPr>
        <p:spPr>
          <a:xfrm>
            <a:off x="961010" y="1552876"/>
            <a:ext cx="7162800" cy="893321"/>
          </a:xfrm>
          <a:prstGeom prst="rect">
            <a:avLst/>
          </a:prstGeom>
        </p:spPr>
        <p:txBody>
          <a:bodyPr vert="horz" wrap="square" lIns="0" tIns="53340" rIns="0" bIns="0" rtlCol="0">
            <a:spAutoFit/>
          </a:bodyPr>
          <a:lstStyle/>
          <a:p>
            <a:pPr marL="9525" marR="3810">
              <a:lnSpc>
                <a:spcPts val="3240"/>
              </a:lnSpc>
              <a:spcBef>
                <a:spcPts val="420"/>
              </a:spcBef>
            </a:pPr>
            <a:r>
              <a:rPr sz="2400" u="sng" dirty="0">
                <a:solidFill>
                  <a:srgbClr val="910048"/>
                </a:solidFill>
                <a:uFill>
                  <a:solidFill>
                    <a:srgbClr val="910048"/>
                  </a:solidFill>
                </a:uFill>
                <a:latin typeface="Arial" panose="020B0604020202020204" pitchFamily="34" charset="0"/>
                <a:cs typeface="Arial" panose="020B0604020202020204" pitchFamily="34" charset="0"/>
                <a:hlinkClick r:id="rId3">
                  <a:extLst>
                    <a:ext uri="{A12FA001-AC4F-418D-AE19-62706E023703}">
                      <ahyp:hlinkClr xmlns:ahyp="http://schemas.microsoft.com/office/drawing/2018/hyperlinkcolor" val="tx"/>
                    </a:ext>
                  </a:extLst>
                </a:hlinkClick>
              </a:rPr>
              <a:t>CTE</a:t>
            </a:r>
            <a:r>
              <a:rPr sz="2400" u="sng" spc="-45" dirty="0">
                <a:solidFill>
                  <a:srgbClr val="910048"/>
                </a:solidFill>
                <a:uFill>
                  <a:solidFill>
                    <a:srgbClr val="910048"/>
                  </a:solidFill>
                </a:uFill>
                <a:latin typeface="Arial" panose="020B0604020202020204" pitchFamily="34" charset="0"/>
                <a:cs typeface="Arial" panose="020B0604020202020204" pitchFamily="34" charset="0"/>
                <a:hlinkClick r:id="rId3">
                  <a:extLst>
                    <a:ext uri="{A12FA001-AC4F-418D-AE19-62706E023703}">
                      <ahyp:hlinkClr xmlns:ahyp="http://schemas.microsoft.com/office/drawing/2018/hyperlinkcolor" val="tx"/>
                    </a:ext>
                  </a:extLst>
                </a:hlinkClick>
              </a:rPr>
              <a:t> </a:t>
            </a:r>
            <a:r>
              <a:rPr sz="2400" u="sng" spc="-30" dirty="0">
                <a:solidFill>
                  <a:srgbClr val="910048"/>
                </a:solidFill>
                <a:uFill>
                  <a:solidFill>
                    <a:srgbClr val="910048"/>
                  </a:solidFill>
                </a:uFill>
                <a:latin typeface="Arial" panose="020B0604020202020204" pitchFamily="34" charset="0"/>
                <a:cs typeface="Arial" panose="020B0604020202020204" pitchFamily="34" charset="0"/>
                <a:hlinkClick r:id="rId3">
                  <a:extLst>
                    <a:ext uri="{A12FA001-AC4F-418D-AE19-62706E023703}">
                      <ahyp:hlinkClr xmlns:ahyp="http://schemas.microsoft.com/office/drawing/2018/hyperlinkcolor" val="tx"/>
                    </a:ext>
                  </a:extLst>
                </a:hlinkClick>
              </a:rPr>
              <a:t>Technical</a:t>
            </a:r>
            <a:r>
              <a:rPr sz="2400" u="sng" spc="-139" dirty="0">
                <a:solidFill>
                  <a:srgbClr val="910048"/>
                </a:solidFill>
                <a:uFill>
                  <a:solidFill>
                    <a:srgbClr val="910048"/>
                  </a:solidFill>
                </a:uFill>
                <a:latin typeface="Arial" panose="020B0604020202020204" pitchFamily="34" charset="0"/>
                <a:cs typeface="Arial" panose="020B0604020202020204" pitchFamily="34" charset="0"/>
                <a:hlinkClick r:id="rId3">
                  <a:extLst>
                    <a:ext uri="{A12FA001-AC4F-418D-AE19-62706E023703}">
                      <ahyp:hlinkClr xmlns:ahyp="http://schemas.microsoft.com/office/drawing/2018/hyperlinkcolor" val="tx"/>
                    </a:ext>
                  </a:extLst>
                </a:hlinkClick>
              </a:rPr>
              <a:t> </a:t>
            </a:r>
            <a:r>
              <a:rPr sz="2400" u="sng" dirty="0">
                <a:solidFill>
                  <a:srgbClr val="910048"/>
                </a:solidFill>
                <a:uFill>
                  <a:solidFill>
                    <a:srgbClr val="910048"/>
                  </a:solidFill>
                </a:uFill>
                <a:latin typeface="Arial" panose="020B0604020202020204" pitchFamily="34" charset="0"/>
                <a:cs typeface="Arial" panose="020B0604020202020204" pitchFamily="34" charset="0"/>
                <a:hlinkClick r:id="rId3">
                  <a:extLst>
                    <a:ext uri="{A12FA001-AC4F-418D-AE19-62706E023703}">
                      <ahyp:hlinkClr xmlns:ahyp="http://schemas.microsoft.com/office/drawing/2018/hyperlinkcolor" val="tx"/>
                    </a:ext>
                  </a:extLst>
                </a:hlinkClick>
              </a:rPr>
              <a:t>Skills</a:t>
            </a:r>
            <a:r>
              <a:rPr sz="2400" u="sng" spc="-34" dirty="0">
                <a:solidFill>
                  <a:srgbClr val="910048"/>
                </a:solidFill>
                <a:uFill>
                  <a:solidFill>
                    <a:srgbClr val="910048"/>
                  </a:solidFill>
                </a:uFill>
                <a:latin typeface="Arial" panose="020B0604020202020204" pitchFamily="34" charset="0"/>
                <a:cs typeface="Arial" panose="020B0604020202020204" pitchFamily="34" charset="0"/>
                <a:hlinkClick r:id="rId3">
                  <a:extLst>
                    <a:ext uri="{A12FA001-AC4F-418D-AE19-62706E023703}">
                      <ahyp:hlinkClr xmlns:ahyp="http://schemas.microsoft.com/office/drawing/2018/hyperlinkcolor" val="tx"/>
                    </a:ext>
                  </a:extLst>
                </a:hlinkClick>
              </a:rPr>
              <a:t> </a:t>
            </a:r>
            <a:r>
              <a:rPr sz="2400" u="sng" spc="-8" dirty="0">
                <a:solidFill>
                  <a:srgbClr val="910048"/>
                </a:solidFill>
                <a:uFill>
                  <a:solidFill>
                    <a:srgbClr val="910048"/>
                  </a:solidFill>
                </a:uFill>
                <a:latin typeface="Arial" panose="020B0604020202020204" pitchFamily="34" charset="0"/>
                <a:cs typeface="Arial" panose="020B0604020202020204" pitchFamily="34" charset="0"/>
                <a:hlinkClick r:id="rId3">
                  <a:extLst>
                    <a:ext uri="{A12FA001-AC4F-418D-AE19-62706E023703}">
                      <ahyp:hlinkClr xmlns:ahyp="http://schemas.microsoft.com/office/drawing/2018/hyperlinkcolor" val="tx"/>
                    </a:ext>
                  </a:extLst>
                </a:hlinkClick>
              </a:rPr>
              <a:t>Assessments </a:t>
            </a:r>
            <a:r>
              <a:rPr lang="en-US" sz="2400" u="sng" dirty="0">
                <a:solidFill>
                  <a:srgbClr val="910048"/>
                </a:solidFill>
                <a:uFill>
                  <a:solidFill>
                    <a:srgbClr val="910048"/>
                  </a:solidFill>
                </a:uFill>
                <a:latin typeface="Arial" panose="020B0604020202020204" pitchFamily="34" charset="0"/>
                <a:cs typeface="Arial" panose="020B0604020202020204" pitchFamily="34" charset="0"/>
                <a:hlinkClick r:id="rId3">
                  <a:extLst>
                    <a:ext uri="{A12FA001-AC4F-418D-AE19-62706E023703}">
                      <ahyp:hlinkClr xmlns:ahyp="http://schemas.microsoft.com/office/drawing/2018/hyperlinkcolor" val="tx"/>
                    </a:ext>
                  </a:extLst>
                </a:hlinkClick>
              </a:rPr>
              <a:t>Overview</a:t>
            </a:r>
            <a:r>
              <a:rPr sz="2400" u="sng" spc="-11" dirty="0">
                <a:solidFill>
                  <a:srgbClr val="910048"/>
                </a:solidFill>
                <a:uFill>
                  <a:solidFill>
                    <a:srgbClr val="910048"/>
                  </a:solidFill>
                </a:uFill>
                <a:latin typeface="Arial" panose="020B0604020202020204" pitchFamily="34" charset="0"/>
                <a:cs typeface="Arial" panose="020B0604020202020204" pitchFamily="34" charset="0"/>
                <a:hlinkClick r:id="rId3">
                  <a:extLst>
                    <a:ext uri="{A12FA001-AC4F-418D-AE19-62706E023703}">
                      <ahyp:hlinkClr xmlns:ahyp="http://schemas.microsoft.com/office/drawing/2018/hyperlinkcolor" val="tx"/>
                    </a:ext>
                  </a:extLst>
                </a:hlinkClick>
              </a:rPr>
              <a:t> </a:t>
            </a:r>
            <a:r>
              <a:rPr sz="2400" u="sng" spc="-8" dirty="0">
                <a:solidFill>
                  <a:srgbClr val="910048"/>
                </a:solidFill>
                <a:uFill>
                  <a:solidFill>
                    <a:srgbClr val="910048"/>
                  </a:solidFill>
                </a:uFill>
                <a:latin typeface="Arial" panose="020B0604020202020204" pitchFamily="34" charset="0"/>
                <a:cs typeface="Arial" panose="020B0604020202020204" pitchFamily="34" charset="0"/>
                <a:hlinkClick r:id="rId3">
                  <a:extLst>
                    <a:ext uri="{A12FA001-AC4F-418D-AE19-62706E023703}">
                      <ahyp:hlinkClr xmlns:ahyp="http://schemas.microsoft.com/office/drawing/2018/hyperlinkcolor" val="tx"/>
                    </a:ext>
                  </a:extLst>
                </a:hlinkClick>
              </a:rPr>
              <a:t>Guide</a:t>
            </a:r>
            <a:endParaRPr lang="en-US" sz="2400" u="sng" spc="-8" dirty="0">
              <a:solidFill>
                <a:srgbClr val="910048"/>
              </a:solidFill>
              <a:uFill>
                <a:solidFill>
                  <a:srgbClr val="910048"/>
                </a:solidFill>
              </a:uFill>
              <a:latin typeface="Arial" panose="020B0604020202020204" pitchFamily="34" charset="0"/>
              <a:cs typeface="Arial" panose="020B0604020202020204" pitchFamily="34" charset="0"/>
            </a:endParaRPr>
          </a:p>
          <a:p>
            <a:pPr marL="9525" marR="3810" algn="ctr">
              <a:lnSpc>
                <a:spcPts val="3240"/>
              </a:lnSpc>
              <a:spcBef>
                <a:spcPts val="420"/>
              </a:spcBef>
            </a:pPr>
            <a:r>
              <a:rPr lang="en-US" sz="2400" u="sng" dirty="0">
                <a:solidFill>
                  <a:srgbClr val="910048"/>
                </a:solidFill>
                <a:uFill>
                  <a:solidFill>
                    <a:srgbClr val="910048"/>
                  </a:solidFill>
                </a:uFill>
                <a:latin typeface="Arial" panose="020B0604020202020204" pitchFamily="34" charset="0"/>
                <a:cs typeface="Arial" panose="020B0604020202020204" pitchFamily="34" charset="0"/>
                <a:hlinkClick r:id="rId4">
                  <a:extLst>
                    <a:ext uri="{A12FA001-AC4F-418D-AE19-62706E023703}">
                      <ahyp:hlinkClr xmlns:ahyp="http://schemas.microsoft.com/office/drawing/2018/hyperlinkcolor" val="tx"/>
                    </a:ext>
                  </a:extLst>
                </a:hlinkClick>
              </a:rPr>
              <a:t>TSA Troubleshooting Guide</a:t>
            </a:r>
            <a:endParaRPr sz="2400" u="sng" dirty="0">
              <a:solidFill>
                <a:srgbClr val="910048"/>
              </a:solidFill>
              <a:uFill>
                <a:solidFill>
                  <a:srgbClr val="910048"/>
                </a:solidFill>
              </a:uFill>
              <a:latin typeface="Arial" panose="020B0604020202020204" pitchFamily="34" charset="0"/>
              <a:cs typeface="Arial" panose="020B0604020202020204" pitchFamily="34" charset="0"/>
            </a:endParaRPr>
          </a:p>
        </p:txBody>
      </p:sp>
      <p:sp>
        <p:nvSpPr>
          <p:cNvPr id="23" name="object 17">
            <a:extLst>
              <a:ext uri="{FF2B5EF4-FFF2-40B4-BE49-F238E27FC236}">
                <a16:creationId xmlns:a16="http://schemas.microsoft.com/office/drawing/2014/main" id="{A573C549-EA66-D3C6-C7EE-B9C789DD0200}"/>
              </a:ext>
            </a:extLst>
          </p:cNvPr>
          <p:cNvSpPr txBox="1">
            <a:spLocks noGrp="1"/>
          </p:cNvSpPr>
          <p:nvPr>
            <p:ph type="body" idx="1"/>
          </p:nvPr>
        </p:nvSpPr>
        <p:spPr>
          <a:xfrm>
            <a:off x="743111" y="2902084"/>
            <a:ext cx="7598598" cy="910345"/>
          </a:xfrm>
          <a:prstGeom prst="rect">
            <a:avLst/>
          </a:prstGeom>
        </p:spPr>
        <p:txBody>
          <a:bodyPr vert="horz" wrap="square" lIns="0" tIns="48101" rIns="0" bIns="0" rtlCol="0">
            <a:spAutoFit/>
          </a:bodyPr>
          <a:lstStyle/>
          <a:p>
            <a:pPr algn="ctr"/>
            <a:r>
              <a:rPr lang="en-US" sz="2800" dirty="0">
                <a:solidFill>
                  <a:schemeClr val="bg1"/>
                </a:solidFill>
                <a:latin typeface="Arial" panose="020B0604020202020204" pitchFamily="34" charset="0"/>
                <a:cs typeface="Arial" panose="020B0604020202020204" pitchFamily="34" charset="0"/>
              </a:rPr>
              <a:t>Assessment Helpline: 602-542-5452 </a:t>
            </a:r>
          </a:p>
          <a:p>
            <a:pPr algn="ctr"/>
            <a:r>
              <a:rPr lang="en-US" sz="2800" dirty="0">
                <a:solidFill>
                  <a:schemeClr val="bg1"/>
                </a:solidFill>
                <a:latin typeface="Arial" panose="020B0604020202020204" pitchFamily="34" charset="0"/>
                <a:cs typeface="Arial" panose="020B0604020202020204" pitchFamily="34" charset="0"/>
              </a:rPr>
              <a:t>Email: </a:t>
            </a:r>
            <a:r>
              <a:rPr lang="en-US" sz="2800" dirty="0">
                <a:solidFill>
                  <a:srgbClr val="002D72"/>
                </a:solidFill>
                <a:latin typeface="Arial" panose="020B0604020202020204" pitchFamily="34" charset="0"/>
                <a:cs typeface="Arial" panose="020B0604020202020204" pitchFamily="34" charset="0"/>
                <a:hlinkClick r:id="rId5">
                  <a:extLst>
                    <a:ext uri="{A12FA001-AC4F-418D-AE19-62706E023703}">
                      <ahyp:hlinkClr xmlns:ahyp="http://schemas.microsoft.com/office/drawing/2018/hyperlinkcolor" val="tx"/>
                    </a:ext>
                  </a:extLst>
                </a:hlinkClick>
              </a:rPr>
              <a:t>CTEAssessmentHelp@azed.gov</a:t>
            </a:r>
            <a:r>
              <a:rPr lang="en-US" sz="2800" dirty="0">
                <a:solidFill>
                  <a:srgbClr val="002D72"/>
                </a:solidFill>
                <a:latin typeface="Arial" panose="020B0604020202020204" pitchFamily="34" charset="0"/>
                <a:cs typeface="Arial" panose="020B0604020202020204" pitchFamily="34" charset="0"/>
              </a:rPr>
              <a:t> </a:t>
            </a:r>
          </a:p>
        </p:txBody>
      </p:sp>
      <p:sp>
        <p:nvSpPr>
          <p:cNvPr id="24" name="object 3">
            <a:extLst>
              <a:ext uri="{FF2B5EF4-FFF2-40B4-BE49-F238E27FC236}">
                <a16:creationId xmlns:a16="http://schemas.microsoft.com/office/drawing/2014/main" id="{1760BF04-BFE2-3C38-4FE5-874C1B83F7A4}"/>
              </a:ext>
            </a:extLst>
          </p:cNvPr>
          <p:cNvSpPr txBox="1"/>
          <p:nvPr/>
        </p:nvSpPr>
        <p:spPr>
          <a:xfrm>
            <a:off x="381000" y="4826397"/>
            <a:ext cx="4411980" cy="135935"/>
          </a:xfrm>
          <a:prstGeom prst="rect">
            <a:avLst/>
          </a:prstGeom>
        </p:spPr>
        <p:txBody>
          <a:bodyPr vert="horz" wrap="square" lIns="0" tIns="12700" rIns="0" bIns="0" rtlCol="0">
            <a:spAutoFit/>
          </a:bodyPr>
          <a:lstStyle/>
          <a:p>
            <a:pPr marL="12700">
              <a:lnSpc>
                <a:spcPct val="100000"/>
              </a:lnSpc>
              <a:spcBef>
                <a:spcPts val="100"/>
              </a:spcBef>
            </a:pPr>
            <a:r>
              <a:rPr sz="800" dirty="0">
                <a:latin typeface="Arial" panose="020B0604020202020204" pitchFamily="34" charset="0"/>
                <a:cs typeface="Arial" panose="020B0604020202020204" pitchFamily="34" charset="0"/>
              </a:rPr>
              <a:t>Arizona Department of Education, Career and Technical Education</a:t>
            </a:r>
          </a:p>
        </p:txBody>
      </p:sp>
      <p:sp>
        <p:nvSpPr>
          <p:cNvPr id="25" name="object 21">
            <a:extLst>
              <a:ext uri="{FF2B5EF4-FFF2-40B4-BE49-F238E27FC236}">
                <a16:creationId xmlns:a16="http://schemas.microsoft.com/office/drawing/2014/main" id="{86445733-0753-920C-7DE7-F2DF7A5F36B7}"/>
              </a:ext>
            </a:extLst>
          </p:cNvPr>
          <p:cNvSpPr txBox="1">
            <a:spLocks/>
          </p:cNvSpPr>
          <p:nvPr/>
        </p:nvSpPr>
        <p:spPr>
          <a:xfrm>
            <a:off x="6739125" y="4839862"/>
            <a:ext cx="2057400" cy="130164"/>
          </a:xfrm>
          <a:prstGeom prst="rect">
            <a:avLst/>
          </a:prstGeom>
        </p:spPr>
        <p:txBody>
          <a:bodyPr vert="horz" wrap="square" lIns="0" tIns="6985" rIns="0" bIns="0" rtlCol="0" anchor="ctr">
            <a:spAutoFit/>
          </a:bodyPr>
          <a:lstStyle>
            <a:defPPr>
              <a:defRPr lang="en-US"/>
            </a:defPPr>
            <a:lvl1pPr marL="0" algn="r" defTabSz="914400" rtl="0" eaLnBrk="1" latinLnBrk="0" hangingPunct="1">
              <a:defRPr sz="800" b="0" i="0" kern="1200">
                <a:solidFill>
                  <a:schemeClr val="tx1"/>
                </a:solidFill>
                <a:latin typeface="Trebuchet MS"/>
                <a:ea typeface="+mn-ea"/>
                <a:cs typeface="Trebuchet M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12700">
              <a:spcBef>
                <a:spcPts val="55"/>
              </a:spcBef>
            </a:pPr>
            <a:r>
              <a:rPr lang="en-US" spc="-10" dirty="0">
                <a:solidFill>
                  <a:prstClr val="black"/>
                </a:solidFill>
                <a:latin typeface="Arial" panose="020B0604020202020204" pitchFamily="34" charset="0"/>
                <a:cs typeface="Arial" panose="020B0604020202020204" pitchFamily="34" charset="0"/>
              </a:rPr>
              <a:t>Page</a:t>
            </a:r>
            <a:r>
              <a:rPr lang="en-US" spc="-50" dirty="0">
                <a:solidFill>
                  <a:prstClr val="black"/>
                </a:solidFill>
                <a:latin typeface="Arial" panose="020B0604020202020204" pitchFamily="34" charset="0"/>
                <a:cs typeface="Arial" panose="020B0604020202020204" pitchFamily="34" charset="0"/>
              </a:rPr>
              <a:t> </a:t>
            </a:r>
            <a:fld id="{81D60167-4931-47E6-BA6A-407CBD079E47}" type="slidenum">
              <a:rPr smtClean="0">
                <a:solidFill>
                  <a:prstClr val="black"/>
                </a:solidFill>
                <a:latin typeface="Arial" panose="020B0604020202020204" pitchFamily="34" charset="0"/>
                <a:cs typeface="Arial" panose="020B0604020202020204" pitchFamily="34" charset="0"/>
              </a:rPr>
              <a:pPr marL="12700">
                <a:spcBef>
                  <a:spcPts val="55"/>
                </a:spcBef>
              </a:pPr>
              <a:t>9</a:t>
            </a:fld>
            <a:endParaRPr spc="-25" dirty="0">
              <a:solidFill>
                <a:prstClr val="black"/>
              </a:solidFill>
              <a:latin typeface="Arial" panose="020B0604020202020204" pitchFamily="34" charset="0"/>
              <a:cs typeface="Arial" panose="020B0604020202020204" pitchFamily="34" charset="0"/>
            </a:endParaRPr>
          </a:p>
        </p:txBody>
      </p:sp>
      <p:sp>
        <p:nvSpPr>
          <p:cNvPr id="26" name="TextBox 25">
            <a:extLst>
              <a:ext uri="{FF2B5EF4-FFF2-40B4-BE49-F238E27FC236}">
                <a16:creationId xmlns:a16="http://schemas.microsoft.com/office/drawing/2014/main" id="{BFEFEFEF-4BB4-57D7-7514-B747FAF3CDC7}"/>
              </a:ext>
            </a:extLst>
          </p:cNvPr>
          <p:cNvSpPr txBox="1"/>
          <p:nvPr/>
        </p:nvSpPr>
        <p:spPr>
          <a:xfrm>
            <a:off x="619063" y="714676"/>
            <a:ext cx="7846694" cy="584775"/>
          </a:xfrm>
          <a:prstGeom prst="rect">
            <a:avLst/>
          </a:prstGeom>
          <a:noFill/>
        </p:spPr>
        <p:txBody>
          <a:bodyPr wrap="square">
            <a:spAutoFit/>
          </a:bodyPr>
          <a:lstStyle/>
          <a:p>
            <a:pPr algn="ctr"/>
            <a:r>
              <a:rPr lang="en-US" sz="3200" b="1" spc="-10" dirty="0">
                <a:solidFill>
                  <a:schemeClr val="bg1"/>
                </a:solidFill>
                <a:latin typeface="Montserrat" pitchFamily="2" charset="0"/>
                <a:cs typeface="Trebuchet MS"/>
              </a:rPr>
              <a:t>Questions?</a:t>
            </a:r>
            <a:endParaRPr lang="en-US" sz="3200" b="1" dirty="0">
              <a:solidFill>
                <a:schemeClr val="bg1"/>
              </a:solidFill>
            </a:endParaRPr>
          </a:p>
        </p:txBody>
      </p:sp>
      <p:sp>
        <p:nvSpPr>
          <p:cNvPr id="27" name="Oval 26">
            <a:extLst>
              <a:ext uri="{FF2B5EF4-FFF2-40B4-BE49-F238E27FC236}">
                <a16:creationId xmlns:a16="http://schemas.microsoft.com/office/drawing/2014/main" id="{1381A3C8-BB84-4678-5F08-8E513E40F854}"/>
              </a:ext>
            </a:extLst>
          </p:cNvPr>
          <p:cNvSpPr/>
          <p:nvPr/>
        </p:nvSpPr>
        <p:spPr>
          <a:xfrm>
            <a:off x="762000" y="1094324"/>
            <a:ext cx="95785" cy="95787"/>
          </a:xfrm>
          <a:prstGeom prst="ellipse">
            <a:avLst/>
          </a:prstGeom>
          <a:noFill/>
          <a:ln w="15875">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8" name="Oval 27">
            <a:extLst>
              <a:ext uri="{FF2B5EF4-FFF2-40B4-BE49-F238E27FC236}">
                <a16:creationId xmlns:a16="http://schemas.microsoft.com/office/drawing/2014/main" id="{1A2919F9-A381-1C7E-B602-7B0319623A75}"/>
              </a:ext>
            </a:extLst>
          </p:cNvPr>
          <p:cNvSpPr/>
          <p:nvPr/>
        </p:nvSpPr>
        <p:spPr>
          <a:xfrm>
            <a:off x="1524000" y="742950"/>
            <a:ext cx="68351" cy="68353"/>
          </a:xfrm>
          <a:prstGeom prst="ellipse">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9" name="TextBox 28">
            <a:extLst>
              <a:ext uri="{FF2B5EF4-FFF2-40B4-BE49-F238E27FC236}">
                <a16:creationId xmlns:a16="http://schemas.microsoft.com/office/drawing/2014/main" id="{2369CDB0-7B2A-1E72-F8D5-BA14DB7AFDC3}"/>
              </a:ext>
            </a:extLst>
          </p:cNvPr>
          <p:cNvSpPr txBox="1"/>
          <p:nvPr/>
        </p:nvSpPr>
        <p:spPr>
          <a:xfrm>
            <a:off x="1221294" y="327705"/>
            <a:ext cx="115934" cy="338554"/>
          </a:xfrm>
          <a:prstGeom prst="rect">
            <a:avLst/>
          </a:prstGeom>
          <a:noFill/>
        </p:spPr>
        <p:txBody>
          <a:bodyPr wrap="square" rtlCol="0">
            <a:spAutoFit/>
          </a:bodyPr>
          <a:lstStyle/>
          <a:p>
            <a:r>
              <a:rPr lang="en-US" sz="1600" dirty="0">
                <a:solidFill>
                  <a:schemeClr val="bg1"/>
                </a:solidFill>
                <a:latin typeface="Cavolini" panose="03000502040302020204" pitchFamily="66" charset="0"/>
                <a:cs typeface="Cavolini" panose="03000502040302020204" pitchFamily="66" charset="0"/>
              </a:rPr>
              <a:t>+</a:t>
            </a:r>
          </a:p>
        </p:txBody>
      </p:sp>
      <p:sp>
        <p:nvSpPr>
          <p:cNvPr id="30" name="TextBox 29">
            <a:extLst>
              <a:ext uri="{FF2B5EF4-FFF2-40B4-BE49-F238E27FC236}">
                <a16:creationId xmlns:a16="http://schemas.microsoft.com/office/drawing/2014/main" id="{9132A775-94A1-792D-EC8E-1705CB666654}"/>
              </a:ext>
            </a:extLst>
          </p:cNvPr>
          <p:cNvSpPr txBox="1"/>
          <p:nvPr/>
        </p:nvSpPr>
        <p:spPr>
          <a:xfrm>
            <a:off x="7651891" y="4402256"/>
            <a:ext cx="115934" cy="338554"/>
          </a:xfrm>
          <a:prstGeom prst="rect">
            <a:avLst/>
          </a:prstGeom>
          <a:noFill/>
        </p:spPr>
        <p:txBody>
          <a:bodyPr wrap="square" rtlCol="0">
            <a:spAutoFit/>
          </a:bodyPr>
          <a:lstStyle/>
          <a:p>
            <a:r>
              <a:rPr lang="en-US" sz="1600" dirty="0">
                <a:solidFill>
                  <a:schemeClr val="bg1"/>
                </a:solidFill>
                <a:latin typeface="Cavolini" panose="03000502040302020204" pitchFamily="66" charset="0"/>
                <a:cs typeface="Cavolini" panose="03000502040302020204" pitchFamily="66" charset="0"/>
              </a:rPr>
              <a:t>+</a:t>
            </a:r>
          </a:p>
        </p:txBody>
      </p:sp>
      <p:sp>
        <p:nvSpPr>
          <p:cNvPr id="31" name="Oval 30">
            <a:extLst>
              <a:ext uri="{FF2B5EF4-FFF2-40B4-BE49-F238E27FC236}">
                <a16:creationId xmlns:a16="http://schemas.microsoft.com/office/drawing/2014/main" id="{B53E4AA0-D65B-9CB1-83E8-59110FD1BDF2}"/>
              </a:ext>
            </a:extLst>
          </p:cNvPr>
          <p:cNvSpPr/>
          <p:nvPr/>
        </p:nvSpPr>
        <p:spPr>
          <a:xfrm>
            <a:off x="8269890" y="3285437"/>
            <a:ext cx="71819" cy="71820"/>
          </a:xfrm>
          <a:prstGeom prst="ellipse">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2" name="Oval 31">
            <a:extLst>
              <a:ext uri="{FF2B5EF4-FFF2-40B4-BE49-F238E27FC236}">
                <a16:creationId xmlns:a16="http://schemas.microsoft.com/office/drawing/2014/main" id="{5C46D329-261B-37BD-5448-527E3B9CA1C1}"/>
              </a:ext>
            </a:extLst>
          </p:cNvPr>
          <p:cNvSpPr/>
          <p:nvPr/>
        </p:nvSpPr>
        <p:spPr>
          <a:xfrm>
            <a:off x="8796525" y="4033590"/>
            <a:ext cx="81469" cy="81469"/>
          </a:xfrm>
          <a:prstGeom prst="ellipse">
            <a:avLst/>
          </a:prstGeom>
          <a:noFill/>
          <a:ln w="127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5340</TotalTime>
  <Words>760</Words>
  <Application>Microsoft Office PowerPoint</Application>
  <PresentationFormat>On-screen Show (16:9)</PresentationFormat>
  <Paragraphs>105</Paragraphs>
  <Slides>9</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9</vt:i4>
      </vt:variant>
    </vt:vector>
  </HeadingPairs>
  <TitlesOfParts>
    <vt:vector size="15" baseType="lpstr">
      <vt:lpstr>Arial</vt:lpstr>
      <vt:lpstr>Calibri</vt:lpstr>
      <vt:lpstr>Cavolini</vt:lpstr>
      <vt:lpstr>Gill Sans MT</vt:lpstr>
      <vt:lpstr>Montserrat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Creating Rosters</dc:title>
  <dc:creator>Shumate, Julie</dc:creator>
  <cp:lastModifiedBy>Higgs, Hannah</cp:lastModifiedBy>
  <cp:revision>1</cp:revision>
  <dcterms:created xsi:type="dcterms:W3CDTF">2024-12-18T17:37:47Z</dcterms:created>
  <dcterms:modified xsi:type="dcterms:W3CDTF">2025-02-04T17:41:31Z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0x010100228F55A438CAA749BFA79916C5F1DD64</vt:lpwstr>
  </property>
  <property fmtid="{D5CDD505-2E9C-101B-9397-08002B2CF9AE}" pid="3" name="Created">
    <vt:filetime>2021-07-12T00:00:00Z</vt:filetime>
  </property>
  <property fmtid="{D5CDD505-2E9C-101B-9397-08002B2CF9AE}" pid="4" name="Creator">
    <vt:lpwstr>Acrobat PDFMaker 21 for PowerPoint</vt:lpwstr>
  </property>
  <property fmtid="{D5CDD505-2E9C-101B-9397-08002B2CF9AE}" pid="5" name="LastSaved">
    <vt:filetime>2024-12-18T00:00:00Z</vt:filetime>
  </property>
  <property fmtid="{D5CDD505-2E9C-101B-9397-08002B2CF9AE}" pid="6" name="Producer">
    <vt:lpwstr>Adobe PDF Library 21.5.80</vt:lpwstr>
  </property>
</Properties>
</file>