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4" r:id="rId9"/>
    <p:sldId id="265" r:id="rId10"/>
    <p:sldId id="263" r:id="rId11"/>
  </p:sldIdLst>
  <p:sldSz cx="9144000" cy="5143500" type="screen16x9"/>
  <p:notesSz cx="12192000" cy="6858000"/>
  <p:defaultTextStyle>
    <a:defPPr>
      <a:defRPr kern="0"/>
    </a:def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2"/>
    <a:srgbClr val="910048"/>
    <a:srgbClr val="CB60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771" autoAdjust="0"/>
  </p:normalViewPr>
  <p:slideViewPr>
    <p:cSldViewPr>
      <p:cViewPr varScale="1">
        <p:scale>
          <a:sx n="141" d="100"/>
          <a:sy n="141" d="100"/>
        </p:scale>
        <p:origin x="138" y="138"/>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83189723-B98A-498D-BD20-B4503CE3AF08}"/>
    <pc:docChg chg="modSld">
      <pc:chgData name="Higgs, Hannah" userId="b68ece08-042a-4f97-a49b-bff56da478a8" providerId="ADAL" clId="{83189723-B98A-498D-BD20-B4503CE3AF08}" dt="2025-02-04T17:42:18.657" v="0" actId="20577"/>
      <pc:docMkLst>
        <pc:docMk/>
      </pc:docMkLst>
      <pc:sldChg chg="modSp mod">
        <pc:chgData name="Higgs, Hannah" userId="b68ece08-042a-4f97-a49b-bff56da478a8" providerId="ADAL" clId="{83189723-B98A-498D-BD20-B4503CE3AF08}" dt="2025-02-04T17:42:18.657" v="0" actId="20577"/>
        <pc:sldMkLst>
          <pc:docMk/>
          <pc:sldMk cId="0" sldId="262"/>
        </pc:sldMkLst>
        <pc:spChg chg="mod">
          <ac:chgData name="Higgs, Hannah" userId="b68ece08-042a-4f97-a49b-bff56da478a8" providerId="ADAL" clId="{83189723-B98A-498D-BD20-B4503CE3AF08}" dt="2025-02-04T17:42:18.657" v="0" actId="20577"/>
          <ac:spMkLst>
            <pc:docMk/>
            <pc:sldMk cId="0" sldId="262"/>
            <ac:spMk id="10" creationId="{E6562E12-B8B0-877D-3355-09375BD23871}"/>
          </ac:spMkLst>
        </pc:spChg>
      </pc:sldChg>
    </pc:docChg>
  </pc:docChgLst>
  <pc:docChgLst>
    <pc:chgData name="Higgs, Hannah" userId="b68ece08-042a-4f97-a49b-bff56da478a8" providerId="ADAL" clId="{861A3C79-4D0D-41F9-B531-F6BF30A2A6C4}"/>
    <pc:docChg chg="undo redo custSel addSld delSld modSld sldOrd">
      <pc:chgData name="Higgs, Hannah" userId="b68ece08-042a-4f97-a49b-bff56da478a8" providerId="ADAL" clId="{861A3C79-4D0D-41F9-B531-F6BF30A2A6C4}" dt="2025-01-03T18:08:27.508" v="2678" actId="1582"/>
      <pc:docMkLst>
        <pc:docMk/>
      </pc:docMkLst>
      <pc:sldChg chg="addSp delSp modSp mod setBg">
        <pc:chgData name="Higgs, Hannah" userId="b68ece08-042a-4f97-a49b-bff56da478a8" providerId="ADAL" clId="{861A3C79-4D0D-41F9-B531-F6BF30A2A6C4}" dt="2024-12-03T20:47:18.761" v="1692" actId="14861"/>
        <pc:sldMkLst>
          <pc:docMk/>
          <pc:sldMk cId="0" sldId="256"/>
        </pc:sldMkLst>
        <pc:spChg chg="add mod ord">
          <ac:chgData name="Higgs, Hannah" userId="b68ece08-042a-4f97-a49b-bff56da478a8" providerId="ADAL" clId="{861A3C79-4D0D-41F9-B531-F6BF30A2A6C4}" dt="2024-12-03T20:45:21.509" v="1688" actId="20577"/>
          <ac:spMkLst>
            <pc:docMk/>
            <pc:sldMk cId="0" sldId="256"/>
            <ac:spMk id="24" creationId="{820CF7D5-86D2-3E82-8482-22A88FFB3723}"/>
          </ac:spMkLst>
        </pc:spChg>
        <pc:spChg chg="add mod">
          <ac:chgData name="Higgs, Hannah" userId="b68ece08-042a-4f97-a49b-bff56da478a8" providerId="ADAL" clId="{861A3C79-4D0D-41F9-B531-F6BF30A2A6C4}" dt="2024-11-20T17:34:32.320" v="199"/>
          <ac:spMkLst>
            <pc:docMk/>
            <pc:sldMk cId="0" sldId="256"/>
            <ac:spMk id="26" creationId="{2504AC41-E66E-F99B-C61B-2A767E6437F2}"/>
          </ac:spMkLst>
        </pc:spChg>
        <pc:spChg chg="add mod">
          <ac:chgData name="Higgs, Hannah" userId="b68ece08-042a-4f97-a49b-bff56da478a8" providerId="ADAL" clId="{861A3C79-4D0D-41F9-B531-F6BF30A2A6C4}" dt="2024-11-20T17:34:47.579" v="201"/>
          <ac:spMkLst>
            <pc:docMk/>
            <pc:sldMk cId="0" sldId="256"/>
            <ac:spMk id="28" creationId="{D4E5EE3B-CA4A-A455-30DD-1085C7500F7C}"/>
          </ac:spMkLst>
        </pc:spChg>
        <pc:spChg chg="add mod">
          <ac:chgData name="Higgs, Hannah" userId="b68ece08-042a-4f97-a49b-bff56da478a8" providerId="ADAL" clId="{861A3C79-4D0D-41F9-B531-F6BF30A2A6C4}" dt="2024-11-20T17:34:47.579" v="201"/>
          <ac:spMkLst>
            <pc:docMk/>
            <pc:sldMk cId="0" sldId="256"/>
            <ac:spMk id="29" creationId="{33298356-DAF3-655B-9E57-5E97F3A1C1A4}"/>
          </ac:spMkLst>
        </pc:spChg>
        <pc:spChg chg="add mod">
          <ac:chgData name="Higgs, Hannah" userId="b68ece08-042a-4f97-a49b-bff56da478a8" providerId="ADAL" clId="{861A3C79-4D0D-41F9-B531-F6BF30A2A6C4}" dt="2024-11-20T17:34:47.579" v="201"/>
          <ac:spMkLst>
            <pc:docMk/>
            <pc:sldMk cId="0" sldId="256"/>
            <ac:spMk id="30" creationId="{83D9756C-1D47-C7AA-026C-B2054A5C2141}"/>
          </ac:spMkLst>
        </pc:spChg>
        <pc:spChg chg="add mod">
          <ac:chgData name="Higgs, Hannah" userId="b68ece08-042a-4f97-a49b-bff56da478a8" providerId="ADAL" clId="{861A3C79-4D0D-41F9-B531-F6BF30A2A6C4}" dt="2024-11-20T17:34:54.765" v="202"/>
          <ac:spMkLst>
            <pc:docMk/>
            <pc:sldMk cId="0" sldId="256"/>
            <ac:spMk id="31" creationId="{5479C902-D37A-C5F9-B49A-760C5DFF4063}"/>
          </ac:spMkLst>
        </pc:spChg>
        <pc:spChg chg="add mod">
          <ac:chgData name="Higgs, Hannah" userId="b68ece08-042a-4f97-a49b-bff56da478a8" providerId="ADAL" clId="{861A3C79-4D0D-41F9-B531-F6BF30A2A6C4}" dt="2024-11-20T17:34:54.765" v="202"/>
          <ac:spMkLst>
            <pc:docMk/>
            <pc:sldMk cId="0" sldId="256"/>
            <ac:spMk id="32" creationId="{F8E03514-5A5B-49F6-BE95-D1A615C67816}"/>
          </ac:spMkLst>
        </pc:spChg>
        <pc:spChg chg="add mod">
          <ac:chgData name="Higgs, Hannah" userId="b68ece08-042a-4f97-a49b-bff56da478a8" providerId="ADAL" clId="{861A3C79-4D0D-41F9-B531-F6BF30A2A6C4}" dt="2024-11-20T17:34:54.765" v="202"/>
          <ac:spMkLst>
            <pc:docMk/>
            <pc:sldMk cId="0" sldId="256"/>
            <ac:spMk id="33" creationId="{DCE91BDC-034A-FA6A-EB1A-C100DB488912}"/>
          </ac:spMkLst>
        </pc:spChg>
        <pc:picChg chg="add mod">
          <ac:chgData name="Higgs, Hannah" userId="b68ece08-042a-4f97-a49b-bff56da478a8" providerId="ADAL" clId="{861A3C79-4D0D-41F9-B531-F6BF30A2A6C4}" dt="2024-11-20T17:34:24.210" v="198"/>
          <ac:picMkLst>
            <pc:docMk/>
            <pc:sldMk cId="0" sldId="256"/>
            <ac:picMk id="25" creationId="{E3E6E310-2F47-3F16-6AE0-4AFA824031F3}"/>
          </ac:picMkLst>
        </pc:picChg>
        <pc:cxnChg chg="add mod">
          <ac:chgData name="Higgs, Hannah" userId="b68ece08-042a-4f97-a49b-bff56da478a8" providerId="ADAL" clId="{861A3C79-4D0D-41F9-B531-F6BF30A2A6C4}" dt="2024-12-03T20:47:18.761" v="1692" actId="14861"/>
          <ac:cxnSpMkLst>
            <pc:docMk/>
            <pc:sldMk cId="0" sldId="256"/>
            <ac:cxnSpMk id="27" creationId="{4C4BC22B-DEC0-4C0B-FF18-F6907BDC7B17}"/>
          </ac:cxnSpMkLst>
        </pc:cxnChg>
      </pc:sldChg>
      <pc:sldChg chg="addSp delSp modSp add del mod">
        <pc:chgData name="Higgs, Hannah" userId="b68ece08-042a-4f97-a49b-bff56da478a8" providerId="ADAL" clId="{861A3C79-4D0D-41F9-B531-F6BF30A2A6C4}" dt="2024-11-20T20:50:42.035" v="496" actId="1035"/>
        <pc:sldMkLst>
          <pc:docMk/>
          <pc:sldMk cId="0" sldId="257"/>
        </pc:sldMkLst>
        <pc:spChg chg="mod">
          <ac:chgData name="Higgs, Hannah" userId="b68ece08-042a-4f97-a49b-bff56da478a8" providerId="ADAL" clId="{861A3C79-4D0D-41F9-B531-F6BF30A2A6C4}" dt="2024-11-20T19:55:57.847" v="257" actId="1076"/>
          <ac:spMkLst>
            <pc:docMk/>
            <pc:sldMk cId="0" sldId="257"/>
            <ac:spMk id="5" creationId="{00000000-0000-0000-0000-000000000000}"/>
          </ac:spMkLst>
        </pc:spChg>
        <pc:spChg chg="mod">
          <ac:chgData name="Higgs, Hannah" userId="b68ece08-042a-4f97-a49b-bff56da478a8" providerId="ADAL" clId="{861A3C79-4D0D-41F9-B531-F6BF30A2A6C4}" dt="2024-11-20T20:50:42.035" v="496" actId="1035"/>
          <ac:spMkLst>
            <pc:docMk/>
            <pc:sldMk cId="0" sldId="257"/>
            <ac:spMk id="9" creationId="{00000000-0000-0000-0000-000000000000}"/>
          </ac:spMkLst>
        </pc:spChg>
        <pc:spChg chg="mod">
          <ac:chgData name="Higgs, Hannah" userId="b68ece08-042a-4f97-a49b-bff56da478a8" providerId="ADAL" clId="{861A3C79-4D0D-41F9-B531-F6BF30A2A6C4}" dt="2024-11-20T20:50:17.890" v="495" actId="1076"/>
          <ac:spMkLst>
            <pc:docMk/>
            <pc:sldMk cId="0" sldId="257"/>
            <ac:spMk id="10" creationId="{00000000-0000-0000-0000-000000000000}"/>
          </ac:spMkLst>
        </pc:spChg>
        <pc:spChg chg="mod">
          <ac:chgData name="Higgs, Hannah" userId="b68ece08-042a-4f97-a49b-bff56da478a8" providerId="ADAL" clId="{861A3C79-4D0D-41F9-B531-F6BF30A2A6C4}" dt="2024-11-20T20:50:17.890" v="495" actId="1076"/>
          <ac:spMkLst>
            <pc:docMk/>
            <pc:sldMk cId="0" sldId="257"/>
            <ac:spMk id="13" creationId="{00000000-0000-0000-0000-000000000000}"/>
          </ac:spMkLst>
        </pc:spChg>
        <pc:spChg chg="add mod">
          <ac:chgData name="Higgs, Hannah" userId="b68ece08-042a-4f97-a49b-bff56da478a8" providerId="ADAL" clId="{861A3C79-4D0D-41F9-B531-F6BF30A2A6C4}" dt="2024-11-20T17:36:19.244" v="206"/>
          <ac:spMkLst>
            <pc:docMk/>
            <pc:sldMk cId="0" sldId="257"/>
            <ac:spMk id="16" creationId="{5128C949-BAB1-C74F-42DF-B36E80B35474}"/>
          </ac:spMkLst>
        </pc:spChg>
        <pc:spChg chg="add mod">
          <ac:chgData name="Higgs, Hannah" userId="b68ece08-042a-4f97-a49b-bff56da478a8" providerId="ADAL" clId="{861A3C79-4D0D-41F9-B531-F6BF30A2A6C4}" dt="2024-11-20T17:36:47.302" v="209"/>
          <ac:spMkLst>
            <pc:docMk/>
            <pc:sldMk cId="0" sldId="257"/>
            <ac:spMk id="18" creationId="{A84EEBD3-802B-69C7-03D0-4BFE7CAF3BF7}"/>
          </ac:spMkLst>
        </pc:spChg>
        <pc:spChg chg="add mod ord">
          <ac:chgData name="Higgs, Hannah" userId="b68ece08-042a-4f97-a49b-bff56da478a8" providerId="ADAL" clId="{861A3C79-4D0D-41F9-B531-F6BF30A2A6C4}" dt="2024-11-20T20:50:17.890" v="495" actId="1076"/>
          <ac:spMkLst>
            <pc:docMk/>
            <pc:sldMk cId="0" sldId="257"/>
            <ac:spMk id="21" creationId="{C4A0C51B-4E0D-DDFB-8373-5863BA8DCD2E}"/>
          </ac:spMkLst>
        </pc:spChg>
        <pc:picChg chg="add mod">
          <ac:chgData name="Higgs, Hannah" userId="b68ece08-042a-4f97-a49b-bff56da478a8" providerId="ADAL" clId="{861A3C79-4D0D-41F9-B531-F6BF30A2A6C4}" dt="2024-11-20T19:56:05.976" v="258" actId="1076"/>
          <ac:picMkLst>
            <pc:docMk/>
            <pc:sldMk cId="0" sldId="257"/>
            <ac:picMk id="20" creationId="{A3F3D8F9-9D40-FFAC-2862-5D990E3A7102}"/>
          </ac:picMkLst>
        </pc:picChg>
      </pc:sldChg>
      <pc:sldChg chg="addSp delSp modSp mod">
        <pc:chgData name="Higgs, Hannah" userId="b68ece08-042a-4f97-a49b-bff56da478a8" providerId="ADAL" clId="{861A3C79-4D0D-41F9-B531-F6BF30A2A6C4}" dt="2024-11-20T21:23:02.013" v="673" actId="20577"/>
        <pc:sldMkLst>
          <pc:docMk/>
          <pc:sldMk cId="0" sldId="258"/>
        </pc:sldMkLst>
        <pc:spChg chg="mod">
          <ac:chgData name="Higgs, Hannah" userId="b68ece08-042a-4f97-a49b-bff56da478a8" providerId="ADAL" clId="{861A3C79-4D0D-41F9-B531-F6BF30A2A6C4}" dt="2024-11-20T21:22:36.730" v="661" actId="1076"/>
          <ac:spMkLst>
            <pc:docMk/>
            <pc:sldMk cId="0" sldId="258"/>
            <ac:spMk id="4" creationId="{00000000-0000-0000-0000-000000000000}"/>
          </ac:spMkLst>
        </pc:spChg>
        <pc:spChg chg="add mod">
          <ac:chgData name="Higgs, Hannah" userId="b68ece08-042a-4f97-a49b-bff56da478a8" providerId="ADAL" clId="{861A3C79-4D0D-41F9-B531-F6BF30A2A6C4}" dt="2024-11-20T17:42:28.358" v="214"/>
          <ac:spMkLst>
            <pc:docMk/>
            <pc:sldMk cId="0" sldId="258"/>
            <ac:spMk id="8" creationId="{2A60DBC5-E3AB-94A9-B3C8-B44B6054DA88}"/>
          </ac:spMkLst>
        </pc:spChg>
        <pc:spChg chg="add mod">
          <ac:chgData name="Higgs, Hannah" userId="b68ece08-042a-4f97-a49b-bff56da478a8" providerId="ADAL" clId="{861A3C79-4D0D-41F9-B531-F6BF30A2A6C4}" dt="2024-11-20T17:42:28.358" v="214"/>
          <ac:spMkLst>
            <pc:docMk/>
            <pc:sldMk cId="0" sldId="258"/>
            <ac:spMk id="9" creationId="{4BC0F6F8-84CB-5578-CF5E-80BF88CAF4F8}"/>
          </ac:spMkLst>
        </pc:spChg>
        <pc:spChg chg="add mod ord">
          <ac:chgData name="Higgs, Hannah" userId="b68ece08-042a-4f97-a49b-bff56da478a8" providerId="ADAL" clId="{861A3C79-4D0D-41F9-B531-F6BF30A2A6C4}" dt="2024-11-20T21:22:10.765" v="657" actId="167"/>
          <ac:spMkLst>
            <pc:docMk/>
            <pc:sldMk cId="0" sldId="258"/>
            <ac:spMk id="11" creationId="{D2431CFC-F94A-F502-E8AB-616E375DFADA}"/>
          </ac:spMkLst>
        </pc:spChg>
        <pc:spChg chg="add mod">
          <ac:chgData name="Higgs, Hannah" userId="b68ece08-042a-4f97-a49b-bff56da478a8" providerId="ADAL" clId="{861A3C79-4D0D-41F9-B531-F6BF30A2A6C4}" dt="2024-11-20T21:23:02.013" v="673" actId="20577"/>
          <ac:spMkLst>
            <pc:docMk/>
            <pc:sldMk cId="0" sldId="258"/>
            <ac:spMk id="14" creationId="{3D481920-229D-0D6C-05D3-A0A4EBEEE358}"/>
          </ac:spMkLst>
        </pc:spChg>
        <pc:picChg chg="add mod">
          <ac:chgData name="Higgs, Hannah" userId="b68ece08-042a-4f97-a49b-bff56da478a8" providerId="ADAL" clId="{861A3C79-4D0D-41F9-B531-F6BF30A2A6C4}" dt="2024-11-20T21:22:28.160" v="660" actId="1076"/>
          <ac:picMkLst>
            <pc:docMk/>
            <pc:sldMk cId="0" sldId="258"/>
            <ac:picMk id="12" creationId="{FB7F439E-40B7-3490-32B3-6A5D92246433}"/>
          </ac:picMkLst>
        </pc:picChg>
      </pc:sldChg>
      <pc:sldChg chg="addSp delSp modSp mod setBg">
        <pc:chgData name="Higgs, Hannah" userId="b68ece08-042a-4f97-a49b-bff56da478a8" providerId="ADAL" clId="{861A3C79-4D0D-41F9-B531-F6BF30A2A6C4}" dt="2024-11-20T21:36:33.481" v="864" actId="1076"/>
        <pc:sldMkLst>
          <pc:docMk/>
          <pc:sldMk cId="0" sldId="259"/>
        </pc:sldMkLst>
        <pc:spChg chg="add mod">
          <ac:chgData name="Higgs, Hannah" userId="b68ece08-042a-4f97-a49b-bff56da478a8" providerId="ADAL" clId="{861A3C79-4D0D-41F9-B531-F6BF30A2A6C4}" dt="2024-11-20T17:42:44.995" v="216"/>
          <ac:spMkLst>
            <pc:docMk/>
            <pc:sldMk cId="0" sldId="259"/>
            <ac:spMk id="7" creationId="{51F9F5E9-1472-EBE7-36A0-E87599C2415F}"/>
          </ac:spMkLst>
        </pc:spChg>
        <pc:spChg chg="add mod">
          <ac:chgData name="Higgs, Hannah" userId="b68ece08-042a-4f97-a49b-bff56da478a8" providerId="ADAL" clId="{861A3C79-4D0D-41F9-B531-F6BF30A2A6C4}" dt="2024-11-20T17:42:44.995" v="216"/>
          <ac:spMkLst>
            <pc:docMk/>
            <pc:sldMk cId="0" sldId="259"/>
            <ac:spMk id="8" creationId="{9DE6528A-587E-FE3A-086C-8F9F65047F73}"/>
          </ac:spMkLst>
        </pc:spChg>
        <pc:spChg chg="add mod">
          <ac:chgData name="Higgs, Hannah" userId="b68ece08-042a-4f97-a49b-bff56da478a8" providerId="ADAL" clId="{861A3C79-4D0D-41F9-B531-F6BF30A2A6C4}" dt="2024-11-20T21:34:22.914" v="853" actId="1076"/>
          <ac:spMkLst>
            <pc:docMk/>
            <pc:sldMk cId="0" sldId="259"/>
            <ac:spMk id="12" creationId="{760FE858-0A8C-1FA6-36A2-AD7CD934554A}"/>
          </ac:spMkLst>
        </pc:spChg>
        <pc:spChg chg="add mod">
          <ac:chgData name="Higgs, Hannah" userId="b68ece08-042a-4f97-a49b-bff56da478a8" providerId="ADAL" clId="{861A3C79-4D0D-41F9-B531-F6BF30A2A6C4}" dt="2024-11-20T21:36:19.706" v="861" actId="1076"/>
          <ac:spMkLst>
            <pc:docMk/>
            <pc:sldMk cId="0" sldId="259"/>
            <ac:spMk id="18" creationId="{76717D66-E42C-A5C5-D49B-ABA3EBCB2F8B}"/>
          </ac:spMkLst>
        </pc:spChg>
        <pc:spChg chg="add mod">
          <ac:chgData name="Higgs, Hannah" userId="b68ece08-042a-4f97-a49b-bff56da478a8" providerId="ADAL" clId="{861A3C79-4D0D-41F9-B531-F6BF30A2A6C4}" dt="2024-11-20T21:36:33.481" v="864" actId="1076"/>
          <ac:spMkLst>
            <pc:docMk/>
            <pc:sldMk cId="0" sldId="259"/>
            <ac:spMk id="19" creationId="{FB5F6124-9B18-1B4D-BD22-7A9F8122A8A7}"/>
          </ac:spMkLst>
        </pc:spChg>
        <pc:spChg chg="add mod">
          <ac:chgData name="Higgs, Hannah" userId="b68ece08-042a-4f97-a49b-bff56da478a8" providerId="ADAL" clId="{861A3C79-4D0D-41F9-B531-F6BF30A2A6C4}" dt="2024-11-20T21:35:03.212" v="855"/>
          <ac:spMkLst>
            <pc:docMk/>
            <pc:sldMk cId="0" sldId="259"/>
            <ac:spMk id="20" creationId="{B6E944FC-BBA6-6A8B-8328-DC9B0718229C}"/>
          </ac:spMkLst>
        </pc:spChg>
        <pc:spChg chg="add mod">
          <ac:chgData name="Higgs, Hannah" userId="b68ece08-042a-4f97-a49b-bff56da478a8" providerId="ADAL" clId="{861A3C79-4D0D-41F9-B531-F6BF30A2A6C4}" dt="2024-11-20T21:35:19.707" v="856"/>
          <ac:spMkLst>
            <pc:docMk/>
            <pc:sldMk cId="0" sldId="259"/>
            <ac:spMk id="21" creationId="{8A45E096-9C41-3F02-970E-BFDA7ED5FAFC}"/>
          </ac:spMkLst>
        </pc:spChg>
        <pc:spChg chg="add mod">
          <ac:chgData name="Higgs, Hannah" userId="b68ece08-042a-4f97-a49b-bff56da478a8" providerId="ADAL" clId="{861A3C79-4D0D-41F9-B531-F6BF30A2A6C4}" dt="2024-11-20T21:35:19.707" v="856"/>
          <ac:spMkLst>
            <pc:docMk/>
            <pc:sldMk cId="0" sldId="259"/>
            <ac:spMk id="22" creationId="{DCD82CF6-0F27-B41B-B32B-D35E55854E82}"/>
          </ac:spMkLst>
        </pc:spChg>
        <pc:spChg chg="add mod">
          <ac:chgData name="Higgs, Hannah" userId="b68ece08-042a-4f97-a49b-bff56da478a8" providerId="ADAL" clId="{861A3C79-4D0D-41F9-B531-F6BF30A2A6C4}" dt="2024-11-20T21:35:19.707" v="856"/>
          <ac:spMkLst>
            <pc:docMk/>
            <pc:sldMk cId="0" sldId="259"/>
            <ac:spMk id="23" creationId="{644C8CD3-34EB-E8A7-E489-B0A9F6F85E88}"/>
          </ac:spMkLst>
        </pc:spChg>
        <pc:picChg chg="add mod">
          <ac:chgData name="Higgs, Hannah" userId="b68ece08-042a-4f97-a49b-bff56da478a8" providerId="ADAL" clId="{861A3C79-4D0D-41F9-B531-F6BF30A2A6C4}" dt="2024-11-20T21:34:29.523" v="854" actId="1076"/>
          <ac:picMkLst>
            <pc:docMk/>
            <pc:sldMk cId="0" sldId="259"/>
            <ac:picMk id="16" creationId="{18141CCB-7E72-3492-2BC0-64D0A5D5B323}"/>
          </ac:picMkLst>
        </pc:picChg>
      </pc:sldChg>
      <pc:sldChg chg="addSp delSp modSp mod setBg">
        <pc:chgData name="Higgs, Hannah" userId="b68ece08-042a-4f97-a49b-bff56da478a8" providerId="ADAL" clId="{861A3C79-4D0D-41F9-B531-F6BF30A2A6C4}" dt="2024-11-20T21:44:53.682" v="943"/>
        <pc:sldMkLst>
          <pc:docMk/>
          <pc:sldMk cId="0" sldId="260"/>
        </pc:sldMkLst>
        <pc:spChg chg="mod">
          <ac:chgData name="Higgs, Hannah" userId="b68ece08-042a-4f97-a49b-bff56da478a8" providerId="ADAL" clId="{861A3C79-4D0D-41F9-B531-F6BF30A2A6C4}" dt="2024-11-20T21:44:27.764" v="942" actId="1076"/>
          <ac:spMkLst>
            <pc:docMk/>
            <pc:sldMk cId="0" sldId="260"/>
            <ac:spMk id="2" creationId="{00000000-0000-0000-0000-000000000000}"/>
          </ac:spMkLst>
        </pc:spChg>
        <pc:spChg chg="add mod">
          <ac:chgData name="Higgs, Hannah" userId="b68ece08-042a-4f97-a49b-bff56da478a8" providerId="ADAL" clId="{861A3C79-4D0D-41F9-B531-F6BF30A2A6C4}" dt="2024-11-20T17:42:50.635" v="218"/>
          <ac:spMkLst>
            <pc:docMk/>
            <pc:sldMk cId="0" sldId="260"/>
            <ac:spMk id="9" creationId="{E55100D7-A7B6-5078-AAC5-AA5E0DCE076A}"/>
          </ac:spMkLst>
        </pc:spChg>
        <pc:spChg chg="add mod">
          <ac:chgData name="Higgs, Hannah" userId="b68ece08-042a-4f97-a49b-bff56da478a8" providerId="ADAL" clId="{861A3C79-4D0D-41F9-B531-F6BF30A2A6C4}" dt="2024-11-20T17:42:50.635" v="218"/>
          <ac:spMkLst>
            <pc:docMk/>
            <pc:sldMk cId="0" sldId="260"/>
            <ac:spMk id="10" creationId="{5D91429E-3FE4-EB86-FB69-A89B228C4ADC}"/>
          </ac:spMkLst>
        </pc:spChg>
        <pc:spChg chg="add mod">
          <ac:chgData name="Higgs, Hannah" userId="b68ece08-042a-4f97-a49b-bff56da478a8" providerId="ADAL" clId="{861A3C79-4D0D-41F9-B531-F6BF30A2A6C4}" dt="2024-11-20T21:44:53.682" v="943"/>
          <ac:spMkLst>
            <pc:docMk/>
            <pc:sldMk cId="0" sldId="260"/>
            <ac:spMk id="13" creationId="{F99877D8-3012-B238-75BF-53BCB8F3A6D7}"/>
          </ac:spMkLst>
        </pc:spChg>
        <pc:spChg chg="add mod">
          <ac:chgData name="Higgs, Hannah" userId="b68ece08-042a-4f97-a49b-bff56da478a8" providerId="ADAL" clId="{861A3C79-4D0D-41F9-B531-F6BF30A2A6C4}" dt="2024-11-20T21:44:53.682" v="943"/>
          <ac:spMkLst>
            <pc:docMk/>
            <pc:sldMk cId="0" sldId="260"/>
            <ac:spMk id="14" creationId="{14B4BAA7-1B6E-6954-6967-91A5349ECEF5}"/>
          </ac:spMkLst>
        </pc:spChg>
        <pc:spChg chg="add mod">
          <ac:chgData name="Higgs, Hannah" userId="b68ece08-042a-4f97-a49b-bff56da478a8" providerId="ADAL" clId="{861A3C79-4D0D-41F9-B531-F6BF30A2A6C4}" dt="2024-11-20T21:44:53.682" v="943"/>
          <ac:spMkLst>
            <pc:docMk/>
            <pc:sldMk cId="0" sldId="260"/>
            <ac:spMk id="15" creationId="{99C5EF15-ED02-BFB6-88B9-A60056AA7F73}"/>
          </ac:spMkLst>
        </pc:spChg>
        <pc:picChg chg="add mod">
          <ac:chgData name="Higgs, Hannah" userId="b68ece08-042a-4f97-a49b-bff56da478a8" providerId="ADAL" clId="{861A3C79-4D0D-41F9-B531-F6BF30A2A6C4}" dt="2024-11-20T21:42:26.073" v="935" actId="1076"/>
          <ac:picMkLst>
            <pc:docMk/>
            <pc:sldMk cId="0" sldId="260"/>
            <ac:picMk id="12" creationId="{D4777187-3B97-6170-C8A0-A70502DD11CB}"/>
          </ac:picMkLst>
        </pc:picChg>
      </pc:sldChg>
      <pc:sldChg chg="addSp delSp modSp mod">
        <pc:chgData name="Higgs, Hannah" userId="b68ece08-042a-4f97-a49b-bff56da478a8" providerId="ADAL" clId="{861A3C79-4D0D-41F9-B531-F6BF30A2A6C4}" dt="2024-11-20T21:54:54.506" v="1029" actId="1076"/>
        <pc:sldMkLst>
          <pc:docMk/>
          <pc:sldMk cId="0" sldId="261"/>
        </pc:sldMkLst>
        <pc:spChg chg="mod">
          <ac:chgData name="Higgs, Hannah" userId="b68ece08-042a-4f97-a49b-bff56da478a8" providerId="ADAL" clId="{861A3C79-4D0D-41F9-B531-F6BF30A2A6C4}" dt="2024-11-20T21:52:15.363" v="1021" actId="1076"/>
          <ac:spMkLst>
            <pc:docMk/>
            <pc:sldMk cId="0" sldId="261"/>
            <ac:spMk id="6" creationId="{00000000-0000-0000-0000-000000000000}"/>
          </ac:spMkLst>
        </pc:spChg>
        <pc:spChg chg="mod">
          <ac:chgData name="Higgs, Hannah" userId="b68ece08-042a-4f97-a49b-bff56da478a8" providerId="ADAL" clId="{861A3C79-4D0D-41F9-B531-F6BF30A2A6C4}" dt="2024-11-20T21:54:54.506" v="1029" actId="1076"/>
          <ac:spMkLst>
            <pc:docMk/>
            <pc:sldMk cId="0" sldId="261"/>
            <ac:spMk id="7" creationId="{00000000-0000-0000-0000-000000000000}"/>
          </ac:spMkLst>
        </pc:spChg>
        <pc:spChg chg="add mod">
          <ac:chgData name="Higgs, Hannah" userId="b68ece08-042a-4f97-a49b-bff56da478a8" providerId="ADAL" clId="{861A3C79-4D0D-41F9-B531-F6BF30A2A6C4}" dt="2024-11-20T17:42:56.091" v="220"/>
          <ac:spMkLst>
            <pc:docMk/>
            <pc:sldMk cId="0" sldId="261"/>
            <ac:spMk id="10" creationId="{B4D414F2-2B05-6E45-9101-C33957C90C77}"/>
          </ac:spMkLst>
        </pc:spChg>
        <pc:spChg chg="add mod">
          <ac:chgData name="Higgs, Hannah" userId="b68ece08-042a-4f97-a49b-bff56da478a8" providerId="ADAL" clId="{861A3C79-4D0D-41F9-B531-F6BF30A2A6C4}" dt="2024-11-20T17:42:56.091" v="220"/>
          <ac:spMkLst>
            <pc:docMk/>
            <pc:sldMk cId="0" sldId="261"/>
            <ac:spMk id="11" creationId="{E06E3991-ED53-ADB5-CF39-D58FDE885F24}"/>
          </ac:spMkLst>
        </pc:spChg>
        <pc:spChg chg="add mod">
          <ac:chgData name="Higgs, Hannah" userId="b68ece08-042a-4f97-a49b-bff56da478a8" providerId="ADAL" clId="{861A3C79-4D0D-41F9-B531-F6BF30A2A6C4}" dt="2024-11-20T21:46:14.581" v="980" actId="1076"/>
          <ac:spMkLst>
            <pc:docMk/>
            <pc:sldMk cId="0" sldId="261"/>
            <ac:spMk id="12" creationId="{D67074A1-72EA-54AA-FC99-855C2B63E3D8}"/>
          </ac:spMkLst>
        </pc:spChg>
        <pc:spChg chg="add mod">
          <ac:chgData name="Higgs, Hannah" userId="b68ece08-042a-4f97-a49b-bff56da478a8" providerId="ADAL" clId="{861A3C79-4D0D-41F9-B531-F6BF30A2A6C4}" dt="2024-11-20T21:54:30.103" v="1028" actId="1076"/>
          <ac:spMkLst>
            <pc:docMk/>
            <pc:sldMk cId="0" sldId="261"/>
            <ac:spMk id="16" creationId="{7DD6790E-675D-B7AF-DBC6-4AB438D544D4}"/>
          </ac:spMkLst>
        </pc:spChg>
        <pc:spChg chg="add mod">
          <ac:chgData name="Higgs, Hannah" userId="b68ece08-042a-4f97-a49b-bff56da478a8" providerId="ADAL" clId="{861A3C79-4D0D-41F9-B531-F6BF30A2A6C4}" dt="2024-11-20T21:54:30.103" v="1028" actId="1076"/>
          <ac:spMkLst>
            <pc:docMk/>
            <pc:sldMk cId="0" sldId="261"/>
            <ac:spMk id="18" creationId="{FACE8616-7BDF-D9F6-1D04-DF150DEC8D8D}"/>
          </ac:spMkLst>
        </pc:spChg>
        <pc:picChg chg="add mod">
          <ac:chgData name="Higgs, Hannah" userId="b68ece08-042a-4f97-a49b-bff56da478a8" providerId="ADAL" clId="{861A3C79-4D0D-41F9-B531-F6BF30A2A6C4}" dt="2024-11-20T21:45:52.514" v="944"/>
          <ac:picMkLst>
            <pc:docMk/>
            <pc:sldMk cId="0" sldId="261"/>
            <ac:picMk id="13" creationId="{28F72D3A-A210-4D53-8CA5-ED75565E75DD}"/>
          </ac:picMkLst>
        </pc:picChg>
        <pc:picChg chg="add mod">
          <ac:chgData name="Higgs, Hannah" userId="b68ece08-042a-4f97-a49b-bff56da478a8" providerId="ADAL" clId="{861A3C79-4D0D-41F9-B531-F6BF30A2A6C4}" dt="2024-11-20T21:54:30.103" v="1028" actId="1076"/>
          <ac:picMkLst>
            <pc:docMk/>
            <pc:sldMk cId="0" sldId="261"/>
            <ac:picMk id="17" creationId="{EF6990ED-81E9-8C9E-28C0-88B15929A16B}"/>
          </ac:picMkLst>
        </pc:picChg>
        <pc:cxnChg chg="add mod">
          <ac:chgData name="Higgs, Hannah" userId="b68ece08-042a-4f97-a49b-bff56da478a8" providerId="ADAL" clId="{861A3C79-4D0D-41F9-B531-F6BF30A2A6C4}" dt="2024-11-20T21:54:30.103" v="1028" actId="1076"/>
          <ac:cxnSpMkLst>
            <pc:docMk/>
            <pc:sldMk cId="0" sldId="261"/>
            <ac:cxnSpMk id="19" creationId="{C6DCD3AE-1F99-4147-FD03-2E596643E5C9}"/>
          </ac:cxnSpMkLst>
        </pc:cxnChg>
      </pc:sldChg>
      <pc:sldChg chg="addSp delSp modSp mod">
        <pc:chgData name="Higgs, Hannah" userId="b68ece08-042a-4f97-a49b-bff56da478a8" providerId="ADAL" clId="{861A3C79-4D0D-41F9-B531-F6BF30A2A6C4}" dt="2024-12-23T20:58:33.058" v="2221" actId="20577"/>
        <pc:sldMkLst>
          <pc:docMk/>
          <pc:sldMk cId="0" sldId="262"/>
        </pc:sldMkLst>
        <pc:spChg chg="add mod">
          <ac:chgData name="Higgs, Hannah" userId="b68ece08-042a-4f97-a49b-bff56da478a8" providerId="ADAL" clId="{861A3C79-4D0D-41F9-B531-F6BF30A2A6C4}" dt="2024-11-26T20:45:32.818" v="1206" actId="1076"/>
          <ac:spMkLst>
            <pc:docMk/>
            <pc:sldMk cId="0" sldId="262"/>
            <ac:spMk id="4" creationId="{3F82A2B4-7A74-77E6-F6D7-9662AD240AF1}"/>
          </ac:spMkLst>
        </pc:spChg>
        <pc:spChg chg="add mod">
          <ac:chgData name="Higgs, Hannah" userId="b68ece08-042a-4f97-a49b-bff56da478a8" providerId="ADAL" clId="{861A3C79-4D0D-41F9-B531-F6BF30A2A6C4}" dt="2024-12-23T20:58:33.058" v="2221" actId="20577"/>
          <ac:spMkLst>
            <pc:docMk/>
            <pc:sldMk cId="0" sldId="262"/>
            <ac:spMk id="10" creationId="{E6562E12-B8B0-877D-3355-09375BD23871}"/>
          </ac:spMkLst>
        </pc:spChg>
        <pc:spChg chg="mod">
          <ac:chgData name="Higgs, Hannah" userId="b68ece08-042a-4f97-a49b-bff56da478a8" providerId="ADAL" clId="{861A3C79-4D0D-41F9-B531-F6BF30A2A6C4}" dt="2024-12-23T20:41:50.597" v="2184" actId="206"/>
          <ac:spMkLst>
            <pc:docMk/>
            <pc:sldMk cId="0" sldId="262"/>
            <ac:spMk id="23" creationId="{783F12D7-6CDF-5F3B-E67E-41D1FDDD4418}"/>
          </ac:spMkLst>
        </pc:spChg>
        <pc:spChg chg="mod">
          <ac:chgData name="Higgs, Hannah" userId="b68ece08-042a-4f97-a49b-bff56da478a8" providerId="ADAL" clId="{861A3C79-4D0D-41F9-B531-F6BF30A2A6C4}" dt="2024-12-23T20:41:50.597" v="2184" actId="206"/>
          <ac:spMkLst>
            <pc:docMk/>
            <pc:sldMk cId="0" sldId="262"/>
            <ac:spMk id="29" creationId="{B43BF794-B17B-B979-4729-D55E7580B27C}"/>
          </ac:spMkLst>
        </pc:spChg>
        <pc:spChg chg="mod">
          <ac:chgData name="Higgs, Hannah" userId="b68ece08-042a-4f97-a49b-bff56da478a8" providerId="ADAL" clId="{861A3C79-4D0D-41F9-B531-F6BF30A2A6C4}" dt="2024-12-23T20:48:40.033" v="2202" actId="1076"/>
          <ac:spMkLst>
            <pc:docMk/>
            <pc:sldMk cId="0" sldId="262"/>
            <ac:spMk id="35" creationId="{E4B36165-39B5-04E8-1F87-5BCD7F75EF37}"/>
          </ac:spMkLst>
        </pc:spChg>
        <pc:spChg chg="mod">
          <ac:chgData name="Higgs, Hannah" userId="b68ece08-042a-4f97-a49b-bff56da478a8" providerId="ADAL" clId="{861A3C79-4D0D-41F9-B531-F6BF30A2A6C4}" dt="2024-12-23T20:48:40.033" v="2202" actId="1076"/>
          <ac:spMkLst>
            <pc:docMk/>
            <pc:sldMk cId="0" sldId="262"/>
            <ac:spMk id="41" creationId="{4A635823-6309-F17F-21DD-FE13E92076ED}"/>
          </ac:spMkLst>
        </pc:spChg>
        <pc:spChg chg="mod">
          <ac:chgData name="Higgs, Hannah" userId="b68ece08-042a-4f97-a49b-bff56da478a8" providerId="ADAL" clId="{861A3C79-4D0D-41F9-B531-F6BF30A2A6C4}" dt="2024-12-23T20:57:55.495" v="2217" actId="1076"/>
          <ac:spMkLst>
            <pc:docMk/>
            <pc:sldMk cId="0" sldId="262"/>
            <ac:spMk id="47" creationId="{2B1232CF-C4C9-5CEF-6388-65D13E7889F1}"/>
          </ac:spMkLst>
        </pc:spChg>
        <pc:spChg chg="mod">
          <ac:chgData name="Higgs, Hannah" userId="b68ece08-042a-4f97-a49b-bff56da478a8" providerId="ADAL" clId="{861A3C79-4D0D-41F9-B531-F6BF30A2A6C4}" dt="2024-11-26T23:01:18.002" v="1389" actId="1076"/>
          <ac:spMkLst>
            <pc:docMk/>
            <pc:sldMk cId="0" sldId="262"/>
            <ac:spMk id="48" creationId="{00000000-0000-0000-0000-000000000000}"/>
          </ac:spMkLst>
        </pc:spChg>
        <pc:spChg chg="mod">
          <ac:chgData name="Higgs, Hannah" userId="b68ece08-042a-4f97-a49b-bff56da478a8" providerId="ADAL" clId="{861A3C79-4D0D-41F9-B531-F6BF30A2A6C4}" dt="2024-12-23T20:49:31.160" v="2205" actId="1076"/>
          <ac:spMkLst>
            <pc:docMk/>
            <pc:sldMk cId="0" sldId="262"/>
            <ac:spMk id="49" creationId="{7EA8F88A-E258-CE48-F4EC-881A8F744AFF}"/>
          </ac:spMkLst>
        </pc:spChg>
        <pc:spChg chg="mod">
          <ac:chgData name="Higgs, Hannah" userId="b68ece08-042a-4f97-a49b-bff56da478a8" providerId="ADAL" clId="{861A3C79-4D0D-41F9-B531-F6BF30A2A6C4}" dt="2024-12-23T20:57:43.647" v="2216" actId="1076"/>
          <ac:spMkLst>
            <pc:docMk/>
            <pc:sldMk cId="0" sldId="262"/>
            <ac:spMk id="50" creationId="{A7CD031B-BA2F-C110-D357-A9625553EAC8}"/>
          </ac:spMkLst>
        </pc:spChg>
        <pc:spChg chg="add mod">
          <ac:chgData name="Higgs, Hannah" userId="b68ece08-042a-4f97-a49b-bff56da478a8" providerId="ADAL" clId="{861A3C79-4D0D-41F9-B531-F6BF30A2A6C4}" dt="2024-11-20T17:43:07.563" v="225"/>
          <ac:spMkLst>
            <pc:docMk/>
            <pc:sldMk cId="0" sldId="262"/>
            <ac:spMk id="51" creationId="{E7DB3C02-39F0-5BED-1BF8-F369B4F22694}"/>
          </ac:spMkLst>
        </pc:spChg>
        <pc:spChg chg="add mod">
          <ac:chgData name="Higgs, Hannah" userId="b68ece08-042a-4f97-a49b-bff56da478a8" providerId="ADAL" clId="{861A3C79-4D0D-41F9-B531-F6BF30A2A6C4}" dt="2024-11-20T17:43:07.563" v="225"/>
          <ac:spMkLst>
            <pc:docMk/>
            <pc:sldMk cId="0" sldId="262"/>
            <ac:spMk id="52" creationId="{62064B02-D264-A3C8-2940-40063F029E47}"/>
          </ac:spMkLst>
        </pc:spChg>
        <pc:spChg chg="mod">
          <ac:chgData name="Higgs, Hannah" userId="b68ece08-042a-4f97-a49b-bff56da478a8" providerId="ADAL" clId="{861A3C79-4D0D-41F9-B531-F6BF30A2A6C4}" dt="2024-12-23T20:49:52.884" v="2207" actId="1076"/>
          <ac:spMkLst>
            <pc:docMk/>
            <pc:sldMk cId="0" sldId="262"/>
            <ac:spMk id="53" creationId="{A891816E-245F-EFAD-6F57-05D262506FBF}"/>
          </ac:spMkLst>
        </pc:spChg>
        <pc:spChg chg="mod">
          <ac:chgData name="Higgs, Hannah" userId="b68ece08-042a-4f97-a49b-bff56da478a8" providerId="ADAL" clId="{861A3C79-4D0D-41F9-B531-F6BF30A2A6C4}" dt="2024-12-23T20:57:34.079" v="2215" actId="1076"/>
          <ac:spMkLst>
            <pc:docMk/>
            <pc:sldMk cId="0" sldId="262"/>
            <ac:spMk id="54" creationId="{69F7C765-49E9-DE57-6403-ADE96F598113}"/>
          </ac:spMkLst>
        </pc:spChg>
        <pc:spChg chg="mod">
          <ac:chgData name="Higgs, Hannah" userId="b68ece08-042a-4f97-a49b-bff56da478a8" providerId="ADAL" clId="{861A3C79-4D0D-41F9-B531-F6BF30A2A6C4}" dt="2024-12-23T20:50:01.160" v="2208" actId="1076"/>
          <ac:spMkLst>
            <pc:docMk/>
            <pc:sldMk cId="0" sldId="262"/>
            <ac:spMk id="55" creationId="{23BFA4C9-6B5A-1E72-56C7-00D33FC8AF95}"/>
          </ac:spMkLst>
        </pc:spChg>
        <pc:spChg chg="mod">
          <ac:chgData name="Higgs, Hannah" userId="b68ece08-042a-4f97-a49b-bff56da478a8" providerId="ADAL" clId="{861A3C79-4D0D-41F9-B531-F6BF30A2A6C4}" dt="2024-12-23T20:57:04.447" v="2211" actId="1076"/>
          <ac:spMkLst>
            <pc:docMk/>
            <pc:sldMk cId="0" sldId="262"/>
            <ac:spMk id="56" creationId="{8CC04EF7-3D48-F2E7-83A8-CE5E152A23F8}"/>
          </ac:spMkLst>
        </pc:spChg>
        <pc:spChg chg="mod">
          <ac:chgData name="Higgs, Hannah" userId="b68ece08-042a-4f97-a49b-bff56da478a8" providerId="ADAL" clId="{861A3C79-4D0D-41F9-B531-F6BF30A2A6C4}" dt="2024-12-23T20:56:58.511" v="2210" actId="1076"/>
          <ac:spMkLst>
            <pc:docMk/>
            <pc:sldMk cId="0" sldId="262"/>
            <ac:spMk id="57" creationId="{410826A2-8AEB-87E1-0319-C3E320075D41}"/>
          </ac:spMkLst>
        </pc:spChg>
        <pc:grpChg chg="mod">
          <ac:chgData name="Higgs, Hannah" userId="b68ece08-042a-4f97-a49b-bff56da478a8" providerId="ADAL" clId="{861A3C79-4D0D-41F9-B531-F6BF30A2A6C4}" dt="2024-12-23T20:57:25.615" v="2214" actId="1076"/>
          <ac:grpSpMkLst>
            <pc:docMk/>
            <pc:sldMk cId="0" sldId="262"/>
            <ac:grpSpMk id="17" creationId="{EA2A8F1B-0399-3AA8-B883-2FF9D8B24285}"/>
          </ac:grpSpMkLst>
        </pc:grpChg>
        <pc:picChg chg="add mod">
          <ac:chgData name="Higgs, Hannah" userId="b68ece08-042a-4f97-a49b-bff56da478a8" providerId="ADAL" clId="{861A3C79-4D0D-41F9-B531-F6BF30A2A6C4}" dt="2024-11-26T22:49:31.924" v="1284" actId="1076"/>
          <ac:picMkLst>
            <pc:docMk/>
            <pc:sldMk cId="0" sldId="262"/>
            <ac:picMk id="5" creationId="{3387FBC6-5001-322A-F638-8EF23B1C14AE}"/>
          </ac:picMkLst>
        </pc:picChg>
        <pc:picChg chg="add mod modCrop">
          <ac:chgData name="Higgs, Hannah" userId="b68ece08-042a-4f97-a49b-bff56da478a8" providerId="ADAL" clId="{861A3C79-4D0D-41F9-B531-F6BF30A2A6C4}" dt="2024-11-26T23:01:06.244" v="1387" actId="1076"/>
          <ac:picMkLst>
            <pc:docMk/>
            <pc:sldMk cId="0" sldId="262"/>
            <ac:picMk id="11" creationId="{24CD87C5-1E26-C024-6672-41FEEF8C9BD2}"/>
          </ac:picMkLst>
        </pc:picChg>
      </pc:sldChg>
      <pc:sldChg chg="addSp delSp modSp mod setBg">
        <pc:chgData name="Higgs, Hannah" userId="b68ece08-042a-4f97-a49b-bff56da478a8" providerId="ADAL" clId="{861A3C79-4D0D-41F9-B531-F6BF30A2A6C4}" dt="2024-12-03T17:58:02.801" v="1622" actId="1076"/>
        <pc:sldMkLst>
          <pc:docMk/>
          <pc:sldMk cId="0" sldId="263"/>
        </pc:sldMkLst>
        <pc:spChg chg="add del mod">
          <ac:chgData name="Higgs, Hannah" userId="b68ece08-042a-4f97-a49b-bff56da478a8" providerId="ADAL" clId="{861A3C79-4D0D-41F9-B531-F6BF30A2A6C4}" dt="2024-12-03T17:56:06.487" v="1619" actId="1076"/>
          <ac:spMkLst>
            <pc:docMk/>
            <pc:sldMk cId="0" sldId="263"/>
            <ac:spMk id="2" creationId="{9FB26B30-9EC4-7279-8BBE-7C69708BD58F}"/>
          </ac:spMkLst>
        </pc:spChg>
        <pc:spChg chg="add mod">
          <ac:chgData name="Higgs, Hannah" userId="b68ece08-042a-4f97-a49b-bff56da478a8" providerId="ADAL" clId="{861A3C79-4D0D-41F9-B531-F6BF30A2A6C4}" dt="2024-12-03T17:57:46.086" v="1621"/>
          <ac:spMkLst>
            <pc:docMk/>
            <pc:sldMk cId="0" sldId="263"/>
            <ac:spMk id="6" creationId="{32362045-2257-9253-79C8-02B921EC3F4C}"/>
          </ac:spMkLst>
        </pc:spChg>
        <pc:spChg chg="add mod">
          <ac:chgData name="Higgs, Hannah" userId="b68ece08-042a-4f97-a49b-bff56da478a8" providerId="ADAL" clId="{861A3C79-4D0D-41F9-B531-F6BF30A2A6C4}" dt="2024-12-03T17:58:02.801" v="1622" actId="1076"/>
          <ac:spMkLst>
            <pc:docMk/>
            <pc:sldMk cId="0" sldId="263"/>
            <ac:spMk id="7" creationId="{C198AA55-41A0-55FF-39F4-69592693033B}"/>
          </ac:spMkLst>
        </pc:spChg>
        <pc:spChg chg="add mod">
          <ac:chgData name="Higgs, Hannah" userId="b68ece08-042a-4f97-a49b-bff56da478a8" providerId="ADAL" clId="{861A3C79-4D0D-41F9-B531-F6BF30A2A6C4}" dt="2024-12-03T17:57:46.086" v="1621"/>
          <ac:spMkLst>
            <pc:docMk/>
            <pc:sldMk cId="0" sldId="263"/>
            <ac:spMk id="8" creationId="{3EE11225-D10F-ACCA-5F10-718F6436D2FB}"/>
          </ac:spMkLst>
        </pc:spChg>
        <pc:spChg chg="add mod">
          <ac:chgData name="Higgs, Hannah" userId="b68ece08-042a-4f97-a49b-bff56da478a8" providerId="ADAL" clId="{861A3C79-4D0D-41F9-B531-F6BF30A2A6C4}" dt="2024-12-03T17:57:46.086" v="1621"/>
          <ac:spMkLst>
            <pc:docMk/>
            <pc:sldMk cId="0" sldId="263"/>
            <ac:spMk id="9" creationId="{84946524-C3AF-9EC0-060F-DF1E32F356A3}"/>
          </ac:spMkLst>
        </pc:spChg>
        <pc:spChg chg="add mod">
          <ac:chgData name="Higgs, Hannah" userId="b68ece08-042a-4f97-a49b-bff56da478a8" providerId="ADAL" clId="{861A3C79-4D0D-41F9-B531-F6BF30A2A6C4}" dt="2024-12-03T17:57:46.086" v="1621"/>
          <ac:spMkLst>
            <pc:docMk/>
            <pc:sldMk cId="0" sldId="263"/>
            <ac:spMk id="10" creationId="{58CB9790-7F1D-E5D2-8ABC-54094A540C8A}"/>
          </ac:spMkLst>
        </pc:spChg>
        <pc:spChg chg="add mod">
          <ac:chgData name="Higgs, Hannah" userId="b68ece08-042a-4f97-a49b-bff56da478a8" providerId="ADAL" clId="{861A3C79-4D0D-41F9-B531-F6BF30A2A6C4}" dt="2024-12-03T17:57:46.086" v="1621"/>
          <ac:spMkLst>
            <pc:docMk/>
            <pc:sldMk cId="0" sldId="263"/>
            <ac:spMk id="11" creationId="{53FC8DF4-7848-0067-E65D-FB525B90C64E}"/>
          </ac:spMkLst>
        </pc:spChg>
        <pc:spChg chg="mod">
          <ac:chgData name="Higgs, Hannah" userId="b68ece08-042a-4f97-a49b-bff56da478a8" providerId="ADAL" clId="{861A3C79-4D0D-41F9-B531-F6BF30A2A6C4}" dt="2024-12-03T17:56:12.426" v="1620" actId="1076"/>
          <ac:spMkLst>
            <pc:docMk/>
            <pc:sldMk cId="0" sldId="263"/>
            <ac:spMk id="15" creationId="{00000000-0000-0000-0000-000000000000}"/>
          </ac:spMkLst>
        </pc:spChg>
        <pc:spChg chg="mod">
          <ac:chgData name="Higgs, Hannah" userId="b68ece08-042a-4f97-a49b-bff56da478a8" providerId="ADAL" clId="{861A3C79-4D0D-41F9-B531-F6BF30A2A6C4}" dt="2024-12-03T17:52:19.992" v="1608" actId="1076"/>
          <ac:spMkLst>
            <pc:docMk/>
            <pc:sldMk cId="0" sldId="263"/>
            <ac:spMk id="17" creationId="{00000000-0000-0000-0000-000000000000}"/>
          </ac:spMkLst>
        </pc:spChg>
        <pc:spChg chg="add mod">
          <ac:chgData name="Higgs, Hannah" userId="b68ece08-042a-4f97-a49b-bff56da478a8" providerId="ADAL" clId="{861A3C79-4D0D-41F9-B531-F6BF30A2A6C4}" dt="2024-11-20T17:43:17.044" v="228"/>
          <ac:spMkLst>
            <pc:docMk/>
            <pc:sldMk cId="0" sldId="263"/>
            <ac:spMk id="18" creationId="{7363D2AC-F0EC-2A08-E991-D4A4571332E9}"/>
          </ac:spMkLst>
        </pc:spChg>
        <pc:spChg chg="add mod">
          <ac:chgData name="Higgs, Hannah" userId="b68ece08-042a-4f97-a49b-bff56da478a8" providerId="ADAL" clId="{861A3C79-4D0D-41F9-B531-F6BF30A2A6C4}" dt="2024-11-20T17:43:17.044" v="228"/>
          <ac:spMkLst>
            <pc:docMk/>
            <pc:sldMk cId="0" sldId="263"/>
            <ac:spMk id="19" creationId="{A05CF3D7-6766-6F7C-D51A-029D9EA439B7}"/>
          </ac:spMkLst>
        </pc:spChg>
      </pc:sldChg>
      <pc:sldChg chg="addSp delSp modSp add del mod ord">
        <pc:chgData name="Higgs, Hannah" userId="b68ece08-042a-4f97-a49b-bff56da478a8" providerId="ADAL" clId="{861A3C79-4D0D-41F9-B531-F6BF30A2A6C4}" dt="2024-12-03T20:04:46.601" v="1684" actId="2696"/>
        <pc:sldMkLst>
          <pc:docMk/>
          <pc:sldMk cId="2287169897" sldId="264"/>
        </pc:sldMkLst>
      </pc:sldChg>
      <pc:sldChg chg="addSp delSp modSp new mod">
        <pc:chgData name="Higgs, Hannah" userId="b68ece08-042a-4f97-a49b-bff56da478a8" providerId="ADAL" clId="{861A3C79-4D0D-41F9-B531-F6BF30A2A6C4}" dt="2025-01-03T18:08:27.508" v="2678" actId="1582"/>
        <pc:sldMkLst>
          <pc:docMk/>
          <pc:sldMk cId="3129064916" sldId="264"/>
        </pc:sldMkLst>
        <pc:spChg chg="add mod ord">
          <ac:chgData name="Higgs, Hannah" userId="b68ece08-042a-4f97-a49b-bff56da478a8" providerId="ADAL" clId="{861A3C79-4D0D-41F9-B531-F6BF30A2A6C4}" dt="2024-12-17T20:22:10.381" v="2137" actId="1035"/>
          <ac:spMkLst>
            <pc:docMk/>
            <pc:sldMk cId="3129064916" sldId="264"/>
            <ac:spMk id="2" creationId="{80093E3D-4BE8-A084-73C7-59D291848365}"/>
          </ac:spMkLst>
        </pc:spChg>
        <pc:spChg chg="add mod">
          <ac:chgData name="Higgs, Hannah" userId="b68ece08-042a-4f97-a49b-bff56da478a8" providerId="ADAL" clId="{861A3C79-4D0D-41F9-B531-F6BF30A2A6C4}" dt="2024-12-17T20:51:57.867" v="2139"/>
          <ac:spMkLst>
            <pc:docMk/>
            <pc:sldMk cId="3129064916" sldId="264"/>
            <ac:spMk id="3" creationId="{889DAA39-E904-2DB6-537F-DE91A7B3BDDE}"/>
          </ac:spMkLst>
        </pc:spChg>
        <pc:spChg chg="add mod">
          <ac:chgData name="Higgs, Hannah" userId="b68ece08-042a-4f97-a49b-bff56da478a8" providerId="ADAL" clId="{861A3C79-4D0D-41F9-B531-F6BF30A2A6C4}" dt="2024-12-17T20:22:10.381" v="2137" actId="1035"/>
          <ac:spMkLst>
            <pc:docMk/>
            <pc:sldMk cId="3129064916" sldId="264"/>
            <ac:spMk id="4" creationId="{967E13C8-5F26-6CB7-BD4E-4B26AD0A6A8C}"/>
          </ac:spMkLst>
        </pc:spChg>
        <pc:spChg chg="add mod">
          <ac:chgData name="Higgs, Hannah" userId="b68ece08-042a-4f97-a49b-bff56da478a8" providerId="ADAL" clId="{861A3C79-4D0D-41F9-B531-F6BF30A2A6C4}" dt="2024-12-17T20:51:57.867" v="2139"/>
          <ac:spMkLst>
            <pc:docMk/>
            <pc:sldMk cId="3129064916" sldId="264"/>
            <ac:spMk id="6" creationId="{5C39358A-5FDE-A178-FF13-062CDFBA2373}"/>
          </ac:spMkLst>
        </pc:spChg>
        <pc:spChg chg="add mod">
          <ac:chgData name="Higgs, Hannah" userId="b68ece08-042a-4f97-a49b-bff56da478a8" providerId="ADAL" clId="{861A3C79-4D0D-41F9-B531-F6BF30A2A6C4}" dt="2024-12-17T20:22:10.381" v="2137" actId="1035"/>
          <ac:spMkLst>
            <pc:docMk/>
            <pc:sldMk cId="3129064916" sldId="264"/>
            <ac:spMk id="9" creationId="{C27565BB-7928-6664-7E62-C8BE446B4D3C}"/>
          </ac:spMkLst>
        </pc:spChg>
        <pc:spChg chg="mod topLvl">
          <ac:chgData name="Higgs, Hannah" userId="b68ece08-042a-4f97-a49b-bff56da478a8" providerId="ADAL" clId="{861A3C79-4D0D-41F9-B531-F6BF30A2A6C4}" dt="2024-12-17T20:22:10.381" v="2137" actId="1035"/>
          <ac:spMkLst>
            <pc:docMk/>
            <pc:sldMk cId="3129064916" sldId="264"/>
            <ac:spMk id="13" creationId="{8C9A5D56-4571-EB7E-48A2-A6FAC26C2894}"/>
          </ac:spMkLst>
        </pc:spChg>
        <pc:spChg chg="add mod">
          <ac:chgData name="Higgs, Hannah" userId="b68ece08-042a-4f97-a49b-bff56da478a8" providerId="ADAL" clId="{861A3C79-4D0D-41F9-B531-F6BF30A2A6C4}" dt="2024-12-17T20:22:10.381" v="2137" actId="1035"/>
          <ac:spMkLst>
            <pc:docMk/>
            <pc:sldMk cId="3129064916" sldId="264"/>
            <ac:spMk id="15" creationId="{3DFC5FCE-FA31-57FF-CE7F-D5A584DD1154}"/>
          </ac:spMkLst>
        </pc:spChg>
        <pc:spChg chg="add mod">
          <ac:chgData name="Higgs, Hannah" userId="b68ece08-042a-4f97-a49b-bff56da478a8" providerId="ADAL" clId="{861A3C79-4D0D-41F9-B531-F6BF30A2A6C4}" dt="2025-01-03T18:08:27.508" v="2678" actId="1582"/>
          <ac:spMkLst>
            <pc:docMk/>
            <pc:sldMk cId="3129064916" sldId="264"/>
            <ac:spMk id="16" creationId="{C5792F14-A85C-D16C-A032-18CEF241AA4E}"/>
          </ac:spMkLst>
        </pc:spChg>
        <pc:spChg chg="add mod">
          <ac:chgData name="Higgs, Hannah" userId="b68ece08-042a-4f97-a49b-bff56da478a8" providerId="ADAL" clId="{861A3C79-4D0D-41F9-B531-F6BF30A2A6C4}" dt="2024-12-17T20:22:10.381" v="2137" actId="1035"/>
          <ac:spMkLst>
            <pc:docMk/>
            <pc:sldMk cId="3129064916" sldId="264"/>
            <ac:spMk id="17" creationId="{07F02F11-5135-E962-CF85-6C2D664A3ACE}"/>
          </ac:spMkLst>
        </pc:spChg>
        <pc:spChg chg="mod topLvl">
          <ac:chgData name="Higgs, Hannah" userId="b68ece08-042a-4f97-a49b-bff56da478a8" providerId="ADAL" clId="{861A3C79-4D0D-41F9-B531-F6BF30A2A6C4}" dt="2024-12-17T20:22:10.381" v="2137" actId="1035"/>
          <ac:spMkLst>
            <pc:docMk/>
            <pc:sldMk cId="3129064916" sldId="264"/>
            <ac:spMk id="19" creationId="{38F7242C-65D9-7B57-CFA5-021AED1CBF7B}"/>
          </ac:spMkLst>
        </pc:spChg>
        <pc:spChg chg="add mod">
          <ac:chgData name="Higgs, Hannah" userId="b68ece08-042a-4f97-a49b-bff56da478a8" providerId="ADAL" clId="{861A3C79-4D0D-41F9-B531-F6BF30A2A6C4}" dt="2024-12-17T20:22:10.381" v="2137" actId="1035"/>
          <ac:spMkLst>
            <pc:docMk/>
            <pc:sldMk cId="3129064916" sldId="264"/>
            <ac:spMk id="21" creationId="{C98715CB-3F86-2F0C-4C98-0F3750B16611}"/>
          </ac:spMkLst>
        </pc:spChg>
        <pc:spChg chg="add mod">
          <ac:chgData name="Higgs, Hannah" userId="b68ece08-042a-4f97-a49b-bff56da478a8" providerId="ADAL" clId="{861A3C79-4D0D-41F9-B531-F6BF30A2A6C4}" dt="2024-12-17T20:22:10.381" v="2137" actId="1035"/>
          <ac:spMkLst>
            <pc:docMk/>
            <pc:sldMk cId="3129064916" sldId="264"/>
            <ac:spMk id="22" creationId="{655C9297-86E5-E355-AE8D-CF471854BE98}"/>
          </ac:spMkLst>
        </pc:spChg>
        <pc:spChg chg="add mod">
          <ac:chgData name="Higgs, Hannah" userId="b68ece08-042a-4f97-a49b-bff56da478a8" providerId="ADAL" clId="{861A3C79-4D0D-41F9-B531-F6BF30A2A6C4}" dt="2024-12-17T20:22:10.381" v="2137" actId="1035"/>
          <ac:spMkLst>
            <pc:docMk/>
            <pc:sldMk cId="3129064916" sldId="264"/>
            <ac:spMk id="23" creationId="{F3E7463A-06B5-6EE6-AD79-14A9A4DDABB8}"/>
          </ac:spMkLst>
        </pc:spChg>
        <pc:spChg chg="mod">
          <ac:chgData name="Higgs, Hannah" userId="b68ece08-042a-4f97-a49b-bff56da478a8" providerId="ADAL" clId="{861A3C79-4D0D-41F9-B531-F6BF30A2A6C4}" dt="2024-12-17T20:21:25.621" v="2131" actId="1582"/>
          <ac:spMkLst>
            <pc:docMk/>
            <pc:sldMk cId="3129064916" sldId="264"/>
            <ac:spMk id="25" creationId="{DFCB364D-AAF2-7D98-CA07-F7DA546B7D70}"/>
          </ac:spMkLst>
        </pc:spChg>
        <pc:spChg chg="mod">
          <ac:chgData name="Higgs, Hannah" userId="b68ece08-042a-4f97-a49b-bff56da478a8" providerId="ADAL" clId="{861A3C79-4D0D-41F9-B531-F6BF30A2A6C4}" dt="2024-12-17T20:21:25.621" v="2131" actId="1582"/>
          <ac:spMkLst>
            <pc:docMk/>
            <pc:sldMk cId="3129064916" sldId="264"/>
            <ac:spMk id="26" creationId="{23F64254-FA1A-EB07-6279-6DDC8233C8E2}"/>
          </ac:spMkLst>
        </pc:spChg>
        <pc:spChg chg="add mod">
          <ac:chgData name="Higgs, Hannah" userId="b68ece08-042a-4f97-a49b-bff56da478a8" providerId="ADAL" clId="{861A3C79-4D0D-41F9-B531-F6BF30A2A6C4}" dt="2024-12-17T20:22:10.381" v="2137" actId="1035"/>
          <ac:spMkLst>
            <pc:docMk/>
            <pc:sldMk cId="3129064916" sldId="264"/>
            <ac:spMk id="27" creationId="{8D2BF8A0-1577-069A-60C1-1F5CAF57AFEF}"/>
          </ac:spMkLst>
        </pc:spChg>
        <pc:spChg chg="add mod">
          <ac:chgData name="Higgs, Hannah" userId="b68ece08-042a-4f97-a49b-bff56da478a8" providerId="ADAL" clId="{861A3C79-4D0D-41F9-B531-F6BF30A2A6C4}" dt="2024-12-17T20:22:10.381" v="2137" actId="1035"/>
          <ac:spMkLst>
            <pc:docMk/>
            <pc:sldMk cId="3129064916" sldId="264"/>
            <ac:spMk id="28" creationId="{1EFD5AB5-30D9-15A4-D117-155CD1AB6418}"/>
          </ac:spMkLst>
        </pc:spChg>
        <pc:spChg chg="add mod">
          <ac:chgData name="Higgs, Hannah" userId="b68ece08-042a-4f97-a49b-bff56da478a8" providerId="ADAL" clId="{861A3C79-4D0D-41F9-B531-F6BF30A2A6C4}" dt="2024-12-17T20:22:10.381" v="2137" actId="1035"/>
          <ac:spMkLst>
            <pc:docMk/>
            <pc:sldMk cId="3129064916" sldId="264"/>
            <ac:spMk id="29" creationId="{6F9E7884-CF7D-91F2-D1BA-DD96D7FF343B}"/>
          </ac:spMkLst>
        </pc:spChg>
        <pc:spChg chg="add mod">
          <ac:chgData name="Higgs, Hannah" userId="b68ece08-042a-4f97-a49b-bff56da478a8" providerId="ADAL" clId="{861A3C79-4D0D-41F9-B531-F6BF30A2A6C4}" dt="2024-12-18T16:54:23.817" v="2144" actId="1076"/>
          <ac:spMkLst>
            <pc:docMk/>
            <pc:sldMk cId="3129064916" sldId="264"/>
            <ac:spMk id="53" creationId="{CB269B9D-FF0C-446B-99F3-AFEC1E5C5A0C}"/>
          </ac:spMkLst>
        </pc:spChg>
        <pc:spChg chg="add mod ord">
          <ac:chgData name="Higgs, Hannah" userId="b68ece08-042a-4f97-a49b-bff56da478a8" providerId="ADAL" clId="{861A3C79-4D0D-41F9-B531-F6BF30A2A6C4}" dt="2025-01-03T18:08:02.112" v="2677" actId="208"/>
          <ac:spMkLst>
            <pc:docMk/>
            <pc:sldMk cId="3129064916" sldId="264"/>
            <ac:spMk id="54" creationId="{F7D5AF14-0A7F-5D48-BC2B-BF6123411A9B}"/>
          </ac:spMkLst>
        </pc:spChg>
        <pc:grpChg chg="add mod">
          <ac:chgData name="Higgs, Hannah" userId="b68ece08-042a-4f97-a49b-bff56da478a8" providerId="ADAL" clId="{861A3C79-4D0D-41F9-B531-F6BF30A2A6C4}" dt="2024-12-17T20:22:10.381" v="2137" actId="1035"/>
          <ac:grpSpMkLst>
            <pc:docMk/>
            <pc:sldMk cId="3129064916" sldId="264"/>
            <ac:grpSpMk id="24" creationId="{C3A4D224-2811-2BE6-2E8E-22FD06FA4810}"/>
          </ac:grpSpMkLst>
        </pc:grpChg>
        <pc:picChg chg="add mod">
          <ac:chgData name="Higgs, Hannah" userId="b68ece08-042a-4f97-a49b-bff56da478a8" providerId="ADAL" clId="{861A3C79-4D0D-41F9-B531-F6BF30A2A6C4}" dt="2024-12-17T20:22:10.381" v="2137" actId="1035"/>
          <ac:picMkLst>
            <pc:docMk/>
            <pc:sldMk cId="3129064916" sldId="264"/>
            <ac:picMk id="5" creationId="{6A5388BD-67FD-ABA0-DD39-CD9894D82D88}"/>
          </ac:picMkLst>
        </pc:picChg>
        <pc:picChg chg="add mod">
          <ac:chgData name="Higgs, Hannah" userId="b68ece08-042a-4f97-a49b-bff56da478a8" providerId="ADAL" clId="{861A3C79-4D0D-41F9-B531-F6BF30A2A6C4}" dt="2024-12-18T17:12:44.007" v="2145"/>
          <ac:picMkLst>
            <pc:docMk/>
            <pc:sldMk cId="3129064916" sldId="264"/>
            <ac:picMk id="7" creationId="{A455E31E-FE19-ECA9-0DC4-2557462C5C0D}"/>
          </ac:picMkLst>
        </pc:picChg>
        <pc:picChg chg="add mod">
          <ac:chgData name="Higgs, Hannah" userId="b68ece08-042a-4f97-a49b-bff56da478a8" providerId="ADAL" clId="{861A3C79-4D0D-41F9-B531-F6BF30A2A6C4}" dt="2024-12-18T17:12:44.007" v="2145"/>
          <ac:picMkLst>
            <pc:docMk/>
            <pc:sldMk cId="3129064916" sldId="264"/>
            <ac:picMk id="8" creationId="{14092B7D-AF5B-9E8B-C2F4-87759D8DF15B}"/>
          </ac:picMkLst>
        </pc:picChg>
      </pc:sldChg>
      <pc:sldChg chg="addSp delSp modSp new mod">
        <pc:chgData name="Higgs, Hannah" userId="b68ece08-042a-4f97-a49b-bff56da478a8" providerId="ADAL" clId="{861A3C79-4D0D-41F9-B531-F6BF30A2A6C4}" dt="2025-01-03T18:05:09.190" v="2676" actId="1076"/>
        <pc:sldMkLst>
          <pc:docMk/>
          <pc:sldMk cId="2368874969" sldId="265"/>
        </pc:sldMkLst>
        <pc:spChg chg="add mod">
          <ac:chgData name="Higgs, Hannah" userId="b68ece08-042a-4f97-a49b-bff56da478a8" providerId="ADAL" clId="{861A3C79-4D0D-41F9-B531-F6BF30A2A6C4}" dt="2025-01-03T18:01:08.266" v="2225"/>
          <ac:spMkLst>
            <pc:docMk/>
            <pc:sldMk cId="2368874969" sldId="265"/>
            <ac:spMk id="4" creationId="{2B19AD17-9760-1E60-A88D-B25E2724974E}"/>
          </ac:spMkLst>
        </pc:spChg>
        <pc:spChg chg="add mod">
          <ac:chgData name="Higgs, Hannah" userId="b68ece08-042a-4f97-a49b-bff56da478a8" providerId="ADAL" clId="{861A3C79-4D0D-41F9-B531-F6BF30A2A6C4}" dt="2025-01-03T18:01:08.266" v="2225"/>
          <ac:spMkLst>
            <pc:docMk/>
            <pc:sldMk cId="2368874969" sldId="265"/>
            <ac:spMk id="5" creationId="{1342137D-4C9B-7A5B-8AA5-85428694E1D8}"/>
          </ac:spMkLst>
        </pc:spChg>
        <pc:spChg chg="add mod">
          <ac:chgData name="Higgs, Hannah" userId="b68ece08-042a-4f97-a49b-bff56da478a8" providerId="ADAL" clId="{861A3C79-4D0D-41F9-B531-F6BF30A2A6C4}" dt="2025-01-03T18:01:08.266" v="2225"/>
          <ac:spMkLst>
            <pc:docMk/>
            <pc:sldMk cId="2368874969" sldId="265"/>
            <ac:spMk id="6" creationId="{782AAA2F-37DD-2605-7717-3A942AF1EA13}"/>
          </ac:spMkLst>
        </pc:spChg>
        <pc:spChg chg="add mod">
          <ac:chgData name="Higgs, Hannah" userId="b68ece08-042a-4f97-a49b-bff56da478a8" providerId="ADAL" clId="{861A3C79-4D0D-41F9-B531-F6BF30A2A6C4}" dt="2025-01-03T18:05:09.190" v="2676" actId="1076"/>
          <ac:spMkLst>
            <pc:docMk/>
            <pc:sldMk cId="2368874969" sldId="265"/>
            <ac:spMk id="8" creationId="{A551B847-0E4D-964C-E05B-179EB1A60D09}"/>
          </ac:spMkLst>
        </pc:spChg>
        <pc:picChg chg="add mod">
          <ac:chgData name="Higgs, Hannah" userId="b68ece08-042a-4f97-a49b-bff56da478a8" providerId="ADAL" clId="{861A3C79-4D0D-41F9-B531-F6BF30A2A6C4}" dt="2025-01-03T18:01:08.266" v="2225"/>
          <ac:picMkLst>
            <pc:docMk/>
            <pc:sldMk cId="2368874969" sldId="265"/>
            <ac:picMk id="7" creationId="{C77A3B5B-91D2-5EB8-07B8-452E57F9D9D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A4173E31-7674-4DA3-A201-78C0C6B5A462}" type="datetimeFigureOut">
              <a:rPr lang="en-US" smtClean="0"/>
              <a:t>2/4/2025</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BDB4A0DE-32A5-4C16-92B7-D3C2D68F1814}" type="slidenum">
              <a:rPr lang="en-US" smtClean="0"/>
              <a:t>‹#›</a:t>
            </a:fld>
            <a:endParaRPr lang="en-US"/>
          </a:p>
        </p:txBody>
      </p:sp>
    </p:spTree>
    <p:extLst>
      <p:ext uri="{BB962C8B-B14F-4D97-AF65-F5344CB8AC3E}">
        <p14:creationId xmlns:p14="http://schemas.microsoft.com/office/powerpoint/2010/main" val="255178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55269" y="247650"/>
            <a:ext cx="3253740" cy="4632960"/>
          </a:xfrm>
          <a:custGeom>
            <a:avLst/>
            <a:gdLst/>
            <a:ahLst/>
            <a:cxnLst/>
            <a:rect l="l" t="t" r="r" b="b"/>
            <a:pathLst>
              <a:path w="4338320" h="6177280">
                <a:moveTo>
                  <a:pt x="4338320" y="0"/>
                </a:moveTo>
                <a:lnTo>
                  <a:pt x="0" y="0"/>
                </a:lnTo>
                <a:lnTo>
                  <a:pt x="0" y="6177280"/>
                </a:lnTo>
                <a:lnTo>
                  <a:pt x="4338320" y="6177280"/>
                </a:lnTo>
                <a:lnTo>
                  <a:pt x="4338320" y="0"/>
                </a:lnTo>
                <a:close/>
              </a:path>
            </a:pathLst>
          </a:custGeom>
          <a:solidFill>
            <a:srgbClr val="404040">
              <a:alpha val="89804"/>
            </a:srgbClr>
          </a:solidFill>
        </p:spPr>
        <p:txBody>
          <a:bodyPr wrap="square" lIns="0" tIns="0" rIns="0" bIns="0" rtlCol="0"/>
          <a:lstStyle/>
          <a:p>
            <a:endParaRPr/>
          </a:p>
        </p:txBody>
      </p:sp>
      <p:sp>
        <p:nvSpPr>
          <p:cNvPr id="17" name="bg object 17"/>
          <p:cNvSpPr/>
          <p:nvPr/>
        </p:nvSpPr>
        <p:spPr>
          <a:xfrm>
            <a:off x="207645" y="200024"/>
            <a:ext cx="3348990" cy="4728210"/>
          </a:xfrm>
          <a:custGeom>
            <a:avLst/>
            <a:gdLst/>
            <a:ahLst/>
            <a:cxnLst/>
            <a:rect l="l" t="t" r="r" b="b"/>
            <a:pathLst>
              <a:path w="4465320" h="6304280">
                <a:moveTo>
                  <a:pt x="4414520" y="50800"/>
                </a:moveTo>
                <a:lnTo>
                  <a:pt x="4338320" y="50800"/>
                </a:lnTo>
                <a:lnTo>
                  <a:pt x="4338320" y="127000"/>
                </a:lnTo>
                <a:lnTo>
                  <a:pt x="4338320" y="6177280"/>
                </a:lnTo>
                <a:lnTo>
                  <a:pt x="127000" y="6177280"/>
                </a:lnTo>
                <a:lnTo>
                  <a:pt x="127000" y="127000"/>
                </a:lnTo>
                <a:lnTo>
                  <a:pt x="4338320" y="127000"/>
                </a:lnTo>
                <a:lnTo>
                  <a:pt x="4338320" y="50800"/>
                </a:lnTo>
                <a:lnTo>
                  <a:pt x="50800" y="50800"/>
                </a:lnTo>
                <a:lnTo>
                  <a:pt x="50800" y="127000"/>
                </a:lnTo>
                <a:lnTo>
                  <a:pt x="50800" y="6177280"/>
                </a:lnTo>
                <a:lnTo>
                  <a:pt x="50800" y="6253480"/>
                </a:lnTo>
                <a:lnTo>
                  <a:pt x="4414520" y="6253480"/>
                </a:lnTo>
                <a:lnTo>
                  <a:pt x="4414520" y="6177280"/>
                </a:lnTo>
                <a:lnTo>
                  <a:pt x="4414520" y="127000"/>
                </a:lnTo>
                <a:lnTo>
                  <a:pt x="4414520" y="50800"/>
                </a:lnTo>
                <a:close/>
              </a:path>
              <a:path w="4465320" h="6304280">
                <a:moveTo>
                  <a:pt x="4465320" y="0"/>
                </a:moveTo>
                <a:lnTo>
                  <a:pt x="4439920" y="0"/>
                </a:lnTo>
                <a:lnTo>
                  <a:pt x="4439920" y="25400"/>
                </a:lnTo>
                <a:lnTo>
                  <a:pt x="4439920" y="6278880"/>
                </a:lnTo>
                <a:lnTo>
                  <a:pt x="25400" y="6278880"/>
                </a:lnTo>
                <a:lnTo>
                  <a:pt x="25400" y="25400"/>
                </a:lnTo>
                <a:lnTo>
                  <a:pt x="63500" y="25400"/>
                </a:lnTo>
                <a:lnTo>
                  <a:pt x="4439920" y="25400"/>
                </a:lnTo>
                <a:lnTo>
                  <a:pt x="4439920" y="0"/>
                </a:lnTo>
                <a:lnTo>
                  <a:pt x="63500" y="0"/>
                </a:lnTo>
                <a:lnTo>
                  <a:pt x="0" y="0"/>
                </a:lnTo>
                <a:lnTo>
                  <a:pt x="0" y="25400"/>
                </a:lnTo>
                <a:lnTo>
                  <a:pt x="0" y="6278880"/>
                </a:lnTo>
                <a:lnTo>
                  <a:pt x="0" y="6304280"/>
                </a:lnTo>
                <a:lnTo>
                  <a:pt x="4465320" y="6304280"/>
                </a:lnTo>
                <a:lnTo>
                  <a:pt x="4465320" y="6278880"/>
                </a:lnTo>
                <a:lnTo>
                  <a:pt x="4465320" y="25400"/>
                </a:lnTo>
                <a:lnTo>
                  <a:pt x="4465320" y="0"/>
                </a:lnTo>
                <a:close/>
              </a:path>
            </a:pathLst>
          </a:custGeom>
          <a:solidFill>
            <a:srgbClr val="585858">
              <a:alpha val="79998"/>
            </a:srgbClr>
          </a:solidFill>
        </p:spPr>
        <p:txBody>
          <a:bodyPr wrap="square" lIns="0" tIns="0" rIns="0" bIns="0" rtlCol="0"/>
          <a:lstStyle/>
          <a:p>
            <a:endParaRPr/>
          </a:p>
        </p:txBody>
      </p:sp>
      <p:sp>
        <p:nvSpPr>
          <p:cNvPr id="2" name="Holder 2"/>
          <p:cNvSpPr>
            <a:spLocks noGrp="1"/>
          </p:cNvSpPr>
          <p:nvPr>
            <p:ph type="ctrTitle"/>
          </p:nvPr>
        </p:nvSpPr>
        <p:spPr>
          <a:xfrm>
            <a:off x="3924415" y="369745"/>
            <a:ext cx="4683443"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2880360"/>
            <a:ext cx="64008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body" idx="1"/>
          </p:nvPr>
        </p:nvSpPr>
        <p:spPr>
          <a:xfrm>
            <a:off x="3656381" y="2483909"/>
            <a:ext cx="5294471" cy="450123"/>
          </a:xfrm>
        </p:spPr>
        <p:txBody>
          <a:bodyPr lIns="0" tIns="0" rIns="0" bIns="0"/>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183005"/>
            <a:ext cx="3977640" cy="60016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60016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55269" y="247650"/>
            <a:ext cx="3253740" cy="4632960"/>
          </a:xfrm>
          <a:custGeom>
            <a:avLst/>
            <a:gdLst/>
            <a:ahLst/>
            <a:cxnLst/>
            <a:rect l="l" t="t" r="r" b="b"/>
            <a:pathLst>
              <a:path w="4338320" h="6177280">
                <a:moveTo>
                  <a:pt x="4338320" y="0"/>
                </a:moveTo>
                <a:lnTo>
                  <a:pt x="0" y="0"/>
                </a:lnTo>
                <a:lnTo>
                  <a:pt x="0" y="6177280"/>
                </a:lnTo>
                <a:lnTo>
                  <a:pt x="4338320" y="6177280"/>
                </a:lnTo>
                <a:lnTo>
                  <a:pt x="4338320" y="0"/>
                </a:lnTo>
                <a:close/>
              </a:path>
            </a:pathLst>
          </a:custGeom>
          <a:solidFill>
            <a:srgbClr val="404040">
              <a:alpha val="89804"/>
            </a:srgbClr>
          </a:solidFill>
        </p:spPr>
        <p:txBody>
          <a:bodyPr wrap="square" lIns="0" tIns="0" rIns="0" bIns="0" rtlCol="0"/>
          <a:lstStyle/>
          <a:p>
            <a:endParaRPr/>
          </a:p>
        </p:txBody>
      </p:sp>
      <p:sp>
        <p:nvSpPr>
          <p:cNvPr id="17" name="bg object 17"/>
          <p:cNvSpPr/>
          <p:nvPr/>
        </p:nvSpPr>
        <p:spPr>
          <a:xfrm>
            <a:off x="207645" y="200024"/>
            <a:ext cx="3348990" cy="4728210"/>
          </a:xfrm>
          <a:custGeom>
            <a:avLst/>
            <a:gdLst/>
            <a:ahLst/>
            <a:cxnLst/>
            <a:rect l="l" t="t" r="r" b="b"/>
            <a:pathLst>
              <a:path w="4465320" h="6304280">
                <a:moveTo>
                  <a:pt x="4414520" y="50800"/>
                </a:moveTo>
                <a:lnTo>
                  <a:pt x="4338320" y="50800"/>
                </a:lnTo>
                <a:lnTo>
                  <a:pt x="4338320" y="127000"/>
                </a:lnTo>
                <a:lnTo>
                  <a:pt x="4338320" y="6177280"/>
                </a:lnTo>
                <a:lnTo>
                  <a:pt x="127000" y="6177280"/>
                </a:lnTo>
                <a:lnTo>
                  <a:pt x="127000" y="127000"/>
                </a:lnTo>
                <a:lnTo>
                  <a:pt x="4338320" y="127000"/>
                </a:lnTo>
                <a:lnTo>
                  <a:pt x="4338320" y="50800"/>
                </a:lnTo>
                <a:lnTo>
                  <a:pt x="50800" y="50800"/>
                </a:lnTo>
                <a:lnTo>
                  <a:pt x="50800" y="127000"/>
                </a:lnTo>
                <a:lnTo>
                  <a:pt x="50800" y="6177280"/>
                </a:lnTo>
                <a:lnTo>
                  <a:pt x="50800" y="6253480"/>
                </a:lnTo>
                <a:lnTo>
                  <a:pt x="4414520" y="6253480"/>
                </a:lnTo>
                <a:lnTo>
                  <a:pt x="4414520" y="6177280"/>
                </a:lnTo>
                <a:lnTo>
                  <a:pt x="4414520" y="127000"/>
                </a:lnTo>
                <a:lnTo>
                  <a:pt x="4414520" y="50800"/>
                </a:lnTo>
                <a:close/>
              </a:path>
              <a:path w="4465320" h="6304280">
                <a:moveTo>
                  <a:pt x="4465320" y="0"/>
                </a:moveTo>
                <a:lnTo>
                  <a:pt x="4439920" y="0"/>
                </a:lnTo>
                <a:lnTo>
                  <a:pt x="4439920" y="25400"/>
                </a:lnTo>
                <a:lnTo>
                  <a:pt x="4439920" y="6278880"/>
                </a:lnTo>
                <a:lnTo>
                  <a:pt x="25400" y="6278880"/>
                </a:lnTo>
                <a:lnTo>
                  <a:pt x="25400" y="25400"/>
                </a:lnTo>
                <a:lnTo>
                  <a:pt x="63500" y="25400"/>
                </a:lnTo>
                <a:lnTo>
                  <a:pt x="4439920" y="25400"/>
                </a:lnTo>
                <a:lnTo>
                  <a:pt x="4439920" y="0"/>
                </a:lnTo>
                <a:lnTo>
                  <a:pt x="63500" y="0"/>
                </a:lnTo>
                <a:lnTo>
                  <a:pt x="0" y="0"/>
                </a:lnTo>
                <a:lnTo>
                  <a:pt x="0" y="25400"/>
                </a:lnTo>
                <a:lnTo>
                  <a:pt x="0" y="6278880"/>
                </a:lnTo>
                <a:lnTo>
                  <a:pt x="0" y="6304280"/>
                </a:lnTo>
                <a:lnTo>
                  <a:pt x="4465320" y="6304280"/>
                </a:lnTo>
                <a:lnTo>
                  <a:pt x="4465320" y="6278880"/>
                </a:lnTo>
                <a:lnTo>
                  <a:pt x="4465320" y="25400"/>
                </a:lnTo>
                <a:lnTo>
                  <a:pt x="4465320" y="0"/>
                </a:lnTo>
                <a:close/>
              </a:path>
            </a:pathLst>
          </a:custGeom>
          <a:solidFill>
            <a:srgbClr val="585858">
              <a:alpha val="79998"/>
            </a:srgbClr>
          </a:solidFill>
        </p:spPr>
        <p:txBody>
          <a:bodyPr wrap="square" lIns="0" tIns="0" rIns="0" bIns="0" rtlCol="0"/>
          <a:lstStyle/>
          <a:p>
            <a:endParaRPr/>
          </a:p>
        </p:txBody>
      </p:sp>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3" name="Holder 3"/>
          <p:cNvSpPr>
            <a:spLocks noGrp="1"/>
          </p:cNvSpPr>
          <p:nvPr>
            <p:ph type="body" idx="1"/>
          </p:nvPr>
        </p:nvSpPr>
        <p:spPr>
          <a:xfrm>
            <a:off x="3656381" y="2483909"/>
            <a:ext cx="5294471"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6"/>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6"/>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4783456"/>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azed.gov/sites/default/files/2023/10/CTE-Technical-Skills-Assessment-Overview-Guide.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hyperlink" Target="https://www.azed.gov/sites/default/files/2023/10/TSA-Troubleshooting-Guide-with-Video-Links.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zed.gov/sites/default/files/2020/09/HowtoDownloadAvailableTeachers.mp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deconnect.azed.gov/"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azed.gov/sites/default/files/2020/09/HowtoAccesstheRegistrationTab.mp4" TargetMode="External"/><Relationship Id="rId2" Type="http://schemas.openxmlformats.org/officeDocument/2006/relationships/hyperlink" Target="https://adeconnect.azed.gov/"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zed.gov/sites/default/files/2020/09/HowtoManuallyRegisterOneStudent.mp4"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www.azed.gov/sites/default/files/2020/09/HowtoDeleteaSingleStudentRecord.mp4"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4" name="object 2">
            <a:extLst>
              <a:ext uri="{FF2B5EF4-FFF2-40B4-BE49-F238E27FC236}">
                <a16:creationId xmlns:a16="http://schemas.microsoft.com/office/drawing/2014/main" id="{820CF7D5-86D2-3E82-8482-22A88FFB3723}"/>
              </a:ext>
            </a:extLst>
          </p:cNvPr>
          <p:cNvSpPr txBox="1">
            <a:spLocks/>
          </p:cNvSpPr>
          <p:nvPr/>
        </p:nvSpPr>
        <p:spPr>
          <a:xfrm>
            <a:off x="3349417" y="437508"/>
            <a:ext cx="5337383" cy="3123615"/>
          </a:xfrm>
          <a:prstGeom prst="rect">
            <a:avLst/>
          </a:prstGeom>
        </p:spPr>
        <p:txBody>
          <a:bodyPr vert="horz" lIns="91440" tIns="45720" rIns="91440" bIns="45720" rtlCol="0" anchor="t">
            <a:normAutofit lnSpcReduction="10000"/>
          </a:bodyPr>
          <a:lstStyle>
            <a:lvl1pPr>
              <a:defRPr>
                <a:latin typeface="+mj-lt"/>
                <a:ea typeface="+mj-ea"/>
                <a:cs typeface="+mj-cs"/>
              </a:defRPr>
            </a:lvl1pPr>
          </a:lstStyle>
          <a:p>
            <a:pPr marL="12700" marR="5080" indent="650240" algn="r"/>
            <a:r>
              <a:rPr lang="en-US" sz="4000" b="1" kern="1200" dirty="0">
                <a:solidFill>
                  <a:srgbClr val="FFFFFF"/>
                </a:solidFill>
                <a:latin typeface="Montserrat" pitchFamily="2" charset="0"/>
              </a:rPr>
              <a:t>How</a:t>
            </a:r>
            <a:r>
              <a:rPr lang="en-US" sz="4000" b="1" kern="1200" spc="-95" dirty="0">
                <a:solidFill>
                  <a:srgbClr val="FFFFFF"/>
                </a:solidFill>
                <a:latin typeface="Montserrat" pitchFamily="2" charset="0"/>
              </a:rPr>
              <a:t> </a:t>
            </a:r>
            <a:r>
              <a:rPr lang="en-US" sz="4000" b="1" kern="1200" dirty="0">
                <a:solidFill>
                  <a:srgbClr val="FFFFFF"/>
                </a:solidFill>
                <a:latin typeface="Montserrat" pitchFamily="2" charset="0"/>
              </a:rPr>
              <a:t>to</a:t>
            </a:r>
            <a:r>
              <a:rPr lang="en-US" sz="4000" b="1" kern="1200" spc="-45" dirty="0">
                <a:solidFill>
                  <a:srgbClr val="FFFFFF"/>
                </a:solidFill>
                <a:latin typeface="Montserrat" pitchFamily="2" charset="0"/>
              </a:rPr>
              <a:t> </a:t>
            </a:r>
            <a:r>
              <a:rPr lang="en-US" sz="4000" b="1" kern="1200" dirty="0">
                <a:solidFill>
                  <a:srgbClr val="FFFFFF"/>
                </a:solidFill>
                <a:latin typeface="Montserrat" pitchFamily="2" charset="0"/>
              </a:rPr>
              <a:t>Manually Register One Student for the CTE Technical Skills Assessment</a:t>
            </a:r>
          </a:p>
        </p:txBody>
      </p:sp>
      <p:pic>
        <p:nvPicPr>
          <p:cNvPr id="25" name="Picture 24" descr="A logo with a star and a flame&#10;&#10;Description automatically generated">
            <a:extLst>
              <a:ext uri="{FF2B5EF4-FFF2-40B4-BE49-F238E27FC236}">
                <a16:creationId xmlns:a16="http://schemas.microsoft.com/office/drawing/2014/main" id="{E3E6E310-2F47-3F16-6AE0-4AFA824031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sp>
        <p:nvSpPr>
          <p:cNvPr id="26" name="object 3">
            <a:extLst>
              <a:ext uri="{FF2B5EF4-FFF2-40B4-BE49-F238E27FC236}">
                <a16:creationId xmlns:a16="http://schemas.microsoft.com/office/drawing/2014/main" id="{2504AC41-E66E-F99B-C61B-2A767E6437F2}"/>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cxnSp>
        <p:nvCxnSpPr>
          <p:cNvPr id="27" name="Straight Connector 26">
            <a:extLst>
              <a:ext uri="{FF2B5EF4-FFF2-40B4-BE49-F238E27FC236}">
                <a16:creationId xmlns:a16="http://schemas.microsoft.com/office/drawing/2014/main" id="{4C4BC22B-DEC0-4C0B-FF18-F6907BDC7B17}"/>
              </a:ext>
            </a:extLst>
          </p:cNvPr>
          <p:cNvCxnSpPr/>
          <p:nvPr/>
        </p:nvCxnSpPr>
        <p:spPr>
          <a:xfrm>
            <a:off x="642085" y="2627274"/>
            <a:ext cx="0" cy="2516226"/>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8" name="Oval 27">
            <a:extLst>
              <a:ext uri="{FF2B5EF4-FFF2-40B4-BE49-F238E27FC236}">
                <a16:creationId xmlns:a16="http://schemas.microsoft.com/office/drawing/2014/main" id="{D4E5EE3B-CA4A-A455-30DD-1085C7500F7C}"/>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33298356-DAF3-655B-9E57-5E97F3A1C1A4}"/>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83D9756C-1D47-C7AA-026C-B2054A5C2141}"/>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1" name="TextBox 30">
            <a:extLst>
              <a:ext uri="{FF2B5EF4-FFF2-40B4-BE49-F238E27FC236}">
                <a16:creationId xmlns:a16="http://schemas.microsoft.com/office/drawing/2014/main" id="{5479C902-D37A-C5F9-B49A-760C5DFF4063}"/>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2" name="Oval 31">
            <a:extLst>
              <a:ext uri="{FF2B5EF4-FFF2-40B4-BE49-F238E27FC236}">
                <a16:creationId xmlns:a16="http://schemas.microsoft.com/office/drawing/2014/main" id="{F8E03514-5A5B-49F6-BE95-D1A615C67816}"/>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DCE91BDC-034A-FA6A-EB1A-C100DB488912}"/>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object 15"/>
          <p:cNvSpPr txBox="1"/>
          <p:nvPr/>
        </p:nvSpPr>
        <p:spPr>
          <a:xfrm>
            <a:off x="1211580" y="1581150"/>
            <a:ext cx="7162800" cy="893321"/>
          </a:xfrm>
          <a:prstGeom prst="rect">
            <a:avLst/>
          </a:prstGeom>
        </p:spPr>
        <p:txBody>
          <a:bodyPr vert="horz" wrap="square" lIns="0" tIns="53340" rIns="0" bIns="0" rtlCol="0">
            <a:spAutoFit/>
          </a:bodyPr>
          <a:lstStyle/>
          <a:p>
            <a:pPr marL="9525" marR="3810">
              <a:lnSpc>
                <a:spcPts val="3240"/>
              </a:lnSpc>
              <a:spcBef>
                <a:spcPts val="420"/>
              </a:spcBef>
            </a:pP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CTE</a:t>
            </a:r>
            <a:r>
              <a:rPr sz="24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3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Technical</a:t>
            </a:r>
            <a:r>
              <a:rPr sz="2400" u="sng" spc="-13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Skills</a:t>
            </a:r>
            <a:r>
              <a:rPr sz="24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Assessments </a:t>
            </a: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Overview</a:t>
            </a:r>
            <a:r>
              <a:rPr sz="2400" u="sng" spc="-1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a:t>
            </a:r>
            <a:endParaRPr lang="en-US" sz="2400" u="sng" spc="-8" dirty="0">
              <a:solidFill>
                <a:srgbClr val="910048"/>
              </a:solidFill>
              <a:uFill>
                <a:solidFill>
                  <a:srgbClr val="910048"/>
                </a:solidFill>
              </a:uFill>
              <a:latin typeface="Arial" panose="020B0604020202020204" pitchFamily="34" charset="0"/>
              <a:cs typeface="Arial" panose="020B0604020202020204" pitchFamily="34" charset="0"/>
            </a:endParaRPr>
          </a:p>
          <a:p>
            <a:pPr marL="9525" marR="3810" algn="ctr">
              <a:lnSpc>
                <a:spcPts val="3240"/>
              </a:lnSpc>
              <a:spcBef>
                <a:spcPts val="420"/>
              </a:spcBef>
            </a:pP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TSA Troubleshooting Guide</a:t>
            </a:r>
            <a:endParaRPr sz="24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7" name="object 17"/>
          <p:cNvSpPr txBox="1">
            <a:spLocks noGrp="1"/>
          </p:cNvSpPr>
          <p:nvPr>
            <p:ph type="body" idx="1"/>
          </p:nvPr>
        </p:nvSpPr>
        <p:spPr>
          <a:xfrm>
            <a:off x="993681" y="2930358"/>
            <a:ext cx="7598598" cy="910345"/>
          </a:xfrm>
          <a:prstGeom prst="rect">
            <a:avLst/>
          </a:prstGeom>
        </p:spPr>
        <p:txBody>
          <a:bodyPr vert="horz" wrap="square" lIns="0" tIns="48101" rIns="0" bIns="0" rtlCol="0">
            <a:spAutoFit/>
          </a:bodyPr>
          <a:lstStyle/>
          <a:p>
            <a:pPr algn="ctr"/>
            <a:r>
              <a:rPr lang="en-US" sz="2800" dirty="0">
                <a:solidFill>
                  <a:schemeClr val="bg1"/>
                </a:solidFill>
                <a:latin typeface="Arial" panose="020B0604020202020204" pitchFamily="34" charset="0"/>
                <a:cs typeface="Arial" panose="020B0604020202020204" pitchFamily="34" charset="0"/>
              </a:rPr>
              <a:t>Assessment Helpline: 602-542-5452 </a:t>
            </a:r>
          </a:p>
          <a:p>
            <a:pPr algn="ctr"/>
            <a:r>
              <a:rPr lang="en-US" sz="2800" dirty="0">
                <a:solidFill>
                  <a:schemeClr val="bg1"/>
                </a:solidFill>
                <a:latin typeface="Arial" panose="020B0604020202020204" pitchFamily="34" charset="0"/>
                <a:cs typeface="Arial" panose="020B0604020202020204" pitchFamily="34" charset="0"/>
              </a:rPr>
              <a:t>Email: </a:t>
            </a:r>
            <a:r>
              <a:rPr lang="en-US" sz="28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CTEAssessmentHelp@azed.gov</a:t>
            </a:r>
            <a:r>
              <a:rPr lang="en-US" sz="2800" dirty="0">
                <a:solidFill>
                  <a:srgbClr val="002D72"/>
                </a:solidFill>
                <a:latin typeface="Arial" panose="020B0604020202020204" pitchFamily="34" charset="0"/>
                <a:cs typeface="Arial" panose="020B0604020202020204" pitchFamily="34" charset="0"/>
              </a:rPr>
              <a:t> </a:t>
            </a:r>
          </a:p>
        </p:txBody>
      </p:sp>
      <p:sp>
        <p:nvSpPr>
          <p:cNvPr id="18" name="object 3">
            <a:extLst>
              <a:ext uri="{FF2B5EF4-FFF2-40B4-BE49-F238E27FC236}">
                <a16:creationId xmlns:a16="http://schemas.microsoft.com/office/drawing/2014/main" id="{7363D2AC-F0EC-2A08-E991-D4A4571332E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9" name="object 21">
            <a:extLst>
              <a:ext uri="{FF2B5EF4-FFF2-40B4-BE49-F238E27FC236}">
                <a16:creationId xmlns:a16="http://schemas.microsoft.com/office/drawing/2014/main" id="{A05CF3D7-6766-6F7C-D51A-029D9EA439B7}"/>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10</a:t>
            </a:fld>
            <a:endParaRPr spc="-25" dirty="0">
              <a:solidFill>
                <a:prstClr val="black"/>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9FB26B30-9EC4-7279-8BBE-7C69708BD58F}"/>
              </a:ext>
            </a:extLst>
          </p:cNvPr>
          <p:cNvSpPr txBox="1"/>
          <p:nvPr/>
        </p:nvSpPr>
        <p:spPr>
          <a:xfrm>
            <a:off x="869633" y="742950"/>
            <a:ext cx="7846694" cy="584775"/>
          </a:xfrm>
          <a:prstGeom prst="rect">
            <a:avLst/>
          </a:prstGeom>
          <a:noFill/>
        </p:spPr>
        <p:txBody>
          <a:bodyPr wrap="square">
            <a:spAutoFit/>
          </a:bodyPr>
          <a:lstStyle/>
          <a:p>
            <a:pPr algn="ctr"/>
            <a:r>
              <a:rPr lang="en-US" sz="3200" b="1" spc="-10" dirty="0">
                <a:solidFill>
                  <a:schemeClr val="bg1"/>
                </a:solidFill>
                <a:latin typeface="Montserrat" pitchFamily="2" charset="0"/>
                <a:cs typeface="Trebuchet MS"/>
              </a:rPr>
              <a:t>Questions?</a:t>
            </a:r>
            <a:endParaRPr lang="en-US" sz="3200" b="1" dirty="0">
              <a:solidFill>
                <a:schemeClr val="bg1"/>
              </a:solidFill>
            </a:endParaRPr>
          </a:p>
        </p:txBody>
      </p:sp>
      <p:sp>
        <p:nvSpPr>
          <p:cNvPr id="6" name="Oval 5">
            <a:extLst>
              <a:ext uri="{FF2B5EF4-FFF2-40B4-BE49-F238E27FC236}">
                <a16:creationId xmlns:a16="http://schemas.microsoft.com/office/drawing/2014/main" id="{32362045-2257-9253-79C8-02B921EC3F4C}"/>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C198AA55-41A0-55FF-39F4-69592693033B}"/>
              </a:ext>
            </a:extLst>
          </p:cNvPr>
          <p:cNvSpPr/>
          <p:nvPr/>
        </p:nvSpPr>
        <p:spPr>
          <a:xfrm>
            <a:off x="15240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EE11225-D10F-ACCA-5F10-718F6436D2FB}"/>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9" name="TextBox 8">
            <a:extLst>
              <a:ext uri="{FF2B5EF4-FFF2-40B4-BE49-F238E27FC236}">
                <a16:creationId xmlns:a16="http://schemas.microsoft.com/office/drawing/2014/main" id="{84946524-C3AF-9EC0-060F-DF1E32F356A3}"/>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0" name="Oval 9">
            <a:extLst>
              <a:ext uri="{FF2B5EF4-FFF2-40B4-BE49-F238E27FC236}">
                <a16:creationId xmlns:a16="http://schemas.microsoft.com/office/drawing/2014/main" id="{58CB9790-7F1D-E5D2-8ABC-54094A540C8A}"/>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53FC8DF4-7848-0067-E65D-FB525B90C64E}"/>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id="{C4A0C51B-4E0D-DDFB-8373-5863BA8DCD2E}"/>
              </a:ext>
            </a:extLst>
          </p:cNvPr>
          <p:cNvSpPr/>
          <p:nvPr/>
        </p:nvSpPr>
        <p:spPr>
          <a:xfrm>
            <a:off x="3962400" y="742950"/>
            <a:ext cx="4935577" cy="3464989"/>
          </a:xfrm>
          <a:prstGeom prst="roundRect">
            <a:avLst/>
          </a:prstGeom>
          <a:solidFill>
            <a:srgbClr val="002D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bject 5"/>
          <p:cNvSpPr txBox="1"/>
          <p:nvPr/>
        </p:nvSpPr>
        <p:spPr>
          <a:xfrm>
            <a:off x="1194900" y="331784"/>
            <a:ext cx="1567816" cy="517449"/>
          </a:xfrm>
          <a:prstGeom prst="rect">
            <a:avLst/>
          </a:prstGeom>
        </p:spPr>
        <p:txBody>
          <a:bodyPr vert="horz" wrap="square" lIns="0" tIns="9525" rIns="0" bIns="0" rtlCol="0">
            <a:spAutoFit/>
          </a:bodyPr>
          <a:lstStyle/>
          <a:p>
            <a:pPr marL="9525">
              <a:spcBef>
                <a:spcPts val="75"/>
              </a:spcBef>
            </a:pPr>
            <a:r>
              <a:rPr sz="3200" b="1" spc="-8" dirty="0">
                <a:solidFill>
                  <a:srgbClr val="002D72"/>
                </a:solidFill>
                <a:latin typeface="Montserrat" pitchFamily="2" charset="0"/>
                <a:cs typeface="Calibri Light"/>
              </a:rPr>
              <a:t>First…</a:t>
            </a:r>
            <a:endParaRPr sz="3200" b="1" dirty="0">
              <a:solidFill>
                <a:srgbClr val="002D72"/>
              </a:solidFill>
              <a:latin typeface="Montserrat" pitchFamily="2" charset="0"/>
              <a:cs typeface="Calibri Light"/>
            </a:endParaRPr>
          </a:p>
        </p:txBody>
      </p:sp>
      <p:sp>
        <p:nvSpPr>
          <p:cNvPr id="9" name="object 9"/>
          <p:cNvSpPr txBox="1">
            <a:spLocks noGrp="1"/>
          </p:cNvSpPr>
          <p:nvPr>
            <p:ph type="title"/>
          </p:nvPr>
        </p:nvSpPr>
        <p:spPr>
          <a:xfrm>
            <a:off x="369147" y="971550"/>
            <a:ext cx="3364654" cy="3515963"/>
          </a:xfrm>
          <a:prstGeom prst="rect">
            <a:avLst/>
          </a:prstGeom>
        </p:spPr>
        <p:txBody>
          <a:bodyPr vert="horz" wrap="square" lIns="0" tIns="32385" rIns="0" bIns="0" rtlCol="0">
            <a:spAutoFit/>
          </a:bodyPr>
          <a:lstStyle/>
          <a:p>
            <a:pPr marL="9525" marR="3810" algn="ctr">
              <a:lnSpc>
                <a:spcPct val="150000"/>
              </a:lnSpc>
              <a:spcBef>
                <a:spcPts val="255"/>
              </a:spcBef>
            </a:pPr>
            <a:r>
              <a:rPr sz="1700" dirty="0">
                <a:latin typeface="Arial" panose="020B0604020202020204" pitchFamily="34" charset="0"/>
                <a:cs typeface="Arial" panose="020B0604020202020204" pitchFamily="34" charset="0"/>
              </a:rPr>
              <a:t>To avoid multiple errors, please </a:t>
            </a:r>
            <a:r>
              <a:rPr lang="en-US" sz="1700" dirty="0">
                <a:latin typeface="Arial" panose="020B0604020202020204" pitchFamily="34" charset="0"/>
                <a:cs typeface="Arial" panose="020B0604020202020204" pitchFamily="34" charset="0"/>
              </a:rPr>
              <a:t>go to the TSA Dashboard Registration tab and click on “Download Available Teachers”. Review the file and e</a:t>
            </a:r>
            <a:r>
              <a:rPr sz="1700" dirty="0">
                <a:latin typeface="Arial" panose="020B0604020202020204" pitchFamily="34" charset="0"/>
                <a:cs typeface="Arial" panose="020B0604020202020204" pitchFamily="34" charset="0"/>
              </a:rPr>
              <a:t>nsure each of your teachers’ emails have</a:t>
            </a:r>
            <a:r>
              <a:rPr lang="en-US" sz="1700" dirty="0">
                <a:latin typeface="Arial" panose="020B0604020202020204" pitchFamily="34" charset="0"/>
                <a:cs typeface="Arial" panose="020B0604020202020204" pitchFamily="34" charset="0"/>
              </a:rPr>
              <a:t> the</a:t>
            </a:r>
            <a:r>
              <a:rPr sz="1700"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rPr>
              <a:t>correct </a:t>
            </a:r>
            <a:r>
              <a:rPr sz="1700" dirty="0">
                <a:latin typeface="Arial" panose="020B0604020202020204" pitchFamily="34" charset="0"/>
                <a:cs typeface="Arial" panose="020B0604020202020204" pitchFamily="34" charset="0"/>
              </a:rPr>
              <a:t>access to</a:t>
            </a:r>
            <a:r>
              <a:rPr lang="en-US" sz="1700" u="none" dirty="0">
                <a:latin typeface="Arial" panose="020B0604020202020204" pitchFamily="34" charset="0"/>
                <a:cs typeface="Arial" panose="020B0604020202020204" pitchFamily="34" charset="0"/>
              </a:rPr>
              <a:t> the CTE Technical Skills Assessments</a:t>
            </a:r>
            <a:r>
              <a:rPr sz="1700"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rPr>
              <a:t>application in </a:t>
            </a:r>
            <a:r>
              <a:rPr sz="1700" dirty="0">
                <a:latin typeface="Arial" panose="020B0604020202020204" pitchFamily="34" charset="0"/>
                <a:cs typeface="Arial" panose="020B0604020202020204" pitchFamily="34" charset="0"/>
              </a:rPr>
              <a:t>ADEConnect. </a:t>
            </a:r>
          </a:p>
        </p:txBody>
      </p:sp>
      <p:sp>
        <p:nvSpPr>
          <p:cNvPr id="10" name="object 10"/>
          <p:cNvSpPr txBox="1"/>
          <p:nvPr/>
        </p:nvSpPr>
        <p:spPr>
          <a:xfrm>
            <a:off x="4618924" y="4410286"/>
            <a:ext cx="3676521" cy="196208"/>
          </a:xfrm>
          <a:prstGeom prst="rect">
            <a:avLst/>
          </a:prstGeom>
        </p:spPr>
        <p:txBody>
          <a:bodyPr vert="horz" wrap="square" lIns="0" tIns="11430" rIns="0" bIns="0" rtlCol="0">
            <a:spAutoFit/>
          </a:bodyPr>
          <a:lstStyle/>
          <a:p>
            <a:pPr marL="9525">
              <a:spcBef>
                <a:spcPts val="90"/>
              </a:spcBef>
            </a:pPr>
            <a:r>
              <a:rPr sz="1200" dirty="0">
                <a:latin typeface="Arial" panose="020B0604020202020204" pitchFamily="34" charset="0"/>
                <a:cs typeface="Arial" panose="020B0604020202020204" pitchFamily="34" charset="0"/>
              </a:rPr>
              <a:t>VIDEO:</a:t>
            </a:r>
            <a:r>
              <a:rPr sz="1200" spc="-38" dirty="0">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to</a:t>
            </a:r>
            <a:r>
              <a:rPr sz="1200" u="sng" spc="-30"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Download</a:t>
            </a:r>
            <a:r>
              <a:rPr sz="1200" u="sng" spc="-26"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Available</a:t>
            </a:r>
            <a:r>
              <a:rPr sz="1200" u="sng" spc="-64"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Teachers</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3" name="object 13"/>
          <p:cNvSpPr txBox="1"/>
          <p:nvPr/>
        </p:nvSpPr>
        <p:spPr>
          <a:xfrm>
            <a:off x="4126654" y="1021617"/>
            <a:ext cx="4661059" cy="2972352"/>
          </a:xfrm>
          <a:prstGeom prst="rect">
            <a:avLst/>
          </a:prstGeom>
        </p:spPr>
        <p:txBody>
          <a:bodyPr vert="horz" wrap="square" lIns="0" tIns="26670" rIns="0" bIns="0" rtlCol="0">
            <a:spAutoFit/>
          </a:bodyPr>
          <a:lstStyle/>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The Entity Administrator must grant access to each teacher at a school. Every 15 minutes this information is pulled from ADEConnect into the CTE Assessment System. This allows the teacher emails to automatically appear in the dropdown field during manual registration.</a:t>
            </a:r>
          </a:p>
          <a:p>
            <a:pPr marL="184309" marR="153353" indent="-175259">
              <a:lnSpc>
                <a:spcPct val="91100"/>
              </a:lnSpc>
              <a:spcBef>
                <a:spcPts val="210"/>
              </a:spcBef>
              <a:buFont typeface="Arial" panose="020B0604020202020204" pitchFamily="34" charset="0"/>
              <a:buChar char="•"/>
              <a:tabLst>
                <a:tab pos="184309" algn="l"/>
              </a:tabLst>
            </a:pPr>
            <a:endParaRPr lang="en-US" sz="1200" dirty="0">
              <a:solidFill>
                <a:schemeClr val="bg1"/>
              </a:solidFill>
              <a:latin typeface="Arial" panose="020B0604020202020204" pitchFamily="34" charset="0"/>
              <a:cs typeface="Arial" panose="020B0604020202020204" pitchFamily="34" charset="0"/>
            </a:endParaRPr>
          </a:p>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During bulk registration, the user must use the same email used to grant the ADEConnect access to the teacher; otherwise, registrations will be marked as partial.</a:t>
            </a:r>
          </a:p>
          <a:p>
            <a:pPr marL="184309" marR="153353" indent="-175259">
              <a:lnSpc>
                <a:spcPct val="91100"/>
              </a:lnSpc>
              <a:spcBef>
                <a:spcPts val="210"/>
              </a:spcBef>
              <a:buFont typeface="Arial" panose="020B0604020202020204" pitchFamily="34" charset="0"/>
              <a:buChar char="•"/>
              <a:tabLst>
                <a:tab pos="184309" algn="l"/>
              </a:tabLst>
            </a:pPr>
            <a:endParaRPr lang="en-US" sz="1200" dirty="0">
              <a:solidFill>
                <a:schemeClr val="bg1"/>
              </a:solidFill>
              <a:latin typeface="Arial" panose="020B0604020202020204" pitchFamily="34" charset="0"/>
              <a:cs typeface="Arial" panose="020B0604020202020204" pitchFamily="34" charset="0"/>
            </a:endParaRPr>
          </a:p>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The</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user</a:t>
            </a:r>
            <a:r>
              <a:rPr lang="en-US" sz="1200" spc="1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does</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not</a:t>
            </a:r>
            <a:r>
              <a:rPr lang="en-US" sz="1200" spc="26"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have</a:t>
            </a:r>
            <a:r>
              <a:rPr lang="en-US" sz="1200" spc="-9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to</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delete</a:t>
            </a:r>
            <a:r>
              <a:rPr lang="en-US" sz="1200" spc="86"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registration</a:t>
            </a:r>
            <a:r>
              <a:rPr lang="en-US" sz="1200" spc="-7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records</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to</a:t>
            </a:r>
            <a:r>
              <a:rPr lang="en-US" sz="1200" spc="-79"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change</a:t>
            </a:r>
            <a:r>
              <a:rPr lang="en-US" sz="1200" spc="-38" dirty="0">
                <a:solidFill>
                  <a:schemeClr val="bg1"/>
                </a:solidFill>
                <a:latin typeface="Arial" panose="020B0604020202020204" pitchFamily="34" charset="0"/>
                <a:cs typeface="Arial" panose="020B0604020202020204" pitchFamily="34" charset="0"/>
              </a:rPr>
              <a:t> </a:t>
            </a:r>
            <a:r>
              <a:rPr lang="en-US" sz="1200" spc="-19" dirty="0">
                <a:solidFill>
                  <a:schemeClr val="bg1"/>
                </a:solidFill>
                <a:latin typeface="Arial" panose="020B0604020202020204" pitchFamily="34" charset="0"/>
                <a:cs typeface="Arial" panose="020B0604020202020204" pitchFamily="34" charset="0"/>
              </a:rPr>
              <a:t>the teacher,</a:t>
            </a:r>
            <a:r>
              <a:rPr lang="en-US" sz="1200" spc="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but</a:t>
            </a:r>
            <a:r>
              <a:rPr lang="en-US" sz="1200" spc="30"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3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user</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can</a:t>
            </a:r>
            <a:r>
              <a:rPr lang="en-US" sz="1200" spc="-7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just</a:t>
            </a:r>
            <a:r>
              <a:rPr lang="en-US" sz="1200" spc="-9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23"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Bulk</a:t>
            </a:r>
            <a:r>
              <a:rPr lang="en-US" sz="1200" spc="1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Changes</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functionality</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to</a:t>
            </a:r>
            <a:r>
              <a:rPr lang="en-US" sz="1200" spc="49"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update information</a:t>
            </a:r>
            <a:r>
              <a:rPr lang="en-US" sz="1200" spc="-6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for</a:t>
            </a:r>
            <a:r>
              <a:rPr lang="en-US" sz="1200" spc="-4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all</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26"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records.</a:t>
            </a:r>
            <a:endParaRPr lang="en-US" sz="1200" dirty="0">
              <a:solidFill>
                <a:schemeClr val="bg1"/>
              </a:solidFill>
              <a:latin typeface="Arial" panose="020B0604020202020204" pitchFamily="34" charset="0"/>
              <a:cs typeface="Arial" panose="020B0604020202020204" pitchFamily="34" charset="0"/>
            </a:endParaRPr>
          </a:p>
          <a:p>
            <a:pPr marL="184309" marR="3810" indent="-175259">
              <a:lnSpc>
                <a:spcPct val="91100"/>
              </a:lnSpc>
              <a:spcBef>
                <a:spcPts val="1170"/>
              </a:spcBef>
              <a:buFont typeface="Arial" panose="020B0604020202020204" pitchFamily="34" charset="0"/>
              <a:buChar char="•"/>
              <a:tabLst>
                <a:tab pos="184309" algn="l"/>
              </a:tabLst>
            </a:pPr>
            <a:r>
              <a:rPr sz="1200" dirty="0">
                <a:solidFill>
                  <a:schemeClr val="bg1"/>
                </a:solidFill>
                <a:latin typeface="Arial" panose="020B0604020202020204" pitchFamily="34" charset="0"/>
                <a:cs typeface="Arial" panose="020B0604020202020204" pitchFamily="34" charset="0"/>
              </a:rPr>
              <a:t>Once</a:t>
            </a:r>
            <a:r>
              <a:rPr sz="1200" spc="-34"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ADEConnect</a:t>
            </a:r>
            <a:r>
              <a:rPr sz="1200" spc="-90"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access</a:t>
            </a:r>
            <a:r>
              <a:rPr sz="1200" spc="34"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is</a:t>
            </a:r>
            <a:r>
              <a:rPr sz="1200" spc="-26"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granted</a:t>
            </a:r>
            <a:r>
              <a:rPr sz="1200" spc="-64"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to</a:t>
            </a:r>
            <a:r>
              <a:rPr sz="1200" spc="56"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a</a:t>
            </a:r>
            <a:r>
              <a:rPr sz="1200" spc="-8" dirty="0">
                <a:solidFill>
                  <a:schemeClr val="bg1"/>
                </a:solidFill>
                <a:latin typeface="Arial" panose="020B0604020202020204" pitchFamily="34" charset="0"/>
                <a:cs typeface="Arial" panose="020B0604020202020204" pitchFamily="34" charset="0"/>
              </a:rPr>
              <a:t> </a:t>
            </a:r>
            <a:r>
              <a:rPr sz="1200" spc="-19" dirty="0">
                <a:solidFill>
                  <a:schemeClr val="bg1"/>
                </a:solidFill>
                <a:latin typeface="Arial" panose="020B0604020202020204" pitchFamily="34" charset="0"/>
                <a:cs typeface="Arial" panose="020B0604020202020204" pitchFamily="34" charset="0"/>
              </a:rPr>
              <a:t>teacher,</a:t>
            </a:r>
            <a:r>
              <a:rPr sz="1200" spc="15"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30"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bulk</a:t>
            </a:r>
            <a:r>
              <a:rPr sz="1200" spc="19"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registration</a:t>
            </a:r>
            <a:r>
              <a:rPr sz="1200" spc="-64" dirty="0">
                <a:solidFill>
                  <a:schemeClr val="bg1"/>
                </a:solidFill>
                <a:latin typeface="Arial" panose="020B0604020202020204" pitchFamily="34" charset="0"/>
                <a:cs typeface="Arial" panose="020B0604020202020204" pitchFamily="34" charset="0"/>
              </a:rPr>
              <a:t> </a:t>
            </a:r>
            <a:r>
              <a:rPr sz="1200" spc="-15" dirty="0">
                <a:solidFill>
                  <a:schemeClr val="bg1"/>
                </a:solidFill>
                <a:latin typeface="Arial" panose="020B0604020202020204" pitchFamily="34" charset="0"/>
                <a:cs typeface="Arial" panose="020B0604020202020204" pitchFamily="34" charset="0"/>
              </a:rPr>
              <a:t>user </a:t>
            </a:r>
            <a:r>
              <a:rPr sz="1200" dirty="0">
                <a:solidFill>
                  <a:schemeClr val="bg1"/>
                </a:solidFill>
                <a:latin typeface="Arial" panose="020B0604020202020204" pitchFamily="34" charset="0"/>
                <a:cs typeface="Arial" panose="020B0604020202020204" pitchFamily="34" charset="0"/>
              </a:rPr>
              <a:t>must</a:t>
            </a:r>
            <a:r>
              <a:rPr sz="1200" spc="-98"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wait</a:t>
            </a:r>
            <a:r>
              <a:rPr sz="1200" spc="-34"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30</a:t>
            </a:r>
            <a:r>
              <a:rPr sz="1200" spc="1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minutes</a:t>
            </a:r>
            <a:r>
              <a:rPr sz="1200" spc="2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for</a:t>
            </a:r>
            <a:r>
              <a:rPr sz="1200" spc="-5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4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teacher</a:t>
            </a:r>
            <a:r>
              <a:rPr sz="1200" spc="7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to</a:t>
            </a:r>
            <a:r>
              <a:rPr sz="1200" spc="-15"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display</a:t>
            </a:r>
            <a:r>
              <a:rPr sz="1200" spc="-5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in</a:t>
            </a:r>
            <a:r>
              <a:rPr sz="1200" spc="-1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19"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dropdown</a:t>
            </a:r>
            <a:r>
              <a:rPr sz="1200" spc="-71"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to</a:t>
            </a:r>
            <a:r>
              <a:rPr sz="1200" spc="-79"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register</a:t>
            </a:r>
            <a:r>
              <a:rPr sz="1200" spc="-49" dirty="0">
                <a:solidFill>
                  <a:schemeClr val="bg1"/>
                </a:solidFill>
                <a:latin typeface="Arial" panose="020B0604020202020204" pitchFamily="34" charset="0"/>
                <a:cs typeface="Arial" panose="020B0604020202020204" pitchFamily="34" charset="0"/>
              </a:rPr>
              <a:t> </a:t>
            </a:r>
            <a:r>
              <a:rPr sz="1200" spc="-38" dirty="0">
                <a:solidFill>
                  <a:schemeClr val="bg1"/>
                </a:solidFill>
                <a:latin typeface="Arial" panose="020B0604020202020204" pitchFamily="34" charset="0"/>
                <a:cs typeface="Arial" panose="020B0604020202020204" pitchFamily="34" charset="0"/>
              </a:rPr>
              <a:t>a </a:t>
            </a:r>
            <a:r>
              <a:rPr sz="1200" spc="-8" dirty="0">
                <a:solidFill>
                  <a:schemeClr val="bg1"/>
                </a:solidFill>
                <a:latin typeface="Arial" panose="020B0604020202020204" pitchFamily="34" charset="0"/>
                <a:cs typeface="Arial" panose="020B0604020202020204" pitchFamily="34" charset="0"/>
              </a:rPr>
              <a:t>student.</a:t>
            </a:r>
            <a:endParaRPr sz="1200" dirty="0">
              <a:solidFill>
                <a:schemeClr val="bg1"/>
              </a:solidFill>
              <a:latin typeface="Arial" panose="020B0604020202020204" pitchFamily="34" charset="0"/>
              <a:cs typeface="Arial" panose="020B0604020202020204" pitchFamily="34" charset="0"/>
            </a:endParaRPr>
          </a:p>
        </p:txBody>
      </p:sp>
      <p:sp>
        <p:nvSpPr>
          <p:cNvPr id="16" name="object 3">
            <a:extLst>
              <a:ext uri="{FF2B5EF4-FFF2-40B4-BE49-F238E27FC236}">
                <a16:creationId xmlns:a16="http://schemas.microsoft.com/office/drawing/2014/main" id="{5128C949-BAB1-C74F-42DF-B36E80B3547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8" name="object 21">
            <a:extLst>
              <a:ext uri="{FF2B5EF4-FFF2-40B4-BE49-F238E27FC236}">
                <a16:creationId xmlns:a16="http://schemas.microsoft.com/office/drawing/2014/main" id="{A84EEBD3-802B-69C7-03D0-4BFE7CAF3BF7}"/>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2</a:t>
            </a:fld>
            <a:endParaRPr spc="-25" dirty="0">
              <a:solidFill>
                <a:prstClr val="black"/>
              </a:solidFill>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A3F3D8F9-9D40-FFAC-2862-5D990E3A71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955955" y="-669389"/>
            <a:ext cx="26784" cy="3200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431CFC-F94A-F502-E8AB-616E375DFADA}"/>
              </a:ext>
            </a:extLst>
          </p:cNvPr>
          <p:cNvSpPr txBox="1"/>
          <p:nvPr/>
        </p:nvSpPr>
        <p:spPr>
          <a:xfrm>
            <a:off x="982980" y="415223"/>
            <a:ext cx="7620000" cy="584775"/>
          </a:xfrm>
          <a:prstGeom prst="rect">
            <a:avLst/>
          </a:prstGeom>
          <a:noFill/>
        </p:spPr>
        <p:txBody>
          <a:bodyPr wrap="square">
            <a:spAutoFit/>
          </a:bodyPr>
          <a:lstStyle/>
          <a:p>
            <a:r>
              <a:rPr lang="en-US" sz="3200" b="1" spc="-10" dirty="0">
                <a:solidFill>
                  <a:srgbClr val="002D72"/>
                </a:solidFill>
                <a:latin typeface="Montserrat" pitchFamily="2" charset="0"/>
                <a:cs typeface="Trebuchet MS"/>
              </a:rPr>
              <a:t>When Teacher Email is Not Listed</a:t>
            </a:r>
            <a:endParaRPr lang="en-US" sz="3200" b="1" dirty="0"/>
          </a:p>
        </p:txBody>
      </p:sp>
      <p:sp>
        <p:nvSpPr>
          <p:cNvPr id="4" name="object 4"/>
          <p:cNvSpPr txBox="1">
            <a:spLocks noGrp="1"/>
          </p:cNvSpPr>
          <p:nvPr>
            <p:ph type="ctrTitle"/>
          </p:nvPr>
        </p:nvSpPr>
        <p:spPr>
          <a:xfrm>
            <a:off x="1257298" y="1203449"/>
            <a:ext cx="6629400" cy="799899"/>
          </a:xfrm>
          <a:prstGeom prst="rect">
            <a:avLst/>
          </a:prstGeom>
        </p:spPr>
        <p:txBody>
          <a:bodyPr vert="horz" wrap="square" lIns="0" tIns="20003" rIns="0" bIns="0" rtlCol="0">
            <a:spAutoFit/>
          </a:bodyPr>
          <a:lstStyle/>
          <a:p>
            <a:pPr marL="9525" marR="3810" algn="ctr">
              <a:lnSpc>
                <a:spcPct val="150000"/>
              </a:lnSpc>
              <a:spcBef>
                <a:spcPts val="158"/>
              </a:spcBef>
            </a:pPr>
            <a:r>
              <a:rPr sz="1800" b="1" dirty="0">
                <a:latin typeface="Arial" panose="020B0604020202020204" pitchFamily="34" charset="0"/>
                <a:cs typeface="Arial" panose="020B0604020202020204" pitchFamily="34" charset="0"/>
              </a:rPr>
              <a:t>Contact</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your Entity Administrator</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the only person who can enter teachers into the system. </a:t>
            </a:r>
          </a:p>
        </p:txBody>
      </p:sp>
      <p:sp>
        <p:nvSpPr>
          <p:cNvPr id="8" name="object 3">
            <a:extLst>
              <a:ext uri="{FF2B5EF4-FFF2-40B4-BE49-F238E27FC236}">
                <a16:creationId xmlns:a16="http://schemas.microsoft.com/office/drawing/2014/main" id="{2A60DBC5-E3AB-94A9-B3C8-B44B6054DA88}"/>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9" name="object 21">
            <a:extLst>
              <a:ext uri="{FF2B5EF4-FFF2-40B4-BE49-F238E27FC236}">
                <a16:creationId xmlns:a16="http://schemas.microsoft.com/office/drawing/2014/main" id="{4BC0F6F8-84CB-5578-CF5E-80BF88CAF4F8}"/>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3</a:t>
            </a:fld>
            <a:endParaRPr spc="-25" dirty="0">
              <a:solidFill>
                <a:prstClr val="black"/>
              </a:solidFill>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FB7F439E-40B7-3490-32B3-6A5D922464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4" name="TextBox 13">
            <a:extLst>
              <a:ext uri="{FF2B5EF4-FFF2-40B4-BE49-F238E27FC236}">
                <a16:creationId xmlns:a16="http://schemas.microsoft.com/office/drawing/2014/main" id="{3D481920-229D-0D6C-05D3-A0A4EBEEE358}"/>
              </a:ext>
            </a:extLst>
          </p:cNvPr>
          <p:cNvSpPr txBox="1"/>
          <p:nvPr/>
        </p:nvSpPr>
        <p:spPr>
          <a:xfrm>
            <a:off x="761999" y="2250144"/>
            <a:ext cx="7620000" cy="1703030"/>
          </a:xfrm>
          <a:prstGeom prst="rect">
            <a:avLst/>
          </a:prstGeom>
          <a:noFill/>
        </p:spPr>
        <p:txBody>
          <a:bodyPr wrap="square">
            <a:spAutoFit/>
          </a:bodyPr>
          <a:lstStyle/>
          <a:p>
            <a:pPr algn="ctr">
              <a:lnSpc>
                <a:spcPct val="150000"/>
              </a:lnSpc>
            </a:pPr>
            <a:r>
              <a:rPr lang="en-US" sz="1800" dirty="0">
                <a:latin typeface="Arial" panose="020B0604020202020204" pitchFamily="34" charset="0"/>
                <a:cs typeface="Arial" panose="020B0604020202020204" pitchFamily="34" charset="0"/>
              </a:rPr>
              <a:t>To find your Entity Administrator, go to </a:t>
            </a:r>
            <a:r>
              <a:rPr lang="en-US" sz="1800" u="heavy" dirty="0">
                <a:solidFill>
                  <a:srgbClr val="002D72"/>
                </a:solidFill>
                <a:uFill>
                  <a:solidFill>
                    <a:srgbClr val="002D72"/>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https://adeconnect.azed.gov/</a:t>
            </a:r>
            <a:r>
              <a:rPr lang="en-US" sz="1800" dirty="0">
                <a:latin typeface="Arial" panose="020B0604020202020204" pitchFamily="34" charset="0"/>
                <a:cs typeface="Arial" panose="020B0604020202020204" pitchFamily="34" charset="0"/>
              </a:rPr>
              <a:t>, click on the Help tab, then “Find an Administrator” to identify the person in your district/school to help you get access to ADEConnect and the CTE Technical Skills Assessments application.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51F9F5E9-1472-EBE7-36A0-E87599C2415F}"/>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object 21">
            <a:extLst>
              <a:ext uri="{FF2B5EF4-FFF2-40B4-BE49-F238E27FC236}">
                <a16:creationId xmlns:a16="http://schemas.microsoft.com/office/drawing/2014/main" id="{9DE6528A-587E-FE3A-086C-8F9F65047F73}"/>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4</a:t>
            </a:fld>
            <a:endParaRPr spc="-25" dirty="0">
              <a:solidFill>
                <a:prstClr val="black"/>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60FE858-0A8C-1FA6-36A2-AD7CD934554A}"/>
              </a:ext>
            </a:extLst>
          </p:cNvPr>
          <p:cNvSpPr txBox="1"/>
          <p:nvPr/>
        </p:nvSpPr>
        <p:spPr>
          <a:xfrm>
            <a:off x="0" y="1733550"/>
            <a:ext cx="4411980" cy="1305165"/>
          </a:xfrm>
          <a:prstGeom prst="rect">
            <a:avLst/>
          </a:prstGeom>
          <a:noFill/>
        </p:spPr>
        <p:txBody>
          <a:bodyPr wrap="square">
            <a:spAutoFit/>
          </a:bodyPr>
          <a:lstStyle/>
          <a:p>
            <a:pPr algn="ctr">
              <a:lnSpc>
                <a:spcPct val="150000"/>
              </a:lnSpc>
            </a:pPr>
            <a:r>
              <a:rPr lang="en-US" sz="2800" b="1" dirty="0">
                <a:solidFill>
                  <a:schemeClr val="bg1"/>
                </a:solidFill>
                <a:latin typeface="Arial" panose="020B0604020202020204" pitchFamily="34" charset="0"/>
                <a:cs typeface="Arial" panose="020B0604020202020204" pitchFamily="34" charset="0"/>
              </a:rPr>
              <a:t>Enter the Entity ID, CTDS, or Entity Name</a:t>
            </a:r>
          </a:p>
        </p:txBody>
      </p:sp>
      <p:pic>
        <p:nvPicPr>
          <p:cNvPr id="16" name="Picture 15">
            <a:extLst>
              <a:ext uri="{FF2B5EF4-FFF2-40B4-BE49-F238E27FC236}">
                <a16:creationId xmlns:a16="http://schemas.microsoft.com/office/drawing/2014/main" id="{18141CCB-7E72-3492-2BC0-64D0A5D5B323}"/>
              </a:ext>
            </a:extLst>
          </p:cNvPr>
          <p:cNvPicPr>
            <a:picLocks noChangeAspect="1"/>
          </p:cNvPicPr>
          <p:nvPr/>
        </p:nvPicPr>
        <p:blipFill>
          <a:blip r:embed="rId3"/>
          <a:stretch>
            <a:fillRect/>
          </a:stretch>
        </p:blipFill>
        <p:spPr>
          <a:xfrm>
            <a:off x="4572000" y="1036956"/>
            <a:ext cx="4183800" cy="2895600"/>
          </a:xfrm>
          <a:prstGeom prst="rect">
            <a:avLst/>
          </a:prstGeom>
          <a:ln w="12700">
            <a:solidFill>
              <a:schemeClr val="tx1"/>
            </a:solidFill>
          </a:ln>
          <a:effectLst>
            <a:outerShdw blurRad="292100" dist="139700" dir="2700000" algn="ctr" rotWithShape="0">
              <a:schemeClr val="tx1">
                <a:alpha val="65000"/>
              </a:schemeClr>
            </a:outerShdw>
          </a:effectLst>
        </p:spPr>
      </p:pic>
      <p:sp>
        <p:nvSpPr>
          <p:cNvPr id="18" name="Oval 17">
            <a:extLst>
              <a:ext uri="{FF2B5EF4-FFF2-40B4-BE49-F238E27FC236}">
                <a16:creationId xmlns:a16="http://schemas.microsoft.com/office/drawing/2014/main" id="{76717D66-E42C-A5C5-D49B-ABA3EBCB2F8B}"/>
              </a:ext>
            </a:extLst>
          </p:cNvPr>
          <p:cNvSpPr/>
          <p:nvPr/>
        </p:nvSpPr>
        <p:spPr>
          <a:xfrm>
            <a:off x="1676400" y="716165"/>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B5F6124-9B18-1B4D-BD22-7A9F8122A8A7}"/>
              </a:ext>
            </a:extLst>
          </p:cNvPr>
          <p:cNvSpPr/>
          <p:nvPr/>
        </p:nvSpPr>
        <p:spPr>
          <a:xfrm>
            <a:off x="381000" y="647812"/>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B6E944FC-BBA6-6A8B-8328-DC9B0718229C}"/>
              </a:ext>
            </a:extLst>
          </p:cNvPr>
          <p:cNvSpPr txBox="1"/>
          <p:nvPr/>
        </p:nvSpPr>
        <p:spPr>
          <a:xfrm>
            <a:off x="609600" y="155174"/>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1" name="TextBox 20">
            <a:extLst>
              <a:ext uri="{FF2B5EF4-FFF2-40B4-BE49-F238E27FC236}">
                <a16:creationId xmlns:a16="http://schemas.microsoft.com/office/drawing/2014/main" id="{8A45E096-9C41-3F02-970E-BFDA7ED5FAFC}"/>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2" name="Oval 21">
            <a:extLst>
              <a:ext uri="{FF2B5EF4-FFF2-40B4-BE49-F238E27FC236}">
                <a16:creationId xmlns:a16="http://schemas.microsoft.com/office/drawing/2014/main" id="{DCD82CF6-0F27-B41B-B32B-D35E55854E82}"/>
              </a:ext>
            </a:extLst>
          </p:cNvPr>
          <p:cNvSpPr/>
          <p:nvPr/>
        </p:nvSpPr>
        <p:spPr>
          <a:xfrm>
            <a:off x="8915400" y="4043239"/>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644C8CD3-34EB-E8A7-E489-B0A9F6F85E88}"/>
              </a:ext>
            </a:extLst>
          </p:cNvPr>
          <p:cNvSpPr/>
          <p:nvPr/>
        </p:nvSpPr>
        <p:spPr>
          <a:xfrm>
            <a:off x="8382000" y="466463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bject 2"/>
          <p:cNvSpPr txBox="1"/>
          <p:nvPr/>
        </p:nvSpPr>
        <p:spPr>
          <a:xfrm>
            <a:off x="228600" y="1413579"/>
            <a:ext cx="3371850" cy="2316339"/>
          </a:xfrm>
          <a:prstGeom prst="rect">
            <a:avLst/>
          </a:prstGeom>
        </p:spPr>
        <p:txBody>
          <a:bodyPr vert="horz" wrap="square" lIns="0" tIns="48577" rIns="0" bIns="0" rtlCol="0">
            <a:spAutoFit/>
          </a:bodyPr>
          <a:lstStyle/>
          <a:p>
            <a:pPr marL="9525" marR="3810" indent="-953" algn="ctr">
              <a:spcBef>
                <a:spcPts val="382"/>
              </a:spcBef>
            </a:pPr>
            <a:r>
              <a:rPr sz="2400" b="1" spc="-38" dirty="0">
                <a:solidFill>
                  <a:srgbClr val="FFFFFF"/>
                </a:solidFill>
                <a:latin typeface="Arial" panose="020B0604020202020204" pitchFamily="34" charset="0"/>
                <a:cs typeface="Arial" panose="020B0604020202020204" pitchFamily="34" charset="0"/>
              </a:rPr>
              <a:t>Your</a:t>
            </a:r>
            <a:r>
              <a:rPr sz="2400" b="1" spc="-139" dirty="0">
                <a:solidFill>
                  <a:srgbClr val="FFFFFF"/>
                </a:solidFill>
                <a:latin typeface="Arial" panose="020B0604020202020204" pitchFamily="34" charset="0"/>
                <a:cs typeface="Arial" panose="020B0604020202020204" pitchFamily="34" charset="0"/>
              </a:rPr>
              <a:t> </a:t>
            </a:r>
            <a:r>
              <a:rPr sz="2400" b="1" spc="-8" dirty="0">
                <a:solidFill>
                  <a:srgbClr val="FFFFFF"/>
                </a:solidFill>
                <a:latin typeface="Arial" panose="020B0604020202020204" pitchFamily="34" charset="0"/>
                <a:cs typeface="Arial" panose="020B0604020202020204" pitchFamily="34" charset="0"/>
              </a:rPr>
              <a:t>Entity </a:t>
            </a:r>
            <a:r>
              <a:rPr sz="2400" b="1" spc="-41" dirty="0">
                <a:solidFill>
                  <a:srgbClr val="FFFFFF"/>
                </a:solidFill>
                <a:latin typeface="Arial" panose="020B0604020202020204" pitchFamily="34" charset="0"/>
                <a:cs typeface="Arial" panose="020B0604020202020204" pitchFamily="34" charset="0"/>
              </a:rPr>
              <a:t>Administrator(s)</a:t>
            </a:r>
            <a:r>
              <a:rPr sz="2400" b="1" spc="-64" dirty="0">
                <a:solidFill>
                  <a:srgbClr val="FFFFFF"/>
                </a:solidFill>
                <a:latin typeface="Arial" panose="020B0604020202020204" pitchFamily="34" charset="0"/>
                <a:cs typeface="Arial" panose="020B0604020202020204" pitchFamily="34" charset="0"/>
              </a:rPr>
              <a:t> </a:t>
            </a:r>
            <a:r>
              <a:rPr sz="2400" b="1" spc="-15" dirty="0">
                <a:solidFill>
                  <a:srgbClr val="FFFFFF"/>
                </a:solidFill>
                <a:latin typeface="Arial" panose="020B0604020202020204" pitchFamily="34" charset="0"/>
                <a:cs typeface="Arial" panose="020B0604020202020204" pitchFamily="34" charset="0"/>
              </a:rPr>
              <a:t>will </a:t>
            </a:r>
            <a:r>
              <a:rPr sz="2400" b="1" spc="-8" dirty="0">
                <a:solidFill>
                  <a:srgbClr val="FFFFFF"/>
                </a:solidFill>
                <a:latin typeface="Arial" panose="020B0604020202020204" pitchFamily="34" charset="0"/>
                <a:cs typeface="Arial" panose="020B0604020202020204" pitchFamily="34" charset="0"/>
              </a:rPr>
              <a:t>appear</a:t>
            </a:r>
            <a:endParaRPr lang="en-US" sz="2400" b="1" spc="-8" dirty="0">
              <a:solidFill>
                <a:srgbClr val="FFFFFF"/>
              </a:solidFill>
              <a:latin typeface="Arial" panose="020B0604020202020204" pitchFamily="34" charset="0"/>
              <a:cs typeface="Arial" panose="020B0604020202020204" pitchFamily="34" charset="0"/>
            </a:endParaRPr>
          </a:p>
          <a:p>
            <a:pPr marL="9525" marR="3810" indent="-953" algn="ctr">
              <a:spcBef>
                <a:spcPts val="382"/>
              </a:spcBef>
            </a:pPr>
            <a:endParaRPr sz="2400" b="1" dirty="0">
              <a:latin typeface="Arial" panose="020B0604020202020204" pitchFamily="34" charset="0"/>
              <a:cs typeface="Arial" panose="020B0604020202020204" pitchFamily="34" charset="0"/>
            </a:endParaRPr>
          </a:p>
          <a:p>
            <a:pPr algn="ctr"/>
            <a:r>
              <a:rPr sz="2400" b="1" i="1" spc="-26" dirty="0">
                <a:solidFill>
                  <a:srgbClr val="FFFFFF"/>
                </a:solidFill>
                <a:latin typeface="Arial" panose="020B0604020202020204" pitchFamily="34" charset="0"/>
                <a:cs typeface="Arial" panose="020B0604020202020204" pitchFamily="34" charset="0"/>
              </a:rPr>
              <a:t>(see</a:t>
            </a:r>
            <a:r>
              <a:rPr sz="2400" b="1" i="1" spc="-199" dirty="0">
                <a:solidFill>
                  <a:srgbClr val="FFFFFF"/>
                </a:solidFill>
                <a:latin typeface="Arial" panose="020B0604020202020204" pitchFamily="34" charset="0"/>
                <a:cs typeface="Arial" panose="020B0604020202020204" pitchFamily="34" charset="0"/>
              </a:rPr>
              <a:t> </a:t>
            </a:r>
            <a:r>
              <a:rPr sz="2400" b="1" i="1" spc="-94" dirty="0">
                <a:solidFill>
                  <a:srgbClr val="FFFFFF"/>
                </a:solidFill>
                <a:latin typeface="Arial" panose="020B0604020202020204" pitchFamily="34" charset="0"/>
                <a:cs typeface="Arial" panose="020B0604020202020204" pitchFamily="34" charset="0"/>
              </a:rPr>
              <a:t>example</a:t>
            </a:r>
            <a:r>
              <a:rPr sz="2400" b="1" i="1" spc="-195" dirty="0">
                <a:solidFill>
                  <a:srgbClr val="FFFFFF"/>
                </a:solidFill>
                <a:latin typeface="Arial" panose="020B0604020202020204" pitchFamily="34" charset="0"/>
                <a:cs typeface="Arial" panose="020B0604020202020204" pitchFamily="34" charset="0"/>
              </a:rPr>
              <a:t> </a:t>
            </a:r>
            <a:r>
              <a:rPr sz="2400" b="1" i="1" spc="-19" dirty="0">
                <a:solidFill>
                  <a:srgbClr val="FFFFFF"/>
                </a:solidFill>
                <a:latin typeface="Arial" panose="020B0604020202020204" pitchFamily="34" charset="0"/>
                <a:cs typeface="Arial" panose="020B0604020202020204" pitchFamily="34" charset="0"/>
              </a:rPr>
              <a:t>for</a:t>
            </a:r>
            <a:r>
              <a:rPr lang="en-US" sz="2400" b="1" i="1" spc="-19" dirty="0">
                <a:solidFill>
                  <a:srgbClr val="FFFFFF"/>
                </a:solidFill>
                <a:latin typeface="Arial" panose="020B0604020202020204" pitchFamily="34" charset="0"/>
                <a:cs typeface="Arial" panose="020B0604020202020204" pitchFamily="34" charset="0"/>
              </a:rPr>
              <a:t> Peoria Unified School District)</a:t>
            </a:r>
            <a:endParaRPr sz="2400" b="1" dirty="0">
              <a:latin typeface="Arial" panose="020B0604020202020204" pitchFamily="34" charset="0"/>
              <a:cs typeface="Arial" panose="020B0604020202020204" pitchFamily="34" charset="0"/>
            </a:endParaRPr>
          </a:p>
        </p:txBody>
      </p:sp>
      <p:sp>
        <p:nvSpPr>
          <p:cNvPr id="9" name="object 3">
            <a:extLst>
              <a:ext uri="{FF2B5EF4-FFF2-40B4-BE49-F238E27FC236}">
                <a16:creationId xmlns:a16="http://schemas.microsoft.com/office/drawing/2014/main" id="{E55100D7-A7B6-5078-AAC5-AA5E0DCE076A}"/>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0" name="object 21">
            <a:extLst>
              <a:ext uri="{FF2B5EF4-FFF2-40B4-BE49-F238E27FC236}">
                <a16:creationId xmlns:a16="http://schemas.microsoft.com/office/drawing/2014/main" id="{5D91429E-3FE4-EB86-FB69-A89B228C4ADC}"/>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5</a:t>
            </a:fld>
            <a:endParaRPr spc="-25" dirty="0">
              <a:solidFill>
                <a:prstClr val="black"/>
              </a:solidFill>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D4777187-3B97-6170-C8A0-A70502DD11CB}"/>
              </a:ext>
            </a:extLst>
          </p:cNvPr>
          <p:cNvPicPr>
            <a:picLocks noChangeAspect="1"/>
          </p:cNvPicPr>
          <p:nvPr/>
        </p:nvPicPr>
        <p:blipFill>
          <a:blip r:embed="rId3"/>
          <a:stretch>
            <a:fillRect/>
          </a:stretch>
        </p:blipFill>
        <p:spPr>
          <a:xfrm>
            <a:off x="3810000" y="688019"/>
            <a:ext cx="4912398" cy="3767461"/>
          </a:xfrm>
          <a:prstGeom prst="rect">
            <a:avLst/>
          </a:prstGeom>
          <a:ln w="12700">
            <a:solidFill>
              <a:schemeClr val="tx1"/>
            </a:solidFill>
          </a:ln>
          <a:effectLst>
            <a:outerShdw blurRad="292100" dist="139700" dir="2700000" algn="ctr" rotWithShape="0">
              <a:schemeClr val="tx1">
                <a:alpha val="65000"/>
              </a:schemeClr>
            </a:outerShdw>
          </a:effectLst>
        </p:spPr>
      </p:pic>
      <p:sp>
        <p:nvSpPr>
          <p:cNvPr id="13" name="Oval 12">
            <a:extLst>
              <a:ext uri="{FF2B5EF4-FFF2-40B4-BE49-F238E27FC236}">
                <a16:creationId xmlns:a16="http://schemas.microsoft.com/office/drawing/2014/main" id="{F99877D8-3012-B238-75BF-53BCB8F3A6D7}"/>
              </a:ext>
            </a:extLst>
          </p:cNvPr>
          <p:cNvSpPr/>
          <p:nvPr/>
        </p:nvSpPr>
        <p:spPr>
          <a:xfrm>
            <a:off x="1071780" y="654032"/>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4B4BAA7-1B6E-6954-6967-91A5349ECEF5}"/>
              </a:ext>
            </a:extLst>
          </p:cNvPr>
          <p:cNvSpPr/>
          <p:nvPr/>
        </p:nvSpPr>
        <p:spPr>
          <a:xfrm>
            <a:off x="381000" y="39961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99C5EF15-ED02-BFB6-88B9-A60056AA7F73}"/>
              </a:ext>
            </a:extLst>
          </p:cNvPr>
          <p:cNvSpPr txBox="1"/>
          <p:nvPr/>
        </p:nvSpPr>
        <p:spPr>
          <a:xfrm>
            <a:off x="620507" y="890111"/>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p:nvPr/>
        </p:nvSpPr>
        <p:spPr>
          <a:xfrm>
            <a:off x="1219200" y="1281575"/>
            <a:ext cx="7729725" cy="975748"/>
          </a:xfrm>
          <a:prstGeom prst="rect">
            <a:avLst/>
          </a:prstGeom>
        </p:spPr>
        <p:txBody>
          <a:bodyPr vert="horz" wrap="square" lIns="0" tIns="36671" rIns="0" bIns="0" rtlCol="0">
            <a:spAutoFit/>
          </a:bodyPr>
          <a:lstStyle/>
          <a:p>
            <a:pPr marL="351948" marR="1059656" indent="-342900" algn="l">
              <a:lnSpc>
                <a:spcPts val="1980"/>
              </a:lnSpc>
              <a:spcBef>
                <a:spcPts val="289"/>
              </a:spcBef>
              <a:buFont typeface="+mj-lt"/>
              <a:buAutoNum type="arabicPeriod"/>
              <a:tabLst>
                <a:tab pos="184309" algn="l"/>
              </a:tabLst>
            </a:pPr>
            <a:r>
              <a:rPr dirty="0">
                <a:latin typeface="Arial" panose="020B0604020202020204" pitchFamily="34" charset="0"/>
                <a:cs typeface="Arial" panose="020B0604020202020204" pitchFamily="34" charset="0"/>
              </a:rPr>
              <a:t>Go</a:t>
            </a:r>
            <a:r>
              <a:rPr spc="-60"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to</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the</a:t>
            </a:r>
            <a:r>
              <a:rPr spc="-6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ADEConnect</a:t>
            </a:r>
            <a:r>
              <a:rPr spc="-75"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Portal</a:t>
            </a:r>
            <a:r>
              <a:rPr spc="-4" dirty="0">
                <a:latin typeface="Arial" panose="020B0604020202020204" pitchFamily="34" charset="0"/>
                <a:cs typeface="Arial" panose="020B0604020202020204" pitchFamily="34" charset="0"/>
              </a:rPr>
              <a:t> </a:t>
            </a:r>
            <a:r>
              <a:rPr spc="-19" dirty="0">
                <a:latin typeface="Arial" panose="020B0604020202020204" pitchFamily="34" charset="0"/>
                <a:cs typeface="Arial" panose="020B0604020202020204" pitchFamily="34" charset="0"/>
              </a:rPr>
              <a:t>at</a:t>
            </a:r>
            <a:r>
              <a:rPr lang="en-US" spc="-19" dirty="0">
                <a:latin typeface="Arial" panose="020B0604020202020204" pitchFamily="34" charset="0"/>
                <a:cs typeface="Arial" panose="020B0604020202020204" pitchFamily="34" charset="0"/>
              </a:rPr>
              <a:t> </a:t>
            </a:r>
            <a:r>
              <a:rPr u="sng" spc="-8" dirty="0">
                <a:solidFill>
                  <a:srgbClr val="002D72"/>
                </a:solidFill>
                <a:uFill>
                  <a:solidFill>
                    <a:srgbClr val="002D72"/>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https://adeconnect.azed.gov/</a:t>
            </a:r>
            <a:endParaRPr dirty="0">
              <a:solidFill>
                <a:srgbClr val="002D72"/>
              </a:solidFill>
              <a:uFill>
                <a:solidFill>
                  <a:srgbClr val="002D72"/>
                </a:solidFill>
              </a:uFill>
              <a:latin typeface="Arial" panose="020B0604020202020204" pitchFamily="34" charset="0"/>
              <a:cs typeface="Arial" panose="020B0604020202020204" pitchFamily="34" charset="0"/>
            </a:endParaRPr>
          </a:p>
          <a:p>
            <a:pPr marL="352425" indent="-342900" algn="l">
              <a:spcBef>
                <a:spcPts val="506"/>
              </a:spcBef>
              <a:buFont typeface="+mj-lt"/>
              <a:buAutoNum type="arabicPeriod"/>
              <a:tabLst>
                <a:tab pos="183833" algn="l"/>
              </a:tabLst>
            </a:pPr>
            <a:r>
              <a:rPr dirty="0">
                <a:latin typeface="Arial" panose="020B0604020202020204" pitchFamily="34" charset="0"/>
                <a:cs typeface="Arial" panose="020B0604020202020204" pitchFamily="34" charset="0"/>
              </a:rPr>
              <a:t>Click</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on</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“CTE</a:t>
            </a:r>
            <a:r>
              <a:rPr spc="8" dirty="0">
                <a:latin typeface="Arial" panose="020B0604020202020204" pitchFamily="34" charset="0"/>
                <a:cs typeface="Arial" panose="020B0604020202020204" pitchFamily="34" charset="0"/>
              </a:rPr>
              <a:t> </a:t>
            </a:r>
            <a:r>
              <a:rPr spc="-23" dirty="0">
                <a:latin typeface="Arial" panose="020B0604020202020204" pitchFamily="34" charset="0"/>
                <a:cs typeface="Arial" panose="020B0604020202020204" pitchFamily="34" charset="0"/>
              </a:rPr>
              <a:t>Technical</a:t>
            </a:r>
            <a:r>
              <a:rPr spc="-75"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Skills</a:t>
            </a:r>
            <a:r>
              <a:rPr spc="-4" dirty="0">
                <a:latin typeface="Arial" panose="020B0604020202020204" pitchFamily="34" charset="0"/>
                <a:cs typeface="Arial" panose="020B0604020202020204" pitchFamily="34" charset="0"/>
              </a:rPr>
              <a:t> </a:t>
            </a:r>
            <a:r>
              <a:rPr spc="-8" dirty="0">
                <a:latin typeface="Arial" panose="020B0604020202020204" pitchFamily="34" charset="0"/>
                <a:cs typeface="Arial" panose="020B0604020202020204" pitchFamily="34" charset="0"/>
              </a:rPr>
              <a:t>Assessments”</a:t>
            </a:r>
            <a:r>
              <a:rPr lang="en-US" spc="-8" dirty="0">
                <a:latin typeface="Arial" panose="020B0604020202020204" pitchFamily="34" charset="0"/>
                <a:cs typeface="Arial" panose="020B0604020202020204" pitchFamily="34" charset="0"/>
              </a:rPr>
              <a:t> application</a:t>
            </a:r>
            <a:endParaRPr dirty="0">
              <a:latin typeface="Arial" panose="020B0604020202020204" pitchFamily="34" charset="0"/>
              <a:cs typeface="Arial" panose="020B0604020202020204" pitchFamily="34" charset="0"/>
            </a:endParaRPr>
          </a:p>
          <a:p>
            <a:pPr marL="352425" indent="-342900" algn="l">
              <a:spcBef>
                <a:spcPts val="540"/>
              </a:spcBef>
              <a:buFont typeface="+mj-lt"/>
              <a:buAutoNum type="arabicPeriod"/>
              <a:tabLst>
                <a:tab pos="183833" algn="l"/>
              </a:tabLst>
            </a:pPr>
            <a:r>
              <a:rPr dirty="0">
                <a:latin typeface="Arial" panose="020B0604020202020204" pitchFamily="34" charset="0"/>
                <a:cs typeface="Arial" panose="020B0604020202020204" pitchFamily="34" charset="0"/>
              </a:rPr>
              <a:t>Select</a:t>
            </a:r>
            <a:r>
              <a:rPr spc="-83"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the</a:t>
            </a:r>
            <a:r>
              <a:rPr spc="-79" dirty="0">
                <a:latin typeface="Arial" panose="020B0604020202020204" pitchFamily="34" charset="0"/>
                <a:cs typeface="Arial" panose="020B0604020202020204" pitchFamily="34" charset="0"/>
              </a:rPr>
              <a:t> </a:t>
            </a:r>
            <a:r>
              <a:rPr spc="-8" dirty="0">
                <a:latin typeface="Arial" panose="020B0604020202020204" pitchFamily="34" charset="0"/>
                <a:cs typeface="Arial" panose="020B0604020202020204" pitchFamily="34" charset="0"/>
              </a:rPr>
              <a:t>Registration</a:t>
            </a:r>
            <a:r>
              <a:rPr spc="45" dirty="0">
                <a:latin typeface="Arial" panose="020B0604020202020204" pitchFamily="34" charset="0"/>
                <a:cs typeface="Arial" panose="020B0604020202020204" pitchFamily="34" charset="0"/>
              </a:rPr>
              <a:t> </a:t>
            </a:r>
            <a:r>
              <a:rPr spc="-19" dirty="0">
                <a:latin typeface="Arial" panose="020B0604020202020204" pitchFamily="34" charset="0"/>
                <a:cs typeface="Arial" panose="020B0604020202020204" pitchFamily="34" charset="0"/>
              </a:rPr>
              <a:t>tab</a:t>
            </a:r>
            <a:endParaRPr dirty="0">
              <a:latin typeface="Arial" panose="020B0604020202020204" pitchFamily="34" charset="0"/>
              <a:cs typeface="Arial" panose="020B0604020202020204" pitchFamily="34" charset="0"/>
            </a:endParaRPr>
          </a:p>
        </p:txBody>
      </p:sp>
      <p:sp>
        <p:nvSpPr>
          <p:cNvPr id="7" name="object 7"/>
          <p:cNvSpPr txBox="1"/>
          <p:nvPr/>
        </p:nvSpPr>
        <p:spPr>
          <a:xfrm>
            <a:off x="3200400" y="4533994"/>
            <a:ext cx="4078605" cy="194284"/>
          </a:xfrm>
          <a:prstGeom prst="rect">
            <a:avLst/>
          </a:prstGeom>
        </p:spPr>
        <p:txBody>
          <a:bodyPr vert="horz" wrap="square" lIns="0" tIns="9525" rIns="0" bIns="0" rtlCol="0">
            <a:spAutoFit/>
          </a:bodyPr>
          <a:lstStyle/>
          <a:p>
            <a:pPr marL="9525">
              <a:spcBef>
                <a:spcPts val="75"/>
              </a:spcBef>
              <a:tabLst>
                <a:tab pos="183833" algn="l"/>
              </a:tabLst>
            </a:pPr>
            <a:r>
              <a:rPr lang="en-US" sz="1200" dirty="0">
                <a:latin typeface="Arial" panose="020B0604020202020204" pitchFamily="34" charset="0"/>
                <a:cs typeface="Arial" panose="020B0604020202020204" pitchFamily="34" charset="0"/>
              </a:rPr>
              <a:t>VIDEO</a:t>
            </a:r>
            <a:r>
              <a:rPr sz="1200" dirty="0">
                <a:latin typeface="Arial" panose="020B0604020202020204" pitchFamily="34" charset="0"/>
                <a:cs typeface="Arial" panose="020B0604020202020204" pitchFamily="34" charset="0"/>
              </a:rPr>
              <a:t>:</a:t>
            </a:r>
            <a:r>
              <a:rPr sz="1200" spc="-53" dirty="0">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How</a:t>
            </a:r>
            <a:r>
              <a:rPr sz="1200" u="sng" spc="-1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to</a:t>
            </a:r>
            <a:r>
              <a:rPr sz="1200" u="sng" spc="-3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Access</a:t>
            </a:r>
            <a:r>
              <a:rPr sz="1200" u="sng" spc="-3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the</a:t>
            </a:r>
            <a:r>
              <a:rPr sz="12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1200" u="sng" spc="-1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Registration</a:t>
            </a:r>
            <a:r>
              <a:rPr sz="1200" u="sng" spc="23"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1200" u="sng" spc="-1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Tab</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0" name="object 3">
            <a:extLst>
              <a:ext uri="{FF2B5EF4-FFF2-40B4-BE49-F238E27FC236}">
                <a16:creationId xmlns:a16="http://schemas.microsoft.com/office/drawing/2014/main" id="{B4D414F2-2B05-6E45-9101-C33957C90C7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1" name="object 21">
            <a:extLst>
              <a:ext uri="{FF2B5EF4-FFF2-40B4-BE49-F238E27FC236}">
                <a16:creationId xmlns:a16="http://schemas.microsoft.com/office/drawing/2014/main" id="{E06E3991-ED53-ADB5-CF39-D58FDE885F24}"/>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6</a:t>
            </a:fld>
            <a:endParaRPr spc="-25" dirty="0">
              <a:solidFill>
                <a:prstClr val="black"/>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D67074A1-72EA-54AA-FC99-855C2B63E3D8}"/>
              </a:ext>
            </a:extLst>
          </p:cNvPr>
          <p:cNvSpPr txBox="1"/>
          <p:nvPr/>
        </p:nvSpPr>
        <p:spPr>
          <a:xfrm>
            <a:off x="869633" y="415222"/>
            <a:ext cx="7846694" cy="584775"/>
          </a:xfrm>
          <a:prstGeom prst="rect">
            <a:avLst/>
          </a:prstGeom>
          <a:noFill/>
        </p:spPr>
        <p:txBody>
          <a:bodyPr wrap="square">
            <a:spAutoFit/>
          </a:bodyPr>
          <a:lstStyle/>
          <a:p>
            <a:r>
              <a:rPr lang="en-US" sz="3200" b="1" spc="-10" dirty="0">
                <a:solidFill>
                  <a:srgbClr val="002D72"/>
                </a:solidFill>
                <a:latin typeface="Montserrat" pitchFamily="2" charset="0"/>
                <a:cs typeface="Trebuchet MS"/>
              </a:rPr>
              <a:t>How to Access the Registration Tab</a:t>
            </a:r>
            <a:endParaRPr lang="en-US" sz="3200" b="1" dirty="0"/>
          </a:p>
        </p:txBody>
      </p:sp>
      <p:pic>
        <p:nvPicPr>
          <p:cNvPr id="13" name="Picture 12">
            <a:extLst>
              <a:ext uri="{FF2B5EF4-FFF2-40B4-BE49-F238E27FC236}">
                <a16:creationId xmlns:a16="http://schemas.microsoft.com/office/drawing/2014/main" id="{28F72D3A-A210-4D53-8CA5-ED75565E75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6" name="TextBox 15">
            <a:extLst>
              <a:ext uri="{FF2B5EF4-FFF2-40B4-BE49-F238E27FC236}">
                <a16:creationId xmlns:a16="http://schemas.microsoft.com/office/drawing/2014/main" id="{7DD6790E-675D-B7AF-DBC6-4AB438D544D4}"/>
              </a:ext>
            </a:extLst>
          </p:cNvPr>
          <p:cNvSpPr txBox="1"/>
          <p:nvPr/>
        </p:nvSpPr>
        <p:spPr>
          <a:xfrm>
            <a:off x="3912295" y="2416418"/>
            <a:ext cx="1919859" cy="369332"/>
          </a:xfrm>
          <a:prstGeom prst="rect">
            <a:avLst/>
          </a:prstGeom>
          <a:noFill/>
        </p:spPr>
        <p:txBody>
          <a:bodyPr wrap="square" rtlCol="0">
            <a:spAutoFit/>
          </a:bodyPr>
          <a:lstStyle/>
          <a:p>
            <a:pPr algn="ctr"/>
            <a:r>
              <a:rPr lang="en-US" dirty="0">
                <a:solidFill>
                  <a:schemeClr val="tx1"/>
                </a:solidFill>
                <a:latin typeface="Arial" panose="020B0604020202020204" pitchFamily="34" charset="0"/>
                <a:cs typeface="Arial" panose="020B0604020202020204" pitchFamily="34" charset="0"/>
              </a:rPr>
              <a:t>Registration Tab</a:t>
            </a:r>
          </a:p>
        </p:txBody>
      </p:sp>
      <p:pic>
        <p:nvPicPr>
          <p:cNvPr id="17" name="Picture 16">
            <a:extLst>
              <a:ext uri="{FF2B5EF4-FFF2-40B4-BE49-F238E27FC236}">
                <a16:creationId xmlns:a16="http://schemas.microsoft.com/office/drawing/2014/main" id="{EF6990ED-81E9-8C9E-28C0-88B15929A16B}"/>
              </a:ext>
            </a:extLst>
          </p:cNvPr>
          <p:cNvPicPr>
            <a:picLocks noChangeAspect="1"/>
          </p:cNvPicPr>
          <p:nvPr/>
        </p:nvPicPr>
        <p:blipFill>
          <a:blip r:embed="rId5"/>
          <a:stretch>
            <a:fillRect/>
          </a:stretch>
        </p:blipFill>
        <p:spPr>
          <a:xfrm>
            <a:off x="185925" y="2953031"/>
            <a:ext cx="8763000" cy="1270186"/>
          </a:xfrm>
          <a:prstGeom prst="rect">
            <a:avLst/>
          </a:prstGeom>
          <a:ln w="12700">
            <a:solidFill>
              <a:schemeClr val="tx1"/>
            </a:solidFill>
          </a:ln>
          <a:effectLst>
            <a:outerShdw blurRad="292100" dist="139700" dir="2700000" algn="ctr" rotWithShape="0">
              <a:schemeClr val="tx1">
                <a:alpha val="65000"/>
              </a:schemeClr>
            </a:outerShdw>
          </a:effectLst>
        </p:spPr>
      </p:pic>
      <p:sp>
        <p:nvSpPr>
          <p:cNvPr id="18" name="object 9">
            <a:extLst>
              <a:ext uri="{FF2B5EF4-FFF2-40B4-BE49-F238E27FC236}">
                <a16:creationId xmlns:a16="http://schemas.microsoft.com/office/drawing/2014/main" id="{FACE8616-7BDF-D9F6-1D04-DF150DEC8D8D}"/>
              </a:ext>
            </a:extLst>
          </p:cNvPr>
          <p:cNvSpPr/>
          <p:nvPr/>
        </p:nvSpPr>
        <p:spPr>
          <a:xfrm>
            <a:off x="3912295" y="2385942"/>
            <a:ext cx="1919859" cy="41655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9" name="Straight Arrow Connector 18">
            <a:extLst>
              <a:ext uri="{FF2B5EF4-FFF2-40B4-BE49-F238E27FC236}">
                <a16:creationId xmlns:a16="http://schemas.microsoft.com/office/drawing/2014/main" id="{C6DCD3AE-1F99-4147-FD03-2E596643E5C9}"/>
              </a:ext>
            </a:extLst>
          </p:cNvPr>
          <p:cNvCxnSpPr>
            <a:cxnSpLocks/>
          </p:cNvCxnSpPr>
          <p:nvPr/>
        </p:nvCxnSpPr>
        <p:spPr>
          <a:xfrm>
            <a:off x="4872225" y="2815688"/>
            <a:ext cx="0" cy="631568"/>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EA2A8F1B-0399-3AA8-B883-2FF9D8B24285}"/>
              </a:ext>
            </a:extLst>
          </p:cNvPr>
          <p:cNvGrpSpPr/>
          <p:nvPr/>
        </p:nvGrpSpPr>
        <p:grpSpPr>
          <a:xfrm>
            <a:off x="331294" y="921588"/>
            <a:ext cx="4755636" cy="3677565"/>
            <a:chOff x="331294" y="921588"/>
            <a:chExt cx="4755636" cy="3677565"/>
          </a:xfrm>
        </p:grpSpPr>
        <p:sp>
          <p:nvSpPr>
            <p:cNvPr id="23" name="Freeform: Shape 22">
              <a:extLst>
                <a:ext uri="{FF2B5EF4-FFF2-40B4-BE49-F238E27FC236}">
                  <a16:creationId xmlns:a16="http://schemas.microsoft.com/office/drawing/2014/main" id="{783F12D7-6CDF-5F3B-E67E-41D1FDDD4418}"/>
                </a:ext>
              </a:extLst>
            </p:cNvPr>
            <p:cNvSpPr/>
            <p:nvPr/>
          </p:nvSpPr>
          <p:spPr>
            <a:xfrm>
              <a:off x="343667" y="921588"/>
              <a:ext cx="444964" cy="495884"/>
            </a:xfrm>
            <a:custGeom>
              <a:avLst/>
              <a:gdLst>
                <a:gd name="connsiteX0" fmla="*/ 0 w 598392"/>
                <a:gd name="connsiteY0" fmla="*/ 0 h 418874"/>
                <a:gd name="connsiteX1" fmla="*/ 388955 w 598392"/>
                <a:gd name="connsiteY1" fmla="*/ 0 h 418874"/>
                <a:gd name="connsiteX2" fmla="*/ 598392 w 598392"/>
                <a:gd name="connsiteY2" fmla="*/ 209437 h 418874"/>
                <a:gd name="connsiteX3" fmla="*/ 388955 w 598392"/>
                <a:gd name="connsiteY3" fmla="*/ 418874 h 418874"/>
                <a:gd name="connsiteX4" fmla="*/ 0 w 598392"/>
                <a:gd name="connsiteY4" fmla="*/ 418874 h 418874"/>
                <a:gd name="connsiteX5" fmla="*/ 209437 w 598392"/>
                <a:gd name="connsiteY5" fmla="*/ 209437 h 418874"/>
                <a:gd name="connsiteX6" fmla="*/ 0 w 598392"/>
                <a:gd name="connsiteY6" fmla="*/ 0 h 41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392" h="418874">
                  <a:moveTo>
                    <a:pt x="598391" y="0"/>
                  </a:moveTo>
                  <a:lnTo>
                    <a:pt x="598391" y="272268"/>
                  </a:lnTo>
                  <a:lnTo>
                    <a:pt x="299196" y="418874"/>
                  </a:lnTo>
                  <a:lnTo>
                    <a:pt x="1" y="272268"/>
                  </a:lnTo>
                  <a:lnTo>
                    <a:pt x="1" y="0"/>
                  </a:lnTo>
                  <a:lnTo>
                    <a:pt x="299196" y="146606"/>
                  </a:lnTo>
                  <a:lnTo>
                    <a:pt x="598391" y="0"/>
                  </a:lnTo>
                  <a:close/>
                </a:path>
              </a:pathLst>
            </a:custGeom>
            <a:solidFill>
              <a:srgbClr val="002D72"/>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Go</a:t>
              </a:r>
            </a:p>
          </p:txBody>
        </p:sp>
        <p:sp>
          <p:nvSpPr>
            <p:cNvPr id="29" name="Freeform: Shape 28">
              <a:extLst>
                <a:ext uri="{FF2B5EF4-FFF2-40B4-BE49-F238E27FC236}">
                  <a16:creationId xmlns:a16="http://schemas.microsoft.com/office/drawing/2014/main" id="{B43BF794-B17B-B979-4729-D55E7580B27C}"/>
                </a:ext>
              </a:extLst>
            </p:cNvPr>
            <p:cNvSpPr/>
            <p:nvPr/>
          </p:nvSpPr>
          <p:spPr>
            <a:xfrm>
              <a:off x="788633" y="927700"/>
              <a:ext cx="4298297" cy="321452"/>
            </a:xfrm>
            <a:custGeom>
              <a:avLst/>
              <a:gdLst>
                <a:gd name="connsiteX0" fmla="*/ 53576 w 321451"/>
                <a:gd name="connsiteY0" fmla="*/ 0 h 4576930"/>
                <a:gd name="connsiteX1" fmla="*/ 267875 w 321451"/>
                <a:gd name="connsiteY1" fmla="*/ 0 h 4576930"/>
                <a:gd name="connsiteX2" fmla="*/ 321451 w 321451"/>
                <a:gd name="connsiteY2" fmla="*/ 53576 h 4576930"/>
                <a:gd name="connsiteX3" fmla="*/ 321451 w 321451"/>
                <a:gd name="connsiteY3" fmla="*/ 4576930 h 4576930"/>
                <a:gd name="connsiteX4" fmla="*/ 321451 w 321451"/>
                <a:gd name="connsiteY4" fmla="*/ 4576930 h 4576930"/>
                <a:gd name="connsiteX5" fmla="*/ 0 w 321451"/>
                <a:gd name="connsiteY5" fmla="*/ 4576930 h 4576930"/>
                <a:gd name="connsiteX6" fmla="*/ 0 w 321451"/>
                <a:gd name="connsiteY6" fmla="*/ 4576930 h 4576930"/>
                <a:gd name="connsiteX7" fmla="*/ 0 w 321451"/>
                <a:gd name="connsiteY7" fmla="*/ 53576 h 4576930"/>
                <a:gd name="connsiteX8" fmla="*/ 53576 w 321451"/>
                <a:gd name="connsiteY8" fmla="*/ 0 h 4576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1451" h="4576930">
                  <a:moveTo>
                    <a:pt x="321451" y="762838"/>
                  </a:moveTo>
                  <a:lnTo>
                    <a:pt x="321451" y="3814092"/>
                  </a:lnTo>
                  <a:cubicBezTo>
                    <a:pt x="321451" y="4235389"/>
                    <a:pt x="319766" y="4576923"/>
                    <a:pt x="317688" y="4576923"/>
                  </a:cubicBezTo>
                  <a:lnTo>
                    <a:pt x="0" y="4576923"/>
                  </a:lnTo>
                  <a:lnTo>
                    <a:pt x="0" y="4576923"/>
                  </a:lnTo>
                  <a:lnTo>
                    <a:pt x="0" y="7"/>
                  </a:lnTo>
                  <a:lnTo>
                    <a:pt x="0" y="7"/>
                  </a:lnTo>
                  <a:lnTo>
                    <a:pt x="317688" y="7"/>
                  </a:lnTo>
                  <a:cubicBezTo>
                    <a:pt x="319766" y="7"/>
                    <a:pt x="321451" y="341541"/>
                    <a:pt x="321451" y="762838"/>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5" tIns="23312" rIns="23312" bIns="23313" numCol="1" spcCol="1270" anchor="ctr" anchorCtr="0">
              <a:no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Go</a:t>
              </a:r>
              <a:r>
                <a:rPr lang="en-US" sz="1200" kern="1200" spc="4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to</a:t>
              </a:r>
              <a:r>
                <a:rPr lang="en-US" sz="1200" kern="1200" spc="-2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Registration</a:t>
              </a:r>
              <a:r>
                <a:rPr lang="en-US" sz="1200" kern="1200" spc="-94"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tab</a:t>
              </a:r>
              <a:r>
                <a:rPr lang="en-US" sz="1200" kern="1200" spc="-2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and</a:t>
              </a:r>
              <a:r>
                <a:rPr lang="en-US" sz="1200" kern="1200" spc="-2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choose</a:t>
              </a:r>
              <a:r>
                <a:rPr lang="en-US" sz="1200" kern="1200" spc="-5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“Manual</a:t>
              </a:r>
              <a:r>
                <a:rPr lang="en-US" sz="1200" kern="1200" spc="-26"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Registration”</a:t>
              </a:r>
              <a:endParaRPr lang="en-US" sz="1200" kern="1200" dirty="0">
                <a:latin typeface="Arial" panose="020B0604020202020204" pitchFamily="34" charset="0"/>
                <a:cs typeface="Arial" panose="020B0604020202020204" pitchFamily="34" charset="0"/>
              </a:endParaRPr>
            </a:p>
          </p:txBody>
        </p:sp>
        <p:sp>
          <p:nvSpPr>
            <p:cNvPr id="35" name="Freeform: Shape 34">
              <a:extLst>
                <a:ext uri="{FF2B5EF4-FFF2-40B4-BE49-F238E27FC236}">
                  <a16:creationId xmlns:a16="http://schemas.microsoft.com/office/drawing/2014/main" id="{E4B36165-39B5-04E8-1F87-5BCD7F75EF37}"/>
                </a:ext>
              </a:extLst>
            </p:cNvPr>
            <p:cNvSpPr/>
            <p:nvPr/>
          </p:nvSpPr>
          <p:spPr>
            <a:xfrm>
              <a:off x="343666" y="1400534"/>
              <a:ext cx="444964" cy="489720"/>
            </a:xfrm>
            <a:custGeom>
              <a:avLst/>
              <a:gdLst>
                <a:gd name="connsiteX0" fmla="*/ 0 w 598392"/>
                <a:gd name="connsiteY0" fmla="*/ 0 h 418874"/>
                <a:gd name="connsiteX1" fmla="*/ 388955 w 598392"/>
                <a:gd name="connsiteY1" fmla="*/ 0 h 418874"/>
                <a:gd name="connsiteX2" fmla="*/ 598392 w 598392"/>
                <a:gd name="connsiteY2" fmla="*/ 209437 h 418874"/>
                <a:gd name="connsiteX3" fmla="*/ 388955 w 598392"/>
                <a:gd name="connsiteY3" fmla="*/ 418874 h 418874"/>
                <a:gd name="connsiteX4" fmla="*/ 0 w 598392"/>
                <a:gd name="connsiteY4" fmla="*/ 418874 h 418874"/>
                <a:gd name="connsiteX5" fmla="*/ 209437 w 598392"/>
                <a:gd name="connsiteY5" fmla="*/ 209437 h 418874"/>
                <a:gd name="connsiteX6" fmla="*/ 0 w 598392"/>
                <a:gd name="connsiteY6" fmla="*/ 0 h 41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392" h="418874">
                  <a:moveTo>
                    <a:pt x="598391" y="0"/>
                  </a:moveTo>
                  <a:lnTo>
                    <a:pt x="598391" y="272268"/>
                  </a:lnTo>
                  <a:lnTo>
                    <a:pt x="299196" y="418874"/>
                  </a:lnTo>
                  <a:lnTo>
                    <a:pt x="1" y="272268"/>
                  </a:lnTo>
                  <a:lnTo>
                    <a:pt x="1" y="0"/>
                  </a:lnTo>
                  <a:lnTo>
                    <a:pt x="299196" y="146606"/>
                  </a:lnTo>
                  <a:lnTo>
                    <a:pt x="598391" y="0"/>
                  </a:lnTo>
                  <a:close/>
                </a:path>
              </a:pathLst>
            </a:custGeom>
            <a:solidFill>
              <a:srgbClr val="910048"/>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Enter</a:t>
              </a:r>
            </a:p>
          </p:txBody>
        </p:sp>
        <p:sp>
          <p:nvSpPr>
            <p:cNvPr id="41" name="Freeform: Shape 40">
              <a:extLst>
                <a:ext uri="{FF2B5EF4-FFF2-40B4-BE49-F238E27FC236}">
                  <a16:creationId xmlns:a16="http://schemas.microsoft.com/office/drawing/2014/main" id="{4A635823-6309-F17F-21DD-FE13E92076ED}"/>
                </a:ext>
              </a:extLst>
            </p:cNvPr>
            <p:cNvSpPr/>
            <p:nvPr/>
          </p:nvSpPr>
          <p:spPr>
            <a:xfrm>
              <a:off x="788632" y="1402765"/>
              <a:ext cx="4298298" cy="321452"/>
            </a:xfrm>
            <a:custGeom>
              <a:avLst/>
              <a:gdLst>
                <a:gd name="connsiteX0" fmla="*/ 53576 w 321451"/>
                <a:gd name="connsiteY0" fmla="*/ 0 h 4576930"/>
                <a:gd name="connsiteX1" fmla="*/ 267875 w 321451"/>
                <a:gd name="connsiteY1" fmla="*/ 0 h 4576930"/>
                <a:gd name="connsiteX2" fmla="*/ 321451 w 321451"/>
                <a:gd name="connsiteY2" fmla="*/ 53576 h 4576930"/>
                <a:gd name="connsiteX3" fmla="*/ 321451 w 321451"/>
                <a:gd name="connsiteY3" fmla="*/ 4576930 h 4576930"/>
                <a:gd name="connsiteX4" fmla="*/ 321451 w 321451"/>
                <a:gd name="connsiteY4" fmla="*/ 4576930 h 4576930"/>
                <a:gd name="connsiteX5" fmla="*/ 0 w 321451"/>
                <a:gd name="connsiteY5" fmla="*/ 4576930 h 4576930"/>
                <a:gd name="connsiteX6" fmla="*/ 0 w 321451"/>
                <a:gd name="connsiteY6" fmla="*/ 4576930 h 4576930"/>
                <a:gd name="connsiteX7" fmla="*/ 0 w 321451"/>
                <a:gd name="connsiteY7" fmla="*/ 53576 h 4576930"/>
                <a:gd name="connsiteX8" fmla="*/ 53576 w 321451"/>
                <a:gd name="connsiteY8" fmla="*/ 0 h 4576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1451" h="4576930">
                  <a:moveTo>
                    <a:pt x="321451" y="762838"/>
                  </a:moveTo>
                  <a:lnTo>
                    <a:pt x="321451" y="3814092"/>
                  </a:lnTo>
                  <a:cubicBezTo>
                    <a:pt x="321451" y="4235389"/>
                    <a:pt x="319766" y="4576923"/>
                    <a:pt x="317688" y="4576923"/>
                  </a:cubicBezTo>
                  <a:lnTo>
                    <a:pt x="0" y="4576923"/>
                  </a:lnTo>
                  <a:lnTo>
                    <a:pt x="0" y="4576923"/>
                  </a:lnTo>
                  <a:lnTo>
                    <a:pt x="0" y="7"/>
                  </a:lnTo>
                  <a:lnTo>
                    <a:pt x="0" y="7"/>
                  </a:lnTo>
                  <a:lnTo>
                    <a:pt x="317688" y="7"/>
                  </a:lnTo>
                  <a:cubicBezTo>
                    <a:pt x="319766" y="7"/>
                    <a:pt x="321451" y="341541"/>
                    <a:pt x="321451" y="762838"/>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5" tIns="23312" rIns="23312" bIns="23313" numCol="1" spcCol="1270" anchor="ctr" anchorCtr="0">
              <a:no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Enter</a:t>
              </a:r>
              <a:r>
                <a:rPr lang="en-US" sz="1200" kern="1200" spc="-64"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the</a:t>
              </a:r>
              <a:r>
                <a:rPr lang="en-US" sz="1200" kern="1200" spc="8"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Student</a:t>
              </a:r>
              <a:r>
                <a:rPr lang="en-US" sz="1200" kern="1200" spc="-4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Unique</a:t>
              </a:r>
              <a:r>
                <a:rPr lang="en-US" sz="1200" kern="1200" spc="-64"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ID</a:t>
              </a:r>
              <a:r>
                <a:rPr lang="en-US" sz="1200" kern="1200" spc="-9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(SAIS</a:t>
              </a:r>
              <a:r>
                <a:rPr lang="en-US" sz="1200" kern="1200" spc="6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ID)</a:t>
              </a:r>
              <a:r>
                <a:rPr lang="en-US" sz="1200" kern="1200" spc="68"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and</a:t>
              </a:r>
              <a:r>
                <a:rPr lang="en-US" sz="1200" kern="1200" spc="-34"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Birthdate</a:t>
              </a:r>
              <a:endParaRPr lang="en-US" sz="1200" kern="1200" dirty="0">
                <a:latin typeface="Arial" panose="020B0604020202020204" pitchFamily="34" charset="0"/>
                <a:cs typeface="Arial" panose="020B0604020202020204" pitchFamily="34" charset="0"/>
              </a:endParaRPr>
            </a:p>
          </p:txBody>
        </p:sp>
        <p:sp>
          <p:nvSpPr>
            <p:cNvPr id="47" name="Freeform: Shape 46">
              <a:extLst>
                <a:ext uri="{FF2B5EF4-FFF2-40B4-BE49-F238E27FC236}">
                  <a16:creationId xmlns:a16="http://schemas.microsoft.com/office/drawing/2014/main" id="{2B1232CF-C4C9-5CEF-6388-65D13E7889F1}"/>
                </a:ext>
              </a:extLst>
            </p:cNvPr>
            <p:cNvSpPr/>
            <p:nvPr/>
          </p:nvSpPr>
          <p:spPr>
            <a:xfrm>
              <a:off x="336894" y="1876732"/>
              <a:ext cx="451736" cy="745964"/>
            </a:xfrm>
            <a:custGeom>
              <a:avLst/>
              <a:gdLst>
                <a:gd name="connsiteX0" fmla="*/ 0 w 598392"/>
                <a:gd name="connsiteY0" fmla="*/ 0 h 418874"/>
                <a:gd name="connsiteX1" fmla="*/ 388955 w 598392"/>
                <a:gd name="connsiteY1" fmla="*/ 0 h 418874"/>
                <a:gd name="connsiteX2" fmla="*/ 598392 w 598392"/>
                <a:gd name="connsiteY2" fmla="*/ 209437 h 418874"/>
                <a:gd name="connsiteX3" fmla="*/ 388955 w 598392"/>
                <a:gd name="connsiteY3" fmla="*/ 418874 h 418874"/>
                <a:gd name="connsiteX4" fmla="*/ 0 w 598392"/>
                <a:gd name="connsiteY4" fmla="*/ 418874 h 418874"/>
                <a:gd name="connsiteX5" fmla="*/ 209437 w 598392"/>
                <a:gd name="connsiteY5" fmla="*/ 209437 h 418874"/>
                <a:gd name="connsiteX6" fmla="*/ 0 w 598392"/>
                <a:gd name="connsiteY6" fmla="*/ 0 h 418874"/>
                <a:gd name="connsiteX0" fmla="*/ 598390 w 598389"/>
                <a:gd name="connsiteY0" fmla="*/ 0 h 418874"/>
                <a:gd name="connsiteX1" fmla="*/ 598390 w 598389"/>
                <a:gd name="connsiteY1" fmla="*/ 272268 h 418874"/>
                <a:gd name="connsiteX2" fmla="*/ 299195 w 598389"/>
                <a:gd name="connsiteY2" fmla="*/ 418874 h 418874"/>
                <a:gd name="connsiteX3" fmla="*/ 0 w 598389"/>
                <a:gd name="connsiteY3" fmla="*/ 272268 h 418874"/>
                <a:gd name="connsiteX4" fmla="*/ 0 w 598389"/>
                <a:gd name="connsiteY4" fmla="*/ 0 h 418874"/>
                <a:gd name="connsiteX5" fmla="*/ 299195 w 598389"/>
                <a:gd name="connsiteY5" fmla="*/ 71351 h 418874"/>
                <a:gd name="connsiteX6" fmla="*/ 598390 w 598389"/>
                <a:gd name="connsiteY6" fmla="*/ 0 h 418874"/>
                <a:gd name="connsiteX0" fmla="*/ 598390 w 598390"/>
                <a:gd name="connsiteY0" fmla="*/ 0 h 418874"/>
                <a:gd name="connsiteX1" fmla="*/ 598390 w 598390"/>
                <a:gd name="connsiteY1" fmla="*/ 272268 h 418874"/>
                <a:gd name="connsiteX2" fmla="*/ 299195 w 598390"/>
                <a:gd name="connsiteY2" fmla="*/ 418874 h 418874"/>
                <a:gd name="connsiteX3" fmla="*/ 0 w 598390"/>
                <a:gd name="connsiteY3" fmla="*/ 272268 h 418874"/>
                <a:gd name="connsiteX4" fmla="*/ 0 w 598390"/>
                <a:gd name="connsiteY4" fmla="*/ 0 h 418874"/>
                <a:gd name="connsiteX5" fmla="*/ 299195 w 598390"/>
                <a:gd name="connsiteY5" fmla="*/ 81613 h 418874"/>
                <a:gd name="connsiteX6" fmla="*/ 598390 w 598390"/>
                <a:gd name="connsiteY6" fmla="*/ 0 h 418874"/>
                <a:gd name="connsiteX0" fmla="*/ 598390 w 598390"/>
                <a:gd name="connsiteY0" fmla="*/ 0 h 357302"/>
                <a:gd name="connsiteX1" fmla="*/ 598390 w 598390"/>
                <a:gd name="connsiteY1" fmla="*/ 272268 h 357302"/>
                <a:gd name="connsiteX2" fmla="*/ 308304 w 598390"/>
                <a:gd name="connsiteY2" fmla="*/ 357302 h 357302"/>
                <a:gd name="connsiteX3" fmla="*/ 0 w 598390"/>
                <a:gd name="connsiteY3" fmla="*/ 272268 h 357302"/>
                <a:gd name="connsiteX4" fmla="*/ 0 w 598390"/>
                <a:gd name="connsiteY4" fmla="*/ 0 h 357302"/>
                <a:gd name="connsiteX5" fmla="*/ 299195 w 598390"/>
                <a:gd name="connsiteY5" fmla="*/ 81613 h 357302"/>
                <a:gd name="connsiteX6" fmla="*/ 598390 w 598390"/>
                <a:gd name="connsiteY6" fmla="*/ 0 h 357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390" h="357302">
                  <a:moveTo>
                    <a:pt x="598390" y="0"/>
                  </a:moveTo>
                  <a:lnTo>
                    <a:pt x="598390" y="272268"/>
                  </a:lnTo>
                  <a:lnTo>
                    <a:pt x="308304" y="357302"/>
                  </a:lnTo>
                  <a:lnTo>
                    <a:pt x="0" y="272268"/>
                  </a:lnTo>
                  <a:lnTo>
                    <a:pt x="0" y="0"/>
                  </a:lnTo>
                  <a:lnTo>
                    <a:pt x="299195" y="81613"/>
                  </a:lnTo>
                  <a:lnTo>
                    <a:pt x="598390" y="0"/>
                  </a:lnTo>
                  <a:close/>
                </a:path>
              </a:pathLst>
            </a:custGeom>
            <a:solidFill>
              <a:srgbClr val="CB6015"/>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View</a:t>
              </a:r>
            </a:p>
          </p:txBody>
        </p:sp>
        <p:sp>
          <p:nvSpPr>
            <p:cNvPr id="49" name="Freeform: Shape 48">
              <a:extLst>
                <a:ext uri="{FF2B5EF4-FFF2-40B4-BE49-F238E27FC236}">
                  <a16:creationId xmlns:a16="http://schemas.microsoft.com/office/drawing/2014/main" id="{7EA8F88A-E258-CE48-F4EC-881A8F744AFF}"/>
                </a:ext>
              </a:extLst>
            </p:cNvPr>
            <p:cNvSpPr/>
            <p:nvPr/>
          </p:nvSpPr>
          <p:spPr>
            <a:xfrm>
              <a:off x="788632" y="1882145"/>
              <a:ext cx="4298298" cy="558752"/>
            </a:xfrm>
            <a:custGeom>
              <a:avLst/>
              <a:gdLst>
                <a:gd name="connsiteX0" fmla="*/ 53576 w 321451"/>
                <a:gd name="connsiteY0" fmla="*/ 0 h 4576930"/>
                <a:gd name="connsiteX1" fmla="*/ 267875 w 321451"/>
                <a:gd name="connsiteY1" fmla="*/ 0 h 4576930"/>
                <a:gd name="connsiteX2" fmla="*/ 321451 w 321451"/>
                <a:gd name="connsiteY2" fmla="*/ 53576 h 4576930"/>
                <a:gd name="connsiteX3" fmla="*/ 321451 w 321451"/>
                <a:gd name="connsiteY3" fmla="*/ 4576930 h 4576930"/>
                <a:gd name="connsiteX4" fmla="*/ 321451 w 321451"/>
                <a:gd name="connsiteY4" fmla="*/ 4576930 h 4576930"/>
                <a:gd name="connsiteX5" fmla="*/ 0 w 321451"/>
                <a:gd name="connsiteY5" fmla="*/ 4576930 h 4576930"/>
                <a:gd name="connsiteX6" fmla="*/ 0 w 321451"/>
                <a:gd name="connsiteY6" fmla="*/ 4576930 h 4576930"/>
                <a:gd name="connsiteX7" fmla="*/ 0 w 321451"/>
                <a:gd name="connsiteY7" fmla="*/ 53576 h 4576930"/>
                <a:gd name="connsiteX8" fmla="*/ 53576 w 321451"/>
                <a:gd name="connsiteY8" fmla="*/ 0 h 4576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1451" h="4576930">
                  <a:moveTo>
                    <a:pt x="321451" y="762838"/>
                  </a:moveTo>
                  <a:lnTo>
                    <a:pt x="321451" y="3814092"/>
                  </a:lnTo>
                  <a:cubicBezTo>
                    <a:pt x="321451" y="4235389"/>
                    <a:pt x="319766" y="4576923"/>
                    <a:pt x="317688" y="4576923"/>
                  </a:cubicBezTo>
                  <a:lnTo>
                    <a:pt x="0" y="4576923"/>
                  </a:lnTo>
                  <a:lnTo>
                    <a:pt x="0" y="4576923"/>
                  </a:lnTo>
                  <a:lnTo>
                    <a:pt x="0" y="7"/>
                  </a:lnTo>
                  <a:lnTo>
                    <a:pt x="0" y="7"/>
                  </a:lnTo>
                  <a:lnTo>
                    <a:pt x="317688" y="7"/>
                  </a:lnTo>
                  <a:cubicBezTo>
                    <a:pt x="319766" y="7"/>
                    <a:pt x="321451" y="341541"/>
                    <a:pt x="321451" y="762838"/>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5" tIns="23312" rIns="23312" bIns="23313" numCol="1" spcCol="1270" anchor="ctr" anchorCtr="0">
              <a:noAutofit/>
            </a:bodyPr>
            <a:lstStyle/>
            <a:p>
              <a:pPr lvl="1" algn="l" defTabSz="533400">
                <a:lnSpc>
                  <a:spcPct val="90000"/>
                </a:lnSpc>
                <a:spcBef>
                  <a:spcPct val="0"/>
                </a:spcBef>
                <a:spcAft>
                  <a:spcPct val="15000"/>
                </a:spcAft>
              </a:pPr>
              <a:endParaRPr lang="en-US" sz="1200" kern="1200" dirty="0">
                <a:latin typeface="Arial" panose="020B0604020202020204" pitchFamily="34" charset="0"/>
                <a:cs typeface="Arial" panose="020B0604020202020204" pitchFamily="34" charset="0"/>
              </a:endParaRPr>
            </a:p>
          </p:txBody>
        </p:sp>
        <p:sp>
          <p:nvSpPr>
            <p:cNvPr id="50" name="Freeform: Shape 49">
              <a:extLst>
                <a:ext uri="{FF2B5EF4-FFF2-40B4-BE49-F238E27FC236}">
                  <a16:creationId xmlns:a16="http://schemas.microsoft.com/office/drawing/2014/main" id="{A7CD031B-BA2F-C110-D357-A9625553EAC8}"/>
                </a:ext>
              </a:extLst>
            </p:cNvPr>
            <p:cNvSpPr/>
            <p:nvPr/>
          </p:nvSpPr>
          <p:spPr>
            <a:xfrm>
              <a:off x="337121" y="2587010"/>
              <a:ext cx="444964" cy="495884"/>
            </a:xfrm>
            <a:custGeom>
              <a:avLst/>
              <a:gdLst>
                <a:gd name="connsiteX0" fmla="*/ 0 w 598392"/>
                <a:gd name="connsiteY0" fmla="*/ 0 h 418874"/>
                <a:gd name="connsiteX1" fmla="*/ 388955 w 598392"/>
                <a:gd name="connsiteY1" fmla="*/ 0 h 418874"/>
                <a:gd name="connsiteX2" fmla="*/ 598392 w 598392"/>
                <a:gd name="connsiteY2" fmla="*/ 209437 h 418874"/>
                <a:gd name="connsiteX3" fmla="*/ 388955 w 598392"/>
                <a:gd name="connsiteY3" fmla="*/ 418874 h 418874"/>
                <a:gd name="connsiteX4" fmla="*/ 0 w 598392"/>
                <a:gd name="connsiteY4" fmla="*/ 418874 h 418874"/>
                <a:gd name="connsiteX5" fmla="*/ 209437 w 598392"/>
                <a:gd name="connsiteY5" fmla="*/ 209437 h 418874"/>
                <a:gd name="connsiteX6" fmla="*/ 0 w 598392"/>
                <a:gd name="connsiteY6" fmla="*/ 0 h 41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392" h="418874">
                  <a:moveTo>
                    <a:pt x="598391" y="0"/>
                  </a:moveTo>
                  <a:lnTo>
                    <a:pt x="598391" y="272268"/>
                  </a:lnTo>
                  <a:lnTo>
                    <a:pt x="299196" y="418874"/>
                  </a:lnTo>
                  <a:lnTo>
                    <a:pt x="1" y="272268"/>
                  </a:lnTo>
                  <a:lnTo>
                    <a:pt x="1" y="0"/>
                  </a:lnTo>
                  <a:lnTo>
                    <a:pt x="299196" y="146606"/>
                  </a:lnTo>
                  <a:lnTo>
                    <a:pt x="598391" y="0"/>
                  </a:lnTo>
                  <a:close/>
                </a:path>
              </a:pathLst>
            </a:custGeom>
            <a:solidFill>
              <a:srgbClr val="002D72"/>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Click</a:t>
              </a:r>
            </a:p>
          </p:txBody>
        </p:sp>
        <p:sp>
          <p:nvSpPr>
            <p:cNvPr id="53" name="Freeform: Shape 52">
              <a:extLst>
                <a:ext uri="{FF2B5EF4-FFF2-40B4-BE49-F238E27FC236}">
                  <a16:creationId xmlns:a16="http://schemas.microsoft.com/office/drawing/2014/main" id="{A891816E-245F-EFAD-6F57-05D262506FBF}"/>
                </a:ext>
              </a:extLst>
            </p:cNvPr>
            <p:cNvSpPr/>
            <p:nvPr/>
          </p:nvSpPr>
          <p:spPr>
            <a:xfrm>
              <a:off x="782087" y="2587010"/>
              <a:ext cx="4304843" cy="321452"/>
            </a:xfrm>
            <a:custGeom>
              <a:avLst/>
              <a:gdLst>
                <a:gd name="connsiteX0" fmla="*/ 53576 w 321451"/>
                <a:gd name="connsiteY0" fmla="*/ 0 h 4576930"/>
                <a:gd name="connsiteX1" fmla="*/ 267875 w 321451"/>
                <a:gd name="connsiteY1" fmla="*/ 0 h 4576930"/>
                <a:gd name="connsiteX2" fmla="*/ 321451 w 321451"/>
                <a:gd name="connsiteY2" fmla="*/ 53576 h 4576930"/>
                <a:gd name="connsiteX3" fmla="*/ 321451 w 321451"/>
                <a:gd name="connsiteY3" fmla="*/ 4576930 h 4576930"/>
                <a:gd name="connsiteX4" fmla="*/ 321451 w 321451"/>
                <a:gd name="connsiteY4" fmla="*/ 4576930 h 4576930"/>
                <a:gd name="connsiteX5" fmla="*/ 0 w 321451"/>
                <a:gd name="connsiteY5" fmla="*/ 4576930 h 4576930"/>
                <a:gd name="connsiteX6" fmla="*/ 0 w 321451"/>
                <a:gd name="connsiteY6" fmla="*/ 4576930 h 4576930"/>
                <a:gd name="connsiteX7" fmla="*/ 0 w 321451"/>
                <a:gd name="connsiteY7" fmla="*/ 53576 h 4576930"/>
                <a:gd name="connsiteX8" fmla="*/ 53576 w 321451"/>
                <a:gd name="connsiteY8" fmla="*/ 0 h 4576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1451" h="4576930">
                  <a:moveTo>
                    <a:pt x="321451" y="762838"/>
                  </a:moveTo>
                  <a:lnTo>
                    <a:pt x="321451" y="3814092"/>
                  </a:lnTo>
                  <a:cubicBezTo>
                    <a:pt x="321451" y="4235389"/>
                    <a:pt x="319766" y="4576923"/>
                    <a:pt x="317688" y="4576923"/>
                  </a:cubicBezTo>
                  <a:lnTo>
                    <a:pt x="0" y="4576923"/>
                  </a:lnTo>
                  <a:lnTo>
                    <a:pt x="0" y="4576923"/>
                  </a:lnTo>
                  <a:lnTo>
                    <a:pt x="0" y="7"/>
                  </a:lnTo>
                  <a:lnTo>
                    <a:pt x="0" y="7"/>
                  </a:lnTo>
                  <a:lnTo>
                    <a:pt x="317688" y="7"/>
                  </a:lnTo>
                  <a:cubicBezTo>
                    <a:pt x="319766" y="7"/>
                    <a:pt x="321451" y="341541"/>
                    <a:pt x="321451" y="762838"/>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5" tIns="23312" rIns="23312" bIns="23313" numCol="1" spcCol="1270" anchor="ctr" anchorCtr="0">
              <a:no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Click</a:t>
              </a:r>
              <a:r>
                <a:rPr lang="en-US" sz="1200" kern="1200" spc="1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dropdown</a:t>
              </a:r>
              <a:r>
                <a:rPr lang="en-US" sz="1200" kern="1200" spc="-19"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boxes</a:t>
              </a:r>
              <a:r>
                <a:rPr lang="en-US" sz="1200" kern="1200" spc="-4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on</a:t>
              </a:r>
              <a:r>
                <a:rPr lang="en-US" sz="1200" kern="1200" spc="-1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all</a:t>
              </a:r>
              <a:r>
                <a:rPr lang="en-US" sz="1200" kern="1200" spc="-2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other</a:t>
              </a:r>
              <a:r>
                <a:rPr lang="en-US" sz="1200" kern="1200" spc="-49"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fields</a:t>
              </a:r>
              <a:endParaRPr lang="en-US" sz="1200" kern="1200" dirty="0">
                <a:latin typeface="Arial" panose="020B0604020202020204" pitchFamily="34" charset="0"/>
                <a:cs typeface="Arial" panose="020B0604020202020204" pitchFamily="34" charset="0"/>
              </a:endParaRPr>
            </a:p>
          </p:txBody>
        </p:sp>
        <p:sp>
          <p:nvSpPr>
            <p:cNvPr id="54" name="Freeform: Shape 53">
              <a:extLst>
                <a:ext uri="{FF2B5EF4-FFF2-40B4-BE49-F238E27FC236}">
                  <a16:creationId xmlns:a16="http://schemas.microsoft.com/office/drawing/2014/main" id="{69F7C765-49E9-DE57-6403-ADE96F598113}"/>
                </a:ext>
              </a:extLst>
            </p:cNvPr>
            <p:cNvSpPr/>
            <p:nvPr/>
          </p:nvSpPr>
          <p:spPr>
            <a:xfrm>
              <a:off x="331294" y="3068447"/>
              <a:ext cx="450793" cy="1077389"/>
            </a:xfrm>
            <a:custGeom>
              <a:avLst/>
              <a:gdLst>
                <a:gd name="connsiteX0" fmla="*/ 0 w 1180436"/>
                <a:gd name="connsiteY0" fmla="*/ 0 h 418874"/>
                <a:gd name="connsiteX1" fmla="*/ 970999 w 1180436"/>
                <a:gd name="connsiteY1" fmla="*/ 0 h 418874"/>
                <a:gd name="connsiteX2" fmla="*/ 1180436 w 1180436"/>
                <a:gd name="connsiteY2" fmla="*/ 209437 h 418874"/>
                <a:gd name="connsiteX3" fmla="*/ 970999 w 1180436"/>
                <a:gd name="connsiteY3" fmla="*/ 418874 h 418874"/>
                <a:gd name="connsiteX4" fmla="*/ 0 w 1180436"/>
                <a:gd name="connsiteY4" fmla="*/ 418874 h 418874"/>
                <a:gd name="connsiteX5" fmla="*/ 209437 w 1180436"/>
                <a:gd name="connsiteY5" fmla="*/ 209437 h 418874"/>
                <a:gd name="connsiteX6" fmla="*/ 0 w 1180436"/>
                <a:gd name="connsiteY6" fmla="*/ 0 h 41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36" h="418874">
                  <a:moveTo>
                    <a:pt x="1180435" y="0"/>
                  </a:moveTo>
                  <a:lnTo>
                    <a:pt x="1180435" y="344556"/>
                  </a:lnTo>
                  <a:lnTo>
                    <a:pt x="590218" y="418874"/>
                  </a:lnTo>
                  <a:lnTo>
                    <a:pt x="1" y="344556"/>
                  </a:lnTo>
                  <a:lnTo>
                    <a:pt x="1" y="0"/>
                  </a:lnTo>
                  <a:lnTo>
                    <a:pt x="590218" y="74318"/>
                  </a:lnTo>
                  <a:lnTo>
                    <a:pt x="1180435" y="0"/>
                  </a:lnTo>
                  <a:close/>
                </a:path>
              </a:pathLst>
            </a:custGeom>
            <a:solidFill>
              <a:srgbClr val="910048"/>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Save</a:t>
              </a:r>
            </a:p>
          </p:txBody>
        </p:sp>
        <p:sp>
          <p:nvSpPr>
            <p:cNvPr id="55" name="Freeform: Shape 54">
              <a:extLst>
                <a:ext uri="{FF2B5EF4-FFF2-40B4-BE49-F238E27FC236}">
                  <a16:creationId xmlns:a16="http://schemas.microsoft.com/office/drawing/2014/main" id="{23BFA4C9-6B5A-1E72-56C7-00D33FC8AF95}"/>
                </a:ext>
              </a:extLst>
            </p:cNvPr>
            <p:cNvSpPr/>
            <p:nvPr/>
          </p:nvSpPr>
          <p:spPr>
            <a:xfrm>
              <a:off x="782088" y="3068902"/>
              <a:ext cx="4304842" cy="898767"/>
            </a:xfrm>
            <a:custGeom>
              <a:avLst/>
              <a:gdLst>
                <a:gd name="connsiteX0" fmla="*/ 149797 w 898766"/>
                <a:gd name="connsiteY0" fmla="*/ 0 h 4304842"/>
                <a:gd name="connsiteX1" fmla="*/ 748969 w 898766"/>
                <a:gd name="connsiteY1" fmla="*/ 0 h 4304842"/>
                <a:gd name="connsiteX2" fmla="*/ 898766 w 898766"/>
                <a:gd name="connsiteY2" fmla="*/ 149797 h 4304842"/>
                <a:gd name="connsiteX3" fmla="*/ 898766 w 898766"/>
                <a:gd name="connsiteY3" fmla="*/ 4304842 h 4304842"/>
                <a:gd name="connsiteX4" fmla="*/ 898766 w 898766"/>
                <a:gd name="connsiteY4" fmla="*/ 4304842 h 4304842"/>
                <a:gd name="connsiteX5" fmla="*/ 0 w 898766"/>
                <a:gd name="connsiteY5" fmla="*/ 4304842 h 4304842"/>
                <a:gd name="connsiteX6" fmla="*/ 0 w 898766"/>
                <a:gd name="connsiteY6" fmla="*/ 4304842 h 4304842"/>
                <a:gd name="connsiteX7" fmla="*/ 0 w 898766"/>
                <a:gd name="connsiteY7" fmla="*/ 149797 h 4304842"/>
                <a:gd name="connsiteX8" fmla="*/ 149797 w 898766"/>
                <a:gd name="connsiteY8" fmla="*/ 0 h 430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8766" h="4304842">
                  <a:moveTo>
                    <a:pt x="898766" y="717486"/>
                  </a:moveTo>
                  <a:lnTo>
                    <a:pt x="898766" y="3587356"/>
                  </a:lnTo>
                  <a:cubicBezTo>
                    <a:pt x="898766" y="3983614"/>
                    <a:pt x="884764" y="4304842"/>
                    <a:pt x="867491" y="4304842"/>
                  </a:cubicBezTo>
                  <a:lnTo>
                    <a:pt x="0" y="4304842"/>
                  </a:lnTo>
                  <a:lnTo>
                    <a:pt x="0" y="4304842"/>
                  </a:lnTo>
                  <a:lnTo>
                    <a:pt x="0" y="0"/>
                  </a:lnTo>
                  <a:lnTo>
                    <a:pt x="0" y="0"/>
                  </a:lnTo>
                  <a:lnTo>
                    <a:pt x="867491" y="0"/>
                  </a:lnTo>
                  <a:cubicBezTo>
                    <a:pt x="884764" y="0"/>
                    <a:pt x="898766" y="321228"/>
                    <a:pt x="898766" y="717486"/>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4" tIns="51494" rIns="51494" bIns="51495" numCol="1" spcCol="1270" anchor="ctr" anchorCtr="0">
              <a:no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Click</a:t>
              </a:r>
              <a:r>
                <a:rPr lang="en-US" sz="1200" kern="1200" spc="-4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“Save</a:t>
              </a:r>
              <a:r>
                <a:rPr lang="en-US" sz="1200" kern="1200" spc="-30"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Changes”</a:t>
              </a:r>
              <a:endParaRPr lang="en-US" sz="1200" kern="1200" dirty="0">
                <a:latin typeface="Arial" panose="020B0604020202020204" pitchFamily="34" charset="0"/>
                <a:cs typeface="Arial" panose="020B0604020202020204" pitchFamily="34" charset="0"/>
              </a:endParaRPr>
            </a:p>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If</a:t>
              </a:r>
              <a:r>
                <a:rPr lang="en-US" sz="1200" kern="1200" spc="8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nothing</a:t>
              </a:r>
              <a:r>
                <a:rPr lang="en-US" sz="1200" kern="1200" spc="-8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happens,</a:t>
              </a:r>
              <a:r>
                <a:rPr lang="en-US" sz="1200" kern="1200" spc="-53"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check</a:t>
              </a:r>
              <a:r>
                <a:rPr lang="en-US" sz="1200" kern="1200" spc="1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these</a:t>
              </a:r>
              <a:r>
                <a:rPr lang="en-US" sz="1200" kern="1200" spc="-49"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things:</a:t>
              </a:r>
              <a:endParaRPr lang="en-US" sz="1200" kern="1200"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A</a:t>
              </a:r>
              <a:r>
                <a:rPr lang="en-US" sz="1200" kern="1200" spc="3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skipped</a:t>
              </a:r>
              <a:r>
                <a:rPr lang="en-US" sz="1200" kern="1200" spc="-34"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field</a:t>
              </a:r>
              <a:r>
                <a:rPr lang="en-US" sz="1200" kern="1200" spc="-3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will</a:t>
              </a:r>
              <a:r>
                <a:rPr lang="en-US" sz="1200" kern="1200" spc="-38"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highlight</a:t>
              </a:r>
              <a:endParaRPr lang="en-US" sz="1200" kern="1200"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No</a:t>
              </a:r>
              <a:r>
                <a:rPr lang="en-US" sz="1200" kern="1200" spc="2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selection</a:t>
              </a:r>
              <a:r>
                <a:rPr lang="en-US" sz="1200" kern="1200" spc="-4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was</a:t>
              </a:r>
              <a:r>
                <a:rPr lang="en-US" sz="1200" kern="1200" spc="4"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made</a:t>
              </a:r>
              <a:r>
                <a:rPr lang="en-US" sz="1200" kern="1200" spc="-68"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in</a:t>
              </a:r>
              <a:r>
                <a:rPr lang="en-US" sz="1200" kern="1200" spc="2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a:t>
              </a:r>
              <a:r>
                <a:rPr lang="en-US" sz="1200" kern="1200" spc="2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dropdown</a:t>
              </a:r>
              <a:r>
                <a:rPr lang="en-US" sz="1200" kern="1200" spc="-38" dirty="0">
                  <a:latin typeface="Arial" panose="020B0604020202020204" pitchFamily="34" charset="0"/>
                  <a:cs typeface="Arial" panose="020B0604020202020204" pitchFamily="34" charset="0"/>
                </a:rPr>
                <a:t> </a:t>
              </a:r>
              <a:r>
                <a:rPr lang="en-US" sz="1200" kern="1200" spc="-19" dirty="0">
                  <a:latin typeface="Arial" panose="020B0604020202020204" pitchFamily="34" charset="0"/>
                  <a:cs typeface="Arial" panose="020B0604020202020204" pitchFamily="34" charset="0"/>
                </a:rPr>
                <a:t>box</a:t>
              </a:r>
              <a:endParaRPr lang="en-US" sz="1200" kern="1200" dirty="0">
                <a:latin typeface="Arial" panose="020B0604020202020204" pitchFamily="34" charset="0"/>
                <a:cs typeface="Arial" panose="020B0604020202020204" pitchFamily="34" charset="0"/>
              </a:endParaRPr>
            </a:p>
          </p:txBody>
        </p:sp>
        <p:sp>
          <p:nvSpPr>
            <p:cNvPr id="56" name="Freeform: Shape 55">
              <a:extLst>
                <a:ext uri="{FF2B5EF4-FFF2-40B4-BE49-F238E27FC236}">
                  <a16:creationId xmlns:a16="http://schemas.microsoft.com/office/drawing/2014/main" id="{8CC04EF7-3D48-F2E7-83A8-CE5E152A23F8}"/>
                </a:ext>
              </a:extLst>
            </p:cNvPr>
            <p:cNvSpPr/>
            <p:nvPr/>
          </p:nvSpPr>
          <p:spPr>
            <a:xfrm>
              <a:off x="337838" y="4127654"/>
              <a:ext cx="450792" cy="471499"/>
            </a:xfrm>
            <a:custGeom>
              <a:avLst/>
              <a:gdLst>
                <a:gd name="connsiteX0" fmla="*/ 0 w 598392"/>
                <a:gd name="connsiteY0" fmla="*/ 0 h 418874"/>
                <a:gd name="connsiteX1" fmla="*/ 388955 w 598392"/>
                <a:gd name="connsiteY1" fmla="*/ 0 h 418874"/>
                <a:gd name="connsiteX2" fmla="*/ 598392 w 598392"/>
                <a:gd name="connsiteY2" fmla="*/ 209437 h 418874"/>
                <a:gd name="connsiteX3" fmla="*/ 388955 w 598392"/>
                <a:gd name="connsiteY3" fmla="*/ 418874 h 418874"/>
                <a:gd name="connsiteX4" fmla="*/ 0 w 598392"/>
                <a:gd name="connsiteY4" fmla="*/ 418874 h 418874"/>
                <a:gd name="connsiteX5" fmla="*/ 209437 w 598392"/>
                <a:gd name="connsiteY5" fmla="*/ 209437 h 418874"/>
                <a:gd name="connsiteX6" fmla="*/ 0 w 598392"/>
                <a:gd name="connsiteY6" fmla="*/ 0 h 41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392" h="418874">
                  <a:moveTo>
                    <a:pt x="598391" y="0"/>
                  </a:moveTo>
                  <a:lnTo>
                    <a:pt x="598391" y="272268"/>
                  </a:lnTo>
                  <a:lnTo>
                    <a:pt x="299196" y="418874"/>
                  </a:lnTo>
                  <a:lnTo>
                    <a:pt x="1" y="272268"/>
                  </a:lnTo>
                  <a:lnTo>
                    <a:pt x="1" y="0"/>
                  </a:lnTo>
                  <a:lnTo>
                    <a:pt x="299196" y="146606"/>
                  </a:lnTo>
                  <a:lnTo>
                    <a:pt x="598391" y="0"/>
                  </a:lnTo>
                  <a:close/>
                </a:path>
              </a:pathLst>
            </a:custGeom>
            <a:solidFill>
              <a:srgbClr val="CB6015"/>
            </a:solidFill>
            <a:ln w="12700">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080" tIns="214517" rIns="5080" bIns="214517"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ontserrat" pitchFamily="2" charset="0"/>
                  <a:cs typeface="Arial" panose="020B0604020202020204" pitchFamily="34" charset="0"/>
                </a:rPr>
                <a:t>Correct</a:t>
              </a:r>
            </a:p>
          </p:txBody>
        </p:sp>
        <p:sp>
          <p:nvSpPr>
            <p:cNvPr id="57" name="Freeform: Shape 56">
              <a:extLst>
                <a:ext uri="{FF2B5EF4-FFF2-40B4-BE49-F238E27FC236}">
                  <a16:creationId xmlns:a16="http://schemas.microsoft.com/office/drawing/2014/main" id="{410826A2-8AEB-87E1-0319-C3E320075D41}"/>
                </a:ext>
              </a:extLst>
            </p:cNvPr>
            <p:cNvSpPr/>
            <p:nvPr/>
          </p:nvSpPr>
          <p:spPr>
            <a:xfrm>
              <a:off x="782087" y="4127654"/>
              <a:ext cx="4289377" cy="321452"/>
            </a:xfrm>
            <a:custGeom>
              <a:avLst/>
              <a:gdLst>
                <a:gd name="connsiteX0" fmla="*/ 53576 w 321451"/>
                <a:gd name="connsiteY0" fmla="*/ 0 h 4289451"/>
                <a:gd name="connsiteX1" fmla="*/ 267875 w 321451"/>
                <a:gd name="connsiteY1" fmla="*/ 0 h 4289451"/>
                <a:gd name="connsiteX2" fmla="*/ 321451 w 321451"/>
                <a:gd name="connsiteY2" fmla="*/ 53576 h 4289451"/>
                <a:gd name="connsiteX3" fmla="*/ 321451 w 321451"/>
                <a:gd name="connsiteY3" fmla="*/ 4289451 h 4289451"/>
                <a:gd name="connsiteX4" fmla="*/ 321451 w 321451"/>
                <a:gd name="connsiteY4" fmla="*/ 4289451 h 4289451"/>
                <a:gd name="connsiteX5" fmla="*/ 0 w 321451"/>
                <a:gd name="connsiteY5" fmla="*/ 4289451 h 4289451"/>
                <a:gd name="connsiteX6" fmla="*/ 0 w 321451"/>
                <a:gd name="connsiteY6" fmla="*/ 4289451 h 4289451"/>
                <a:gd name="connsiteX7" fmla="*/ 0 w 321451"/>
                <a:gd name="connsiteY7" fmla="*/ 53576 h 4289451"/>
                <a:gd name="connsiteX8" fmla="*/ 53576 w 321451"/>
                <a:gd name="connsiteY8" fmla="*/ 0 h 42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1451" h="4289451">
                  <a:moveTo>
                    <a:pt x="321451" y="714924"/>
                  </a:moveTo>
                  <a:lnTo>
                    <a:pt x="321451" y="3574527"/>
                  </a:lnTo>
                  <a:cubicBezTo>
                    <a:pt x="321451" y="3969362"/>
                    <a:pt x="319653" y="4289444"/>
                    <a:pt x="317436" y="4289444"/>
                  </a:cubicBezTo>
                  <a:lnTo>
                    <a:pt x="0" y="4289444"/>
                  </a:lnTo>
                  <a:lnTo>
                    <a:pt x="0" y="4289444"/>
                  </a:lnTo>
                  <a:lnTo>
                    <a:pt x="0" y="7"/>
                  </a:lnTo>
                  <a:lnTo>
                    <a:pt x="0" y="7"/>
                  </a:lnTo>
                  <a:lnTo>
                    <a:pt x="317436" y="7"/>
                  </a:lnTo>
                  <a:cubicBezTo>
                    <a:pt x="319653" y="7"/>
                    <a:pt x="321451" y="320089"/>
                    <a:pt x="321451" y="714924"/>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4" tIns="23312" rIns="23312" bIns="23313" numCol="1" spcCol="1270" anchor="ctr" anchorCtr="0">
              <a:no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Make</a:t>
              </a:r>
              <a:r>
                <a:rPr lang="en-US" sz="1200" kern="1200" spc="1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corrections</a:t>
              </a:r>
              <a:r>
                <a:rPr lang="en-US" sz="1200" kern="1200" spc="-83"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and</a:t>
              </a:r>
              <a:r>
                <a:rPr lang="en-US" sz="1200" kern="1200" spc="-68"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click</a:t>
              </a:r>
              <a:r>
                <a:rPr lang="en-US" sz="1200" kern="1200" spc="-4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“Save</a:t>
              </a:r>
              <a:r>
                <a:rPr lang="en-US" sz="1200" kern="1200" spc="-41"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Changes</a:t>
              </a:r>
              <a:r>
                <a:rPr lang="en-US" sz="1200" kern="1200" spc="-8" dirty="0">
                  <a:latin typeface="Calibri"/>
                  <a:cs typeface="Calibri"/>
                </a:rPr>
                <a:t>”</a:t>
              </a:r>
              <a:endParaRPr lang="en-US" sz="1200" kern="1200" dirty="0"/>
            </a:p>
          </p:txBody>
        </p:sp>
      </p:grpSp>
      <p:sp>
        <p:nvSpPr>
          <p:cNvPr id="48" name="object 48"/>
          <p:cNvSpPr txBox="1"/>
          <p:nvPr/>
        </p:nvSpPr>
        <p:spPr>
          <a:xfrm>
            <a:off x="5344861" y="4411419"/>
            <a:ext cx="3352800" cy="194284"/>
          </a:xfrm>
          <a:prstGeom prst="rect">
            <a:avLst/>
          </a:prstGeom>
        </p:spPr>
        <p:txBody>
          <a:bodyPr vert="horz" wrap="square" lIns="0" tIns="9525" rIns="0" bIns="0" rtlCol="0">
            <a:spAutoFit/>
          </a:bodyPr>
          <a:lstStyle/>
          <a:p>
            <a:pPr marL="74295">
              <a:spcBef>
                <a:spcPts val="75"/>
              </a:spcBef>
            </a:pPr>
            <a:r>
              <a:rPr lang="en-US" sz="1200" dirty="0">
                <a:latin typeface="Arial" panose="020B0604020202020204" pitchFamily="34" charset="0"/>
                <a:cs typeface="Arial" panose="020B0604020202020204" pitchFamily="34" charset="0"/>
              </a:rPr>
              <a:t>VIDEO</a:t>
            </a:r>
            <a:r>
              <a:rPr sz="1200" dirty="0">
                <a:latin typeface="Arial" panose="020B0604020202020204" pitchFamily="34" charset="0"/>
                <a:cs typeface="Arial" panose="020B0604020202020204" pitchFamily="34" charset="0"/>
              </a:rPr>
              <a:t>:</a:t>
            </a:r>
            <a:r>
              <a:rPr sz="1200" spc="-26" dirty="0">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a:t>
            </a:r>
            <a:r>
              <a:rPr sz="1200" u="sng" spc="45"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to</a:t>
            </a:r>
            <a:r>
              <a:rPr sz="1200" u="sng" spc="-41"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Manually</a:t>
            </a:r>
            <a:r>
              <a:rPr sz="1200" u="sng" spc="-75"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Register</a:t>
            </a:r>
            <a:r>
              <a:rPr sz="1200" u="sng" spc="-6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One</a:t>
            </a:r>
            <a:r>
              <a:rPr sz="1200" u="sng" spc="-6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Student</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51" name="object 3">
            <a:extLst>
              <a:ext uri="{FF2B5EF4-FFF2-40B4-BE49-F238E27FC236}">
                <a16:creationId xmlns:a16="http://schemas.microsoft.com/office/drawing/2014/main" id="{E7DB3C02-39F0-5BED-1BF8-F369B4F2269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52" name="object 21">
            <a:extLst>
              <a:ext uri="{FF2B5EF4-FFF2-40B4-BE49-F238E27FC236}">
                <a16:creationId xmlns:a16="http://schemas.microsoft.com/office/drawing/2014/main" id="{62064B02-D264-A3C8-2940-40063F029E47}"/>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7</a:t>
            </a:fld>
            <a:endParaRPr spc="-25" dirty="0">
              <a:solidFill>
                <a:prstClr val="black"/>
              </a:solidFill>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3F82A2B4-7A74-77E6-F6D7-9662AD240AF1}"/>
              </a:ext>
            </a:extLst>
          </p:cNvPr>
          <p:cNvSpPr>
            <a:spLocks noGrp="1"/>
          </p:cNvSpPr>
          <p:nvPr>
            <p:ph type="title"/>
          </p:nvPr>
        </p:nvSpPr>
        <p:spPr>
          <a:xfrm>
            <a:off x="1216913" y="120918"/>
            <a:ext cx="6701025" cy="492443"/>
          </a:xfrm>
        </p:spPr>
        <p:txBody>
          <a:bodyPr/>
          <a:lstStyle/>
          <a:p>
            <a:pPr algn="ctr"/>
            <a:r>
              <a:rPr lang="en-US" sz="3200" b="1" dirty="0">
                <a:solidFill>
                  <a:srgbClr val="002D72"/>
                </a:solidFill>
                <a:latin typeface="Montserrat" pitchFamily="2" charset="0"/>
              </a:rPr>
              <a:t>Manual Registration Process</a:t>
            </a:r>
          </a:p>
        </p:txBody>
      </p:sp>
      <p:pic>
        <p:nvPicPr>
          <p:cNvPr id="5" name="Picture 4">
            <a:extLst>
              <a:ext uri="{FF2B5EF4-FFF2-40B4-BE49-F238E27FC236}">
                <a16:creationId xmlns:a16="http://schemas.microsoft.com/office/drawing/2014/main" id="{3387FBC6-5001-322A-F638-8EF23B1C14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372" y="-1578716"/>
            <a:ext cx="38105" cy="4553585"/>
          </a:xfrm>
          <a:prstGeom prst="rect">
            <a:avLst/>
          </a:prstGeom>
        </p:spPr>
      </p:pic>
      <p:pic>
        <p:nvPicPr>
          <p:cNvPr id="11" name="Picture 10">
            <a:extLst>
              <a:ext uri="{FF2B5EF4-FFF2-40B4-BE49-F238E27FC236}">
                <a16:creationId xmlns:a16="http://schemas.microsoft.com/office/drawing/2014/main" id="{24CD87C5-1E26-C024-6672-41FEEF8C9BD2}"/>
              </a:ext>
            </a:extLst>
          </p:cNvPr>
          <p:cNvPicPr>
            <a:picLocks noChangeAspect="1"/>
          </p:cNvPicPr>
          <p:nvPr/>
        </p:nvPicPr>
        <p:blipFill>
          <a:blip r:embed="rId4"/>
          <a:srcRect t="1104" b="1"/>
          <a:stretch/>
        </p:blipFill>
        <p:spPr>
          <a:xfrm>
            <a:off x="5344861" y="921587"/>
            <a:ext cx="3421728" cy="3181606"/>
          </a:xfrm>
          <a:prstGeom prst="rect">
            <a:avLst/>
          </a:prstGeom>
          <a:ln w="12700">
            <a:solidFill>
              <a:schemeClr val="tx1"/>
            </a:solidFill>
          </a:ln>
          <a:effectLst>
            <a:outerShdw blurRad="292100" dist="139700" dir="2700000" algn="ctr" rotWithShape="0">
              <a:schemeClr val="tx1">
                <a:alpha val="65000"/>
              </a:schemeClr>
            </a:outerShdw>
          </a:effectLst>
        </p:spPr>
      </p:pic>
      <p:sp>
        <p:nvSpPr>
          <p:cNvPr id="10" name="TextBox 9">
            <a:extLst>
              <a:ext uri="{FF2B5EF4-FFF2-40B4-BE49-F238E27FC236}">
                <a16:creationId xmlns:a16="http://schemas.microsoft.com/office/drawing/2014/main" id="{E6562E12-B8B0-877D-3355-09375BD23871}"/>
              </a:ext>
            </a:extLst>
          </p:cNvPr>
          <p:cNvSpPr txBox="1"/>
          <p:nvPr/>
        </p:nvSpPr>
        <p:spPr>
          <a:xfrm>
            <a:off x="782087" y="1882658"/>
            <a:ext cx="4212312" cy="590931"/>
          </a:xfrm>
          <a:prstGeom prst="rect">
            <a:avLst/>
          </a:prstGeom>
          <a:noFill/>
        </p:spPr>
        <p:txBody>
          <a:bodyPr wrap="square">
            <a:spAutoFit/>
          </a:bodyPr>
          <a:lstStyle/>
          <a:p>
            <a:pPr lvl="1" algn="l" defTabSz="533400">
              <a:lnSpc>
                <a:spcPct val="90000"/>
              </a:lnSpc>
              <a:spcBef>
                <a:spcPct val="0"/>
              </a:spcBef>
              <a:spcAft>
                <a:spcPct val="15000"/>
              </a:spcAft>
            </a:pPr>
            <a:r>
              <a:rPr lang="en-US" sz="1200" kern="1200" dirty="0">
                <a:latin typeface="Arial" panose="020B0604020202020204" pitchFamily="34" charset="0"/>
                <a:cs typeface="Arial" panose="020B0604020202020204" pitchFamily="34" charset="0"/>
              </a:rPr>
              <a:t>First,</a:t>
            </a:r>
            <a:r>
              <a:rPr lang="en-US" sz="1200" kern="1200" spc="-64"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Last,</a:t>
            </a:r>
            <a:r>
              <a:rPr lang="en-US" sz="1200" kern="1200" spc="11"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and</a:t>
            </a:r>
            <a:r>
              <a:rPr lang="en-US" sz="1200" kern="1200" spc="-2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Middle</a:t>
            </a:r>
            <a:r>
              <a:rPr lang="en-US" sz="1200" kern="1200" spc="-56"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Name</a:t>
            </a:r>
            <a:r>
              <a:rPr lang="en-US" sz="1200" kern="1200" spc="15"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fields</a:t>
            </a:r>
            <a:r>
              <a:rPr lang="en-US" sz="1200" kern="1200" spc="-49"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will</a:t>
            </a:r>
            <a:r>
              <a:rPr lang="en-US" sz="1200" kern="1200" spc="-30" dirty="0">
                <a:latin typeface="Arial" panose="020B0604020202020204" pitchFamily="34" charset="0"/>
                <a:cs typeface="Arial" panose="020B0604020202020204" pitchFamily="34" charset="0"/>
              </a:rPr>
              <a:t> </a:t>
            </a:r>
            <a:r>
              <a:rPr lang="en-US" sz="1200" kern="1200" spc="-8" dirty="0">
                <a:latin typeface="Arial" panose="020B0604020202020204" pitchFamily="34" charset="0"/>
                <a:cs typeface="Arial" panose="020B0604020202020204" pitchFamily="34" charset="0"/>
              </a:rPr>
              <a:t>populate. Note: Student information, including special populations, syncs with CTE’s Data Portal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5">
            <a:extLst>
              <a:ext uri="{FF2B5EF4-FFF2-40B4-BE49-F238E27FC236}">
                <a16:creationId xmlns:a16="http://schemas.microsoft.com/office/drawing/2014/main" id="{80093E3D-4BE8-A084-73C7-59D291848365}"/>
              </a:ext>
            </a:extLst>
          </p:cNvPr>
          <p:cNvSpPr/>
          <p:nvPr/>
        </p:nvSpPr>
        <p:spPr>
          <a:xfrm>
            <a:off x="319186" y="834463"/>
            <a:ext cx="662939" cy="1213706"/>
          </a:xfrm>
          <a:custGeom>
            <a:avLst/>
            <a:gdLst>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41960 w 883920"/>
              <a:gd name="connsiteY5" fmla="*/ 441959 h 1152489"/>
              <a:gd name="connsiteX6" fmla="*/ 883920 w 883920"/>
              <a:gd name="connsiteY6" fmla="*/ 0 h 1152489"/>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51127 w 883920"/>
              <a:gd name="connsiteY5" fmla="*/ 324448 h 1152489"/>
              <a:gd name="connsiteX6" fmla="*/ 883920 w 883920"/>
              <a:gd name="connsiteY6" fmla="*/ 0 h 11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152489">
                <a:moveTo>
                  <a:pt x="883920" y="0"/>
                </a:moveTo>
                <a:lnTo>
                  <a:pt x="883920" y="828040"/>
                </a:lnTo>
                <a:lnTo>
                  <a:pt x="441961" y="1152489"/>
                </a:lnTo>
                <a:lnTo>
                  <a:pt x="0" y="828040"/>
                </a:lnTo>
                <a:lnTo>
                  <a:pt x="0" y="0"/>
                </a:lnTo>
                <a:lnTo>
                  <a:pt x="451127" y="324448"/>
                </a:lnTo>
                <a:lnTo>
                  <a:pt x="883920" y="0"/>
                </a:lnTo>
                <a:close/>
              </a:path>
            </a:pathLst>
          </a:custGeom>
          <a:solidFill>
            <a:srgbClr val="002D72"/>
          </a:solidFill>
          <a:ln w="12700">
            <a:solidFill>
              <a:schemeClr val="tx1"/>
            </a:solidFill>
          </a:ln>
        </p:spPr>
        <p:txBody>
          <a:bodyPr wrap="square" lIns="0" tIns="0" rIns="0" bIns="0" rtlCol="0"/>
          <a:lstStyle/>
          <a:p>
            <a:endParaRPr dirty="0"/>
          </a:p>
        </p:txBody>
      </p:sp>
      <p:sp>
        <p:nvSpPr>
          <p:cNvPr id="4" name="TextBox 3">
            <a:extLst>
              <a:ext uri="{FF2B5EF4-FFF2-40B4-BE49-F238E27FC236}">
                <a16:creationId xmlns:a16="http://schemas.microsoft.com/office/drawing/2014/main" id="{967E13C8-5F26-6CB7-BD4E-4B26AD0A6A8C}"/>
              </a:ext>
            </a:extLst>
          </p:cNvPr>
          <p:cNvSpPr txBox="1"/>
          <p:nvPr/>
        </p:nvSpPr>
        <p:spPr>
          <a:xfrm>
            <a:off x="533400" y="133350"/>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Delete Student Registration</a:t>
            </a:r>
            <a:endParaRPr lang="en-US" sz="3200" b="1" dirty="0"/>
          </a:p>
        </p:txBody>
      </p:sp>
      <p:pic>
        <p:nvPicPr>
          <p:cNvPr id="5" name="Picture 4">
            <a:extLst>
              <a:ext uri="{FF2B5EF4-FFF2-40B4-BE49-F238E27FC236}">
                <a16:creationId xmlns:a16="http://schemas.microsoft.com/office/drawing/2014/main" id="{6A5388BD-67FD-ABA0-DD39-CD9894D82D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558667"/>
            <a:ext cx="38105" cy="4553585"/>
          </a:xfrm>
          <a:prstGeom prst="rect">
            <a:avLst/>
          </a:prstGeom>
        </p:spPr>
      </p:pic>
      <p:sp>
        <p:nvSpPr>
          <p:cNvPr id="54" name="Freeform: Shape 53">
            <a:extLst>
              <a:ext uri="{FF2B5EF4-FFF2-40B4-BE49-F238E27FC236}">
                <a16:creationId xmlns:a16="http://schemas.microsoft.com/office/drawing/2014/main" id="{F7D5AF14-0A7F-5D48-BC2B-BF6123411A9B}"/>
              </a:ext>
            </a:extLst>
          </p:cNvPr>
          <p:cNvSpPr/>
          <p:nvPr/>
        </p:nvSpPr>
        <p:spPr>
          <a:xfrm>
            <a:off x="990598" y="834464"/>
            <a:ext cx="4515658" cy="887727"/>
          </a:xfrm>
          <a:custGeom>
            <a:avLst/>
            <a:gdLst>
              <a:gd name="connsiteX0" fmla="*/ 149797 w 898766"/>
              <a:gd name="connsiteY0" fmla="*/ 0 h 4304842"/>
              <a:gd name="connsiteX1" fmla="*/ 748969 w 898766"/>
              <a:gd name="connsiteY1" fmla="*/ 0 h 4304842"/>
              <a:gd name="connsiteX2" fmla="*/ 898766 w 898766"/>
              <a:gd name="connsiteY2" fmla="*/ 149797 h 4304842"/>
              <a:gd name="connsiteX3" fmla="*/ 898766 w 898766"/>
              <a:gd name="connsiteY3" fmla="*/ 4304842 h 4304842"/>
              <a:gd name="connsiteX4" fmla="*/ 898766 w 898766"/>
              <a:gd name="connsiteY4" fmla="*/ 4304842 h 4304842"/>
              <a:gd name="connsiteX5" fmla="*/ 0 w 898766"/>
              <a:gd name="connsiteY5" fmla="*/ 4304842 h 4304842"/>
              <a:gd name="connsiteX6" fmla="*/ 0 w 898766"/>
              <a:gd name="connsiteY6" fmla="*/ 4304842 h 4304842"/>
              <a:gd name="connsiteX7" fmla="*/ 0 w 898766"/>
              <a:gd name="connsiteY7" fmla="*/ 149797 h 4304842"/>
              <a:gd name="connsiteX8" fmla="*/ 149797 w 898766"/>
              <a:gd name="connsiteY8" fmla="*/ 0 h 430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8766" h="4304842">
                <a:moveTo>
                  <a:pt x="898766" y="717486"/>
                </a:moveTo>
                <a:lnTo>
                  <a:pt x="898766" y="3587356"/>
                </a:lnTo>
                <a:cubicBezTo>
                  <a:pt x="898766" y="3983614"/>
                  <a:pt x="884764" y="4304842"/>
                  <a:pt x="867491" y="4304842"/>
                </a:cubicBezTo>
                <a:lnTo>
                  <a:pt x="0" y="4304842"/>
                </a:lnTo>
                <a:lnTo>
                  <a:pt x="0" y="4304842"/>
                </a:lnTo>
                <a:lnTo>
                  <a:pt x="0" y="0"/>
                </a:lnTo>
                <a:lnTo>
                  <a:pt x="0" y="0"/>
                </a:lnTo>
                <a:lnTo>
                  <a:pt x="867491" y="0"/>
                </a:lnTo>
                <a:cubicBezTo>
                  <a:pt x="884764" y="0"/>
                  <a:pt x="898766" y="321228"/>
                  <a:pt x="898766" y="717486"/>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4" tIns="51494" rIns="51494" bIns="51495" numCol="1" spcCol="1270" anchor="ctr" anchorCtr="0">
            <a:noAutofit/>
          </a:bodyPr>
          <a:lstStyle/>
          <a:p>
            <a:pPr lvl="1" algn="l" defTabSz="533400">
              <a:lnSpc>
                <a:spcPct val="90000"/>
              </a:lnSpc>
              <a:spcBef>
                <a:spcPct val="0"/>
              </a:spcBef>
              <a:spcAft>
                <a:spcPct val="15000"/>
              </a:spcAft>
            </a:pPr>
            <a:r>
              <a:rPr lang="en-US" sz="1200" dirty="0">
                <a:latin typeface="Arial" panose="020B0604020202020204" pitchFamily="34" charset="0"/>
                <a:cs typeface="Arial" panose="020B0604020202020204" pitchFamily="34" charset="0"/>
              </a:rPr>
              <a:t>On</a:t>
            </a:r>
            <a:r>
              <a:rPr lang="en-US" sz="1200" spc="4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1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grid</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under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your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Registration</a:t>
            </a:r>
            <a:r>
              <a:rPr lang="en-US" sz="1200" spc="-9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tab,</a:t>
            </a:r>
            <a:r>
              <a:rPr lang="en-US" sz="1200" spc="-5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find</a:t>
            </a:r>
            <a:r>
              <a:rPr lang="en-US" sz="1200" spc="-2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student</a:t>
            </a:r>
            <a:r>
              <a:rPr lang="en-US" sz="1200" spc="-3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row</a:t>
            </a:r>
            <a:r>
              <a:rPr lang="en-US" sz="1200" spc="-79" dirty="0">
                <a:latin typeface="Arial" panose="020B0604020202020204" pitchFamily="34" charset="0"/>
                <a:cs typeface="Arial" panose="020B0604020202020204" pitchFamily="34" charset="0"/>
              </a:rPr>
              <a:t> </a:t>
            </a:r>
            <a:r>
              <a:rPr lang="en-US" sz="1200" spc="-19" dirty="0">
                <a:latin typeface="Arial" panose="020B0604020202020204" pitchFamily="34" charset="0"/>
                <a:cs typeface="Arial" panose="020B0604020202020204" pitchFamily="34" charset="0"/>
              </a:rPr>
              <a:t>and </a:t>
            </a:r>
            <a:r>
              <a:rPr lang="en-US" sz="1200" dirty="0">
                <a:latin typeface="Arial" panose="020B0604020202020204" pitchFamily="34" charset="0"/>
                <a:cs typeface="Arial" panose="020B0604020202020204" pitchFamily="34" charset="0"/>
              </a:rPr>
              <a:t>click</a:t>
            </a:r>
            <a:r>
              <a:rPr lang="en-US" sz="1200" spc="68"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6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box</a:t>
            </a:r>
            <a:r>
              <a:rPr lang="en-US" sz="1200" spc="-4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at</a:t>
            </a:r>
            <a:r>
              <a:rPr lang="en-US" sz="1200" spc="2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beginning</a:t>
            </a:r>
            <a:r>
              <a:rPr lang="en-US" sz="1200" spc="-9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of row</a:t>
            </a:r>
            <a:endParaRPr lang="en-US" sz="1200" kern="1200"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Row will highlight in yellow</a:t>
            </a:r>
            <a:endParaRPr lang="en-US" sz="1200" kern="1200" spc="-19"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spc="-19" dirty="0">
                <a:latin typeface="Arial" panose="020B0604020202020204" pitchFamily="34" charset="0"/>
                <a:cs typeface="Arial" panose="020B0604020202020204" pitchFamily="34" charset="0"/>
              </a:rPr>
              <a:t>You can select multiple students</a:t>
            </a:r>
            <a:endParaRPr lang="en-US" sz="1200" kern="1200" dirty="0">
              <a:latin typeface="Arial" panose="020B0604020202020204" pitchFamily="34" charset="0"/>
              <a:cs typeface="Arial" panose="020B0604020202020204" pitchFamily="34" charset="0"/>
            </a:endParaRPr>
          </a:p>
        </p:txBody>
      </p:sp>
      <p:sp>
        <p:nvSpPr>
          <p:cNvPr id="9" name="object 8">
            <a:extLst>
              <a:ext uri="{FF2B5EF4-FFF2-40B4-BE49-F238E27FC236}">
                <a16:creationId xmlns:a16="http://schemas.microsoft.com/office/drawing/2014/main" id="{C27565BB-7928-6664-7E62-C8BE446B4D3C}"/>
              </a:ext>
            </a:extLst>
          </p:cNvPr>
          <p:cNvSpPr txBox="1"/>
          <p:nvPr/>
        </p:nvSpPr>
        <p:spPr>
          <a:xfrm>
            <a:off x="518961" y="1391134"/>
            <a:ext cx="323471" cy="131767"/>
          </a:xfrm>
          <a:prstGeom prst="rect">
            <a:avLst/>
          </a:prstGeom>
        </p:spPr>
        <p:txBody>
          <a:bodyPr vert="horz" wrap="square" lIns="0" tIns="8573" rIns="0" bIns="0" rtlCol="0">
            <a:spAutoFit/>
          </a:bodyPr>
          <a:lstStyle/>
          <a:p>
            <a:pPr marL="9525">
              <a:spcBef>
                <a:spcPts val="68"/>
              </a:spcBef>
            </a:pPr>
            <a:r>
              <a:rPr sz="800" b="1" spc="-15" dirty="0">
                <a:solidFill>
                  <a:srgbClr val="FFFFFF"/>
                </a:solidFill>
                <a:latin typeface="Montserrat" pitchFamily="2" charset="0"/>
                <a:cs typeface="Calibri"/>
              </a:rPr>
              <a:t>F</a:t>
            </a:r>
            <a:r>
              <a:rPr lang="en-US" sz="800" b="1" spc="-15" dirty="0">
                <a:solidFill>
                  <a:srgbClr val="FFFFFF"/>
                </a:solidFill>
                <a:latin typeface="Montserrat" pitchFamily="2" charset="0"/>
                <a:cs typeface="Calibri"/>
              </a:rPr>
              <a:t>ind</a:t>
            </a:r>
            <a:endParaRPr sz="800" dirty="0">
              <a:latin typeface="Montserrat" pitchFamily="2" charset="0"/>
              <a:cs typeface="Calibri"/>
            </a:endParaRPr>
          </a:p>
        </p:txBody>
      </p:sp>
      <p:sp>
        <p:nvSpPr>
          <p:cNvPr id="13" name="object 12">
            <a:extLst>
              <a:ext uri="{FF2B5EF4-FFF2-40B4-BE49-F238E27FC236}">
                <a16:creationId xmlns:a16="http://schemas.microsoft.com/office/drawing/2014/main" id="{8C9A5D56-4571-EB7E-48A2-A6FAC26C2894}"/>
              </a:ext>
            </a:extLst>
          </p:cNvPr>
          <p:cNvSpPr/>
          <p:nvPr/>
        </p:nvSpPr>
        <p:spPr>
          <a:xfrm>
            <a:off x="327657" y="1981267"/>
            <a:ext cx="662939" cy="952500"/>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solidFill>
            <a:srgbClr val="910048"/>
          </a:solidFill>
          <a:ln w="12700">
            <a:solidFill>
              <a:schemeClr val="tx1"/>
            </a:solidFill>
          </a:ln>
        </p:spPr>
        <p:txBody>
          <a:bodyPr wrap="square" lIns="0" tIns="0" rIns="0" bIns="0" rtlCol="0"/>
          <a:lstStyle/>
          <a:p>
            <a:endParaRPr/>
          </a:p>
        </p:txBody>
      </p:sp>
      <p:sp>
        <p:nvSpPr>
          <p:cNvPr id="15" name="object 14">
            <a:extLst>
              <a:ext uri="{FF2B5EF4-FFF2-40B4-BE49-F238E27FC236}">
                <a16:creationId xmlns:a16="http://schemas.microsoft.com/office/drawing/2014/main" id="{3DFC5FCE-FA31-57FF-CE7F-D5A584DD1154}"/>
              </a:ext>
            </a:extLst>
          </p:cNvPr>
          <p:cNvSpPr txBox="1"/>
          <p:nvPr/>
        </p:nvSpPr>
        <p:spPr>
          <a:xfrm>
            <a:off x="466073" y="2425480"/>
            <a:ext cx="369166"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Delete</a:t>
            </a:r>
            <a:endParaRPr sz="800" dirty="0">
              <a:latin typeface="Montserrat" pitchFamily="2" charset="0"/>
              <a:cs typeface="Calibri"/>
            </a:endParaRPr>
          </a:p>
        </p:txBody>
      </p:sp>
      <p:sp>
        <p:nvSpPr>
          <p:cNvPr id="16" name="object 15">
            <a:extLst>
              <a:ext uri="{FF2B5EF4-FFF2-40B4-BE49-F238E27FC236}">
                <a16:creationId xmlns:a16="http://schemas.microsoft.com/office/drawing/2014/main" id="{C5792F14-A85C-D16C-A032-18CEF241AA4E}"/>
              </a:ext>
            </a:extLst>
          </p:cNvPr>
          <p:cNvSpPr/>
          <p:nvPr/>
        </p:nvSpPr>
        <p:spPr>
          <a:xfrm>
            <a:off x="990597" y="1981268"/>
            <a:ext cx="4515659"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700">
            <a:solidFill>
              <a:schemeClr val="tx1"/>
            </a:solidFill>
          </a:ln>
        </p:spPr>
        <p:txBody>
          <a:bodyPr wrap="square" lIns="0" tIns="0" rIns="0" bIns="0" rtlCol="0"/>
          <a:lstStyle/>
          <a:p>
            <a:endParaRPr/>
          </a:p>
        </p:txBody>
      </p:sp>
      <p:sp>
        <p:nvSpPr>
          <p:cNvPr id="17" name="object 16">
            <a:extLst>
              <a:ext uri="{FF2B5EF4-FFF2-40B4-BE49-F238E27FC236}">
                <a16:creationId xmlns:a16="http://schemas.microsoft.com/office/drawing/2014/main" id="{07F02F11-5135-E962-CF85-6C2D664A3ACE}"/>
              </a:ext>
            </a:extLst>
          </p:cNvPr>
          <p:cNvSpPr txBox="1"/>
          <p:nvPr/>
        </p:nvSpPr>
        <p:spPr>
          <a:xfrm>
            <a:off x="1061651" y="2171923"/>
            <a:ext cx="2457926" cy="194284"/>
          </a:xfrm>
          <a:prstGeom prst="rect">
            <a:avLst/>
          </a:prstGeom>
        </p:spPr>
        <p:txBody>
          <a:bodyPr vert="horz" wrap="square" lIns="0" tIns="9525" rIns="0" bIns="0" rtlCol="0">
            <a:spAutoFit/>
          </a:bodyPr>
          <a:lstStyle/>
          <a:p>
            <a:pPr marL="9525">
              <a:spcBef>
                <a:spcPts val="75"/>
              </a:spcBef>
            </a:pPr>
            <a:r>
              <a:rPr sz="1200" dirty="0">
                <a:latin typeface="Arial" panose="020B0604020202020204" pitchFamily="34" charset="0"/>
                <a:cs typeface="Arial" panose="020B0604020202020204" pitchFamily="34" charset="0"/>
              </a:rPr>
              <a:t>Click</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a:t>
            </a:r>
            <a:r>
              <a:rPr sz="1200" spc="-8" dirty="0">
                <a:latin typeface="Arial" panose="020B0604020202020204" pitchFamily="34" charset="0"/>
                <a:cs typeface="Arial" panose="020B0604020202020204" pitchFamily="34" charset="0"/>
              </a:rPr>
              <a:t> Selected”</a:t>
            </a:r>
            <a:r>
              <a:rPr sz="1200" spc="-34"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link</a:t>
            </a:r>
            <a:endParaRPr sz="1200" dirty="0">
              <a:latin typeface="Arial" panose="020B0604020202020204" pitchFamily="34" charset="0"/>
              <a:cs typeface="Arial" panose="020B0604020202020204" pitchFamily="34" charset="0"/>
            </a:endParaRPr>
          </a:p>
        </p:txBody>
      </p:sp>
      <p:sp>
        <p:nvSpPr>
          <p:cNvPr id="19" name="object 18">
            <a:extLst>
              <a:ext uri="{FF2B5EF4-FFF2-40B4-BE49-F238E27FC236}">
                <a16:creationId xmlns:a16="http://schemas.microsoft.com/office/drawing/2014/main" id="{38F7242C-65D9-7B57-CFA5-021AED1CBF7B}"/>
              </a:ext>
            </a:extLst>
          </p:cNvPr>
          <p:cNvSpPr/>
          <p:nvPr/>
        </p:nvSpPr>
        <p:spPr>
          <a:xfrm>
            <a:off x="327657" y="2868045"/>
            <a:ext cx="662939" cy="926782"/>
          </a:xfrm>
          <a:custGeom>
            <a:avLst/>
            <a:gdLst/>
            <a:ahLst/>
            <a:cxnLst/>
            <a:rect l="l" t="t" r="r" b="b"/>
            <a:pathLst>
              <a:path w="883920" h="1259839">
                <a:moveTo>
                  <a:pt x="883920" y="0"/>
                </a:moveTo>
                <a:lnTo>
                  <a:pt x="441960" y="441959"/>
                </a:lnTo>
                <a:lnTo>
                  <a:pt x="0" y="0"/>
                </a:lnTo>
                <a:lnTo>
                  <a:pt x="0" y="817880"/>
                </a:lnTo>
                <a:lnTo>
                  <a:pt x="441960" y="1259840"/>
                </a:lnTo>
                <a:lnTo>
                  <a:pt x="883920" y="817880"/>
                </a:lnTo>
                <a:lnTo>
                  <a:pt x="883920" y="0"/>
                </a:lnTo>
                <a:close/>
              </a:path>
            </a:pathLst>
          </a:custGeom>
          <a:solidFill>
            <a:srgbClr val="CB6015"/>
          </a:solidFill>
          <a:ln w="12700">
            <a:solidFill>
              <a:schemeClr val="tx1"/>
            </a:solidFill>
          </a:ln>
        </p:spPr>
        <p:txBody>
          <a:bodyPr wrap="square" lIns="0" tIns="0" rIns="0" bIns="0" rtlCol="0"/>
          <a:lstStyle/>
          <a:p>
            <a:endParaRPr/>
          </a:p>
        </p:txBody>
      </p:sp>
      <p:sp>
        <p:nvSpPr>
          <p:cNvPr id="21" name="object 20">
            <a:extLst>
              <a:ext uri="{FF2B5EF4-FFF2-40B4-BE49-F238E27FC236}">
                <a16:creationId xmlns:a16="http://schemas.microsoft.com/office/drawing/2014/main" id="{C98715CB-3F86-2F0C-4C98-0F3750B16611}"/>
              </a:ext>
            </a:extLst>
          </p:cNvPr>
          <p:cNvSpPr txBox="1"/>
          <p:nvPr/>
        </p:nvSpPr>
        <p:spPr>
          <a:xfrm>
            <a:off x="506356" y="3297437"/>
            <a:ext cx="317658"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Click</a:t>
            </a:r>
            <a:endParaRPr lang="en-US" sz="800" dirty="0">
              <a:latin typeface="Montserrat" pitchFamily="2" charset="0"/>
              <a:cs typeface="Calibri"/>
            </a:endParaRPr>
          </a:p>
        </p:txBody>
      </p:sp>
      <p:sp>
        <p:nvSpPr>
          <p:cNvPr id="22" name="object 21">
            <a:extLst>
              <a:ext uri="{FF2B5EF4-FFF2-40B4-BE49-F238E27FC236}">
                <a16:creationId xmlns:a16="http://schemas.microsoft.com/office/drawing/2014/main" id="{655C9297-86E5-E355-AE8D-CF471854BE98}"/>
              </a:ext>
            </a:extLst>
          </p:cNvPr>
          <p:cNvSpPr/>
          <p:nvPr/>
        </p:nvSpPr>
        <p:spPr>
          <a:xfrm>
            <a:off x="990597" y="2868045"/>
            <a:ext cx="4515659"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23" name="object 22">
            <a:extLst>
              <a:ext uri="{FF2B5EF4-FFF2-40B4-BE49-F238E27FC236}">
                <a16:creationId xmlns:a16="http://schemas.microsoft.com/office/drawing/2014/main" id="{F3E7463A-06B5-6EE6-AD79-14A9A4DDABB8}"/>
              </a:ext>
            </a:extLst>
          </p:cNvPr>
          <p:cNvSpPr txBox="1"/>
          <p:nvPr/>
        </p:nvSpPr>
        <p:spPr>
          <a:xfrm>
            <a:off x="1061650" y="2908147"/>
            <a:ext cx="4373555" cy="528030"/>
          </a:xfrm>
          <a:prstGeom prst="rect">
            <a:avLst/>
          </a:prstGeom>
        </p:spPr>
        <p:txBody>
          <a:bodyPr vert="horz" wrap="square" lIns="0" tIns="27623" rIns="0" bIns="0" rtlCol="0">
            <a:spAutoFit/>
          </a:bodyPr>
          <a:lstStyle/>
          <a:p>
            <a:pPr marL="9525" marR="3810" algn="l">
              <a:lnSpc>
                <a:spcPts val="1320"/>
              </a:lnSpc>
              <a:spcBef>
                <a:spcPts val="217"/>
              </a:spcBef>
            </a:pPr>
            <a:r>
              <a:rPr sz="1200" dirty="0">
                <a:latin typeface="Arial" panose="020B0604020202020204" pitchFamily="34" charset="0"/>
                <a:cs typeface="Arial" panose="020B0604020202020204" pitchFamily="34" charset="0"/>
              </a:rPr>
              <a:t>Pop-up</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window</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appear;</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red</a:t>
            </a:r>
            <a:r>
              <a:rPr sz="1200" spc="-2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“Yes”</a:t>
            </a:r>
            <a:r>
              <a:rPr sz="1200" spc="6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button</a:t>
            </a:r>
            <a:r>
              <a:rPr sz="1200" spc="-2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5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Delete </a:t>
            </a:r>
            <a:r>
              <a:rPr sz="1200" dirty="0">
                <a:latin typeface="Arial" panose="020B0604020202020204" pitchFamily="34" charset="0"/>
                <a:cs typeface="Arial" panose="020B0604020202020204" pitchFamily="34" charset="0"/>
              </a:rPr>
              <a:t>Confirmation;</a:t>
            </a:r>
            <a:r>
              <a:rPr sz="1200" spc="-94"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1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green</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“OK”</a:t>
            </a:r>
            <a:r>
              <a:rPr sz="1200" spc="10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Information</a:t>
            </a:r>
            <a:r>
              <a:rPr sz="1200" spc="-105"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Message</a:t>
            </a:r>
            <a:endParaRPr sz="1200" dirty="0">
              <a:latin typeface="Arial" panose="020B0604020202020204" pitchFamily="34" charset="0"/>
              <a:cs typeface="Arial" panose="020B0604020202020204" pitchFamily="34" charset="0"/>
            </a:endParaRPr>
          </a:p>
        </p:txBody>
      </p:sp>
      <p:grpSp>
        <p:nvGrpSpPr>
          <p:cNvPr id="24" name="object 23">
            <a:extLst>
              <a:ext uri="{FF2B5EF4-FFF2-40B4-BE49-F238E27FC236}">
                <a16:creationId xmlns:a16="http://schemas.microsoft.com/office/drawing/2014/main" id="{C3A4D224-2811-2BE6-2E8E-22FD06FA4810}"/>
              </a:ext>
            </a:extLst>
          </p:cNvPr>
          <p:cNvGrpSpPr/>
          <p:nvPr/>
        </p:nvGrpSpPr>
        <p:grpSpPr>
          <a:xfrm>
            <a:off x="322895" y="3723390"/>
            <a:ext cx="672464" cy="944880"/>
            <a:chOff x="5027929" y="3930650"/>
            <a:chExt cx="896619" cy="1282700"/>
          </a:xfrm>
          <a:solidFill>
            <a:srgbClr val="002D72"/>
          </a:solidFill>
        </p:grpSpPr>
        <p:sp>
          <p:nvSpPr>
            <p:cNvPr id="25" name="object 24">
              <a:extLst>
                <a:ext uri="{FF2B5EF4-FFF2-40B4-BE49-F238E27FC236}">
                  <a16:creationId xmlns:a16="http://schemas.microsoft.com/office/drawing/2014/main" id="{DFCB364D-AAF2-7D98-CA07-F7DA546B7D70}"/>
                </a:ext>
              </a:extLst>
            </p:cNvPr>
            <p:cNvSpPr/>
            <p:nvPr/>
          </p:nvSpPr>
          <p:spPr>
            <a:xfrm>
              <a:off x="5034279" y="3937000"/>
              <a:ext cx="883919" cy="1270000"/>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grpFill/>
            <a:ln w="12700">
              <a:solidFill>
                <a:schemeClr val="tx1"/>
              </a:solidFill>
            </a:ln>
          </p:spPr>
          <p:txBody>
            <a:bodyPr wrap="square" lIns="0" tIns="0" rIns="0" bIns="0" rtlCol="0"/>
            <a:lstStyle/>
            <a:p>
              <a:endParaRPr/>
            </a:p>
          </p:txBody>
        </p:sp>
        <p:sp>
          <p:nvSpPr>
            <p:cNvPr id="26" name="object 25">
              <a:extLst>
                <a:ext uri="{FF2B5EF4-FFF2-40B4-BE49-F238E27FC236}">
                  <a16:creationId xmlns:a16="http://schemas.microsoft.com/office/drawing/2014/main" id="{23F64254-FA1A-EB07-6279-6DDC8233C8E2}"/>
                </a:ext>
              </a:extLst>
            </p:cNvPr>
            <p:cNvSpPr/>
            <p:nvPr/>
          </p:nvSpPr>
          <p:spPr>
            <a:xfrm>
              <a:off x="5034279" y="3937000"/>
              <a:ext cx="883919" cy="1270000"/>
            </a:xfrm>
            <a:custGeom>
              <a:avLst/>
              <a:gdLst/>
              <a:ahLst/>
              <a:cxnLst/>
              <a:rect l="l" t="t" r="r" b="b"/>
              <a:pathLst>
                <a:path w="883920" h="1270000">
                  <a:moveTo>
                    <a:pt x="883920" y="0"/>
                  </a:moveTo>
                  <a:lnTo>
                    <a:pt x="883920" y="828040"/>
                  </a:lnTo>
                  <a:lnTo>
                    <a:pt x="441960" y="1270000"/>
                  </a:lnTo>
                  <a:lnTo>
                    <a:pt x="0" y="828040"/>
                  </a:lnTo>
                  <a:lnTo>
                    <a:pt x="0" y="0"/>
                  </a:lnTo>
                  <a:lnTo>
                    <a:pt x="441960" y="441959"/>
                  </a:lnTo>
                  <a:lnTo>
                    <a:pt x="883920" y="0"/>
                  </a:lnTo>
                  <a:close/>
                </a:path>
              </a:pathLst>
            </a:custGeom>
            <a:grpFill/>
            <a:ln w="12700">
              <a:solidFill>
                <a:schemeClr val="tx1"/>
              </a:solidFill>
            </a:ln>
          </p:spPr>
          <p:txBody>
            <a:bodyPr wrap="square" lIns="0" tIns="0" rIns="0" bIns="0" rtlCol="0"/>
            <a:lstStyle/>
            <a:p>
              <a:endParaRPr/>
            </a:p>
          </p:txBody>
        </p:sp>
      </p:grpSp>
      <p:sp>
        <p:nvSpPr>
          <p:cNvPr id="27" name="object 26">
            <a:extLst>
              <a:ext uri="{FF2B5EF4-FFF2-40B4-BE49-F238E27FC236}">
                <a16:creationId xmlns:a16="http://schemas.microsoft.com/office/drawing/2014/main" id="{8D2BF8A0-1577-069A-60C1-1F5CAF57AFEF}"/>
              </a:ext>
            </a:extLst>
          </p:cNvPr>
          <p:cNvSpPr txBox="1"/>
          <p:nvPr/>
        </p:nvSpPr>
        <p:spPr>
          <a:xfrm>
            <a:off x="416783" y="4100380"/>
            <a:ext cx="484686" cy="253916"/>
          </a:xfrm>
          <a:prstGeom prst="rect">
            <a:avLst/>
          </a:prstGeom>
        </p:spPr>
        <p:txBody>
          <a:bodyPr vert="horz" wrap="square" lIns="0" tIns="22860" rIns="0" bIns="0" rtlCol="0">
            <a:spAutoFit/>
          </a:bodyPr>
          <a:lstStyle/>
          <a:p>
            <a:pPr marL="77629" marR="3810" indent="-68580" algn="ctr">
              <a:lnSpc>
                <a:spcPts val="840"/>
              </a:lnSpc>
              <a:spcBef>
                <a:spcPts val="180"/>
              </a:spcBef>
            </a:pPr>
            <a:r>
              <a:rPr lang="en-US" sz="800" b="1" spc="-15" dirty="0">
                <a:solidFill>
                  <a:srgbClr val="FFFFFF"/>
                </a:solidFill>
                <a:latin typeface="Montserrat" pitchFamily="2" charset="0"/>
                <a:cs typeface="Calibri"/>
              </a:rPr>
              <a:t>Return</a:t>
            </a:r>
            <a:r>
              <a:rPr lang="en-US" sz="800" b="1" spc="-38" dirty="0">
                <a:solidFill>
                  <a:srgbClr val="FFFFFF"/>
                </a:solidFill>
                <a:latin typeface="Montserrat" pitchFamily="2" charset="0"/>
                <a:cs typeface="Calibri"/>
              </a:rPr>
              <a:t>/</a:t>
            </a:r>
            <a:endParaRPr lang="en-US" sz="800" b="1" spc="-8" dirty="0">
              <a:solidFill>
                <a:srgbClr val="FFFFFF"/>
              </a:solidFill>
              <a:latin typeface="Montserrat" pitchFamily="2" charset="0"/>
              <a:cs typeface="Calibri"/>
            </a:endParaRPr>
          </a:p>
          <a:p>
            <a:pPr marL="77629" marR="3810" indent="-68580" algn="ctr">
              <a:lnSpc>
                <a:spcPts val="840"/>
              </a:lnSpc>
              <a:spcBef>
                <a:spcPts val="180"/>
              </a:spcBef>
            </a:pPr>
            <a:r>
              <a:rPr lang="en-US" sz="800" b="1" spc="-8" dirty="0">
                <a:solidFill>
                  <a:srgbClr val="FFFFFF"/>
                </a:solidFill>
                <a:latin typeface="Montserrat" pitchFamily="2" charset="0"/>
                <a:cs typeface="Calibri"/>
              </a:rPr>
              <a:t>Check</a:t>
            </a:r>
            <a:endParaRPr lang="en-US" sz="800" dirty="0">
              <a:latin typeface="Montserrat" pitchFamily="2" charset="0"/>
              <a:cs typeface="Calibri"/>
            </a:endParaRPr>
          </a:p>
        </p:txBody>
      </p:sp>
      <p:sp>
        <p:nvSpPr>
          <p:cNvPr id="28" name="object 27">
            <a:extLst>
              <a:ext uri="{FF2B5EF4-FFF2-40B4-BE49-F238E27FC236}">
                <a16:creationId xmlns:a16="http://schemas.microsoft.com/office/drawing/2014/main" id="{1EFD5AB5-30D9-15A4-D117-155CD1AB6418}"/>
              </a:ext>
            </a:extLst>
          </p:cNvPr>
          <p:cNvSpPr/>
          <p:nvPr/>
        </p:nvSpPr>
        <p:spPr>
          <a:xfrm>
            <a:off x="990598" y="3729105"/>
            <a:ext cx="4515658"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29" name="object 28">
            <a:extLst>
              <a:ext uri="{FF2B5EF4-FFF2-40B4-BE49-F238E27FC236}">
                <a16:creationId xmlns:a16="http://schemas.microsoft.com/office/drawing/2014/main" id="{6F9E7884-CF7D-91F2-D1BA-DD96D7FF343B}"/>
              </a:ext>
            </a:extLst>
          </p:cNvPr>
          <p:cNvSpPr txBox="1"/>
          <p:nvPr/>
        </p:nvSpPr>
        <p:spPr>
          <a:xfrm>
            <a:off x="1061649" y="3834546"/>
            <a:ext cx="4373555" cy="361317"/>
          </a:xfrm>
          <a:prstGeom prst="rect">
            <a:avLst/>
          </a:prstGeom>
        </p:spPr>
        <p:txBody>
          <a:bodyPr vert="horz" wrap="square" lIns="0" tIns="27623" rIns="0" bIns="0" rtlCol="0">
            <a:spAutoFit/>
          </a:bodyPr>
          <a:lstStyle/>
          <a:p>
            <a:pPr marL="9525" marR="3810">
              <a:lnSpc>
                <a:spcPts val="1320"/>
              </a:lnSpc>
              <a:spcBef>
                <a:spcPts val="217"/>
              </a:spcBef>
            </a:pPr>
            <a:r>
              <a:rPr sz="1200" dirty="0">
                <a:latin typeface="Arial" panose="020B0604020202020204" pitchFamily="34" charset="0"/>
                <a:cs typeface="Arial" panose="020B0604020202020204" pitchFamily="34" charset="0"/>
              </a:rPr>
              <a:t>On</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 Registration</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tab,</a:t>
            </a:r>
            <a:r>
              <a:rPr sz="1200" spc="-7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student</a:t>
            </a:r>
            <a:r>
              <a:rPr lang="en-US" sz="1200" dirty="0">
                <a:latin typeface="Arial" panose="020B0604020202020204" pitchFamily="34" charset="0"/>
                <a:cs typeface="Arial" panose="020B0604020202020204" pitchFamily="34" charset="0"/>
              </a:rPr>
              <a:t>(s)</a:t>
            </a:r>
            <a:r>
              <a:rPr sz="1200" spc="-5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4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deleted</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from</a:t>
            </a:r>
            <a:r>
              <a:rPr sz="1200" spc="-68" dirty="0">
                <a:latin typeface="Arial" panose="020B0604020202020204" pitchFamily="34" charset="0"/>
                <a:cs typeface="Arial" panose="020B0604020202020204" pitchFamily="34" charset="0"/>
              </a:rPr>
              <a:t> </a:t>
            </a:r>
            <a:r>
              <a:rPr sz="1200" spc="-19" dirty="0">
                <a:latin typeface="Arial" panose="020B0604020202020204" pitchFamily="34" charset="0"/>
                <a:cs typeface="Arial" panose="020B0604020202020204" pitchFamily="34" charset="0"/>
              </a:rPr>
              <a:t>the </a:t>
            </a:r>
            <a:r>
              <a:rPr sz="1200" spc="-8" dirty="0">
                <a:latin typeface="Arial" panose="020B0604020202020204" pitchFamily="34" charset="0"/>
                <a:cs typeface="Arial" panose="020B0604020202020204" pitchFamily="34" charset="0"/>
              </a:rPr>
              <a:t>registration</a:t>
            </a:r>
            <a:endParaRPr sz="1200" dirty="0">
              <a:latin typeface="Arial" panose="020B0604020202020204" pitchFamily="34" charset="0"/>
              <a:cs typeface="Arial" panose="020B0604020202020204" pitchFamily="34" charset="0"/>
            </a:endParaRPr>
          </a:p>
        </p:txBody>
      </p:sp>
      <p:sp>
        <p:nvSpPr>
          <p:cNvPr id="53" name="TextBox 52">
            <a:extLst>
              <a:ext uri="{FF2B5EF4-FFF2-40B4-BE49-F238E27FC236}">
                <a16:creationId xmlns:a16="http://schemas.microsoft.com/office/drawing/2014/main" id="{CB269B9D-FF0C-446B-99F3-AFEC1E5C5A0C}"/>
              </a:ext>
            </a:extLst>
          </p:cNvPr>
          <p:cNvSpPr txBox="1"/>
          <p:nvPr/>
        </p:nvSpPr>
        <p:spPr>
          <a:xfrm>
            <a:off x="2163964" y="4444427"/>
            <a:ext cx="4816068" cy="276999"/>
          </a:xfrm>
          <a:prstGeom prst="rect">
            <a:avLst/>
          </a:prstGeom>
          <a:noFill/>
        </p:spPr>
        <p:txBody>
          <a:bodyPr wrap="square">
            <a:spAutoFit/>
          </a:bodyPr>
          <a:lstStyle/>
          <a:p>
            <a:pPr algn="ctr"/>
            <a:r>
              <a:rPr lang="en-US" sz="1200" spc="-8" dirty="0">
                <a:latin typeface="Arial" panose="020B0604020202020204" pitchFamily="34" charset="0"/>
                <a:cs typeface="Arial" panose="020B0604020202020204" pitchFamily="34" charset="0"/>
              </a:rPr>
              <a:t>VIDEO:</a:t>
            </a:r>
            <a:r>
              <a:rPr lang="en-US" sz="1200" spc="49" dirty="0">
                <a:latin typeface="Arial" panose="020B0604020202020204" pitchFamily="34" charset="0"/>
                <a:cs typeface="Arial" panose="020B0604020202020204" pitchFamily="34" charset="0"/>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Delete</a:t>
            </a:r>
            <a:r>
              <a:rPr lang="en-US" sz="1200" u="sng" spc="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a:t>
            </a:r>
            <a:r>
              <a:rPr lang="en-US" sz="12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Single</a:t>
            </a:r>
            <a:r>
              <a:rPr lang="en-US" sz="1200" u="sng" spc="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Student</a:t>
            </a:r>
            <a:r>
              <a:rPr lang="en-US" sz="12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Record</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889DAA39-E904-2DB6-537F-DE91A7B3BDDE}"/>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6" name="object 21">
            <a:extLst>
              <a:ext uri="{FF2B5EF4-FFF2-40B4-BE49-F238E27FC236}">
                <a16:creationId xmlns:a16="http://schemas.microsoft.com/office/drawing/2014/main" id="{5C39358A-5FDE-A178-FF13-062CDFBA2373}"/>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8</a:t>
            </a:fld>
            <a:endParaRPr spc="-25" dirty="0">
              <a:solidFill>
                <a:prstClr val="black"/>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A455E31E-FE19-ECA9-0DC4-2557462C5C0D}"/>
              </a:ext>
            </a:extLst>
          </p:cNvPr>
          <p:cNvPicPr>
            <a:picLocks noChangeAspect="1"/>
          </p:cNvPicPr>
          <p:nvPr/>
        </p:nvPicPr>
        <p:blipFill>
          <a:blip r:embed="rId4"/>
          <a:srcRect l="1012" t="2724" r="260"/>
          <a:stretch/>
        </p:blipFill>
        <p:spPr>
          <a:xfrm>
            <a:off x="5749798" y="1268727"/>
            <a:ext cx="3029620" cy="1241251"/>
          </a:xfrm>
          <a:prstGeom prst="rect">
            <a:avLst/>
          </a:prstGeom>
          <a:ln w="12700">
            <a:solidFill>
              <a:schemeClr val="tx1"/>
            </a:solidFill>
          </a:ln>
          <a:effectLst>
            <a:outerShdw blurRad="292100" dist="139700" dir="2700000" algn="ctr" rotWithShape="0">
              <a:schemeClr val="tx1">
                <a:alpha val="65000"/>
              </a:schemeClr>
            </a:outerShdw>
          </a:effectLst>
        </p:spPr>
      </p:pic>
      <p:pic>
        <p:nvPicPr>
          <p:cNvPr id="8" name="Picture 7">
            <a:extLst>
              <a:ext uri="{FF2B5EF4-FFF2-40B4-BE49-F238E27FC236}">
                <a16:creationId xmlns:a16="http://schemas.microsoft.com/office/drawing/2014/main" id="{14092B7D-AF5B-9E8B-C2F4-87759D8DF15B}"/>
              </a:ext>
            </a:extLst>
          </p:cNvPr>
          <p:cNvPicPr>
            <a:picLocks noChangeAspect="1"/>
          </p:cNvPicPr>
          <p:nvPr/>
        </p:nvPicPr>
        <p:blipFill>
          <a:blip r:embed="rId5"/>
          <a:srcRect l="801" t="3388" r="-1"/>
          <a:stretch/>
        </p:blipFill>
        <p:spPr>
          <a:xfrm>
            <a:off x="5761945" y="2780139"/>
            <a:ext cx="3005325" cy="1298130"/>
          </a:xfrm>
          <a:prstGeom prst="rect">
            <a:avLst/>
          </a:prstGeom>
          <a:ln w="12700">
            <a:solidFill>
              <a:schemeClr val="tx1"/>
            </a:solidFill>
          </a:ln>
          <a:effectLst>
            <a:outerShdw blurRad="292100" dist="139700" dir="2700000" algn="ctr" rotWithShape="0">
              <a:schemeClr val="tx1">
                <a:alpha val="65000"/>
              </a:schemeClr>
            </a:outerShdw>
          </a:effectLst>
        </p:spPr>
      </p:pic>
    </p:spTree>
    <p:extLst>
      <p:ext uri="{BB962C8B-B14F-4D97-AF65-F5344CB8AC3E}">
        <p14:creationId xmlns:p14="http://schemas.microsoft.com/office/powerpoint/2010/main" val="3129064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2B19AD17-9760-1E60-A88D-B25E2724974E}"/>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5" name="object 21">
            <a:extLst>
              <a:ext uri="{FF2B5EF4-FFF2-40B4-BE49-F238E27FC236}">
                <a16:creationId xmlns:a16="http://schemas.microsoft.com/office/drawing/2014/main" id="{1342137D-4C9B-7A5B-8AA5-85428694E1D8}"/>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9</a:t>
            </a:fld>
            <a:endParaRPr spc="-25" dirty="0">
              <a:solidFill>
                <a:prstClr val="black"/>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82AAA2F-37DD-2605-7717-3A942AF1EA13}"/>
              </a:ext>
            </a:extLst>
          </p:cNvPr>
          <p:cNvSpPr txBox="1"/>
          <p:nvPr/>
        </p:nvSpPr>
        <p:spPr>
          <a:xfrm>
            <a:off x="228600" y="2043075"/>
            <a:ext cx="2265785"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FYI</a:t>
            </a:r>
            <a:endParaRPr lang="en-US" sz="3200" b="1" dirty="0"/>
          </a:p>
        </p:txBody>
      </p:sp>
      <p:pic>
        <p:nvPicPr>
          <p:cNvPr id="7" name="Picture 6">
            <a:extLst>
              <a:ext uri="{FF2B5EF4-FFF2-40B4-BE49-F238E27FC236}">
                <a16:creationId xmlns:a16="http://schemas.microsoft.com/office/drawing/2014/main" id="{C77A3B5B-91D2-5EB8-07B8-452E57F9D9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707610"/>
            <a:ext cx="32139" cy="3840480"/>
          </a:xfrm>
          <a:prstGeom prst="rect">
            <a:avLst/>
          </a:prstGeom>
        </p:spPr>
      </p:pic>
      <p:sp>
        <p:nvSpPr>
          <p:cNvPr id="8" name="TextBox 7">
            <a:extLst>
              <a:ext uri="{FF2B5EF4-FFF2-40B4-BE49-F238E27FC236}">
                <a16:creationId xmlns:a16="http://schemas.microsoft.com/office/drawing/2014/main" id="{A551B847-0E4D-964C-E05B-179EB1A60D09}"/>
              </a:ext>
            </a:extLst>
          </p:cNvPr>
          <p:cNvSpPr txBox="1"/>
          <p:nvPr/>
        </p:nvSpPr>
        <p:spPr>
          <a:xfrm>
            <a:off x="3200400" y="719753"/>
            <a:ext cx="5090158" cy="3703993"/>
          </a:xfrm>
          <a:prstGeom prst="roundRect">
            <a:avLst/>
          </a:prstGeom>
          <a:solidFill>
            <a:srgbClr val="002D72"/>
          </a:solidFill>
        </p:spPr>
        <p:txBody>
          <a:bodyPr wrap="square">
            <a:spAutoFit/>
          </a:bodyPr>
          <a:lstStyle/>
          <a:p>
            <a:pPr algn="ctr">
              <a:lnSpc>
                <a:spcPct val="150000"/>
              </a:lnSpc>
            </a:pPr>
            <a:r>
              <a:rPr lang="en-US" sz="2400" dirty="0">
                <a:solidFill>
                  <a:schemeClr val="bg1"/>
                </a:solidFill>
                <a:latin typeface="Arial" panose="020B0604020202020204" pitchFamily="34" charset="0"/>
                <a:cs typeface="Arial" panose="020B0604020202020204" pitchFamily="34" charset="0"/>
              </a:rPr>
              <a:t>Once the student(s) have been registered, the next step is adding the student(s) to a roster. Once added to a roster, you will find the student login information for their TSA on the roster. </a:t>
            </a:r>
          </a:p>
        </p:txBody>
      </p:sp>
    </p:spTree>
    <p:extLst>
      <p:ext uri="{BB962C8B-B14F-4D97-AF65-F5344CB8AC3E}">
        <p14:creationId xmlns:p14="http://schemas.microsoft.com/office/powerpoint/2010/main" val="2368874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7241</TotalTime>
  <Words>731</Words>
  <Application>Microsoft Office PowerPoint</Application>
  <PresentationFormat>On-screen Show (16:9)</PresentationFormat>
  <Paragraphs>86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Cavolini</vt:lpstr>
      <vt:lpstr>Montserrat</vt:lpstr>
      <vt:lpstr>Office Theme</vt:lpstr>
      <vt:lpstr>PowerPoint Presentation</vt:lpstr>
      <vt:lpstr>To avoid multiple errors, please go to the TSA Dashboard Registration tab and click on “Download Available Teachers”. Review the file and ensure each of your teachers’ emails have the correct access to the CTE Technical Skills Assessments application in ADEConnect. </vt:lpstr>
      <vt:lpstr>Contact your Entity Administrator — the only person who can enter teachers into the system. </vt:lpstr>
      <vt:lpstr>PowerPoint Presentation</vt:lpstr>
      <vt:lpstr>PowerPoint Presentation</vt:lpstr>
      <vt:lpstr>PowerPoint Presentation</vt:lpstr>
      <vt:lpstr>Manual Registration Process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Manually Register One Student for a CTE Technical Skills Assessment</dc:title>
  <dc:creator>Shumate, Julie</dc:creator>
  <cp:lastModifiedBy>Higgs, Hannah</cp:lastModifiedBy>
  <cp:revision>1</cp:revision>
  <dcterms:created xsi:type="dcterms:W3CDTF">2024-11-20T17:25:16Z</dcterms:created>
  <dcterms:modified xsi:type="dcterms:W3CDTF">2025-02-04T17:42:27Z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2021-10-04T00:00:00Z</vt:filetime>
  </property>
  <property fmtid="{D5CDD505-2E9C-101B-9397-08002B2CF9AE}" pid="3" name="Creator">
    <vt:lpwstr>Acrobat PDFMaker 21 for PowerPoint</vt:lpwstr>
  </property>
  <property fmtid="{D5CDD505-2E9C-101B-9397-08002B2CF9AE}" pid="4" name="LastSaved">
    <vt:filetime>2024-11-20T00:00:00Z</vt:filetime>
  </property>
  <property fmtid="{D5CDD505-2E9C-101B-9397-08002B2CF9AE}" pid="5" name="Producer">
    <vt:lpwstr>Adobe PDF Library 21.7.127</vt:lpwstr>
  </property>
</Properties>
</file>