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57" r:id="rId4"/>
    <p:sldId id="260" r:id="rId5"/>
    <p:sldId id="261" r:id="rId6"/>
    <p:sldId id="259" r:id="rId7"/>
  </p:sldIdLst>
  <p:sldSz cx="9144000" cy="5143500" type="screen16x9"/>
  <p:notesSz cx="12192000" cy="6858000"/>
  <p:defaultTextStyle>
    <a:defPPr>
      <a:defRPr kern="0"/>
    </a:def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0048"/>
    <a:srgbClr val="CB6015"/>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CEFDA1-6A42-4604-8835-919F9A934D62}" v="2" dt="2025-01-28T22:05:21.67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144" autoAdjust="0"/>
  </p:normalViewPr>
  <p:slideViewPr>
    <p:cSldViewPr>
      <p:cViewPr varScale="1">
        <p:scale>
          <a:sx n="141" d="100"/>
          <a:sy n="141" d="100"/>
        </p:scale>
        <p:origin x="138" y="138"/>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73CEFDA1-6A42-4604-8835-919F9A934D62}"/>
    <pc:docChg chg="modSld">
      <pc:chgData name="Higgs, Hannah" userId="b68ece08-042a-4f97-a49b-bff56da478a8" providerId="ADAL" clId="{73CEFDA1-6A42-4604-8835-919F9A934D62}" dt="2025-02-04T17:38:28.419" v="3" actId="1076"/>
      <pc:docMkLst>
        <pc:docMk/>
      </pc:docMkLst>
      <pc:sldChg chg="modSp">
        <pc:chgData name="Higgs, Hannah" userId="b68ece08-042a-4f97-a49b-bff56da478a8" providerId="ADAL" clId="{73CEFDA1-6A42-4604-8835-919F9A934D62}" dt="2025-01-28T22:05:21.674" v="1" actId="14861"/>
        <pc:sldMkLst>
          <pc:docMk/>
          <pc:sldMk cId="0" sldId="257"/>
        </pc:sldMkLst>
        <pc:graphicFrameChg chg="mod">
          <ac:chgData name="Higgs, Hannah" userId="b68ece08-042a-4f97-a49b-bff56da478a8" providerId="ADAL" clId="{73CEFDA1-6A42-4604-8835-919F9A934D62}" dt="2025-01-28T22:05:21.674" v="1" actId="14861"/>
          <ac:graphicFrameMkLst>
            <pc:docMk/>
            <pc:sldMk cId="0" sldId="257"/>
            <ac:graphicFrameMk id="17" creationId="{CBEFF332-E0C4-888C-E59F-E77815C9D1D4}"/>
          </ac:graphicFrameMkLst>
        </pc:graphicFrameChg>
      </pc:sldChg>
      <pc:sldChg chg="modSp mod">
        <pc:chgData name="Higgs, Hannah" userId="b68ece08-042a-4f97-a49b-bff56da478a8" providerId="ADAL" clId="{73CEFDA1-6A42-4604-8835-919F9A934D62}" dt="2025-02-04T17:38:28.419" v="3" actId="1076"/>
        <pc:sldMkLst>
          <pc:docMk/>
          <pc:sldMk cId="0" sldId="259"/>
        </pc:sldMkLst>
        <pc:spChg chg="mod">
          <ac:chgData name="Higgs, Hannah" userId="b68ece08-042a-4f97-a49b-bff56da478a8" providerId="ADAL" clId="{73CEFDA1-6A42-4604-8835-919F9A934D62}" dt="2025-02-04T17:38:28.419" v="3" actId="1076"/>
          <ac:spMkLst>
            <pc:docMk/>
            <pc:sldMk cId="0" sldId="259"/>
            <ac:spMk id="32" creationId="{2D0DB6B8-2BD8-5740-9B94-EFE976E5EDFD}"/>
          </ac:spMkLst>
        </pc:spChg>
      </pc:sldChg>
    </pc:docChg>
  </pc:docChgLst>
  <pc:docChgLst>
    <pc:chgData name="Higgs, Hannah" userId="b68ece08-042a-4f97-a49b-bff56da478a8" providerId="ADAL" clId="{4E8318C6-6FE5-4641-B269-3472BCC656B0}"/>
    <pc:docChg chg="undo redo custSel addSld delSld modSld sldOrd">
      <pc:chgData name="Higgs, Hannah" userId="b68ece08-042a-4f97-a49b-bff56da478a8" providerId="ADAL" clId="{4E8318C6-6FE5-4641-B269-3472BCC656B0}" dt="2025-01-13T17:38:31.690" v="901" actId="1076"/>
      <pc:docMkLst>
        <pc:docMk/>
      </pc:docMkLst>
      <pc:sldChg chg="addSp delSp modSp mod setBg">
        <pc:chgData name="Higgs, Hannah" userId="b68ece08-042a-4f97-a49b-bff56da478a8" providerId="ADAL" clId="{4E8318C6-6FE5-4641-B269-3472BCC656B0}" dt="2024-12-18T23:20:43.245" v="636" actId="27636"/>
        <pc:sldMkLst>
          <pc:docMk/>
          <pc:sldMk cId="0" sldId="256"/>
        </pc:sldMkLst>
        <pc:spChg chg="add mod">
          <ac:chgData name="Higgs, Hannah" userId="b68ece08-042a-4f97-a49b-bff56da478a8" providerId="ADAL" clId="{4E8318C6-6FE5-4641-B269-3472BCC656B0}" dt="2024-12-18T23:20:43.245" v="636" actId="27636"/>
          <ac:spMkLst>
            <pc:docMk/>
            <pc:sldMk cId="0" sldId="256"/>
            <ac:spMk id="20" creationId="{AB28F15B-2CE9-7AAF-67E5-A706BD300A33}"/>
          </ac:spMkLst>
        </pc:spChg>
        <pc:spChg chg="add mod">
          <ac:chgData name="Higgs, Hannah" userId="b68ece08-042a-4f97-a49b-bff56da478a8" providerId="ADAL" clId="{4E8318C6-6FE5-4641-B269-3472BCC656B0}" dt="2024-12-18T20:00:26.835" v="11"/>
          <ac:spMkLst>
            <pc:docMk/>
            <pc:sldMk cId="0" sldId="256"/>
            <ac:spMk id="21" creationId="{9034D177-0D56-C13E-F117-827DD7009DE0}"/>
          </ac:spMkLst>
        </pc:spChg>
        <pc:spChg chg="add mod">
          <ac:chgData name="Higgs, Hannah" userId="b68ece08-042a-4f97-a49b-bff56da478a8" providerId="ADAL" clId="{4E8318C6-6FE5-4641-B269-3472BCC656B0}" dt="2024-12-18T20:00:26.835" v="11"/>
          <ac:spMkLst>
            <pc:docMk/>
            <pc:sldMk cId="0" sldId="256"/>
            <ac:spMk id="24" creationId="{0D5264C4-E271-2E71-68BC-87A506FFB6C9}"/>
          </ac:spMkLst>
        </pc:spChg>
        <pc:spChg chg="add mod">
          <ac:chgData name="Higgs, Hannah" userId="b68ece08-042a-4f97-a49b-bff56da478a8" providerId="ADAL" clId="{4E8318C6-6FE5-4641-B269-3472BCC656B0}" dt="2024-12-18T20:00:26.835" v="11"/>
          <ac:spMkLst>
            <pc:docMk/>
            <pc:sldMk cId="0" sldId="256"/>
            <ac:spMk id="25" creationId="{23DFB586-2787-CA00-3216-D6962984F417}"/>
          </ac:spMkLst>
        </pc:spChg>
        <pc:spChg chg="add mod">
          <ac:chgData name="Higgs, Hannah" userId="b68ece08-042a-4f97-a49b-bff56da478a8" providerId="ADAL" clId="{4E8318C6-6FE5-4641-B269-3472BCC656B0}" dt="2024-12-18T20:00:26.835" v="11"/>
          <ac:spMkLst>
            <pc:docMk/>
            <pc:sldMk cId="0" sldId="256"/>
            <ac:spMk id="26" creationId="{1F7D29B6-83F6-197D-A279-326C41149B51}"/>
          </ac:spMkLst>
        </pc:spChg>
        <pc:spChg chg="add mod">
          <ac:chgData name="Higgs, Hannah" userId="b68ece08-042a-4f97-a49b-bff56da478a8" providerId="ADAL" clId="{4E8318C6-6FE5-4641-B269-3472BCC656B0}" dt="2024-12-18T20:00:26.835" v="11"/>
          <ac:spMkLst>
            <pc:docMk/>
            <pc:sldMk cId="0" sldId="256"/>
            <ac:spMk id="27" creationId="{C2965580-6925-AC04-E283-D4AB6F947345}"/>
          </ac:spMkLst>
        </pc:spChg>
        <pc:spChg chg="add mod">
          <ac:chgData name="Higgs, Hannah" userId="b68ece08-042a-4f97-a49b-bff56da478a8" providerId="ADAL" clId="{4E8318C6-6FE5-4641-B269-3472BCC656B0}" dt="2024-12-18T20:00:26.835" v="11"/>
          <ac:spMkLst>
            <pc:docMk/>
            <pc:sldMk cId="0" sldId="256"/>
            <ac:spMk id="28" creationId="{AE4D7F33-E1FC-4724-6E75-6FCF41211646}"/>
          </ac:spMkLst>
        </pc:spChg>
        <pc:spChg chg="add mod">
          <ac:chgData name="Higgs, Hannah" userId="b68ece08-042a-4f97-a49b-bff56da478a8" providerId="ADAL" clId="{4E8318C6-6FE5-4641-B269-3472BCC656B0}" dt="2024-12-18T20:00:26.835" v="11"/>
          <ac:spMkLst>
            <pc:docMk/>
            <pc:sldMk cId="0" sldId="256"/>
            <ac:spMk id="29" creationId="{D81D7F0B-8F2D-F019-7631-1956B1710613}"/>
          </ac:spMkLst>
        </pc:spChg>
        <pc:picChg chg="add mod">
          <ac:chgData name="Higgs, Hannah" userId="b68ece08-042a-4f97-a49b-bff56da478a8" providerId="ADAL" clId="{4E8318C6-6FE5-4641-B269-3472BCC656B0}" dt="2024-12-18T20:00:26.835" v="11"/>
          <ac:picMkLst>
            <pc:docMk/>
            <pc:sldMk cId="0" sldId="256"/>
            <ac:picMk id="22" creationId="{C15800BB-061D-E1F9-B242-79CC3C12B975}"/>
          </ac:picMkLst>
        </pc:picChg>
        <pc:cxnChg chg="add mod">
          <ac:chgData name="Higgs, Hannah" userId="b68ece08-042a-4f97-a49b-bff56da478a8" providerId="ADAL" clId="{4E8318C6-6FE5-4641-B269-3472BCC656B0}" dt="2024-12-18T21:28:42.906" v="62" actId="14861"/>
          <ac:cxnSpMkLst>
            <pc:docMk/>
            <pc:sldMk cId="0" sldId="256"/>
            <ac:cxnSpMk id="23" creationId="{4E45E4C4-8AF5-62F9-5C3C-6BB6B7BAB186}"/>
          </ac:cxnSpMkLst>
        </pc:cxnChg>
      </pc:sldChg>
      <pc:sldChg chg="addSp delSp modSp mod">
        <pc:chgData name="Higgs, Hannah" userId="b68ece08-042a-4f97-a49b-bff56da478a8" providerId="ADAL" clId="{4E8318C6-6FE5-4641-B269-3472BCC656B0}" dt="2025-01-03T17:34:52.438" v="671" actId="1582"/>
        <pc:sldMkLst>
          <pc:docMk/>
          <pc:sldMk cId="0" sldId="257"/>
        </pc:sldMkLst>
        <pc:spChg chg="add mod">
          <ac:chgData name="Higgs, Hannah" userId="b68ece08-042a-4f97-a49b-bff56da478a8" providerId="ADAL" clId="{4E8318C6-6FE5-4641-B269-3472BCC656B0}" dt="2024-12-18T22:34:53.626" v="167"/>
          <ac:spMkLst>
            <pc:docMk/>
            <pc:sldMk cId="0" sldId="257"/>
            <ac:spMk id="9" creationId="{3065EFA4-09DE-E958-4CED-4F2001F55829}"/>
          </ac:spMkLst>
        </pc:spChg>
        <pc:spChg chg="add mod">
          <ac:chgData name="Higgs, Hannah" userId="b68ece08-042a-4f97-a49b-bff56da478a8" providerId="ADAL" clId="{4E8318C6-6FE5-4641-B269-3472BCC656B0}" dt="2024-12-18T22:34:53.626" v="167"/>
          <ac:spMkLst>
            <pc:docMk/>
            <pc:sldMk cId="0" sldId="257"/>
            <ac:spMk id="10" creationId="{C7A5F03E-3D26-92B7-5764-F6EF81437CF0}"/>
          </ac:spMkLst>
        </pc:spChg>
        <pc:spChg chg="add mod">
          <ac:chgData name="Higgs, Hannah" userId="b68ece08-042a-4f97-a49b-bff56da478a8" providerId="ADAL" clId="{4E8318C6-6FE5-4641-B269-3472BCC656B0}" dt="2024-12-18T22:50:51.702" v="262" actId="1076"/>
          <ac:spMkLst>
            <pc:docMk/>
            <pc:sldMk cId="0" sldId="257"/>
            <ac:spMk id="11" creationId="{C42D97C3-205B-8035-150E-AB332CA52CC4}"/>
          </ac:spMkLst>
        </pc:spChg>
        <pc:graphicFrameChg chg="add mod modGraphic">
          <ac:chgData name="Higgs, Hannah" userId="b68ece08-042a-4f97-a49b-bff56da478a8" providerId="ADAL" clId="{4E8318C6-6FE5-4641-B269-3472BCC656B0}" dt="2025-01-03T17:34:52.438" v="671" actId="1582"/>
          <ac:graphicFrameMkLst>
            <pc:docMk/>
            <pc:sldMk cId="0" sldId="257"/>
            <ac:graphicFrameMk id="17" creationId="{CBEFF332-E0C4-888C-E59F-E77815C9D1D4}"/>
          </ac:graphicFrameMkLst>
        </pc:graphicFrameChg>
        <pc:picChg chg="add mod">
          <ac:chgData name="Higgs, Hannah" userId="b68ece08-042a-4f97-a49b-bff56da478a8" providerId="ADAL" clId="{4E8318C6-6FE5-4641-B269-3472BCC656B0}" dt="2024-12-18T22:50:51.702" v="262" actId="1076"/>
          <ac:picMkLst>
            <pc:docMk/>
            <pc:sldMk cId="0" sldId="257"/>
            <ac:picMk id="15" creationId="{F15A9F17-E732-F1AF-5A61-E8FE3D913276}"/>
          </ac:picMkLst>
        </pc:picChg>
      </pc:sldChg>
      <pc:sldChg chg="addSp delSp modSp del mod">
        <pc:chgData name="Higgs, Hannah" userId="b68ece08-042a-4f97-a49b-bff56da478a8" providerId="ADAL" clId="{4E8318C6-6FE5-4641-B269-3472BCC656B0}" dt="2024-12-18T23:14:13.211" v="491" actId="2696"/>
        <pc:sldMkLst>
          <pc:docMk/>
          <pc:sldMk cId="0" sldId="258"/>
        </pc:sldMkLst>
      </pc:sldChg>
      <pc:sldChg chg="addSp delSp modSp mod setBg">
        <pc:chgData name="Higgs, Hannah" userId="b68ece08-042a-4f97-a49b-bff56da478a8" providerId="ADAL" clId="{4E8318C6-6FE5-4641-B269-3472BCC656B0}" dt="2024-12-18T22:34:28.298" v="165"/>
        <pc:sldMkLst>
          <pc:docMk/>
          <pc:sldMk cId="0" sldId="259"/>
        </pc:sldMkLst>
        <pc:spChg chg="add mod">
          <ac:chgData name="Higgs, Hannah" userId="b68ece08-042a-4f97-a49b-bff56da478a8" providerId="ADAL" clId="{4E8318C6-6FE5-4641-B269-3472BCC656B0}" dt="2024-12-18T22:34:15.044" v="162" actId="207"/>
          <ac:spMkLst>
            <pc:docMk/>
            <pc:sldMk cId="0" sldId="259"/>
            <ac:spMk id="22" creationId="{C8E1626F-939A-E910-32D1-7E45308724BD}"/>
          </ac:spMkLst>
        </pc:spChg>
        <pc:spChg chg="add mod">
          <ac:chgData name="Higgs, Hannah" userId="b68ece08-042a-4f97-a49b-bff56da478a8" providerId="ADAL" clId="{4E8318C6-6FE5-4641-B269-3472BCC656B0}" dt="2024-12-18T22:34:15.044" v="162" actId="207"/>
          <ac:spMkLst>
            <pc:docMk/>
            <pc:sldMk cId="0" sldId="259"/>
            <ac:spMk id="23" creationId="{4F571000-1208-F192-2552-A650A60EEFB7}"/>
          </ac:spMkLst>
        </pc:spChg>
        <pc:spChg chg="add mod">
          <ac:chgData name="Higgs, Hannah" userId="b68ece08-042a-4f97-a49b-bff56da478a8" providerId="ADAL" clId="{4E8318C6-6FE5-4641-B269-3472BCC656B0}" dt="2024-12-18T22:34:15.044" v="162" actId="207"/>
          <ac:spMkLst>
            <pc:docMk/>
            <pc:sldMk cId="0" sldId="259"/>
            <ac:spMk id="24" creationId="{83DCDC8C-0C50-94E6-933C-1DABB017E90F}"/>
          </ac:spMkLst>
        </pc:spChg>
        <pc:spChg chg="add mod">
          <ac:chgData name="Higgs, Hannah" userId="b68ece08-042a-4f97-a49b-bff56da478a8" providerId="ADAL" clId="{4E8318C6-6FE5-4641-B269-3472BCC656B0}" dt="2024-12-18T22:34:15.044" v="162" actId="207"/>
          <ac:spMkLst>
            <pc:docMk/>
            <pc:sldMk cId="0" sldId="259"/>
            <ac:spMk id="25" creationId="{8DFF0FEA-F3E6-8065-330C-E6CF2A42AF6B}"/>
          </ac:spMkLst>
        </pc:spChg>
        <pc:spChg chg="add mod">
          <ac:chgData name="Higgs, Hannah" userId="b68ece08-042a-4f97-a49b-bff56da478a8" providerId="ADAL" clId="{4E8318C6-6FE5-4641-B269-3472BCC656B0}" dt="2024-12-18T22:34:15.044" v="162" actId="207"/>
          <ac:spMkLst>
            <pc:docMk/>
            <pc:sldMk cId="0" sldId="259"/>
            <ac:spMk id="26" creationId="{17EDB549-ED52-DABA-7F62-B3895C859FFF}"/>
          </ac:spMkLst>
        </pc:spChg>
        <pc:spChg chg="add mod">
          <ac:chgData name="Higgs, Hannah" userId="b68ece08-042a-4f97-a49b-bff56da478a8" providerId="ADAL" clId="{4E8318C6-6FE5-4641-B269-3472BCC656B0}" dt="2024-12-18T22:34:15.044" v="162" actId="207"/>
          <ac:spMkLst>
            <pc:docMk/>
            <pc:sldMk cId="0" sldId="259"/>
            <ac:spMk id="27" creationId="{5A2A79AA-F0FF-B843-3393-6420A98F1AD0}"/>
          </ac:spMkLst>
        </pc:spChg>
        <pc:spChg chg="add mod">
          <ac:chgData name="Higgs, Hannah" userId="b68ece08-042a-4f97-a49b-bff56da478a8" providerId="ADAL" clId="{4E8318C6-6FE5-4641-B269-3472BCC656B0}" dt="2024-12-18T22:34:15.044" v="162" actId="207"/>
          <ac:spMkLst>
            <pc:docMk/>
            <pc:sldMk cId="0" sldId="259"/>
            <ac:spMk id="28" creationId="{909FC7C4-052D-C7E2-DB42-116601A4F347}"/>
          </ac:spMkLst>
        </pc:spChg>
        <pc:spChg chg="add mod">
          <ac:chgData name="Higgs, Hannah" userId="b68ece08-042a-4f97-a49b-bff56da478a8" providerId="ADAL" clId="{4E8318C6-6FE5-4641-B269-3472BCC656B0}" dt="2024-12-18T22:34:15.044" v="162" actId="207"/>
          <ac:spMkLst>
            <pc:docMk/>
            <pc:sldMk cId="0" sldId="259"/>
            <ac:spMk id="29" creationId="{A0985433-2919-B17E-EC77-D66BABA2F555}"/>
          </ac:spMkLst>
        </pc:spChg>
        <pc:spChg chg="add mod">
          <ac:chgData name="Higgs, Hannah" userId="b68ece08-042a-4f97-a49b-bff56da478a8" providerId="ADAL" clId="{4E8318C6-6FE5-4641-B269-3472BCC656B0}" dt="2024-12-18T22:34:15.044" v="162" actId="207"/>
          <ac:spMkLst>
            <pc:docMk/>
            <pc:sldMk cId="0" sldId="259"/>
            <ac:spMk id="30" creationId="{741A2029-E4AF-4E94-8528-FAC43720F7D6}"/>
          </ac:spMkLst>
        </pc:spChg>
        <pc:spChg chg="add mod">
          <ac:chgData name="Higgs, Hannah" userId="b68ece08-042a-4f97-a49b-bff56da478a8" providerId="ADAL" clId="{4E8318C6-6FE5-4641-B269-3472BCC656B0}" dt="2024-12-18T22:34:15.044" v="162" actId="207"/>
          <ac:spMkLst>
            <pc:docMk/>
            <pc:sldMk cId="0" sldId="259"/>
            <ac:spMk id="31" creationId="{E3B94124-EE8B-C5DE-191F-A7B4284E92EE}"/>
          </ac:spMkLst>
        </pc:spChg>
        <pc:spChg chg="add mod">
          <ac:chgData name="Higgs, Hannah" userId="b68ece08-042a-4f97-a49b-bff56da478a8" providerId="ADAL" clId="{4E8318C6-6FE5-4641-B269-3472BCC656B0}" dt="2024-12-18T22:34:15.044" v="162" actId="207"/>
          <ac:spMkLst>
            <pc:docMk/>
            <pc:sldMk cId="0" sldId="259"/>
            <ac:spMk id="32" creationId="{2D0DB6B8-2BD8-5740-9B94-EFE976E5EDFD}"/>
          </ac:spMkLst>
        </pc:spChg>
      </pc:sldChg>
      <pc:sldChg chg="addSp delSp modSp new mod ord setBg">
        <pc:chgData name="Higgs, Hannah" userId="b68ece08-042a-4f97-a49b-bff56da478a8" providerId="ADAL" clId="{4E8318C6-6FE5-4641-B269-3472BCC656B0}" dt="2024-12-18T23:16:54.351" v="586"/>
        <pc:sldMkLst>
          <pc:docMk/>
          <pc:sldMk cId="650630911" sldId="260"/>
        </pc:sldMkLst>
        <pc:spChg chg="add mod">
          <ac:chgData name="Higgs, Hannah" userId="b68ece08-042a-4f97-a49b-bff56da478a8" providerId="ADAL" clId="{4E8318C6-6FE5-4641-B269-3472BCC656B0}" dt="2024-12-18T21:35:07.616" v="73"/>
          <ac:spMkLst>
            <pc:docMk/>
            <pc:sldMk cId="650630911" sldId="260"/>
            <ac:spMk id="6" creationId="{6CA64FBD-113C-74A8-F418-950325567D0D}"/>
          </ac:spMkLst>
        </pc:spChg>
        <pc:spChg chg="add mod">
          <ac:chgData name="Higgs, Hannah" userId="b68ece08-042a-4f97-a49b-bff56da478a8" providerId="ADAL" clId="{4E8318C6-6FE5-4641-B269-3472BCC656B0}" dt="2024-12-18T21:35:07.616" v="73"/>
          <ac:spMkLst>
            <pc:docMk/>
            <pc:sldMk cId="650630911" sldId="260"/>
            <ac:spMk id="7" creationId="{BAA7483E-6A88-8AA3-0C12-A2D144761997}"/>
          </ac:spMkLst>
        </pc:spChg>
        <pc:spChg chg="add mod">
          <ac:chgData name="Higgs, Hannah" userId="b68ece08-042a-4f97-a49b-bff56da478a8" providerId="ADAL" clId="{4E8318C6-6FE5-4641-B269-3472BCC656B0}" dt="2024-12-18T22:53:47.589" v="271" actId="20577"/>
          <ac:spMkLst>
            <pc:docMk/>
            <pc:sldMk cId="650630911" sldId="260"/>
            <ac:spMk id="8" creationId="{1D88AB24-A9C4-3D6A-6CBE-6C57221ABB3C}"/>
          </ac:spMkLst>
        </pc:spChg>
        <pc:spChg chg="add mod">
          <ac:chgData name="Higgs, Hannah" userId="b68ece08-042a-4f97-a49b-bff56da478a8" providerId="ADAL" clId="{4E8318C6-6FE5-4641-B269-3472BCC656B0}" dt="2024-12-18T22:53:58.089" v="273" actId="14100"/>
          <ac:spMkLst>
            <pc:docMk/>
            <pc:sldMk cId="650630911" sldId="260"/>
            <ac:spMk id="10" creationId="{F4BA4078-ACBC-033A-84E7-E59A1659ECCA}"/>
          </ac:spMkLst>
        </pc:spChg>
        <pc:spChg chg="add mod">
          <ac:chgData name="Higgs, Hannah" userId="b68ece08-042a-4f97-a49b-bff56da478a8" providerId="ADAL" clId="{4E8318C6-6FE5-4641-B269-3472BCC656B0}" dt="2024-12-18T22:54:24.323" v="278" actId="1076"/>
          <ac:spMkLst>
            <pc:docMk/>
            <pc:sldMk cId="650630911" sldId="260"/>
            <ac:spMk id="12" creationId="{FD0C77FA-DE20-0C80-7784-C7190E41B4C6}"/>
          </ac:spMkLst>
        </pc:spChg>
        <pc:spChg chg="add mod">
          <ac:chgData name="Higgs, Hannah" userId="b68ece08-042a-4f97-a49b-bff56da478a8" providerId="ADAL" clId="{4E8318C6-6FE5-4641-B269-3472BCC656B0}" dt="2024-12-18T22:54:16.442" v="277" actId="1076"/>
          <ac:spMkLst>
            <pc:docMk/>
            <pc:sldMk cId="650630911" sldId="260"/>
            <ac:spMk id="13" creationId="{FBC9B195-F537-2604-B143-C31F91D16925}"/>
          </ac:spMkLst>
        </pc:spChg>
        <pc:spChg chg="add mod">
          <ac:chgData name="Higgs, Hannah" userId="b68ece08-042a-4f97-a49b-bff56da478a8" providerId="ADAL" clId="{4E8318C6-6FE5-4641-B269-3472BCC656B0}" dt="2024-12-18T21:35:07.616" v="73"/>
          <ac:spMkLst>
            <pc:docMk/>
            <pc:sldMk cId="650630911" sldId="260"/>
            <ac:spMk id="14" creationId="{DDBD5501-A0B2-753C-CA0B-54136BA3684E}"/>
          </ac:spMkLst>
        </pc:spChg>
        <pc:spChg chg="add mod">
          <ac:chgData name="Higgs, Hannah" userId="b68ece08-042a-4f97-a49b-bff56da478a8" providerId="ADAL" clId="{4E8318C6-6FE5-4641-B269-3472BCC656B0}" dt="2024-12-18T21:35:07.616" v="73"/>
          <ac:spMkLst>
            <pc:docMk/>
            <pc:sldMk cId="650630911" sldId="260"/>
            <ac:spMk id="15" creationId="{FE0FC039-FC54-A920-964C-A84FCC253DA2}"/>
          </ac:spMkLst>
        </pc:spChg>
        <pc:spChg chg="add mod">
          <ac:chgData name="Higgs, Hannah" userId="b68ece08-042a-4f97-a49b-bff56da478a8" providerId="ADAL" clId="{4E8318C6-6FE5-4641-B269-3472BCC656B0}" dt="2024-12-18T21:35:07.616" v="73"/>
          <ac:spMkLst>
            <pc:docMk/>
            <pc:sldMk cId="650630911" sldId="260"/>
            <ac:spMk id="16" creationId="{5189170B-87C2-840D-3028-3BACC054B46D}"/>
          </ac:spMkLst>
        </pc:spChg>
        <pc:spChg chg="add mod">
          <ac:chgData name="Higgs, Hannah" userId="b68ece08-042a-4f97-a49b-bff56da478a8" providerId="ADAL" clId="{4E8318C6-6FE5-4641-B269-3472BCC656B0}" dt="2024-12-18T21:35:07.616" v="73"/>
          <ac:spMkLst>
            <pc:docMk/>
            <pc:sldMk cId="650630911" sldId="260"/>
            <ac:spMk id="17" creationId="{BFB48FAC-B53F-B412-CBC0-FE1A792AEA35}"/>
          </ac:spMkLst>
        </pc:spChg>
        <pc:picChg chg="add mod">
          <ac:chgData name="Higgs, Hannah" userId="b68ece08-042a-4f97-a49b-bff56da478a8" providerId="ADAL" clId="{4E8318C6-6FE5-4641-B269-3472BCC656B0}" dt="2024-12-18T22:54:04.424" v="275" actId="1076"/>
          <ac:picMkLst>
            <pc:docMk/>
            <pc:sldMk cId="650630911" sldId="260"/>
            <ac:picMk id="3" creationId="{3979F154-5696-A22F-81A2-A7F86AF934DE}"/>
          </ac:picMkLst>
        </pc:picChg>
        <pc:cxnChg chg="add mod">
          <ac:chgData name="Higgs, Hannah" userId="b68ece08-042a-4f97-a49b-bff56da478a8" providerId="ADAL" clId="{4E8318C6-6FE5-4641-B269-3472BCC656B0}" dt="2024-12-18T21:36:41.530" v="118" actId="1037"/>
          <ac:cxnSpMkLst>
            <pc:docMk/>
            <pc:sldMk cId="650630911" sldId="260"/>
            <ac:cxnSpMk id="11" creationId="{609B53A1-6AE5-B18B-A085-79136228DDF2}"/>
          </ac:cxnSpMkLst>
        </pc:cxnChg>
      </pc:sldChg>
      <pc:sldChg chg="addSp delSp modSp new mod">
        <pc:chgData name="Higgs, Hannah" userId="b68ece08-042a-4f97-a49b-bff56da478a8" providerId="ADAL" clId="{4E8318C6-6FE5-4641-B269-3472BCC656B0}" dt="2024-12-19T15:53:09.175" v="666" actId="20577"/>
        <pc:sldMkLst>
          <pc:docMk/>
          <pc:sldMk cId="3294433862" sldId="261"/>
        </pc:sldMkLst>
        <pc:spChg chg="add mod">
          <ac:chgData name="Higgs, Hannah" userId="b68ece08-042a-4f97-a49b-bff56da478a8" providerId="ADAL" clId="{4E8318C6-6FE5-4641-B269-3472BCC656B0}" dt="2024-12-18T23:13:17.739" v="490" actId="6559"/>
          <ac:spMkLst>
            <pc:docMk/>
            <pc:sldMk cId="3294433862" sldId="261"/>
            <ac:spMk id="6" creationId="{761BB133-D4B2-816E-CA3A-12EF358F342D}"/>
          </ac:spMkLst>
        </pc:spChg>
        <pc:spChg chg="add mod">
          <ac:chgData name="Higgs, Hannah" userId="b68ece08-042a-4f97-a49b-bff56da478a8" providerId="ADAL" clId="{4E8318C6-6FE5-4641-B269-3472BCC656B0}" dt="2024-12-18T23:01:34.408" v="384"/>
          <ac:spMkLst>
            <pc:docMk/>
            <pc:sldMk cId="3294433862" sldId="261"/>
            <ac:spMk id="7" creationId="{E74285E7-1EE9-A67E-E0F4-04450355BE7C}"/>
          </ac:spMkLst>
        </pc:spChg>
        <pc:spChg chg="add mod">
          <ac:chgData name="Higgs, Hannah" userId="b68ece08-042a-4f97-a49b-bff56da478a8" providerId="ADAL" clId="{4E8318C6-6FE5-4641-B269-3472BCC656B0}" dt="2024-12-18T23:01:34.408" v="384"/>
          <ac:spMkLst>
            <pc:docMk/>
            <pc:sldMk cId="3294433862" sldId="261"/>
            <ac:spMk id="8" creationId="{5415F939-4288-6251-868A-314F841873BF}"/>
          </ac:spMkLst>
        </pc:spChg>
        <pc:spChg chg="add mod">
          <ac:chgData name="Higgs, Hannah" userId="b68ece08-042a-4f97-a49b-bff56da478a8" providerId="ADAL" clId="{4E8318C6-6FE5-4641-B269-3472BCC656B0}" dt="2024-12-18T23:05:04.447" v="406" actId="1076"/>
          <ac:spMkLst>
            <pc:docMk/>
            <pc:sldMk cId="3294433862" sldId="261"/>
            <ac:spMk id="9" creationId="{CA8BAE7E-319A-53F8-AF0E-AC5B32266A57}"/>
          </ac:spMkLst>
        </pc:spChg>
        <pc:spChg chg="mod">
          <ac:chgData name="Higgs, Hannah" userId="b68ece08-042a-4f97-a49b-bff56da478a8" providerId="ADAL" clId="{4E8318C6-6FE5-4641-B269-3472BCC656B0}" dt="2024-12-18T23:12:31.841" v="488"/>
          <ac:spMkLst>
            <pc:docMk/>
            <pc:sldMk cId="3294433862" sldId="261"/>
            <ac:spMk id="12" creationId="{448FF1DF-4D5B-795F-59F1-8A25D2F9F48E}"/>
          </ac:spMkLst>
        </pc:spChg>
        <pc:spChg chg="mod">
          <ac:chgData name="Higgs, Hannah" userId="b68ece08-042a-4f97-a49b-bff56da478a8" providerId="ADAL" clId="{4E8318C6-6FE5-4641-B269-3472BCC656B0}" dt="2024-12-18T23:12:31.841" v="488"/>
          <ac:spMkLst>
            <pc:docMk/>
            <pc:sldMk cId="3294433862" sldId="261"/>
            <ac:spMk id="13" creationId="{DEECBF69-C497-B7BE-EC45-C2ACE92023B6}"/>
          </ac:spMkLst>
        </pc:spChg>
        <pc:spChg chg="add mod">
          <ac:chgData name="Higgs, Hannah" userId="b68ece08-042a-4f97-a49b-bff56da478a8" providerId="ADAL" clId="{4E8318C6-6FE5-4641-B269-3472BCC656B0}" dt="2024-12-18T23:12:31.841" v="488"/>
          <ac:spMkLst>
            <pc:docMk/>
            <pc:sldMk cId="3294433862" sldId="261"/>
            <ac:spMk id="14" creationId="{9F10C219-8559-4D4B-E3E1-14703ED29B41}"/>
          </ac:spMkLst>
        </pc:spChg>
        <pc:spChg chg="add mod">
          <ac:chgData name="Higgs, Hannah" userId="b68ece08-042a-4f97-a49b-bff56da478a8" providerId="ADAL" clId="{4E8318C6-6FE5-4641-B269-3472BCC656B0}" dt="2024-12-18T23:12:31.841" v="488"/>
          <ac:spMkLst>
            <pc:docMk/>
            <pc:sldMk cId="3294433862" sldId="261"/>
            <ac:spMk id="15" creationId="{C0373F81-9D19-2C75-5AA4-AA836AD5A1BC}"/>
          </ac:spMkLst>
        </pc:spChg>
        <pc:spChg chg="add mod">
          <ac:chgData name="Higgs, Hannah" userId="b68ece08-042a-4f97-a49b-bff56da478a8" providerId="ADAL" clId="{4E8318C6-6FE5-4641-B269-3472BCC656B0}" dt="2024-12-18T23:12:31.841" v="488"/>
          <ac:spMkLst>
            <pc:docMk/>
            <pc:sldMk cId="3294433862" sldId="261"/>
            <ac:spMk id="16" creationId="{7B104872-7C63-79D3-31EC-88D180DA717B}"/>
          </ac:spMkLst>
        </pc:spChg>
        <pc:spChg chg="mod">
          <ac:chgData name="Higgs, Hannah" userId="b68ece08-042a-4f97-a49b-bff56da478a8" providerId="ADAL" clId="{4E8318C6-6FE5-4641-B269-3472BCC656B0}" dt="2024-12-18T23:12:31.841" v="488"/>
          <ac:spMkLst>
            <pc:docMk/>
            <pc:sldMk cId="3294433862" sldId="261"/>
            <ac:spMk id="18" creationId="{D2AA1CC6-AD67-248F-7E13-B293DBD05F06}"/>
          </ac:spMkLst>
        </pc:spChg>
        <pc:spChg chg="mod">
          <ac:chgData name="Higgs, Hannah" userId="b68ece08-042a-4f97-a49b-bff56da478a8" providerId="ADAL" clId="{4E8318C6-6FE5-4641-B269-3472BCC656B0}" dt="2024-12-18T23:12:31.841" v="488"/>
          <ac:spMkLst>
            <pc:docMk/>
            <pc:sldMk cId="3294433862" sldId="261"/>
            <ac:spMk id="19" creationId="{21523562-9139-A7D5-E202-0E607589CFA6}"/>
          </ac:spMkLst>
        </pc:spChg>
        <pc:spChg chg="add mod">
          <ac:chgData name="Higgs, Hannah" userId="b68ece08-042a-4f97-a49b-bff56da478a8" providerId="ADAL" clId="{4E8318C6-6FE5-4641-B269-3472BCC656B0}" dt="2024-12-18T23:12:31.841" v="488"/>
          <ac:spMkLst>
            <pc:docMk/>
            <pc:sldMk cId="3294433862" sldId="261"/>
            <ac:spMk id="20" creationId="{8EB56171-CDD2-AC6D-864B-62CE7A5F8A63}"/>
          </ac:spMkLst>
        </pc:spChg>
        <pc:spChg chg="add mod">
          <ac:chgData name="Higgs, Hannah" userId="b68ece08-042a-4f97-a49b-bff56da478a8" providerId="ADAL" clId="{4E8318C6-6FE5-4641-B269-3472BCC656B0}" dt="2024-12-18T23:12:31.841" v="488"/>
          <ac:spMkLst>
            <pc:docMk/>
            <pc:sldMk cId="3294433862" sldId="261"/>
            <ac:spMk id="21" creationId="{87960076-E701-D625-C872-2A81B45A7F60}"/>
          </ac:spMkLst>
        </pc:spChg>
        <pc:spChg chg="add mod">
          <ac:chgData name="Higgs, Hannah" userId="b68ece08-042a-4f97-a49b-bff56da478a8" providerId="ADAL" clId="{4E8318C6-6FE5-4641-B269-3472BCC656B0}" dt="2024-12-18T23:12:31.841" v="488"/>
          <ac:spMkLst>
            <pc:docMk/>
            <pc:sldMk cId="3294433862" sldId="261"/>
            <ac:spMk id="22" creationId="{176DBBF5-B1EA-0E72-F105-265472AF08E3}"/>
          </ac:spMkLst>
        </pc:spChg>
        <pc:spChg chg="mod">
          <ac:chgData name="Higgs, Hannah" userId="b68ece08-042a-4f97-a49b-bff56da478a8" providerId="ADAL" clId="{4E8318C6-6FE5-4641-B269-3472BCC656B0}" dt="2024-12-18T23:12:31.841" v="488"/>
          <ac:spMkLst>
            <pc:docMk/>
            <pc:sldMk cId="3294433862" sldId="261"/>
            <ac:spMk id="24" creationId="{2DB829C9-3740-73DB-B6F2-9A53B699090C}"/>
          </ac:spMkLst>
        </pc:spChg>
        <pc:spChg chg="mod">
          <ac:chgData name="Higgs, Hannah" userId="b68ece08-042a-4f97-a49b-bff56da478a8" providerId="ADAL" clId="{4E8318C6-6FE5-4641-B269-3472BCC656B0}" dt="2024-12-18T23:12:31.841" v="488"/>
          <ac:spMkLst>
            <pc:docMk/>
            <pc:sldMk cId="3294433862" sldId="261"/>
            <ac:spMk id="25" creationId="{E5199BFA-F8E3-4FE3-E576-0BD19E17DDE9}"/>
          </ac:spMkLst>
        </pc:spChg>
        <pc:spChg chg="add mod">
          <ac:chgData name="Higgs, Hannah" userId="b68ece08-042a-4f97-a49b-bff56da478a8" providerId="ADAL" clId="{4E8318C6-6FE5-4641-B269-3472BCC656B0}" dt="2024-12-18T23:12:31.841" v="488"/>
          <ac:spMkLst>
            <pc:docMk/>
            <pc:sldMk cId="3294433862" sldId="261"/>
            <ac:spMk id="26" creationId="{C4C20FF5-E196-3143-2BC7-C61771850B82}"/>
          </ac:spMkLst>
        </pc:spChg>
        <pc:spChg chg="add mod">
          <ac:chgData name="Higgs, Hannah" userId="b68ece08-042a-4f97-a49b-bff56da478a8" providerId="ADAL" clId="{4E8318C6-6FE5-4641-B269-3472BCC656B0}" dt="2024-12-18T23:12:31.841" v="488"/>
          <ac:spMkLst>
            <pc:docMk/>
            <pc:sldMk cId="3294433862" sldId="261"/>
            <ac:spMk id="27" creationId="{0BE4D6E8-BE80-EBE3-A357-23726F7A2CE1}"/>
          </ac:spMkLst>
        </pc:spChg>
        <pc:spChg chg="add mod">
          <ac:chgData name="Higgs, Hannah" userId="b68ece08-042a-4f97-a49b-bff56da478a8" providerId="ADAL" clId="{4E8318C6-6FE5-4641-B269-3472BCC656B0}" dt="2024-12-18T23:45:22.445" v="642" actId="313"/>
          <ac:spMkLst>
            <pc:docMk/>
            <pc:sldMk cId="3294433862" sldId="261"/>
            <ac:spMk id="28" creationId="{09388D6A-2445-7690-4CA8-8706E280EF49}"/>
          </ac:spMkLst>
        </pc:spChg>
        <pc:spChg chg="mod">
          <ac:chgData name="Higgs, Hannah" userId="b68ece08-042a-4f97-a49b-bff56da478a8" providerId="ADAL" clId="{4E8318C6-6FE5-4641-B269-3472BCC656B0}" dt="2024-12-18T23:12:31.841" v="488"/>
          <ac:spMkLst>
            <pc:docMk/>
            <pc:sldMk cId="3294433862" sldId="261"/>
            <ac:spMk id="30" creationId="{6295782A-1768-D12F-33E1-FF9329937413}"/>
          </ac:spMkLst>
        </pc:spChg>
        <pc:spChg chg="mod">
          <ac:chgData name="Higgs, Hannah" userId="b68ece08-042a-4f97-a49b-bff56da478a8" providerId="ADAL" clId="{4E8318C6-6FE5-4641-B269-3472BCC656B0}" dt="2024-12-18T23:12:31.841" v="488"/>
          <ac:spMkLst>
            <pc:docMk/>
            <pc:sldMk cId="3294433862" sldId="261"/>
            <ac:spMk id="31" creationId="{E9761925-BA96-E8B3-EA11-FFAE8C060C47}"/>
          </ac:spMkLst>
        </pc:spChg>
        <pc:spChg chg="add mod">
          <ac:chgData name="Higgs, Hannah" userId="b68ece08-042a-4f97-a49b-bff56da478a8" providerId="ADAL" clId="{4E8318C6-6FE5-4641-B269-3472BCC656B0}" dt="2024-12-18T23:12:31.841" v="488"/>
          <ac:spMkLst>
            <pc:docMk/>
            <pc:sldMk cId="3294433862" sldId="261"/>
            <ac:spMk id="32" creationId="{F922968F-6A37-ADE3-CD90-936556C6B692}"/>
          </ac:spMkLst>
        </pc:spChg>
        <pc:spChg chg="add mod">
          <ac:chgData name="Higgs, Hannah" userId="b68ece08-042a-4f97-a49b-bff56da478a8" providerId="ADAL" clId="{4E8318C6-6FE5-4641-B269-3472BCC656B0}" dt="2024-12-18T23:12:31.841" v="488"/>
          <ac:spMkLst>
            <pc:docMk/>
            <pc:sldMk cId="3294433862" sldId="261"/>
            <ac:spMk id="33" creationId="{38B14DC5-A289-0320-6F4D-54FF7239C619}"/>
          </ac:spMkLst>
        </pc:spChg>
        <pc:spChg chg="add mod">
          <ac:chgData name="Higgs, Hannah" userId="b68ece08-042a-4f97-a49b-bff56da478a8" providerId="ADAL" clId="{4E8318C6-6FE5-4641-B269-3472BCC656B0}" dt="2024-12-18T23:12:31.841" v="488"/>
          <ac:spMkLst>
            <pc:docMk/>
            <pc:sldMk cId="3294433862" sldId="261"/>
            <ac:spMk id="34" creationId="{2A8714DD-8448-1CE5-58E4-53122783CC3D}"/>
          </ac:spMkLst>
        </pc:spChg>
        <pc:spChg chg="mod">
          <ac:chgData name="Higgs, Hannah" userId="b68ece08-042a-4f97-a49b-bff56da478a8" providerId="ADAL" clId="{4E8318C6-6FE5-4641-B269-3472BCC656B0}" dt="2024-12-18T23:12:31.841" v="488"/>
          <ac:spMkLst>
            <pc:docMk/>
            <pc:sldMk cId="3294433862" sldId="261"/>
            <ac:spMk id="36" creationId="{0F2350D4-F49D-621D-AAE1-2C1295048E0D}"/>
          </ac:spMkLst>
        </pc:spChg>
        <pc:spChg chg="mod">
          <ac:chgData name="Higgs, Hannah" userId="b68ece08-042a-4f97-a49b-bff56da478a8" providerId="ADAL" clId="{4E8318C6-6FE5-4641-B269-3472BCC656B0}" dt="2024-12-18T23:12:31.841" v="488"/>
          <ac:spMkLst>
            <pc:docMk/>
            <pc:sldMk cId="3294433862" sldId="261"/>
            <ac:spMk id="37" creationId="{1A9445D1-5959-17CD-8535-18A70E7393E1}"/>
          </ac:spMkLst>
        </pc:spChg>
        <pc:spChg chg="add mod">
          <ac:chgData name="Higgs, Hannah" userId="b68ece08-042a-4f97-a49b-bff56da478a8" providerId="ADAL" clId="{4E8318C6-6FE5-4641-B269-3472BCC656B0}" dt="2024-12-18T23:12:31.841" v="488"/>
          <ac:spMkLst>
            <pc:docMk/>
            <pc:sldMk cId="3294433862" sldId="261"/>
            <ac:spMk id="38" creationId="{A0A83BB7-AE6F-945C-03C6-3803063AD6A5}"/>
          </ac:spMkLst>
        </pc:spChg>
        <pc:spChg chg="add mod">
          <ac:chgData name="Higgs, Hannah" userId="b68ece08-042a-4f97-a49b-bff56da478a8" providerId="ADAL" clId="{4E8318C6-6FE5-4641-B269-3472BCC656B0}" dt="2024-12-18T23:12:31.841" v="488"/>
          <ac:spMkLst>
            <pc:docMk/>
            <pc:sldMk cId="3294433862" sldId="261"/>
            <ac:spMk id="39" creationId="{A2A75C26-916D-03DD-FD16-375BA47DA688}"/>
          </ac:spMkLst>
        </pc:spChg>
        <pc:spChg chg="add mod">
          <ac:chgData name="Higgs, Hannah" userId="b68ece08-042a-4f97-a49b-bff56da478a8" providerId="ADAL" clId="{4E8318C6-6FE5-4641-B269-3472BCC656B0}" dt="2024-12-18T23:16:21.851" v="584" actId="20577"/>
          <ac:spMkLst>
            <pc:docMk/>
            <pc:sldMk cId="3294433862" sldId="261"/>
            <ac:spMk id="40" creationId="{5C899A2D-72D3-01CE-E691-C0B5714482EF}"/>
          </ac:spMkLst>
        </pc:spChg>
        <pc:spChg chg="mod">
          <ac:chgData name="Higgs, Hannah" userId="b68ece08-042a-4f97-a49b-bff56da478a8" providerId="ADAL" clId="{4E8318C6-6FE5-4641-B269-3472BCC656B0}" dt="2024-12-18T23:12:31.841" v="488"/>
          <ac:spMkLst>
            <pc:docMk/>
            <pc:sldMk cId="3294433862" sldId="261"/>
            <ac:spMk id="42" creationId="{522C36E7-72E4-54E0-5E6D-6EA5CEB47D75}"/>
          </ac:spMkLst>
        </pc:spChg>
        <pc:spChg chg="mod">
          <ac:chgData name="Higgs, Hannah" userId="b68ece08-042a-4f97-a49b-bff56da478a8" providerId="ADAL" clId="{4E8318C6-6FE5-4641-B269-3472BCC656B0}" dt="2024-12-18T23:12:31.841" v="488"/>
          <ac:spMkLst>
            <pc:docMk/>
            <pc:sldMk cId="3294433862" sldId="261"/>
            <ac:spMk id="43" creationId="{2F8622FC-E035-4091-BA51-4831C86FD954}"/>
          </ac:spMkLst>
        </pc:spChg>
        <pc:spChg chg="add mod">
          <ac:chgData name="Higgs, Hannah" userId="b68ece08-042a-4f97-a49b-bff56da478a8" providerId="ADAL" clId="{4E8318C6-6FE5-4641-B269-3472BCC656B0}" dt="2024-12-18T23:12:31.841" v="488"/>
          <ac:spMkLst>
            <pc:docMk/>
            <pc:sldMk cId="3294433862" sldId="261"/>
            <ac:spMk id="44" creationId="{31235317-34E0-2312-C106-7F2A2C0975DB}"/>
          </ac:spMkLst>
        </pc:spChg>
        <pc:spChg chg="add mod">
          <ac:chgData name="Higgs, Hannah" userId="b68ece08-042a-4f97-a49b-bff56da478a8" providerId="ADAL" clId="{4E8318C6-6FE5-4641-B269-3472BCC656B0}" dt="2024-12-18T23:12:31.841" v="488"/>
          <ac:spMkLst>
            <pc:docMk/>
            <pc:sldMk cId="3294433862" sldId="261"/>
            <ac:spMk id="45" creationId="{AB64284A-C41F-EB34-D987-66EE1A584FF9}"/>
          </ac:spMkLst>
        </pc:spChg>
        <pc:spChg chg="add mod">
          <ac:chgData name="Higgs, Hannah" userId="b68ece08-042a-4f97-a49b-bff56da478a8" providerId="ADAL" clId="{4E8318C6-6FE5-4641-B269-3472BCC656B0}" dt="2024-12-19T15:53:09.175" v="666" actId="20577"/>
          <ac:spMkLst>
            <pc:docMk/>
            <pc:sldMk cId="3294433862" sldId="261"/>
            <ac:spMk id="46" creationId="{825842E2-DA71-F908-7EF8-0417230B00F7}"/>
          </ac:spMkLst>
        </pc:spChg>
        <pc:grpChg chg="add mod">
          <ac:chgData name="Higgs, Hannah" userId="b68ece08-042a-4f97-a49b-bff56da478a8" providerId="ADAL" clId="{4E8318C6-6FE5-4641-B269-3472BCC656B0}" dt="2024-12-18T23:12:31.841" v="488"/>
          <ac:grpSpMkLst>
            <pc:docMk/>
            <pc:sldMk cId="3294433862" sldId="261"/>
            <ac:grpSpMk id="11" creationId="{7808B980-B7F2-922B-C097-98EB468F0865}"/>
          </ac:grpSpMkLst>
        </pc:grpChg>
        <pc:grpChg chg="add mod">
          <ac:chgData name="Higgs, Hannah" userId="b68ece08-042a-4f97-a49b-bff56da478a8" providerId="ADAL" clId="{4E8318C6-6FE5-4641-B269-3472BCC656B0}" dt="2024-12-18T23:12:31.841" v="488"/>
          <ac:grpSpMkLst>
            <pc:docMk/>
            <pc:sldMk cId="3294433862" sldId="261"/>
            <ac:grpSpMk id="17" creationId="{E06CDD76-1C45-95F8-E382-F05D5626DE47}"/>
          </ac:grpSpMkLst>
        </pc:grpChg>
        <pc:grpChg chg="add mod">
          <ac:chgData name="Higgs, Hannah" userId="b68ece08-042a-4f97-a49b-bff56da478a8" providerId="ADAL" clId="{4E8318C6-6FE5-4641-B269-3472BCC656B0}" dt="2024-12-18T23:12:31.841" v="488"/>
          <ac:grpSpMkLst>
            <pc:docMk/>
            <pc:sldMk cId="3294433862" sldId="261"/>
            <ac:grpSpMk id="23" creationId="{F3C8A9CA-E91C-4C41-DA70-A34E30110007}"/>
          </ac:grpSpMkLst>
        </pc:grpChg>
        <pc:grpChg chg="add mod">
          <ac:chgData name="Higgs, Hannah" userId="b68ece08-042a-4f97-a49b-bff56da478a8" providerId="ADAL" clId="{4E8318C6-6FE5-4641-B269-3472BCC656B0}" dt="2024-12-18T23:12:31.841" v="488"/>
          <ac:grpSpMkLst>
            <pc:docMk/>
            <pc:sldMk cId="3294433862" sldId="261"/>
            <ac:grpSpMk id="29" creationId="{6CC14FF2-A6CD-912C-F142-26D8181C8B7F}"/>
          </ac:grpSpMkLst>
        </pc:grpChg>
        <pc:grpChg chg="add mod">
          <ac:chgData name="Higgs, Hannah" userId="b68ece08-042a-4f97-a49b-bff56da478a8" providerId="ADAL" clId="{4E8318C6-6FE5-4641-B269-3472BCC656B0}" dt="2024-12-18T23:22:36.016" v="638" actId="14100"/>
          <ac:grpSpMkLst>
            <pc:docMk/>
            <pc:sldMk cId="3294433862" sldId="261"/>
            <ac:grpSpMk id="35" creationId="{48327033-B88D-9D90-4592-CF5C9C75B236}"/>
          </ac:grpSpMkLst>
        </pc:grpChg>
        <pc:grpChg chg="add mod">
          <ac:chgData name="Higgs, Hannah" userId="b68ece08-042a-4f97-a49b-bff56da478a8" providerId="ADAL" clId="{4E8318C6-6FE5-4641-B269-3472BCC656B0}" dt="2024-12-18T23:12:31.841" v="488"/>
          <ac:grpSpMkLst>
            <pc:docMk/>
            <pc:sldMk cId="3294433862" sldId="261"/>
            <ac:grpSpMk id="41" creationId="{C4210B57-E523-5D30-0BF0-5D42630E9F1D}"/>
          </ac:grpSpMkLst>
        </pc:grpChg>
        <pc:picChg chg="add mod">
          <ac:chgData name="Higgs, Hannah" userId="b68ece08-042a-4f97-a49b-bff56da478a8" providerId="ADAL" clId="{4E8318C6-6FE5-4641-B269-3472BCC656B0}" dt="2024-12-18T23:04:45.690" v="405" actId="1076"/>
          <ac:picMkLst>
            <pc:docMk/>
            <pc:sldMk cId="3294433862" sldId="261"/>
            <ac:picMk id="10" creationId="{981DC938-574D-F477-B35C-96EACD8D9DB7}"/>
          </ac:picMkLst>
        </pc:picChg>
      </pc:sldChg>
      <pc:sldChg chg="addSp modSp new mod">
        <pc:chgData name="Higgs, Hannah" userId="b68ece08-042a-4f97-a49b-bff56da478a8" providerId="ADAL" clId="{4E8318C6-6FE5-4641-B269-3472BCC656B0}" dt="2025-01-13T17:38:31.690" v="901" actId="1076"/>
        <pc:sldMkLst>
          <pc:docMk/>
          <pc:sldMk cId="794175804" sldId="262"/>
        </pc:sldMkLst>
        <pc:spChg chg="add mod">
          <ac:chgData name="Higgs, Hannah" userId="b68ece08-042a-4f97-a49b-bff56da478a8" providerId="ADAL" clId="{4E8318C6-6FE5-4641-B269-3472BCC656B0}" dt="2025-01-07T21:49:20.514" v="673"/>
          <ac:spMkLst>
            <pc:docMk/>
            <pc:sldMk cId="794175804" sldId="262"/>
            <ac:spMk id="2" creationId="{216CD3CA-90EA-68DD-F225-CEBB6CC17D5F}"/>
          </ac:spMkLst>
        </pc:spChg>
        <pc:spChg chg="add mod">
          <ac:chgData name="Higgs, Hannah" userId="b68ece08-042a-4f97-a49b-bff56da478a8" providerId="ADAL" clId="{4E8318C6-6FE5-4641-B269-3472BCC656B0}" dt="2025-01-07T21:49:20.514" v="673"/>
          <ac:spMkLst>
            <pc:docMk/>
            <pc:sldMk cId="794175804" sldId="262"/>
            <ac:spMk id="3" creationId="{CD3E5FAD-413A-3A80-C9ED-A5E91B3D4CBF}"/>
          </ac:spMkLst>
        </pc:spChg>
        <pc:spChg chg="add mod">
          <ac:chgData name="Higgs, Hannah" userId="b68ece08-042a-4f97-a49b-bff56da478a8" providerId="ADAL" clId="{4E8318C6-6FE5-4641-B269-3472BCC656B0}" dt="2025-01-07T21:49:20.514" v="673"/>
          <ac:spMkLst>
            <pc:docMk/>
            <pc:sldMk cId="794175804" sldId="262"/>
            <ac:spMk id="4" creationId="{59714EC3-2599-7645-4FBB-557EBA051FF0}"/>
          </ac:spMkLst>
        </pc:spChg>
        <pc:spChg chg="add mod">
          <ac:chgData name="Higgs, Hannah" userId="b68ece08-042a-4f97-a49b-bff56da478a8" providerId="ADAL" clId="{4E8318C6-6FE5-4641-B269-3472BCC656B0}" dt="2025-01-13T17:38:20.473" v="900" actId="1076"/>
          <ac:spMkLst>
            <pc:docMk/>
            <pc:sldMk cId="794175804" sldId="262"/>
            <ac:spMk id="6" creationId="{DD853ACD-18F7-363C-731D-892023F0C298}"/>
          </ac:spMkLst>
        </pc:spChg>
        <pc:picChg chg="add mod">
          <ac:chgData name="Higgs, Hannah" userId="b68ece08-042a-4f97-a49b-bff56da478a8" providerId="ADAL" clId="{4E8318C6-6FE5-4641-B269-3472BCC656B0}" dt="2025-01-13T17:38:31.690" v="901" actId="1076"/>
          <ac:picMkLst>
            <pc:docMk/>
            <pc:sldMk cId="794175804" sldId="262"/>
            <ac:picMk id="5" creationId="{9459445F-0313-63B2-2055-70AAE8BA1800}"/>
          </ac:picMkLst>
        </pc:pic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F07871-2C51-4B12-B551-0644503AAAA0}" type="doc">
      <dgm:prSet loTypeId="urn:microsoft.com/office/officeart/2018/2/layout/IconVerticalSolidList" loCatId="icon" qsTypeId="urn:microsoft.com/office/officeart/2005/8/quickstyle/simple4" qsCatId="simple" csTypeId="urn:microsoft.com/office/officeart/2005/8/colors/accent1_2" csCatId="accent1" phldr="1"/>
      <dgm:spPr/>
      <dgm:t>
        <a:bodyPr/>
        <a:lstStyle/>
        <a:p>
          <a:endParaRPr lang="en-US"/>
        </a:p>
      </dgm:t>
    </dgm:pt>
    <dgm:pt modelId="{48A20C32-FE0B-4087-863E-31F6D719DE86}">
      <dgm:prSet custT="1"/>
      <dgm:spPr/>
      <dgm:t>
        <a:bodyPr/>
        <a:lstStyle/>
        <a:p>
          <a:pPr>
            <a:lnSpc>
              <a:spcPct val="100000"/>
            </a:lnSpc>
          </a:pPr>
          <a:r>
            <a:rPr lang="en-US" sz="1800" dirty="0">
              <a:solidFill>
                <a:schemeClr val="bg1"/>
              </a:solidFill>
              <a:latin typeface="Arial" panose="020B0604020202020204" pitchFamily="34" charset="0"/>
              <a:cs typeface="Arial" panose="020B0604020202020204" pitchFamily="34" charset="0"/>
            </a:rPr>
            <a:t>Students who pass the Technical Skills Assessments receive a Congratulatory Letter and Certificate endorsed by Arizona’s business and industry leaders. At the end of testing, these documents are sent to the district’s FedEx address for distribution to students.</a:t>
          </a:r>
        </a:p>
      </dgm:t>
    </dgm:pt>
    <dgm:pt modelId="{E5EEB89F-BFF6-4227-8C98-3792ABEA377C}" type="parTrans" cxnId="{1757F5FB-06E5-4F75-8260-D686A826376F}">
      <dgm:prSet/>
      <dgm:spPr/>
      <dgm:t>
        <a:bodyPr/>
        <a:lstStyle/>
        <a:p>
          <a:endParaRPr lang="en-US"/>
        </a:p>
      </dgm:t>
    </dgm:pt>
    <dgm:pt modelId="{795C3661-9E2D-4070-8658-FB6E2ADC5FC1}" type="sibTrans" cxnId="{1757F5FB-06E5-4F75-8260-D686A826376F}">
      <dgm:prSet/>
      <dgm:spPr/>
      <dgm:t>
        <a:bodyPr/>
        <a:lstStyle/>
        <a:p>
          <a:endParaRPr lang="en-US"/>
        </a:p>
      </dgm:t>
    </dgm:pt>
    <dgm:pt modelId="{B26993AB-B1AB-428E-BD12-1868BE471FC6}">
      <dgm:prSet custT="1"/>
      <dgm:spPr/>
      <dgm:t>
        <a:bodyPr/>
        <a:lstStyle/>
        <a:p>
          <a:pPr>
            <a:lnSpc>
              <a:spcPct val="100000"/>
            </a:lnSpc>
          </a:pPr>
          <a:r>
            <a:rPr lang="en-US" sz="1800" dirty="0">
              <a:solidFill>
                <a:schemeClr val="bg1"/>
              </a:solidFill>
              <a:latin typeface="Arial" panose="020B0604020202020204" pitchFamily="34" charset="0"/>
              <a:cs typeface="Arial" panose="020B0604020202020204" pitchFamily="34" charset="0"/>
            </a:rPr>
            <a:t>Annually when logging into the Technical Skills Assessment as a Level I permission holder, you will be asked to update your FedEx address. Please provide the street address only (no PO Box numbers).</a:t>
          </a:r>
        </a:p>
      </dgm:t>
    </dgm:pt>
    <dgm:pt modelId="{A7B0785B-C440-43EF-8056-CF219E29DF87}" type="parTrans" cxnId="{99D9C39B-B146-4939-961B-A1D94BF90B80}">
      <dgm:prSet/>
      <dgm:spPr/>
      <dgm:t>
        <a:bodyPr/>
        <a:lstStyle/>
        <a:p>
          <a:endParaRPr lang="en-US"/>
        </a:p>
      </dgm:t>
    </dgm:pt>
    <dgm:pt modelId="{68B05877-BC65-42D2-8E50-6B9108BF1ABF}" type="sibTrans" cxnId="{99D9C39B-B146-4939-961B-A1D94BF90B80}">
      <dgm:prSet/>
      <dgm:spPr/>
      <dgm:t>
        <a:bodyPr/>
        <a:lstStyle/>
        <a:p>
          <a:endParaRPr lang="en-US"/>
        </a:p>
      </dgm:t>
    </dgm:pt>
    <dgm:pt modelId="{057C8C38-42B6-4013-9894-02E7F7098DAE}" type="pres">
      <dgm:prSet presAssocID="{8CF07871-2C51-4B12-B551-0644503AAAA0}" presName="root" presStyleCnt="0">
        <dgm:presLayoutVars>
          <dgm:dir/>
          <dgm:resizeHandles val="exact"/>
        </dgm:presLayoutVars>
      </dgm:prSet>
      <dgm:spPr/>
    </dgm:pt>
    <dgm:pt modelId="{126967F6-9912-4DE5-B0C6-770C52A2179C}" type="pres">
      <dgm:prSet presAssocID="{48A20C32-FE0B-4087-863E-31F6D719DE86}" presName="compNode" presStyleCnt="0"/>
      <dgm:spPr/>
    </dgm:pt>
    <dgm:pt modelId="{27AC40CF-5465-4444-883C-AC6B6C4E0891}" type="pres">
      <dgm:prSet presAssocID="{48A20C32-FE0B-4087-863E-31F6D719DE86}" presName="bgRect" presStyleLbl="bgShp" presStyleIdx="0" presStyleCnt="2"/>
      <dgm:spPr>
        <a:solidFill>
          <a:srgbClr val="002D72"/>
        </a:solidFill>
        <a:effectLst>
          <a:outerShdw blurRad="40000" dist="23000" dir="5400000" rotWithShape="0">
            <a:schemeClr val="bg1">
              <a:alpha val="35000"/>
            </a:schemeClr>
          </a:outerShdw>
        </a:effectLst>
      </dgm:spPr>
    </dgm:pt>
    <dgm:pt modelId="{1D85CB3B-9743-4301-8189-5F2A6A9FABC7}" type="pres">
      <dgm:prSet presAssocID="{48A20C32-FE0B-4087-863E-31F6D719DE8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Diploma Roll"/>
        </a:ext>
      </dgm:extLst>
    </dgm:pt>
    <dgm:pt modelId="{F93C30B7-BE4C-4D5A-859B-9D816573D543}" type="pres">
      <dgm:prSet presAssocID="{48A20C32-FE0B-4087-863E-31F6D719DE86}" presName="spaceRect" presStyleCnt="0"/>
      <dgm:spPr/>
    </dgm:pt>
    <dgm:pt modelId="{CB123841-85F4-4BDE-9A3F-54B6EA4AC8E1}" type="pres">
      <dgm:prSet presAssocID="{48A20C32-FE0B-4087-863E-31F6D719DE86}" presName="parTx" presStyleLbl="revTx" presStyleIdx="0" presStyleCnt="2">
        <dgm:presLayoutVars>
          <dgm:chMax val="0"/>
          <dgm:chPref val="0"/>
        </dgm:presLayoutVars>
      </dgm:prSet>
      <dgm:spPr/>
    </dgm:pt>
    <dgm:pt modelId="{ECECEECE-8090-4190-95F4-C6B28422EFB6}" type="pres">
      <dgm:prSet presAssocID="{795C3661-9E2D-4070-8658-FB6E2ADC5FC1}" presName="sibTrans" presStyleCnt="0"/>
      <dgm:spPr/>
    </dgm:pt>
    <dgm:pt modelId="{30032DBE-528C-4E05-A04C-9B5E161147F8}" type="pres">
      <dgm:prSet presAssocID="{B26993AB-B1AB-428E-BD12-1868BE471FC6}" presName="compNode" presStyleCnt="0"/>
      <dgm:spPr/>
    </dgm:pt>
    <dgm:pt modelId="{032ECC5F-7E11-4BC7-8F77-477B7921DDF6}" type="pres">
      <dgm:prSet presAssocID="{B26993AB-B1AB-428E-BD12-1868BE471FC6}" presName="bgRect" presStyleLbl="bgShp" presStyleIdx="1" presStyleCnt="2"/>
      <dgm:spPr>
        <a:solidFill>
          <a:srgbClr val="002D72"/>
        </a:solidFill>
        <a:effectLst/>
      </dgm:spPr>
    </dgm:pt>
    <dgm:pt modelId="{624E6603-4CBD-41E6-8C64-221D9DE0B435}" type="pres">
      <dgm:prSet presAssocID="{B26993AB-B1AB-428E-BD12-1868BE471FC6}" presName="iconRect" presStyleLbl="node1" presStyleIdx="1" presStyleCnt="2"/>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Schoolhouse with solid fill"/>
        </a:ext>
      </dgm:extLst>
    </dgm:pt>
    <dgm:pt modelId="{42954D49-D675-45ED-B477-266BA32B4FE4}" type="pres">
      <dgm:prSet presAssocID="{B26993AB-B1AB-428E-BD12-1868BE471FC6}" presName="spaceRect" presStyleCnt="0"/>
      <dgm:spPr/>
    </dgm:pt>
    <dgm:pt modelId="{3717936E-8452-4FEA-8684-7D65B28B3CF8}" type="pres">
      <dgm:prSet presAssocID="{B26993AB-B1AB-428E-BD12-1868BE471FC6}" presName="parTx" presStyleLbl="revTx" presStyleIdx="1" presStyleCnt="2">
        <dgm:presLayoutVars>
          <dgm:chMax val="0"/>
          <dgm:chPref val="0"/>
        </dgm:presLayoutVars>
      </dgm:prSet>
      <dgm:spPr/>
    </dgm:pt>
  </dgm:ptLst>
  <dgm:cxnLst>
    <dgm:cxn modelId="{F6249235-A640-4AAA-9ED3-0A45183CFA4A}" type="presOf" srcId="{48A20C32-FE0B-4087-863E-31F6D719DE86}" destId="{CB123841-85F4-4BDE-9A3F-54B6EA4AC8E1}" srcOrd="0" destOrd="0" presId="urn:microsoft.com/office/officeart/2018/2/layout/IconVerticalSolidList"/>
    <dgm:cxn modelId="{35130D69-DFDC-463C-8000-9997A3F42EC8}" type="presOf" srcId="{B26993AB-B1AB-428E-BD12-1868BE471FC6}" destId="{3717936E-8452-4FEA-8684-7D65B28B3CF8}" srcOrd="0" destOrd="0" presId="urn:microsoft.com/office/officeart/2018/2/layout/IconVerticalSolidList"/>
    <dgm:cxn modelId="{99D9C39B-B146-4939-961B-A1D94BF90B80}" srcId="{8CF07871-2C51-4B12-B551-0644503AAAA0}" destId="{B26993AB-B1AB-428E-BD12-1868BE471FC6}" srcOrd="1" destOrd="0" parTransId="{A7B0785B-C440-43EF-8056-CF219E29DF87}" sibTransId="{68B05877-BC65-42D2-8E50-6B9108BF1ABF}"/>
    <dgm:cxn modelId="{F39C539E-DBAA-47D7-8D9A-C800F8C83484}" type="presOf" srcId="{8CF07871-2C51-4B12-B551-0644503AAAA0}" destId="{057C8C38-42B6-4013-9894-02E7F7098DAE}" srcOrd="0" destOrd="0" presId="urn:microsoft.com/office/officeart/2018/2/layout/IconVerticalSolidList"/>
    <dgm:cxn modelId="{1757F5FB-06E5-4F75-8260-D686A826376F}" srcId="{8CF07871-2C51-4B12-B551-0644503AAAA0}" destId="{48A20C32-FE0B-4087-863E-31F6D719DE86}" srcOrd="0" destOrd="0" parTransId="{E5EEB89F-BFF6-4227-8C98-3792ABEA377C}" sibTransId="{795C3661-9E2D-4070-8658-FB6E2ADC5FC1}"/>
    <dgm:cxn modelId="{7B094685-C97A-4E53-B027-57567D82F576}" type="presParOf" srcId="{057C8C38-42B6-4013-9894-02E7F7098DAE}" destId="{126967F6-9912-4DE5-B0C6-770C52A2179C}" srcOrd="0" destOrd="0" presId="urn:microsoft.com/office/officeart/2018/2/layout/IconVerticalSolidList"/>
    <dgm:cxn modelId="{3F8B44EB-0D17-4886-88FC-D5D6E5BB7B63}" type="presParOf" srcId="{126967F6-9912-4DE5-B0C6-770C52A2179C}" destId="{27AC40CF-5465-4444-883C-AC6B6C4E0891}" srcOrd="0" destOrd="0" presId="urn:microsoft.com/office/officeart/2018/2/layout/IconVerticalSolidList"/>
    <dgm:cxn modelId="{062E0B84-E391-4EEB-B2DD-9AC128934938}" type="presParOf" srcId="{126967F6-9912-4DE5-B0C6-770C52A2179C}" destId="{1D85CB3B-9743-4301-8189-5F2A6A9FABC7}" srcOrd="1" destOrd="0" presId="urn:microsoft.com/office/officeart/2018/2/layout/IconVerticalSolidList"/>
    <dgm:cxn modelId="{E3699971-9FE6-43F2-8374-D5858158B914}" type="presParOf" srcId="{126967F6-9912-4DE5-B0C6-770C52A2179C}" destId="{F93C30B7-BE4C-4D5A-859B-9D816573D543}" srcOrd="2" destOrd="0" presId="urn:microsoft.com/office/officeart/2018/2/layout/IconVerticalSolidList"/>
    <dgm:cxn modelId="{795C9CCD-C14B-414C-B040-A07250170F58}" type="presParOf" srcId="{126967F6-9912-4DE5-B0C6-770C52A2179C}" destId="{CB123841-85F4-4BDE-9A3F-54B6EA4AC8E1}" srcOrd="3" destOrd="0" presId="urn:microsoft.com/office/officeart/2018/2/layout/IconVerticalSolidList"/>
    <dgm:cxn modelId="{9797DE03-0699-4A0F-BB2B-568C3170004E}" type="presParOf" srcId="{057C8C38-42B6-4013-9894-02E7F7098DAE}" destId="{ECECEECE-8090-4190-95F4-C6B28422EFB6}" srcOrd="1" destOrd="0" presId="urn:microsoft.com/office/officeart/2018/2/layout/IconVerticalSolidList"/>
    <dgm:cxn modelId="{C91EA584-1345-488F-824D-4124E17D71B5}" type="presParOf" srcId="{057C8C38-42B6-4013-9894-02E7F7098DAE}" destId="{30032DBE-528C-4E05-A04C-9B5E161147F8}" srcOrd="2" destOrd="0" presId="urn:microsoft.com/office/officeart/2018/2/layout/IconVerticalSolidList"/>
    <dgm:cxn modelId="{DD9EC00C-C617-44FB-92CE-1D8BFC9FD39D}" type="presParOf" srcId="{30032DBE-528C-4E05-A04C-9B5E161147F8}" destId="{032ECC5F-7E11-4BC7-8F77-477B7921DDF6}" srcOrd="0" destOrd="0" presId="urn:microsoft.com/office/officeart/2018/2/layout/IconVerticalSolidList"/>
    <dgm:cxn modelId="{16726E96-1F36-4FD9-B5C5-C22A0DA83FCC}" type="presParOf" srcId="{30032DBE-528C-4E05-A04C-9B5E161147F8}" destId="{624E6603-4CBD-41E6-8C64-221D9DE0B435}" srcOrd="1" destOrd="0" presId="urn:microsoft.com/office/officeart/2018/2/layout/IconVerticalSolidList"/>
    <dgm:cxn modelId="{31E7DFC9-0F42-430C-88E8-E9F99F130A08}" type="presParOf" srcId="{30032DBE-528C-4E05-A04C-9B5E161147F8}" destId="{42954D49-D675-45ED-B477-266BA32B4FE4}" srcOrd="2" destOrd="0" presId="urn:microsoft.com/office/officeart/2018/2/layout/IconVerticalSolidList"/>
    <dgm:cxn modelId="{5419AA04-7561-47CD-A14D-37E67ABBB7B3}" type="presParOf" srcId="{30032DBE-528C-4E05-A04C-9B5E161147F8}" destId="{3717936E-8452-4FEA-8684-7D65B28B3CF8}"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C40CF-5465-4444-883C-AC6B6C4E0891}">
      <dsp:nvSpPr>
        <dsp:cNvPr id="0" name=""/>
        <dsp:cNvSpPr/>
      </dsp:nvSpPr>
      <dsp:spPr>
        <a:xfrm>
          <a:off x="0" y="203892"/>
          <a:ext cx="8368851" cy="1682116"/>
        </a:xfrm>
        <a:prstGeom prst="roundRect">
          <a:avLst>
            <a:gd name="adj" fmla="val 10000"/>
          </a:avLst>
        </a:prstGeom>
        <a:solidFill>
          <a:srgbClr val="002D72"/>
        </a:solidFill>
        <a:ln>
          <a:noFill/>
        </a:ln>
        <a:effectLst>
          <a:outerShdw blurRad="40000" dist="23000" dir="5400000" rotWithShape="0">
            <a:schemeClr val="bg1">
              <a:alpha val="35000"/>
            </a:schemeClr>
          </a:outerShdw>
        </a:effectLst>
      </dsp:spPr>
      <dsp:style>
        <a:lnRef idx="0">
          <a:scrgbClr r="0" g="0" b="0"/>
        </a:lnRef>
        <a:fillRef idx="1">
          <a:scrgbClr r="0" g="0" b="0"/>
        </a:fillRef>
        <a:effectRef idx="2">
          <a:scrgbClr r="0" g="0" b="0"/>
        </a:effectRef>
        <a:fontRef idx="minor"/>
      </dsp:style>
    </dsp:sp>
    <dsp:sp modelId="{1D85CB3B-9743-4301-8189-5F2A6A9FABC7}">
      <dsp:nvSpPr>
        <dsp:cNvPr id="0" name=""/>
        <dsp:cNvSpPr/>
      </dsp:nvSpPr>
      <dsp:spPr>
        <a:xfrm>
          <a:off x="508840" y="582369"/>
          <a:ext cx="925164" cy="9251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B123841-85F4-4BDE-9A3F-54B6EA4AC8E1}">
      <dsp:nvSpPr>
        <dsp:cNvPr id="0" name=""/>
        <dsp:cNvSpPr/>
      </dsp:nvSpPr>
      <dsp:spPr>
        <a:xfrm>
          <a:off x="1942844" y="203892"/>
          <a:ext cx="6426006" cy="1682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178024" rIns="178024" bIns="178024" numCol="1" spcCol="1270" anchor="ctr" anchorCtr="0">
          <a:noAutofit/>
        </a:bodyPr>
        <a:lstStyle/>
        <a:p>
          <a:pPr marL="0" lvl="0" indent="0" algn="l" defTabSz="800100">
            <a:lnSpc>
              <a:spcPct val="100000"/>
            </a:lnSpc>
            <a:spcBef>
              <a:spcPct val="0"/>
            </a:spcBef>
            <a:spcAft>
              <a:spcPct val="35000"/>
            </a:spcAft>
            <a:buNone/>
          </a:pPr>
          <a:r>
            <a:rPr lang="en-US" sz="1800" kern="1200" dirty="0">
              <a:solidFill>
                <a:schemeClr val="bg1"/>
              </a:solidFill>
              <a:latin typeface="Arial" panose="020B0604020202020204" pitchFamily="34" charset="0"/>
              <a:cs typeface="Arial" panose="020B0604020202020204" pitchFamily="34" charset="0"/>
            </a:rPr>
            <a:t>Students who pass the Technical Skills Assessments receive a Congratulatory Letter and Certificate endorsed by Arizona’s business and industry leaders. At the end of testing, these documents are sent to the district’s FedEx address for distribution to students.</a:t>
          </a:r>
        </a:p>
      </dsp:txBody>
      <dsp:txXfrm>
        <a:off x="1942844" y="203892"/>
        <a:ext cx="6426006" cy="1682116"/>
      </dsp:txXfrm>
    </dsp:sp>
    <dsp:sp modelId="{032ECC5F-7E11-4BC7-8F77-477B7921DDF6}">
      <dsp:nvSpPr>
        <dsp:cNvPr id="0" name=""/>
        <dsp:cNvSpPr/>
      </dsp:nvSpPr>
      <dsp:spPr>
        <a:xfrm>
          <a:off x="0" y="2191848"/>
          <a:ext cx="8368851" cy="1682116"/>
        </a:xfrm>
        <a:prstGeom prst="roundRect">
          <a:avLst>
            <a:gd name="adj" fmla="val 10000"/>
          </a:avLst>
        </a:prstGeom>
        <a:solidFill>
          <a:srgbClr val="002D72"/>
        </a:solidFill>
        <a:ln>
          <a:noFill/>
        </a:ln>
        <a:effectLst/>
      </dsp:spPr>
      <dsp:style>
        <a:lnRef idx="0">
          <a:scrgbClr r="0" g="0" b="0"/>
        </a:lnRef>
        <a:fillRef idx="1">
          <a:scrgbClr r="0" g="0" b="0"/>
        </a:fillRef>
        <a:effectRef idx="2">
          <a:scrgbClr r="0" g="0" b="0"/>
        </a:effectRef>
        <a:fontRef idx="minor"/>
      </dsp:style>
    </dsp:sp>
    <dsp:sp modelId="{624E6603-4CBD-41E6-8C64-221D9DE0B435}">
      <dsp:nvSpPr>
        <dsp:cNvPr id="0" name=""/>
        <dsp:cNvSpPr/>
      </dsp:nvSpPr>
      <dsp:spPr>
        <a:xfrm>
          <a:off x="508840" y="2570324"/>
          <a:ext cx="925164" cy="925164"/>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717936E-8452-4FEA-8684-7D65B28B3CF8}">
      <dsp:nvSpPr>
        <dsp:cNvPr id="0" name=""/>
        <dsp:cNvSpPr/>
      </dsp:nvSpPr>
      <dsp:spPr>
        <a:xfrm>
          <a:off x="1942844" y="2191848"/>
          <a:ext cx="6426006" cy="16821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8024" tIns="178024" rIns="178024" bIns="178024" numCol="1" spcCol="1270" anchor="ctr" anchorCtr="0">
          <a:noAutofit/>
        </a:bodyPr>
        <a:lstStyle/>
        <a:p>
          <a:pPr marL="0" lvl="0" indent="0" algn="l" defTabSz="800100">
            <a:lnSpc>
              <a:spcPct val="100000"/>
            </a:lnSpc>
            <a:spcBef>
              <a:spcPct val="0"/>
            </a:spcBef>
            <a:spcAft>
              <a:spcPct val="35000"/>
            </a:spcAft>
            <a:buNone/>
          </a:pPr>
          <a:r>
            <a:rPr lang="en-US" sz="1800" kern="1200" dirty="0">
              <a:solidFill>
                <a:schemeClr val="bg1"/>
              </a:solidFill>
              <a:latin typeface="Arial" panose="020B0604020202020204" pitchFamily="34" charset="0"/>
              <a:cs typeface="Arial" panose="020B0604020202020204" pitchFamily="34" charset="0"/>
            </a:rPr>
            <a:t>Annually when logging into the Technical Skills Assessment as a Level I permission holder, you will be asked to update your FedEx address. Please provide the street address only (no PO Box numbers).</a:t>
          </a:r>
        </a:p>
      </dsp:txBody>
      <dsp:txXfrm>
        <a:off x="1942844" y="2191848"/>
        <a:ext cx="6426006" cy="168211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2880360"/>
            <a:ext cx="64008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body" idx="1"/>
          </p:nvPr>
        </p:nvSpPr>
        <p:spPr>
          <a:xfrm>
            <a:off x="3656381" y="2483909"/>
            <a:ext cx="5294471" cy="450123"/>
          </a:xfrm>
        </p:spPr>
        <p:txBody>
          <a:bodyPr lIns="0" tIns="0" rIns="0" bIns="0"/>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183005"/>
            <a:ext cx="3977640" cy="60016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60016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3" name="Holder 3"/>
          <p:cNvSpPr>
            <a:spLocks noGrp="1"/>
          </p:cNvSpPr>
          <p:nvPr>
            <p:ph type="body" idx="1"/>
          </p:nvPr>
        </p:nvSpPr>
        <p:spPr>
          <a:xfrm>
            <a:off x="3656381" y="2483909"/>
            <a:ext cx="5294471"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6"/>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6"/>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4783456"/>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azed.gov/sites/default/files/2020/09/HowtoUsetheCertificateMailingAddressTab.mp4" TargetMode="External"/><Relationship Id="rId1" Type="http://schemas.openxmlformats.org/officeDocument/2006/relationships/slideLayout" Target="../slideLayouts/slideLayout2.xml"/><Relationship Id="rId4" Type="http://schemas.openxmlformats.org/officeDocument/2006/relationships/hyperlink" Target="https://adeconnect.azed.gov/"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azed.gov/sites/default/files/2023/10/CTE-Technical-Skills-Assessment-Overview-Guide.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hyperlink" Target="https://www.azed.gov/sites/default/files/2023/10/TSA-Troubleshooting-Guide-with-Video-Links.pdf"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 name="object 2">
            <a:extLst>
              <a:ext uri="{FF2B5EF4-FFF2-40B4-BE49-F238E27FC236}">
                <a16:creationId xmlns:a16="http://schemas.microsoft.com/office/drawing/2014/main" id="{AB28F15B-2CE9-7AAF-67E5-A706BD300A33}"/>
              </a:ext>
            </a:extLst>
          </p:cNvPr>
          <p:cNvSpPr txBox="1">
            <a:spLocks/>
          </p:cNvSpPr>
          <p:nvPr/>
        </p:nvSpPr>
        <p:spPr>
          <a:xfrm>
            <a:off x="3349417" y="437508"/>
            <a:ext cx="5337383" cy="3123615"/>
          </a:xfrm>
          <a:prstGeom prst="rect">
            <a:avLst/>
          </a:prstGeom>
        </p:spPr>
        <p:txBody>
          <a:bodyPr vert="horz" lIns="91440" tIns="45720" rIns="91440" bIns="45720" rtlCol="0" anchor="t">
            <a:normAutofit/>
          </a:bodyPr>
          <a:lstStyle>
            <a:lvl1pPr>
              <a:defRPr>
                <a:latin typeface="+mj-lt"/>
                <a:ea typeface="+mj-ea"/>
                <a:cs typeface="+mj-cs"/>
              </a:defRPr>
            </a:lvl1pPr>
          </a:lstStyle>
          <a:p>
            <a:pPr marL="12700" marR="5080" indent="650240" algn="r"/>
            <a:r>
              <a:rPr lang="en-US" sz="3700" b="1" kern="1200" dirty="0">
                <a:solidFill>
                  <a:srgbClr val="FFFFFF"/>
                </a:solidFill>
                <a:latin typeface="Montserrat" pitchFamily="2" charset="0"/>
              </a:rPr>
              <a:t>How</a:t>
            </a:r>
            <a:r>
              <a:rPr lang="en-US" sz="3700" b="1" kern="1200" spc="-95" dirty="0">
                <a:solidFill>
                  <a:srgbClr val="FFFFFF"/>
                </a:solidFill>
                <a:latin typeface="Montserrat" pitchFamily="2" charset="0"/>
              </a:rPr>
              <a:t> </a:t>
            </a:r>
            <a:r>
              <a:rPr lang="en-US" sz="3700" b="1" kern="1200" dirty="0">
                <a:solidFill>
                  <a:srgbClr val="FFFFFF"/>
                </a:solidFill>
                <a:latin typeface="Montserrat" pitchFamily="2" charset="0"/>
              </a:rPr>
              <a:t>to</a:t>
            </a:r>
            <a:r>
              <a:rPr lang="en-US" sz="3700" b="1" kern="1200" spc="-45" dirty="0">
                <a:solidFill>
                  <a:srgbClr val="FFFFFF"/>
                </a:solidFill>
                <a:latin typeface="Montserrat" pitchFamily="2" charset="0"/>
              </a:rPr>
              <a:t> Use the Certificate Mailing Address Tab for the CTE Technical Skills Assessment</a:t>
            </a:r>
            <a:endParaRPr lang="en-US" sz="3700" b="1" kern="1200" dirty="0">
              <a:solidFill>
                <a:srgbClr val="FFFFFF"/>
              </a:solidFill>
              <a:latin typeface="Montserrat" pitchFamily="2" charset="0"/>
            </a:endParaRPr>
          </a:p>
        </p:txBody>
      </p:sp>
      <p:sp>
        <p:nvSpPr>
          <p:cNvPr id="21" name="object 3">
            <a:extLst>
              <a:ext uri="{FF2B5EF4-FFF2-40B4-BE49-F238E27FC236}">
                <a16:creationId xmlns:a16="http://schemas.microsoft.com/office/drawing/2014/main" id="{9034D177-0D56-C13E-F117-827DD7009DE0}"/>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pic>
        <p:nvPicPr>
          <p:cNvPr id="22" name="Picture 21" descr="A logo with a star and a flame&#10;&#10;Description automatically generated">
            <a:extLst>
              <a:ext uri="{FF2B5EF4-FFF2-40B4-BE49-F238E27FC236}">
                <a16:creationId xmlns:a16="http://schemas.microsoft.com/office/drawing/2014/main" id="{C15800BB-061D-E1F9-B242-79CC3C12B9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cxnSp>
        <p:nvCxnSpPr>
          <p:cNvPr id="23" name="Straight Connector 22">
            <a:extLst>
              <a:ext uri="{FF2B5EF4-FFF2-40B4-BE49-F238E27FC236}">
                <a16:creationId xmlns:a16="http://schemas.microsoft.com/office/drawing/2014/main" id="{4E45E4C4-8AF5-62F9-5C3C-6BB6B7BAB186}"/>
              </a:ext>
            </a:extLst>
          </p:cNvPr>
          <p:cNvCxnSpPr/>
          <p:nvPr/>
        </p:nvCxnSpPr>
        <p:spPr>
          <a:xfrm>
            <a:off x="642085" y="2627274"/>
            <a:ext cx="0" cy="2516226"/>
          </a:xfrm>
          <a:prstGeom prst="line">
            <a:avLst/>
          </a:prstGeom>
          <a:ln w="28575">
            <a:solidFill>
              <a:schemeClr val="bg1"/>
            </a:solidFill>
          </a:ln>
          <a:effectLst>
            <a:outerShdw blurRad="40000" dist="20000" dir="5400000" rotWithShape="0">
              <a:schemeClr val="bg1">
                <a:alpha val="38000"/>
              </a:schemeClr>
            </a:outerShdw>
          </a:effectLst>
        </p:spPr>
        <p:style>
          <a:lnRef idx="2">
            <a:schemeClr val="accent1"/>
          </a:lnRef>
          <a:fillRef idx="0">
            <a:schemeClr val="accent1"/>
          </a:fillRef>
          <a:effectRef idx="1">
            <a:schemeClr val="accent1"/>
          </a:effectRef>
          <a:fontRef idx="minor">
            <a:schemeClr val="tx1"/>
          </a:fontRef>
        </p:style>
      </p:cxnSp>
      <p:sp>
        <p:nvSpPr>
          <p:cNvPr id="24" name="Oval 23">
            <a:extLst>
              <a:ext uri="{FF2B5EF4-FFF2-40B4-BE49-F238E27FC236}">
                <a16:creationId xmlns:a16="http://schemas.microsoft.com/office/drawing/2014/main" id="{0D5264C4-E271-2E71-68BC-87A506FFB6C9}"/>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Oval 24">
            <a:extLst>
              <a:ext uri="{FF2B5EF4-FFF2-40B4-BE49-F238E27FC236}">
                <a16:creationId xmlns:a16="http://schemas.microsoft.com/office/drawing/2014/main" id="{23DFB586-2787-CA00-3216-D6962984F417}"/>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a:extLst>
              <a:ext uri="{FF2B5EF4-FFF2-40B4-BE49-F238E27FC236}">
                <a16:creationId xmlns:a16="http://schemas.microsoft.com/office/drawing/2014/main" id="{1F7D29B6-83F6-197D-A279-326C41149B51}"/>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7" name="TextBox 26">
            <a:extLst>
              <a:ext uri="{FF2B5EF4-FFF2-40B4-BE49-F238E27FC236}">
                <a16:creationId xmlns:a16="http://schemas.microsoft.com/office/drawing/2014/main" id="{C2965580-6925-AC04-E283-D4AB6F947345}"/>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28" name="Oval 27">
            <a:extLst>
              <a:ext uri="{FF2B5EF4-FFF2-40B4-BE49-F238E27FC236}">
                <a16:creationId xmlns:a16="http://schemas.microsoft.com/office/drawing/2014/main" id="{AE4D7F33-E1FC-4724-6E75-6FCF41211646}"/>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Oval 28">
            <a:extLst>
              <a:ext uri="{FF2B5EF4-FFF2-40B4-BE49-F238E27FC236}">
                <a16:creationId xmlns:a16="http://schemas.microsoft.com/office/drawing/2014/main" id="{D81D7F0B-8F2D-F019-7631-1956B1710613}"/>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216CD3CA-90EA-68DD-F225-CEBB6CC17D5F}"/>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3" name="object 21">
            <a:extLst>
              <a:ext uri="{FF2B5EF4-FFF2-40B4-BE49-F238E27FC236}">
                <a16:creationId xmlns:a16="http://schemas.microsoft.com/office/drawing/2014/main" id="{CD3E5FAD-413A-3A80-C9ED-A5E91B3D4CBF}"/>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2</a:t>
            </a:fld>
            <a:endParaRPr spc="-25" dirty="0">
              <a:solidFill>
                <a:prstClr val="black"/>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59714EC3-2599-7645-4FBB-557EBA051FF0}"/>
              </a:ext>
            </a:extLst>
          </p:cNvPr>
          <p:cNvSpPr txBox="1"/>
          <p:nvPr/>
        </p:nvSpPr>
        <p:spPr>
          <a:xfrm>
            <a:off x="228600" y="2043075"/>
            <a:ext cx="2265785"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FYI</a:t>
            </a:r>
            <a:endParaRPr lang="en-US" sz="3200" b="1" dirty="0"/>
          </a:p>
        </p:txBody>
      </p:sp>
      <p:pic>
        <p:nvPicPr>
          <p:cNvPr id="5" name="Picture 4">
            <a:extLst>
              <a:ext uri="{FF2B5EF4-FFF2-40B4-BE49-F238E27FC236}">
                <a16:creationId xmlns:a16="http://schemas.microsoft.com/office/drawing/2014/main" id="{9459445F-0313-63B2-2055-70AAE8BA18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651509"/>
            <a:ext cx="32139" cy="3840480"/>
          </a:xfrm>
          <a:prstGeom prst="rect">
            <a:avLst/>
          </a:prstGeom>
        </p:spPr>
      </p:pic>
      <p:sp>
        <p:nvSpPr>
          <p:cNvPr id="6" name="TextBox 5">
            <a:extLst>
              <a:ext uri="{FF2B5EF4-FFF2-40B4-BE49-F238E27FC236}">
                <a16:creationId xmlns:a16="http://schemas.microsoft.com/office/drawing/2014/main" id="{DD853ACD-18F7-363C-731D-892023F0C298}"/>
              </a:ext>
            </a:extLst>
          </p:cNvPr>
          <p:cNvSpPr txBox="1"/>
          <p:nvPr/>
        </p:nvSpPr>
        <p:spPr>
          <a:xfrm>
            <a:off x="3200400" y="719753"/>
            <a:ext cx="5090158" cy="3703993"/>
          </a:xfrm>
          <a:prstGeom prst="roundRect">
            <a:avLst/>
          </a:prstGeom>
          <a:solidFill>
            <a:srgbClr val="002D72"/>
          </a:solidFill>
        </p:spPr>
        <p:txBody>
          <a:bodyPr wrap="square">
            <a:spAutoFit/>
          </a:bodyPr>
          <a:lstStyle/>
          <a:p>
            <a:pPr algn="ctr">
              <a:lnSpc>
                <a:spcPct val="150000"/>
              </a:lnSpc>
            </a:pPr>
            <a:r>
              <a:rPr lang="en-US" sz="2400" dirty="0">
                <a:solidFill>
                  <a:schemeClr val="bg1"/>
                </a:solidFill>
                <a:latin typeface="Arial" panose="020B0604020202020204" pitchFamily="34" charset="0"/>
                <a:cs typeface="Arial" panose="020B0604020202020204" pitchFamily="34" charset="0"/>
              </a:rPr>
              <a:t>The certificate mailing address tab MUST be filled out and saved at the beginning of every school year in order to access and use the TSA Dashboard. This can only be done by a Level 1 user. </a:t>
            </a:r>
          </a:p>
        </p:txBody>
      </p:sp>
    </p:spTree>
    <p:extLst>
      <p:ext uri="{BB962C8B-B14F-4D97-AF65-F5344CB8AC3E}">
        <p14:creationId xmlns:p14="http://schemas.microsoft.com/office/powerpoint/2010/main" val="794175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3">
            <a:extLst>
              <a:ext uri="{FF2B5EF4-FFF2-40B4-BE49-F238E27FC236}">
                <a16:creationId xmlns:a16="http://schemas.microsoft.com/office/drawing/2014/main" id="{3065EFA4-09DE-E958-4CED-4F2001F5582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0" name="object 21">
            <a:extLst>
              <a:ext uri="{FF2B5EF4-FFF2-40B4-BE49-F238E27FC236}">
                <a16:creationId xmlns:a16="http://schemas.microsoft.com/office/drawing/2014/main" id="{C7A5F03E-3D26-92B7-5764-F6EF81437CF0}"/>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3</a:t>
            </a:fld>
            <a:endParaRPr spc="-25" dirty="0">
              <a:solidFill>
                <a:prstClr val="black"/>
              </a:solidFill>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42D97C3-205B-8035-150E-AB332CA52CC4}"/>
              </a:ext>
            </a:extLst>
          </p:cNvPr>
          <p:cNvSpPr txBox="1"/>
          <p:nvPr/>
        </p:nvSpPr>
        <p:spPr>
          <a:xfrm>
            <a:off x="533400" y="156675"/>
            <a:ext cx="8182927"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Certificate Mailing Address Tab</a:t>
            </a:r>
            <a:endParaRPr lang="en-US" sz="3200" b="1" dirty="0"/>
          </a:p>
        </p:txBody>
      </p:sp>
      <p:pic>
        <p:nvPicPr>
          <p:cNvPr id="15" name="Picture 14">
            <a:extLst>
              <a:ext uri="{FF2B5EF4-FFF2-40B4-BE49-F238E27FC236}">
                <a16:creationId xmlns:a16="http://schemas.microsoft.com/office/drawing/2014/main" id="{F15A9F17-E732-F1AF-5A61-E8FE3D9132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7" y="-1535342"/>
            <a:ext cx="38105" cy="4553585"/>
          </a:xfrm>
          <a:prstGeom prst="rect">
            <a:avLst/>
          </a:prstGeom>
        </p:spPr>
      </p:pic>
      <p:graphicFrame>
        <p:nvGraphicFramePr>
          <p:cNvPr id="17" name="object 4">
            <a:extLst>
              <a:ext uri="{FF2B5EF4-FFF2-40B4-BE49-F238E27FC236}">
                <a16:creationId xmlns:a16="http://schemas.microsoft.com/office/drawing/2014/main" id="{CBEFF332-E0C4-888C-E59F-E77815C9D1D4}"/>
              </a:ext>
            </a:extLst>
          </p:cNvPr>
          <p:cNvGraphicFramePr/>
          <p:nvPr>
            <p:extLst>
              <p:ext uri="{D42A27DB-BD31-4B8C-83A1-F6EECF244321}">
                <p14:modId xmlns:p14="http://schemas.microsoft.com/office/powerpoint/2010/main" val="234742845"/>
              </p:ext>
            </p:extLst>
          </p:nvPr>
        </p:nvGraphicFramePr>
        <p:xfrm>
          <a:off x="440437" y="763224"/>
          <a:ext cx="8368851" cy="40778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979F154-5696-A22F-81A2-A7F86AF934DE}"/>
              </a:ext>
            </a:extLst>
          </p:cNvPr>
          <p:cNvPicPr>
            <a:picLocks noChangeAspect="1"/>
          </p:cNvPicPr>
          <p:nvPr/>
        </p:nvPicPr>
        <p:blipFill>
          <a:blip r:embed="rId3"/>
          <a:stretch>
            <a:fillRect/>
          </a:stretch>
        </p:blipFill>
        <p:spPr>
          <a:xfrm>
            <a:off x="424199" y="1078047"/>
            <a:ext cx="8372326" cy="3799249"/>
          </a:xfrm>
          <a:prstGeom prst="rect">
            <a:avLst/>
          </a:prstGeom>
          <a:ln w="12700">
            <a:solidFill>
              <a:schemeClr val="tx1"/>
            </a:solidFill>
          </a:ln>
          <a:effectLst>
            <a:outerShdw blurRad="292100" dist="139700" dir="2700000" algn="ctr" rotWithShape="0">
              <a:schemeClr val="tx1">
                <a:alpha val="65000"/>
              </a:schemeClr>
            </a:outerShdw>
          </a:effectLst>
        </p:spPr>
      </p:pic>
      <p:sp>
        <p:nvSpPr>
          <p:cNvPr id="6" name="object 21">
            <a:extLst>
              <a:ext uri="{FF2B5EF4-FFF2-40B4-BE49-F238E27FC236}">
                <a16:creationId xmlns:a16="http://schemas.microsoft.com/office/drawing/2014/main" id="{6CA64FBD-113C-74A8-F418-950325567D0D}"/>
              </a:ext>
            </a:extLst>
          </p:cNvPr>
          <p:cNvSpPr txBox="1">
            <a:spLocks/>
          </p:cNvSpPr>
          <p:nvPr/>
        </p:nvSpPr>
        <p:spPr>
          <a:xfrm>
            <a:off x="6739125" y="4956186"/>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4</a:t>
            </a:fld>
            <a:endParaRPr sz="800" spc="-25" dirty="0">
              <a:latin typeface="Arial" panose="020B0604020202020204" pitchFamily="34" charset="0"/>
              <a:cs typeface="Arial" panose="020B0604020202020204" pitchFamily="34" charset="0"/>
            </a:endParaRPr>
          </a:p>
        </p:txBody>
      </p:sp>
      <p:sp>
        <p:nvSpPr>
          <p:cNvPr id="7" name="object 3">
            <a:extLst>
              <a:ext uri="{FF2B5EF4-FFF2-40B4-BE49-F238E27FC236}">
                <a16:creationId xmlns:a16="http://schemas.microsoft.com/office/drawing/2014/main" id="{BAA7483E-6A88-8AA3-0C12-A2D144761997}"/>
              </a:ext>
            </a:extLst>
          </p:cNvPr>
          <p:cNvSpPr txBox="1"/>
          <p:nvPr/>
        </p:nvSpPr>
        <p:spPr>
          <a:xfrm>
            <a:off x="381000" y="4942721"/>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TextBox 7">
            <a:extLst>
              <a:ext uri="{FF2B5EF4-FFF2-40B4-BE49-F238E27FC236}">
                <a16:creationId xmlns:a16="http://schemas.microsoft.com/office/drawing/2014/main" id="{1D88AB24-A9C4-3D6A-6CBE-6C57221ABB3C}"/>
              </a:ext>
            </a:extLst>
          </p:cNvPr>
          <p:cNvSpPr txBox="1"/>
          <p:nvPr/>
        </p:nvSpPr>
        <p:spPr>
          <a:xfrm>
            <a:off x="2895599" y="431716"/>
            <a:ext cx="3962395" cy="369332"/>
          </a:xfrm>
          <a:prstGeom prst="rect">
            <a:avLst/>
          </a:prstGeom>
          <a:noFill/>
        </p:spPr>
        <p:txBody>
          <a:bodyPr wrap="square" rtlCol="0">
            <a:spAutoFit/>
          </a:bodyPr>
          <a:lstStyle/>
          <a:p>
            <a:pPr algn="ctr"/>
            <a:r>
              <a:rPr lang="en-US" dirty="0">
                <a:solidFill>
                  <a:schemeClr val="bg1"/>
                </a:solidFill>
                <a:latin typeface="Arial" panose="020B0604020202020204" pitchFamily="34" charset="0"/>
                <a:cs typeface="Arial" panose="020B0604020202020204" pitchFamily="34" charset="0"/>
              </a:rPr>
              <a:t>Certificate Mailing Address Tab</a:t>
            </a:r>
          </a:p>
        </p:txBody>
      </p:sp>
      <p:sp>
        <p:nvSpPr>
          <p:cNvPr id="10" name="object 9">
            <a:extLst>
              <a:ext uri="{FF2B5EF4-FFF2-40B4-BE49-F238E27FC236}">
                <a16:creationId xmlns:a16="http://schemas.microsoft.com/office/drawing/2014/main" id="{F4BA4078-ACBC-033A-84E7-E59A1659ECCA}"/>
              </a:ext>
            </a:extLst>
          </p:cNvPr>
          <p:cNvSpPr/>
          <p:nvPr/>
        </p:nvSpPr>
        <p:spPr>
          <a:xfrm>
            <a:off x="3191354" y="402397"/>
            <a:ext cx="3361846" cy="41655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11" name="Straight Arrow Connector 10">
            <a:extLst>
              <a:ext uri="{FF2B5EF4-FFF2-40B4-BE49-F238E27FC236}">
                <a16:creationId xmlns:a16="http://schemas.microsoft.com/office/drawing/2014/main" id="{609B53A1-6AE5-B18B-A085-79136228DDF2}"/>
              </a:ext>
            </a:extLst>
          </p:cNvPr>
          <p:cNvCxnSpPr>
            <a:cxnSpLocks/>
          </p:cNvCxnSpPr>
          <p:nvPr/>
        </p:nvCxnSpPr>
        <p:spPr>
          <a:xfrm>
            <a:off x="4800600" y="811544"/>
            <a:ext cx="0" cy="678291"/>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12" name="Oval 11">
            <a:extLst>
              <a:ext uri="{FF2B5EF4-FFF2-40B4-BE49-F238E27FC236}">
                <a16:creationId xmlns:a16="http://schemas.microsoft.com/office/drawing/2014/main" id="{FD0C77FA-DE20-0C80-7784-C7190E41B4C6}"/>
              </a:ext>
            </a:extLst>
          </p:cNvPr>
          <p:cNvSpPr/>
          <p:nvPr/>
        </p:nvSpPr>
        <p:spPr>
          <a:xfrm>
            <a:off x="916500" y="325037"/>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FBC9B195-F537-2604-B143-C31F91D16925}"/>
              </a:ext>
            </a:extLst>
          </p:cNvPr>
          <p:cNvSpPr/>
          <p:nvPr/>
        </p:nvSpPr>
        <p:spPr>
          <a:xfrm>
            <a:off x="609600" y="70604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DDBD5501-A0B2-753C-CA0B-54136BA3684E}"/>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5" name="TextBox 14">
            <a:extLst>
              <a:ext uri="{FF2B5EF4-FFF2-40B4-BE49-F238E27FC236}">
                <a16:creationId xmlns:a16="http://schemas.microsoft.com/office/drawing/2014/main" id="{FE0FC039-FC54-A920-964C-A84FCC253DA2}"/>
              </a:ext>
            </a:extLst>
          </p:cNvPr>
          <p:cNvSpPr txBox="1"/>
          <p:nvPr/>
        </p:nvSpPr>
        <p:spPr>
          <a:xfrm>
            <a:off x="8187234" y="3077213"/>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6" name="Oval 15">
            <a:extLst>
              <a:ext uri="{FF2B5EF4-FFF2-40B4-BE49-F238E27FC236}">
                <a16:creationId xmlns:a16="http://schemas.microsoft.com/office/drawing/2014/main" id="{5189170B-87C2-840D-3028-3BACC054B46D}"/>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Oval 16">
            <a:extLst>
              <a:ext uri="{FF2B5EF4-FFF2-40B4-BE49-F238E27FC236}">
                <a16:creationId xmlns:a16="http://schemas.microsoft.com/office/drawing/2014/main" id="{BFB48FAC-B53F-B412-CBC0-FE1A792AEA35}"/>
              </a:ext>
            </a:extLst>
          </p:cNvPr>
          <p:cNvSpPr/>
          <p:nvPr/>
        </p:nvSpPr>
        <p:spPr>
          <a:xfrm>
            <a:off x="8534400" y="3415767"/>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50630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61BB133-D4B2-816E-CA3A-12EF358F342D}"/>
              </a:ext>
            </a:extLst>
          </p:cNvPr>
          <p:cNvSpPr txBox="1"/>
          <p:nvPr/>
        </p:nvSpPr>
        <p:spPr>
          <a:xfrm>
            <a:off x="1852293" y="4513608"/>
            <a:ext cx="6096000" cy="276999"/>
          </a:xfrm>
          <a:prstGeom prst="rect">
            <a:avLst/>
          </a:prstGeom>
          <a:noFill/>
        </p:spPr>
        <p:txBody>
          <a:bodyPr wrap="square">
            <a:spAutoFit/>
          </a:bodyPr>
          <a:lstStyle/>
          <a:p>
            <a:pPr marL="9525" algn="ctr">
              <a:spcBef>
                <a:spcPts val="75"/>
              </a:spcBef>
              <a:tabLst>
                <a:tab pos="184309" algn="l"/>
              </a:tabLst>
            </a:pPr>
            <a:r>
              <a:rPr lang="en-US" sz="1200" dirty="0">
                <a:latin typeface="Arial" panose="020B0604020202020204" pitchFamily="34" charset="0"/>
                <a:cs typeface="Arial" panose="020B0604020202020204" pitchFamily="34" charset="0"/>
              </a:rPr>
              <a:t>VIDEO: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 to Use the Certificate Mailing Address Tab</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7" name="object 3">
            <a:extLst>
              <a:ext uri="{FF2B5EF4-FFF2-40B4-BE49-F238E27FC236}">
                <a16:creationId xmlns:a16="http://schemas.microsoft.com/office/drawing/2014/main" id="{E74285E7-1EE9-A67E-E0F4-04450355BE7C}"/>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object 21">
            <a:extLst>
              <a:ext uri="{FF2B5EF4-FFF2-40B4-BE49-F238E27FC236}">
                <a16:creationId xmlns:a16="http://schemas.microsoft.com/office/drawing/2014/main" id="{5415F939-4288-6251-868A-314F841873BF}"/>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5</a:t>
            </a:fld>
            <a:endParaRPr spc="-25" dirty="0">
              <a:solidFill>
                <a:prstClr val="black"/>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CA8BAE7E-319A-53F8-AF0E-AC5B32266A57}"/>
              </a:ext>
            </a:extLst>
          </p:cNvPr>
          <p:cNvSpPr txBox="1"/>
          <p:nvPr/>
        </p:nvSpPr>
        <p:spPr>
          <a:xfrm>
            <a:off x="173736" y="133350"/>
            <a:ext cx="8796525" cy="492443"/>
          </a:xfrm>
          <a:prstGeom prst="rect">
            <a:avLst/>
          </a:prstGeom>
          <a:noFill/>
        </p:spPr>
        <p:txBody>
          <a:bodyPr wrap="square">
            <a:spAutoFit/>
          </a:bodyPr>
          <a:lstStyle/>
          <a:p>
            <a:pPr algn="ctr"/>
            <a:r>
              <a:rPr lang="en-US" sz="2600" b="1" spc="-19" dirty="0">
                <a:solidFill>
                  <a:srgbClr val="002D72"/>
                </a:solidFill>
                <a:latin typeface="Montserrat" pitchFamily="2" charset="0"/>
                <a:cs typeface="Calibri Light"/>
              </a:rPr>
              <a:t>How</a:t>
            </a:r>
            <a:r>
              <a:rPr lang="en-US" sz="2600" b="1" spc="-172"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to</a:t>
            </a:r>
            <a:r>
              <a:rPr lang="en-US" sz="2600" b="1" spc="-68"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Use</a:t>
            </a:r>
            <a:r>
              <a:rPr lang="en-US" sz="2600" b="1" spc="-153" dirty="0">
                <a:solidFill>
                  <a:srgbClr val="002D72"/>
                </a:solidFill>
                <a:latin typeface="Montserrat" pitchFamily="2" charset="0"/>
                <a:cs typeface="Calibri Light"/>
              </a:rPr>
              <a:t> </a:t>
            </a:r>
            <a:r>
              <a:rPr lang="en-US" sz="2600" b="1" dirty="0">
                <a:solidFill>
                  <a:srgbClr val="002D72"/>
                </a:solidFill>
                <a:latin typeface="Montserrat" pitchFamily="2" charset="0"/>
                <a:cs typeface="Calibri Light"/>
              </a:rPr>
              <a:t>the</a:t>
            </a:r>
            <a:r>
              <a:rPr lang="en-US" sz="2600" b="1" spc="-158" dirty="0">
                <a:solidFill>
                  <a:srgbClr val="002D72"/>
                </a:solidFill>
                <a:latin typeface="Montserrat" pitchFamily="2" charset="0"/>
                <a:cs typeface="Calibri Light"/>
              </a:rPr>
              <a:t> </a:t>
            </a:r>
            <a:r>
              <a:rPr lang="en-US" sz="2600" b="1" spc="-8" dirty="0">
                <a:solidFill>
                  <a:srgbClr val="002D72"/>
                </a:solidFill>
                <a:latin typeface="Montserrat" pitchFamily="2" charset="0"/>
                <a:cs typeface="Calibri Light"/>
              </a:rPr>
              <a:t>Certificate Mailing</a:t>
            </a:r>
            <a:r>
              <a:rPr lang="en-US" sz="2600" b="1" spc="-229" dirty="0">
                <a:solidFill>
                  <a:srgbClr val="002D72"/>
                </a:solidFill>
                <a:latin typeface="Montserrat" pitchFamily="2" charset="0"/>
                <a:cs typeface="Calibri Light"/>
              </a:rPr>
              <a:t> </a:t>
            </a:r>
            <a:r>
              <a:rPr lang="en-US" sz="2600" b="1" spc="-19" dirty="0">
                <a:solidFill>
                  <a:srgbClr val="002D72"/>
                </a:solidFill>
                <a:latin typeface="Montserrat" pitchFamily="2" charset="0"/>
                <a:cs typeface="Calibri Light"/>
              </a:rPr>
              <a:t>Address</a:t>
            </a:r>
            <a:r>
              <a:rPr lang="en-US" sz="2600" b="1" spc="-195" dirty="0">
                <a:solidFill>
                  <a:srgbClr val="002D72"/>
                </a:solidFill>
                <a:latin typeface="Montserrat" pitchFamily="2" charset="0"/>
                <a:cs typeface="Calibri Light"/>
              </a:rPr>
              <a:t> </a:t>
            </a:r>
            <a:r>
              <a:rPr lang="en-US" sz="2600" b="1" spc="-19" dirty="0">
                <a:solidFill>
                  <a:srgbClr val="002D72"/>
                </a:solidFill>
                <a:latin typeface="Montserrat" pitchFamily="2" charset="0"/>
                <a:cs typeface="Calibri Light"/>
              </a:rPr>
              <a:t>Tab</a:t>
            </a:r>
            <a:endParaRPr lang="en-US" sz="2600" b="1" dirty="0">
              <a:solidFill>
                <a:srgbClr val="002D72"/>
              </a:solidFill>
              <a:latin typeface="Montserrat" pitchFamily="2" charset="0"/>
            </a:endParaRPr>
          </a:p>
        </p:txBody>
      </p:sp>
      <p:pic>
        <p:nvPicPr>
          <p:cNvPr id="10" name="Picture 9">
            <a:extLst>
              <a:ext uri="{FF2B5EF4-FFF2-40B4-BE49-F238E27FC236}">
                <a16:creationId xmlns:a16="http://schemas.microsoft.com/office/drawing/2014/main" id="{981DC938-574D-F477-B35C-96EACD8D9D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631947"/>
            <a:ext cx="38105" cy="4553585"/>
          </a:xfrm>
          <a:prstGeom prst="rect">
            <a:avLst/>
          </a:prstGeom>
        </p:spPr>
      </p:pic>
      <p:grpSp>
        <p:nvGrpSpPr>
          <p:cNvPr id="11" name="object 5">
            <a:extLst>
              <a:ext uri="{FF2B5EF4-FFF2-40B4-BE49-F238E27FC236}">
                <a16:creationId xmlns:a16="http://schemas.microsoft.com/office/drawing/2014/main" id="{7808B980-B7F2-922B-C097-98EB468F0865}"/>
              </a:ext>
            </a:extLst>
          </p:cNvPr>
          <p:cNvGrpSpPr/>
          <p:nvPr/>
        </p:nvGrpSpPr>
        <p:grpSpPr>
          <a:xfrm>
            <a:off x="1656399" y="849296"/>
            <a:ext cx="481965" cy="680085"/>
            <a:chOff x="5190490" y="486409"/>
            <a:chExt cx="642620" cy="906780"/>
          </a:xfrm>
          <a:solidFill>
            <a:srgbClr val="002D72"/>
          </a:solidFill>
        </p:grpSpPr>
        <p:sp>
          <p:nvSpPr>
            <p:cNvPr id="12" name="object 6">
              <a:extLst>
                <a:ext uri="{FF2B5EF4-FFF2-40B4-BE49-F238E27FC236}">
                  <a16:creationId xmlns:a16="http://schemas.microsoft.com/office/drawing/2014/main" id="{448FF1DF-4D5B-795F-59F1-8A25D2F9F48E}"/>
                </a:ext>
              </a:extLst>
            </p:cNvPr>
            <p:cNvSpPr/>
            <p:nvPr/>
          </p:nvSpPr>
          <p:spPr>
            <a:xfrm>
              <a:off x="5196840" y="492759"/>
              <a:ext cx="629920" cy="894080"/>
            </a:xfrm>
            <a:custGeom>
              <a:avLst/>
              <a:gdLst/>
              <a:ahLst/>
              <a:cxnLst/>
              <a:rect l="l" t="t" r="r" b="b"/>
              <a:pathLst>
                <a:path w="629920" h="894080">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13" name="object 7">
              <a:extLst>
                <a:ext uri="{FF2B5EF4-FFF2-40B4-BE49-F238E27FC236}">
                  <a16:creationId xmlns:a16="http://schemas.microsoft.com/office/drawing/2014/main" id="{DEECBF69-C497-B7BE-EC45-C2ACE92023B6}"/>
                </a:ext>
              </a:extLst>
            </p:cNvPr>
            <p:cNvSpPr/>
            <p:nvPr/>
          </p:nvSpPr>
          <p:spPr>
            <a:xfrm>
              <a:off x="5196840" y="492759"/>
              <a:ext cx="629920" cy="894080"/>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14" name="object 8">
            <a:extLst>
              <a:ext uri="{FF2B5EF4-FFF2-40B4-BE49-F238E27FC236}">
                <a16:creationId xmlns:a16="http://schemas.microsoft.com/office/drawing/2014/main" id="{9F10C219-8559-4D4B-E3E1-14703ED29B41}"/>
              </a:ext>
            </a:extLst>
          </p:cNvPr>
          <p:cNvSpPr txBox="1"/>
          <p:nvPr/>
        </p:nvSpPr>
        <p:spPr>
          <a:xfrm>
            <a:off x="1812534" y="1144503"/>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15" name="object 9">
            <a:extLst>
              <a:ext uri="{FF2B5EF4-FFF2-40B4-BE49-F238E27FC236}">
                <a16:creationId xmlns:a16="http://schemas.microsoft.com/office/drawing/2014/main" id="{C0373F81-9D19-2C75-5AA4-AA836AD5A1BC}"/>
              </a:ext>
            </a:extLst>
          </p:cNvPr>
          <p:cNvSpPr/>
          <p:nvPr/>
        </p:nvSpPr>
        <p:spPr>
          <a:xfrm>
            <a:off x="2133600" y="854058"/>
            <a:ext cx="5533388"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6" name="object 10">
            <a:extLst>
              <a:ext uri="{FF2B5EF4-FFF2-40B4-BE49-F238E27FC236}">
                <a16:creationId xmlns:a16="http://schemas.microsoft.com/office/drawing/2014/main" id="{7B104872-7C63-79D3-31EC-88D180DA717B}"/>
              </a:ext>
            </a:extLst>
          </p:cNvPr>
          <p:cNvSpPr txBox="1">
            <a:spLocks noGrp="1"/>
          </p:cNvSpPr>
          <p:nvPr>
            <p:ph type="title"/>
          </p:nvPr>
        </p:nvSpPr>
        <p:spPr>
          <a:xfrm>
            <a:off x="2138363" y="950044"/>
            <a:ext cx="4363403"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Go to the ADEConnect Portal at </a:t>
            </a:r>
            <a:r>
              <a:rPr lang="en-US" sz="1200" dirty="0">
                <a:solidFill>
                  <a:srgbClr val="002D72"/>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https://adeconnect.azed.gov/ </a:t>
            </a:r>
            <a:endParaRPr lang="en-US" sz="1200" dirty="0">
              <a:solidFill>
                <a:srgbClr val="002D72"/>
              </a:solidFill>
              <a:latin typeface="Arial" panose="020B0604020202020204" pitchFamily="34" charset="0"/>
              <a:cs typeface="Arial" panose="020B0604020202020204" pitchFamily="34" charset="0"/>
            </a:endParaRPr>
          </a:p>
        </p:txBody>
      </p:sp>
      <p:grpSp>
        <p:nvGrpSpPr>
          <p:cNvPr id="17" name="object 11">
            <a:extLst>
              <a:ext uri="{FF2B5EF4-FFF2-40B4-BE49-F238E27FC236}">
                <a16:creationId xmlns:a16="http://schemas.microsoft.com/office/drawing/2014/main" id="{E06CDD76-1C45-95F8-E382-F05D5626DE47}"/>
              </a:ext>
            </a:extLst>
          </p:cNvPr>
          <p:cNvGrpSpPr/>
          <p:nvPr/>
        </p:nvGrpSpPr>
        <p:grpSpPr>
          <a:xfrm>
            <a:off x="1656399" y="1458897"/>
            <a:ext cx="481965" cy="680085"/>
            <a:chOff x="5190490" y="1299210"/>
            <a:chExt cx="642620" cy="906780"/>
          </a:xfrm>
          <a:solidFill>
            <a:srgbClr val="910048"/>
          </a:solidFill>
        </p:grpSpPr>
        <p:sp>
          <p:nvSpPr>
            <p:cNvPr id="18" name="object 12">
              <a:extLst>
                <a:ext uri="{FF2B5EF4-FFF2-40B4-BE49-F238E27FC236}">
                  <a16:creationId xmlns:a16="http://schemas.microsoft.com/office/drawing/2014/main" id="{D2AA1CC6-AD67-248F-7E13-B293DBD05F06}"/>
                </a:ext>
              </a:extLst>
            </p:cNvPr>
            <p:cNvSpPr/>
            <p:nvPr/>
          </p:nvSpPr>
          <p:spPr>
            <a:xfrm>
              <a:off x="5196840" y="1305560"/>
              <a:ext cx="629920" cy="894080"/>
            </a:xfrm>
            <a:custGeom>
              <a:avLst/>
              <a:gdLst/>
              <a:ahLst/>
              <a:cxnLst/>
              <a:rect l="l" t="t" r="r" b="b"/>
              <a:pathLst>
                <a:path w="629920" h="894080">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19" name="object 13">
              <a:extLst>
                <a:ext uri="{FF2B5EF4-FFF2-40B4-BE49-F238E27FC236}">
                  <a16:creationId xmlns:a16="http://schemas.microsoft.com/office/drawing/2014/main" id="{21523562-9139-A7D5-E202-0E607589CFA6}"/>
                </a:ext>
              </a:extLst>
            </p:cNvPr>
            <p:cNvSpPr/>
            <p:nvPr/>
          </p:nvSpPr>
          <p:spPr>
            <a:xfrm>
              <a:off x="5196840" y="1305560"/>
              <a:ext cx="629920" cy="894080"/>
            </a:xfrm>
            <a:custGeom>
              <a:avLst/>
              <a:gdLst/>
              <a:ahLst/>
              <a:cxnLst/>
              <a:rect l="l" t="t" r="r" b="b"/>
              <a:pathLst>
                <a:path w="629920" h="894080">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20" name="object 14">
            <a:extLst>
              <a:ext uri="{FF2B5EF4-FFF2-40B4-BE49-F238E27FC236}">
                <a16:creationId xmlns:a16="http://schemas.microsoft.com/office/drawing/2014/main" id="{8EB56171-CDD2-AC6D-864B-62CE7A5F8A63}"/>
              </a:ext>
            </a:extLst>
          </p:cNvPr>
          <p:cNvSpPr txBox="1"/>
          <p:nvPr/>
        </p:nvSpPr>
        <p:spPr>
          <a:xfrm>
            <a:off x="1745001" y="1731195"/>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Click</a:t>
            </a:r>
            <a:endParaRPr sz="800" dirty="0">
              <a:latin typeface="Montserrat" pitchFamily="2" charset="0"/>
              <a:cs typeface="Calibri"/>
            </a:endParaRPr>
          </a:p>
        </p:txBody>
      </p:sp>
      <p:sp>
        <p:nvSpPr>
          <p:cNvPr id="21" name="object 15">
            <a:extLst>
              <a:ext uri="{FF2B5EF4-FFF2-40B4-BE49-F238E27FC236}">
                <a16:creationId xmlns:a16="http://schemas.microsoft.com/office/drawing/2014/main" id="{87960076-E701-D625-C872-2A81B45A7F60}"/>
              </a:ext>
            </a:extLst>
          </p:cNvPr>
          <p:cNvSpPr/>
          <p:nvPr/>
        </p:nvSpPr>
        <p:spPr>
          <a:xfrm>
            <a:off x="2133599" y="1463659"/>
            <a:ext cx="5533390"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2" name="object 16">
            <a:extLst>
              <a:ext uri="{FF2B5EF4-FFF2-40B4-BE49-F238E27FC236}">
                <a16:creationId xmlns:a16="http://schemas.microsoft.com/office/drawing/2014/main" id="{176DBBF5-B1EA-0E72-F105-265472AF08E3}"/>
              </a:ext>
            </a:extLst>
          </p:cNvPr>
          <p:cNvSpPr txBox="1"/>
          <p:nvPr/>
        </p:nvSpPr>
        <p:spPr>
          <a:xfrm>
            <a:off x="2138363" y="1574427"/>
            <a:ext cx="5492116" cy="194605"/>
          </a:xfrm>
          <a:prstGeom prst="rect">
            <a:avLst/>
          </a:prstGeom>
        </p:spPr>
        <p:txBody>
          <a:bodyPr vert="horz" wrap="square" lIns="0" tIns="27623" rIns="0" bIns="0" rtlCol="0">
            <a:spAutoFit/>
          </a:bodyPr>
          <a:lstStyle/>
          <a:p>
            <a:pPr marL="77629" marR="178594" algn="l">
              <a:lnSpc>
                <a:spcPts val="1320"/>
              </a:lnSpc>
              <a:spcBef>
                <a:spcPts val="217"/>
              </a:spcBef>
            </a:pPr>
            <a:r>
              <a:rPr lang="en-US" sz="1200" dirty="0">
                <a:latin typeface="Arial" panose="020B0604020202020204" pitchFamily="34" charset="0"/>
                <a:cs typeface="Arial" panose="020B0604020202020204" pitchFamily="34" charset="0"/>
              </a:rPr>
              <a:t>Click on the Applications tab on the top right of the page</a:t>
            </a:r>
          </a:p>
        </p:txBody>
      </p:sp>
      <p:grpSp>
        <p:nvGrpSpPr>
          <p:cNvPr id="23" name="object 17">
            <a:extLst>
              <a:ext uri="{FF2B5EF4-FFF2-40B4-BE49-F238E27FC236}">
                <a16:creationId xmlns:a16="http://schemas.microsoft.com/office/drawing/2014/main" id="{F3C8A9CA-E91C-4C41-DA70-A34E30110007}"/>
              </a:ext>
            </a:extLst>
          </p:cNvPr>
          <p:cNvGrpSpPr/>
          <p:nvPr/>
        </p:nvGrpSpPr>
        <p:grpSpPr>
          <a:xfrm>
            <a:off x="1656399" y="2068497"/>
            <a:ext cx="481965" cy="687705"/>
            <a:chOff x="5190490" y="2112010"/>
            <a:chExt cx="642620" cy="916940"/>
          </a:xfrm>
          <a:solidFill>
            <a:srgbClr val="CB6015"/>
          </a:solidFill>
        </p:grpSpPr>
        <p:sp>
          <p:nvSpPr>
            <p:cNvPr id="24" name="object 18">
              <a:extLst>
                <a:ext uri="{FF2B5EF4-FFF2-40B4-BE49-F238E27FC236}">
                  <a16:creationId xmlns:a16="http://schemas.microsoft.com/office/drawing/2014/main" id="{2DB829C9-3740-73DB-B6F2-9A53B699090C}"/>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25" name="object 19">
              <a:extLst>
                <a:ext uri="{FF2B5EF4-FFF2-40B4-BE49-F238E27FC236}">
                  <a16:creationId xmlns:a16="http://schemas.microsoft.com/office/drawing/2014/main" id="{E5199BFA-F8E3-4FE3-E576-0BD19E17DDE9}"/>
                </a:ext>
              </a:extLst>
            </p:cNvPr>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26" name="object 20">
            <a:extLst>
              <a:ext uri="{FF2B5EF4-FFF2-40B4-BE49-F238E27FC236}">
                <a16:creationId xmlns:a16="http://schemas.microsoft.com/office/drawing/2014/main" id="{C4C20FF5-E196-3143-2BC7-C61771850B82}"/>
              </a:ext>
            </a:extLst>
          </p:cNvPr>
          <p:cNvSpPr txBox="1"/>
          <p:nvPr/>
        </p:nvSpPr>
        <p:spPr>
          <a:xfrm>
            <a:off x="1736334" y="2344616"/>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Click</a:t>
            </a:r>
            <a:endParaRPr sz="800" dirty="0">
              <a:latin typeface="Montserrat" pitchFamily="2" charset="0"/>
              <a:cs typeface="Calibri"/>
            </a:endParaRPr>
          </a:p>
        </p:txBody>
      </p:sp>
      <p:sp>
        <p:nvSpPr>
          <p:cNvPr id="27" name="object 21">
            <a:extLst>
              <a:ext uri="{FF2B5EF4-FFF2-40B4-BE49-F238E27FC236}">
                <a16:creationId xmlns:a16="http://schemas.microsoft.com/office/drawing/2014/main" id="{0BE4D6E8-BE80-EBE3-A357-23726F7A2CE1}"/>
              </a:ext>
            </a:extLst>
          </p:cNvPr>
          <p:cNvSpPr/>
          <p:nvPr/>
        </p:nvSpPr>
        <p:spPr>
          <a:xfrm>
            <a:off x="2133600" y="2073261"/>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28" name="object 22">
            <a:extLst>
              <a:ext uri="{FF2B5EF4-FFF2-40B4-BE49-F238E27FC236}">
                <a16:creationId xmlns:a16="http://schemas.microsoft.com/office/drawing/2014/main" id="{09388D6A-2445-7690-4CA8-8706E280EF49}"/>
              </a:ext>
            </a:extLst>
          </p:cNvPr>
          <p:cNvSpPr txBox="1"/>
          <p:nvPr/>
        </p:nvSpPr>
        <p:spPr>
          <a:xfrm>
            <a:off x="2138363" y="2175149"/>
            <a:ext cx="4362450"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on the “CTE Technical Skills Assessments” application</a:t>
            </a:r>
          </a:p>
        </p:txBody>
      </p:sp>
      <p:grpSp>
        <p:nvGrpSpPr>
          <p:cNvPr id="29" name="object 23">
            <a:extLst>
              <a:ext uri="{FF2B5EF4-FFF2-40B4-BE49-F238E27FC236}">
                <a16:creationId xmlns:a16="http://schemas.microsoft.com/office/drawing/2014/main" id="{6CC14FF2-A6CD-912C-F142-26D8181C8B7F}"/>
              </a:ext>
            </a:extLst>
          </p:cNvPr>
          <p:cNvGrpSpPr/>
          <p:nvPr/>
        </p:nvGrpSpPr>
        <p:grpSpPr>
          <a:xfrm>
            <a:off x="1656399" y="2685717"/>
            <a:ext cx="481965" cy="680085"/>
            <a:chOff x="5190490" y="2934970"/>
            <a:chExt cx="642620" cy="906780"/>
          </a:xfrm>
          <a:solidFill>
            <a:srgbClr val="002D72"/>
          </a:solidFill>
        </p:grpSpPr>
        <p:sp>
          <p:nvSpPr>
            <p:cNvPr id="30" name="object 24">
              <a:extLst>
                <a:ext uri="{FF2B5EF4-FFF2-40B4-BE49-F238E27FC236}">
                  <a16:creationId xmlns:a16="http://schemas.microsoft.com/office/drawing/2014/main" id="{6295782A-1768-D12F-33E1-FF9329937413}"/>
                </a:ext>
              </a:extLst>
            </p:cNvPr>
            <p:cNvSpPr/>
            <p:nvPr/>
          </p:nvSpPr>
          <p:spPr>
            <a:xfrm>
              <a:off x="5196840" y="2941320"/>
              <a:ext cx="629920" cy="894080"/>
            </a:xfrm>
            <a:custGeom>
              <a:avLst/>
              <a:gdLst/>
              <a:ahLst/>
              <a:cxnLst/>
              <a:rect l="l" t="t" r="r" b="b"/>
              <a:pathLst>
                <a:path w="629920" h="894079">
                  <a:moveTo>
                    <a:pt x="629920" y="0"/>
                  </a:moveTo>
                  <a:lnTo>
                    <a:pt x="314960" y="314960"/>
                  </a:lnTo>
                  <a:lnTo>
                    <a:pt x="0" y="0"/>
                  </a:lnTo>
                  <a:lnTo>
                    <a:pt x="0" y="579120"/>
                  </a:lnTo>
                  <a:lnTo>
                    <a:pt x="314960" y="894080"/>
                  </a:lnTo>
                  <a:lnTo>
                    <a:pt x="629920" y="579120"/>
                  </a:lnTo>
                  <a:lnTo>
                    <a:pt x="629920" y="0"/>
                  </a:lnTo>
                  <a:close/>
                </a:path>
              </a:pathLst>
            </a:custGeom>
            <a:grpFill/>
            <a:ln w="12700">
              <a:solidFill>
                <a:schemeClr val="tx1"/>
              </a:solidFill>
            </a:ln>
          </p:spPr>
          <p:txBody>
            <a:bodyPr wrap="square" lIns="0" tIns="0" rIns="0" bIns="0" rtlCol="0"/>
            <a:lstStyle/>
            <a:p>
              <a:endParaRPr/>
            </a:p>
          </p:txBody>
        </p:sp>
        <p:sp>
          <p:nvSpPr>
            <p:cNvPr id="31" name="object 25">
              <a:extLst>
                <a:ext uri="{FF2B5EF4-FFF2-40B4-BE49-F238E27FC236}">
                  <a16:creationId xmlns:a16="http://schemas.microsoft.com/office/drawing/2014/main" id="{E9761925-BA96-E8B3-EA11-FFAE8C060C47}"/>
                </a:ext>
              </a:extLst>
            </p:cNvPr>
            <p:cNvSpPr/>
            <p:nvPr/>
          </p:nvSpPr>
          <p:spPr>
            <a:xfrm>
              <a:off x="5196840" y="2941320"/>
              <a:ext cx="629920" cy="894080"/>
            </a:xfrm>
            <a:custGeom>
              <a:avLst/>
              <a:gdLst/>
              <a:ahLst/>
              <a:cxnLst/>
              <a:rect l="l" t="t" r="r" b="b"/>
              <a:pathLst>
                <a:path w="629920" h="894079">
                  <a:moveTo>
                    <a:pt x="629920" y="0"/>
                  </a:moveTo>
                  <a:lnTo>
                    <a:pt x="629920" y="579120"/>
                  </a:lnTo>
                  <a:lnTo>
                    <a:pt x="314960" y="894080"/>
                  </a:lnTo>
                  <a:lnTo>
                    <a:pt x="0" y="57912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32" name="object 26">
            <a:extLst>
              <a:ext uri="{FF2B5EF4-FFF2-40B4-BE49-F238E27FC236}">
                <a16:creationId xmlns:a16="http://schemas.microsoft.com/office/drawing/2014/main" id="{F922968F-6A37-ADE3-CD90-936556C6B692}"/>
              </a:ext>
            </a:extLst>
          </p:cNvPr>
          <p:cNvSpPr txBox="1"/>
          <p:nvPr/>
        </p:nvSpPr>
        <p:spPr>
          <a:xfrm>
            <a:off x="1703423" y="2964798"/>
            <a:ext cx="373383"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Select</a:t>
            </a:r>
            <a:endParaRPr sz="800" dirty="0">
              <a:latin typeface="Montserrat" pitchFamily="2" charset="0"/>
              <a:cs typeface="Calibri"/>
            </a:endParaRPr>
          </a:p>
        </p:txBody>
      </p:sp>
      <p:sp>
        <p:nvSpPr>
          <p:cNvPr id="33" name="object 27">
            <a:extLst>
              <a:ext uri="{FF2B5EF4-FFF2-40B4-BE49-F238E27FC236}">
                <a16:creationId xmlns:a16="http://schemas.microsoft.com/office/drawing/2014/main" id="{38B14DC5-A289-0320-6F4D-54FF7239C619}"/>
              </a:ext>
            </a:extLst>
          </p:cNvPr>
          <p:cNvSpPr/>
          <p:nvPr/>
        </p:nvSpPr>
        <p:spPr>
          <a:xfrm>
            <a:off x="2133599" y="2690479"/>
            <a:ext cx="5533389"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34" name="object 28">
            <a:extLst>
              <a:ext uri="{FF2B5EF4-FFF2-40B4-BE49-F238E27FC236}">
                <a16:creationId xmlns:a16="http://schemas.microsoft.com/office/drawing/2014/main" id="{2A8714DD-8448-1CE5-58E4-53122783CC3D}"/>
              </a:ext>
            </a:extLst>
          </p:cNvPr>
          <p:cNvSpPr txBox="1"/>
          <p:nvPr/>
        </p:nvSpPr>
        <p:spPr>
          <a:xfrm>
            <a:off x="2138363" y="2787760"/>
            <a:ext cx="4363403"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Select the Certificate Mailing Address tab</a:t>
            </a:r>
          </a:p>
        </p:txBody>
      </p:sp>
      <p:grpSp>
        <p:nvGrpSpPr>
          <p:cNvPr id="35" name="object 29">
            <a:extLst>
              <a:ext uri="{FF2B5EF4-FFF2-40B4-BE49-F238E27FC236}">
                <a16:creationId xmlns:a16="http://schemas.microsoft.com/office/drawing/2014/main" id="{48327033-B88D-9D90-4592-CF5C9C75B236}"/>
              </a:ext>
            </a:extLst>
          </p:cNvPr>
          <p:cNvGrpSpPr/>
          <p:nvPr/>
        </p:nvGrpSpPr>
        <p:grpSpPr>
          <a:xfrm>
            <a:off x="1661161" y="3327598"/>
            <a:ext cx="472441" cy="657336"/>
            <a:chOff x="5196840" y="3815079"/>
            <a:chExt cx="629921" cy="904241"/>
          </a:xfrm>
          <a:solidFill>
            <a:srgbClr val="910048"/>
          </a:solidFill>
        </p:grpSpPr>
        <p:sp>
          <p:nvSpPr>
            <p:cNvPr id="36" name="object 30">
              <a:extLst>
                <a:ext uri="{FF2B5EF4-FFF2-40B4-BE49-F238E27FC236}">
                  <a16:creationId xmlns:a16="http://schemas.microsoft.com/office/drawing/2014/main" id="{0F2350D4-F49D-621D-AAE1-2C1295048E0D}"/>
                </a:ext>
              </a:extLst>
            </p:cNvPr>
            <p:cNvSpPr/>
            <p:nvPr/>
          </p:nvSpPr>
          <p:spPr>
            <a:xfrm>
              <a:off x="5196840" y="3815079"/>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w="12700">
              <a:solidFill>
                <a:schemeClr val="tx1"/>
              </a:solidFill>
            </a:ln>
          </p:spPr>
          <p:txBody>
            <a:bodyPr wrap="square" lIns="0" tIns="0" rIns="0" bIns="0" rtlCol="0"/>
            <a:lstStyle/>
            <a:p>
              <a:endParaRPr/>
            </a:p>
          </p:txBody>
        </p:sp>
        <p:sp>
          <p:nvSpPr>
            <p:cNvPr id="37" name="object 31">
              <a:extLst>
                <a:ext uri="{FF2B5EF4-FFF2-40B4-BE49-F238E27FC236}">
                  <a16:creationId xmlns:a16="http://schemas.microsoft.com/office/drawing/2014/main" id="{1A9445D1-5959-17CD-8535-18A70E7393E1}"/>
                </a:ext>
              </a:extLst>
            </p:cNvPr>
            <p:cNvSpPr/>
            <p:nvPr/>
          </p:nvSpPr>
          <p:spPr>
            <a:xfrm>
              <a:off x="5196841" y="381508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38" name="object 32">
            <a:extLst>
              <a:ext uri="{FF2B5EF4-FFF2-40B4-BE49-F238E27FC236}">
                <a16:creationId xmlns:a16="http://schemas.microsoft.com/office/drawing/2014/main" id="{A0A83BB7-AE6F-945C-03C6-3803063AD6A5}"/>
              </a:ext>
            </a:extLst>
          </p:cNvPr>
          <p:cNvSpPr txBox="1"/>
          <p:nvPr/>
        </p:nvSpPr>
        <p:spPr>
          <a:xfrm>
            <a:off x="1725776" y="3599577"/>
            <a:ext cx="309086"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Enter</a:t>
            </a:r>
            <a:endParaRPr sz="800" dirty="0">
              <a:latin typeface="Montserrat" pitchFamily="2" charset="0"/>
              <a:cs typeface="Calibri"/>
            </a:endParaRPr>
          </a:p>
        </p:txBody>
      </p:sp>
      <p:sp>
        <p:nvSpPr>
          <p:cNvPr id="39" name="object 33">
            <a:extLst>
              <a:ext uri="{FF2B5EF4-FFF2-40B4-BE49-F238E27FC236}">
                <a16:creationId xmlns:a16="http://schemas.microsoft.com/office/drawing/2014/main" id="{A2A75C26-916D-03DD-FD16-375BA47DA688}"/>
              </a:ext>
            </a:extLst>
          </p:cNvPr>
          <p:cNvSpPr/>
          <p:nvPr/>
        </p:nvSpPr>
        <p:spPr>
          <a:xfrm>
            <a:off x="2133600" y="3327419"/>
            <a:ext cx="5533390" cy="434340"/>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40" name="object 34">
            <a:extLst>
              <a:ext uri="{FF2B5EF4-FFF2-40B4-BE49-F238E27FC236}">
                <a16:creationId xmlns:a16="http://schemas.microsoft.com/office/drawing/2014/main" id="{5C899A2D-72D3-01CE-E691-C0B5714482EF}"/>
              </a:ext>
            </a:extLst>
          </p:cNvPr>
          <p:cNvSpPr txBox="1"/>
          <p:nvPr/>
        </p:nvSpPr>
        <p:spPr>
          <a:xfrm>
            <a:off x="2204988" y="3357928"/>
            <a:ext cx="5421705" cy="361317"/>
          </a:xfrm>
          <a:prstGeom prst="rect">
            <a:avLst/>
          </a:prstGeom>
        </p:spPr>
        <p:txBody>
          <a:bodyPr vert="horz" wrap="square" lIns="0" tIns="27623"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Enter your name, street address (not a PO box), city, state, and zip code, as well as a secondary contact (can be at same address)</a:t>
            </a:r>
          </a:p>
        </p:txBody>
      </p:sp>
      <p:grpSp>
        <p:nvGrpSpPr>
          <p:cNvPr id="41" name="object 17">
            <a:extLst>
              <a:ext uri="{FF2B5EF4-FFF2-40B4-BE49-F238E27FC236}">
                <a16:creationId xmlns:a16="http://schemas.microsoft.com/office/drawing/2014/main" id="{C4210B57-E523-5D30-0BF0-5D42630E9F1D}"/>
              </a:ext>
            </a:extLst>
          </p:cNvPr>
          <p:cNvGrpSpPr/>
          <p:nvPr/>
        </p:nvGrpSpPr>
        <p:grpSpPr>
          <a:xfrm>
            <a:off x="1656399" y="3945461"/>
            <a:ext cx="481965" cy="687705"/>
            <a:chOff x="5190490" y="2112010"/>
            <a:chExt cx="642620" cy="916940"/>
          </a:xfrm>
          <a:solidFill>
            <a:srgbClr val="CB6015"/>
          </a:solidFill>
        </p:grpSpPr>
        <p:sp>
          <p:nvSpPr>
            <p:cNvPr id="42" name="object 18">
              <a:extLst>
                <a:ext uri="{FF2B5EF4-FFF2-40B4-BE49-F238E27FC236}">
                  <a16:creationId xmlns:a16="http://schemas.microsoft.com/office/drawing/2014/main" id="{522C36E7-72E4-54E0-5E6D-6EA5CEB47D75}"/>
                </a:ext>
              </a:extLst>
            </p:cNvPr>
            <p:cNvSpPr/>
            <p:nvPr/>
          </p:nvSpPr>
          <p:spPr>
            <a:xfrm>
              <a:off x="5196840" y="2118360"/>
              <a:ext cx="629920" cy="904240"/>
            </a:xfrm>
            <a:custGeom>
              <a:avLst/>
              <a:gdLst/>
              <a:ahLst/>
              <a:cxnLst/>
              <a:rect l="l" t="t" r="r" b="b"/>
              <a:pathLst>
                <a:path w="629920" h="904239">
                  <a:moveTo>
                    <a:pt x="629920" y="0"/>
                  </a:moveTo>
                  <a:lnTo>
                    <a:pt x="314960" y="314960"/>
                  </a:lnTo>
                  <a:lnTo>
                    <a:pt x="0" y="0"/>
                  </a:lnTo>
                  <a:lnTo>
                    <a:pt x="0" y="589280"/>
                  </a:lnTo>
                  <a:lnTo>
                    <a:pt x="314960" y="904240"/>
                  </a:lnTo>
                  <a:lnTo>
                    <a:pt x="629920" y="589280"/>
                  </a:lnTo>
                  <a:lnTo>
                    <a:pt x="629920" y="0"/>
                  </a:lnTo>
                  <a:close/>
                </a:path>
              </a:pathLst>
            </a:custGeom>
            <a:grpFill/>
            <a:ln>
              <a:solidFill>
                <a:schemeClr val="tx1"/>
              </a:solidFill>
            </a:ln>
          </p:spPr>
          <p:txBody>
            <a:bodyPr wrap="square" lIns="0" tIns="0" rIns="0" bIns="0" rtlCol="0"/>
            <a:lstStyle/>
            <a:p>
              <a:endParaRPr/>
            </a:p>
          </p:txBody>
        </p:sp>
        <p:sp>
          <p:nvSpPr>
            <p:cNvPr id="43" name="object 19">
              <a:extLst>
                <a:ext uri="{FF2B5EF4-FFF2-40B4-BE49-F238E27FC236}">
                  <a16:creationId xmlns:a16="http://schemas.microsoft.com/office/drawing/2014/main" id="{2F8622FC-E035-4091-BA51-4831C86FD954}"/>
                </a:ext>
              </a:extLst>
            </p:cNvPr>
            <p:cNvSpPr/>
            <p:nvPr/>
          </p:nvSpPr>
          <p:spPr>
            <a:xfrm>
              <a:off x="5196840" y="2118360"/>
              <a:ext cx="629920" cy="904240"/>
            </a:xfrm>
            <a:custGeom>
              <a:avLst/>
              <a:gdLst/>
              <a:ahLst/>
              <a:cxnLst/>
              <a:rect l="l" t="t" r="r" b="b"/>
              <a:pathLst>
                <a:path w="629920" h="904239">
                  <a:moveTo>
                    <a:pt x="629920" y="0"/>
                  </a:moveTo>
                  <a:lnTo>
                    <a:pt x="629920" y="589280"/>
                  </a:lnTo>
                  <a:lnTo>
                    <a:pt x="314960" y="904240"/>
                  </a:lnTo>
                  <a:lnTo>
                    <a:pt x="0" y="589280"/>
                  </a:lnTo>
                  <a:lnTo>
                    <a:pt x="0" y="0"/>
                  </a:lnTo>
                  <a:lnTo>
                    <a:pt x="314960" y="314960"/>
                  </a:lnTo>
                  <a:lnTo>
                    <a:pt x="629920" y="0"/>
                  </a:lnTo>
                  <a:close/>
                </a:path>
              </a:pathLst>
            </a:custGeom>
            <a:grpFill/>
            <a:ln w="12700">
              <a:solidFill>
                <a:schemeClr val="tx1"/>
              </a:solidFill>
            </a:ln>
          </p:spPr>
          <p:txBody>
            <a:bodyPr wrap="square" lIns="0" tIns="0" rIns="0" bIns="0" rtlCol="0"/>
            <a:lstStyle/>
            <a:p>
              <a:endParaRPr/>
            </a:p>
          </p:txBody>
        </p:sp>
      </p:grpSp>
      <p:sp>
        <p:nvSpPr>
          <p:cNvPr id="44" name="object 20">
            <a:extLst>
              <a:ext uri="{FF2B5EF4-FFF2-40B4-BE49-F238E27FC236}">
                <a16:creationId xmlns:a16="http://schemas.microsoft.com/office/drawing/2014/main" id="{31235317-34E0-2312-C106-7F2A2C0975DB}"/>
              </a:ext>
            </a:extLst>
          </p:cNvPr>
          <p:cNvSpPr txBox="1"/>
          <p:nvPr/>
        </p:nvSpPr>
        <p:spPr>
          <a:xfrm>
            <a:off x="1769316" y="4237419"/>
            <a:ext cx="264795"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Save</a:t>
            </a:r>
            <a:endParaRPr sz="800" dirty="0">
              <a:latin typeface="Montserrat" pitchFamily="2" charset="0"/>
              <a:cs typeface="Calibri"/>
            </a:endParaRPr>
          </a:p>
        </p:txBody>
      </p:sp>
      <p:sp>
        <p:nvSpPr>
          <p:cNvPr id="45" name="object 21">
            <a:extLst>
              <a:ext uri="{FF2B5EF4-FFF2-40B4-BE49-F238E27FC236}">
                <a16:creationId xmlns:a16="http://schemas.microsoft.com/office/drawing/2014/main" id="{AB64284A-C41F-EB34-D987-66EE1A584FF9}"/>
              </a:ext>
            </a:extLst>
          </p:cNvPr>
          <p:cNvSpPr/>
          <p:nvPr/>
        </p:nvSpPr>
        <p:spPr>
          <a:xfrm>
            <a:off x="2133600" y="3950225"/>
            <a:ext cx="5533388"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46" name="object 22">
            <a:extLst>
              <a:ext uri="{FF2B5EF4-FFF2-40B4-BE49-F238E27FC236}">
                <a16:creationId xmlns:a16="http://schemas.microsoft.com/office/drawing/2014/main" id="{825842E2-DA71-F908-7EF8-0417230B00F7}"/>
              </a:ext>
            </a:extLst>
          </p:cNvPr>
          <p:cNvSpPr txBox="1"/>
          <p:nvPr/>
        </p:nvSpPr>
        <p:spPr>
          <a:xfrm>
            <a:off x="2138363" y="4052113"/>
            <a:ext cx="4362450"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Save Address and </a:t>
            </a:r>
            <a:r>
              <a:rPr lang="en-US" sz="1200">
                <a:latin typeface="Arial" panose="020B0604020202020204" pitchFamily="34" charset="0"/>
                <a:cs typeface="Arial" panose="020B0604020202020204" pitchFamily="34" charset="0"/>
              </a:rPr>
              <a:t>contact information</a:t>
            </a:r>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4433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object 15">
            <a:extLst>
              <a:ext uri="{FF2B5EF4-FFF2-40B4-BE49-F238E27FC236}">
                <a16:creationId xmlns:a16="http://schemas.microsoft.com/office/drawing/2014/main" id="{C8E1626F-939A-E910-32D1-7E45308724BD}"/>
              </a:ext>
            </a:extLst>
          </p:cNvPr>
          <p:cNvSpPr txBox="1"/>
          <p:nvPr/>
        </p:nvSpPr>
        <p:spPr>
          <a:xfrm>
            <a:off x="961010" y="1552876"/>
            <a:ext cx="7162800" cy="893321"/>
          </a:xfrm>
          <a:prstGeom prst="rect">
            <a:avLst/>
          </a:prstGeom>
        </p:spPr>
        <p:txBody>
          <a:bodyPr vert="horz" wrap="square" lIns="0" tIns="53340" rIns="0" bIns="0" rtlCol="0">
            <a:spAutoFit/>
          </a:bodyPr>
          <a:lstStyle/>
          <a:p>
            <a:pPr marL="9525" marR="3810">
              <a:lnSpc>
                <a:spcPts val="3240"/>
              </a:lnSpc>
              <a:spcBef>
                <a:spcPts val="420"/>
              </a:spcBef>
            </a:pP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CTE</a:t>
            </a:r>
            <a:r>
              <a:rPr sz="24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3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Technical</a:t>
            </a:r>
            <a:r>
              <a:rPr sz="2400" u="sng" spc="-13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Skills</a:t>
            </a:r>
            <a:r>
              <a:rPr sz="24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Assessments </a:t>
            </a: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Overview</a:t>
            </a:r>
            <a:r>
              <a:rPr sz="2400" u="sng" spc="-1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a:t>
            </a:r>
            <a:endParaRPr lang="en-US" sz="2400" u="sng" spc="-8" dirty="0">
              <a:solidFill>
                <a:srgbClr val="910048"/>
              </a:solidFill>
              <a:uFill>
                <a:solidFill>
                  <a:srgbClr val="910048"/>
                </a:solidFill>
              </a:uFill>
              <a:latin typeface="Arial" panose="020B0604020202020204" pitchFamily="34" charset="0"/>
              <a:cs typeface="Arial" panose="020B0604020202020204" pitchFamily="34" charset="0"/>
            </a:endParaRPr>
          </a:p>
          <a:p>
            <a:pPr marL="9525" marR="3810" algn="ctr">
              <a:lnSpc>
                <a:spcPts val="3240"/>
              </a:lnSpc>
              <a:spcBef>
                <a:spcPts val="420"/>
              </a:spcBef>
            </a:pP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TSA Troubleshooting Guide</a:t>
            </a:r>
            <a:endParaRPr sz="24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23" name="object 17">
            <a:extLst>
              <a:ext uri="{FF2B5EF4-FFF2-40B4-BE49-F238E27FC236}">
                <a16:creationId xmlns:a16="http://schemas.microsoft.com/office/drawing/2014/main" id="{4F571000-1208-F192-2552-A650A60EEFB7}"/>
              </a:ext>
            </a:extLst>
          </p:cNvPr>
          <p:cNvSpPr txBox="1">
            <a:spLocks noGrp="1"/>
          </p:cNvSpPr>
          <p:nvPr>
            <p:ph type="body" idx="1"/>
          </p:nvPr>
        </p:nvSpPr>
        <p:spPr>
          <a:xfrm>
            <a:off x="743111" y="2902084"/>
            <a:ext cx="7598598" cy="910345"/>
          </a:xfrm>
          <a:prstGeom prst="rect">
            <a:avLst/>
          </a:prstGeom>
        </p:spPr>
        <p:txBody>
          <a:bodyPr vert="horz" wrap="square" lIns="0" tIns="48101" rIns="0" bIns="0" rtlCol="0">
            <a:spAutoFit/>
          </a:bodyPr>
          <a:lstStyle/>
          <a:p>
            <a:pPr algn="ctr"/>
            <a:r>
              <a:rPr lang="en-US" sz="2800" dirty="0">
                <a:solidFill>
                  <a:schemeClr val="bg1"/>
                </a:solidFill>
                <a:latin typeface="Arial" panose="020B0604020202020204" pitchFamily="34" charset="0"/>
                <a:cs typeface="Arial" panose="020B0604020202020204" pitchFamily="34" charset="0"/>
              </a:rPr>
              <a:t>Assessment Helpline: 602-542-5452 </a:t>
            </a:r>
          </a:p>
          <a:p>
            <a:pPr algn="ctr"/>
            <a:r>
              <a:rPr lang="en-US" sz="2800" dirty="0">
                <a:solidFill>
                  <a:schemeClr val="bg1"/>
                </a:solidFill>
                <a:latin typeface="Arial" panose="020B0604020202020204" pitchFamily="34" charset="0"/>
                <a:cs typeface="Arial" panose="020B0604020202020204" pitchFamily="34" charset="0"/>
              </a:rPr>
              <a:t>Email: </a:t>
            </a:r>
            <a:r>
              <a:rPr lang="en-US" sz="28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CTEAssessmentHelp@azed.gov</a:t>
            </a:r>
            <a:r>
              <a:rPr lang="en-US" sz="2800" dirty="0">
                <a:solidFill>
                  <a:srgbClr val="002D72"/>
                </a:solidFill>
                <a:latin typeface="Arial" panose="020B0604020202020204" pitchFamily="34" charset="0"/>
                <a:cs typeface="Arial" panose="020B0604020202020204" pitchFamily="34" charset="0"/>
              </a:rPr>
              <a:t> </a:t>
            </a:r>
          </a:p>
        </p:txBody>
      </p:sp>
      <p:sp>
        <p:nvSpPr>
          <p:cNvPr id="24" name="object 3">
            <a:extLst>
              <a:ext uri="{FF2B5EF4-FFF2-40B4-BE49-F238E27FC236}">
                <a16:creationId xmlns:a16="http://schemas.microsoft.com/office/drawing/2014/main" id="{83DCDC8C-0C50-94E6-933C-1DABB017E90F}"/>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8DFF0FEA-F3E6-8065-330C-E6CF2A42AF6B}"/>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6</a:t>
            </a:fld>
            <a:endParaRPr spc="-25" dirty="0">
              <a:solidFill>
                <a:prstClr val="black"/>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17EDB549-ED52-DABA-7F62-B3895C859FFF}"/>
              </a:ext>
            </a:extLst>
          </p:cNvPr>
          <p:cNvSpPr txBox="1"/>
          <p:nvPr/>
        </p:nvSpPr>
        <p:spPr>
          <a:xfrm>
            <a:off x="619063" y="714676"/>
            <a:ext cx="7846694" cy="584775"/>
          </a:xfrm>
          <a:prstGeom prst="rect">
            <a:avLst/>
          </a:prstGeom>
          <a:noFill/>
        </p:spPr>
        <p:txBody>
          <a:bodyPr wrap="square">
            <a:spAutoFit/>
          </a:bodyPr>
          <a:lstStyle/>
          <a:p>
            <a:pPr algn="ctr"/>
            <a:r>
              <a:rPr lang="en-US" sz="3200" b="1" spc="-10" dirty="0">
                <a:solidFill>
                  <a:schemeClr val="bg1"/>
                </a:solidFill>
                <a:latin typeface="Montserrat" pitchFamily="2" charset="0"/>
                <a:cs typeface="Trebuchet MS"/>
              </a:rPr>
              <a:t>Questions?</a:t>
            </a:r>
            <a:endParaRPr lang="en-US" sz="3200" b="1" dirty="0">
              <a:solidFill>
                <a:schemeClr val="bg1"/>
              </a:solidFill>
            </a:endParaRPr>
          </a:p>
        </p:txBody>
      </p:sp>
      <p:sp>
        <p:nvSpPr>
          <p:cNvPr id="27" name="Oval 26">
            <a:extLst>
              <a:ext uri="{FF2B5EF4-FFF2-40B4-BE49-F238E27FC236}">
                <a16:creationId xmlns:a16="http://schemas.microsoft.com/office/drawing/2014/main" id="{5A2A79AA-F0FF-B843-3393-6420A98F1AD0}"/>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909FC7C4-052D-C7E2-DB42-116601A4F347}"/>
              </a:ext>
            </a:extLst>
          </p:cNvPr>
          <p:cNvSpPr/>
          <p:nvPr/>
        </p:nvSpPr>
        <p:spPr>
          <a:xfrm>
            <a:off x="15240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A0985433-2919-B17E-EC77-D66BABA2F555}"/>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0" name="TextBox 29">
            <a:extLst>
              <a:ext uri="{FF2B5EF4-FFF2-40B4-BE49-F238E27FC236}">
                <a16:creationId xmlns:a16="http://schemas.microsoft.com/office/drawing/2014/main" id="{741A2029-E4AF-4E94-8528-FAC43720F7D6}"/>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1" name="Oval 30">
            <a:extLst>
              <a:ext uri="{FF2B5EF4-FFF2-40B4-BE49-F238E27FC236}">
                <a16:creationId xmlns:a16="http://schemas.microsoft.com/office/drawing/2014/main" id="{E3B94124-EE8B-C5DE-191F-A7B4284E92EE}"/>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2D0DB6B8-2BD8-5740-9B94-EFE976E5EDFD}"/>
              </a:ext>
            </a:extLst>
          </p:cNvPr>
          <p:cNvSpPr/>
          <p:nvPr/>
        </p:nvSpPr>
        <p:spPr>
          <a:xfrm>
            <a:off x="8782978" y="4057825"/>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4482</TotalTime>
  <Words>337</Words>
  <Application>Microsoft Office PowerPoint</Application>
  <PresentationFormat>On-screen Show (16:9)</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Cavolini</vt:lpstr>
      <vt:lpstr>Montserrat</vt:lpstr>
      <vt:lpstr>Office Theme</vt:lpstr>
      <vt:lpstr>PowerPoint Presentation</vt:lpstr>
      <vt:lpstr>PowerPoint Presentation</vt:lpstr>
      <vt:lpstr>PowerPoint Presentation</vt:lpstr>
      <vt:lpstr>PowerPoint Presentation</vt:lpstr>
      <vt:lpstr>Go to the ADEConnect Portal at https://adeconnect.azed.gov/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Use the Certificate Mailing Address Tab</dc:title>
  <dc:creator>Shumate, Julie</dc:creator>
  <cp:lastModifiedBy>Higgs, Hannah</cp:lastModifiedBy>
  <cp:revision>1</cp:revision>
  <dcterms:created xsi:type="dcterms:W3CDTF">2024-12-18T17:34:07Z</dcterms:created>
  <dcterms:modified xsi:type="dcterms:W3CDTF">2025-02-04T17:38:33Z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2021-07-12T00:00:00Z</vt:filetime>
  </property>
  <property fmtid="{D5CDD505-2E9C-101B-9397-08002B2CF9AE}" pid="3" name="Creator">
    <vt:lpwstr>Acrobat PDFMaker 21 for PowerPoint</vt:lpwstr>
  </property>
  <property fmtid="{D5CDD505-2E9C-101B-9397-08002B2CF9AE}" pid="4" name="LastSaved">
    <vt:filetime>2024-12-18T00:00:00Z</vt:filetime>
  </property>
  <property fmtid="{D5CDD505-2E9C-101B-9397-08002B2CF9AE}" pid="5" name="Producer">
    <vt:lpwstr>Adobe PDF Library 21.5.80</vt:lpwstr>
  </property>
</Properties>
</file>