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57" r:id="rId3"/>
    <p:sldId id="260" r:id="rId4"/>
    <p:sldId id="263" r:id="rId5"/>
    <p:sldId id="262" r:id="rId6"/>
    <p:sldId id="259" r:id="rId7"/>
  </p:sldIdLst>
  <p:sldSz cx="9144000" cy="5143500" type="screen16x9"/>
  <p:notesSz cx="12192000" cy="6858000"/>
  <p:defaultTextStyle>
    <a:defPPr>
      <a:defRPr kern="0"/>
    </a:defPPr>
  </p:defaultTextStyle>
  <p:extLst>
    <p:ext uri="{EFAFB233-063F-42B5-8137-9DF3F51BA10A}">
      <p15:sldGuideLst xmlns:p15="http://schemas.microsoft.com/office/powerpoint/2012/main">
        <p15:guide id="1" orient="horz" pos="2160" userDrawn="1">
          <p15:clr>
            <a:srgbClr val="A4A3A4"/>
          </p15:clr>
        </p15:guide>
        <p15:guide id="2"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DEDE"/>
    <a:srgbClr val="CB6015"/>
    <a:srgbClr val="002D72"/>
    <a:srgbClr val="9100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144" autoAdjust="0"/>
  </p:normalViewPr>
  <p:slideViewPr>
    <p:cSldViewPr>
      <p:cViewPr varScale="1">
        <p:scale>
          <a:sx n="139" d="100"/>
          <a:sy n="139" d="100"/>
        </p:scale>
        <p:origin x="102" y="120"/>
      </p:cViewPr>
      <p:guideLst>
        <p:guide orient="horz" pos="2160"/>
        <p:guide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ggs, Hannah" userId="b68ece08-042a-4f97-a49b-bff56da478a8" providerId="ADAL" clId="{B36938E0-5F34-472C-BCB6-8D725BC1CF35}"/>
    <pc:docChg chg="undo redo custSel addSld delSld modSld">
      <pc:chgData name="Higgs, Hannah" userId="b68ece08-042a-4f97-a49b-bff56da478a8" providerId="ADAL" clId="{B36938E0-5F34-472C-BCB6-8D725BC1CF35}" dt="2025-01-13T17:35:12.609" v="2450" actId="478"/>
      <pc:docMkLst>
        <pc:docMk/>
      </pc:docMkLst>
      <pc:sldChg chg="addSp delSp modSp mod setBg">
        <pc:chgData name="Higgs, Hannah" userId="b68ece08-042a-4f97-a49b-bff56da478a8" providerId="ADAL" clId="{B36938E0-5F34-472C-BCB6-8D725BC1CF35}" dt="2024-12-18T23:26:00.238" v="42" actId="478"/>
        <pc:sldMkLst>
          <pc:docMk/>
          <pc:sldMk cId="0" sldId="256"/>
        </pc:sldMkLst>
        <pc:spChg chg="add mod">
          <ac:chgData name="Higgs, Hannah" userId="b68ece08-042a-4f97-a49b-bff56da478a8" providerId="ADAL" clId="{B36938E0-5F34-472C-BCB6-8D725BC1CF35}" dt="2024-12-18T23:25:55.377" v="41" actId="20577"/>
          <ac:spMkLst>
            <pc:docMk/>
            <pc:sldMk cId="0" sldId="256"/>
            <ac:spMk id="10" creationId="{37566F95-4E50-24FA-46AD-3B62881BFAFC}"/>
          </ac:spMkLst>
        </pc:spChg>
        <pc:spChg chg="add mod">
          <ac:chgData name="Higgs, Hannah" userId="b68ece08-042a-4f97-a49b-bff56da478a8" providerId="ADAL" clId="{B36938E0-5F34-472C-BCB6-8D725BC1CF35}" dt="2024-12-18T23:25:34.762" v="12"/>
          <ac:spMkLst>
            <pc:docMk/>
            <pc:sldMk cId="0" sldId="256"/>
            <ac:spMk id="12" creationId="{3E0C5793-1165-7148-AC74-BE92C3BB0538}"/>
          </ac:spMkLst>
        </pc:spChg>
        <pc:spChg chg="add mod">
          <ac:chgData name="Higgs, Hannah" userId="b68ece08-042a-4f97-a49b-bff56da478a8" providerId="ADAL" clId="{B36938E0-5F34-472C-BCB6-8D725BC1CF35}" dt="2024-12-18T23:25:34.762" v="12"/>
          <ac:spMkLst>
            <pc:docMk/>
            <pc:sldMk cId="0" sldId="256"/>
            <ac:spMk id="14" creationId="{4EDCA5B2-58F3-DA67-8B23-6A94F697B72F}"/>
          </ac:spMkLst>
        </pc:spChg>
        <pc:spChg chg="add mod">
          <ac:chgData name="Higgs, Hannah" userId="b68ece08-042a-4f97-a49b-bff56da478a8" providerId="ADAL" clId="{B36938E0-5F34-472C-BCB6-8D725BC1CF35}" dt="2024-12-18T23:25:34.762" v="12"/>
          <ac:spMkLst>
            <pc:docMk/>
            <pc:sldMk cId="0" sldId="256"/>
            <ac:spMk id="15" creationId="{52EE9C58-6D36-CA70-C0A5-E0CD10A29B67}"/>
          </ac:spMkLst>
        </pc:spChg>
        <pc:spChg chg="add mod">
          <ac:chgData name="Higgs, Hannah" userId="b68ece08-042a-4f97-a49b-bff56da478a8" providerId="ADAL" clId="{B36938E0-5F34-472C-BCB6-8D725BC1CF35}" dt="2024-12-18T23:25:34.762" v="12"/>
          <ac:spMkLst>
            <pc:docMk/>
            <pc:sldMk cId="0" sldId="256"/>
            <ac:spMk id="16" creationId="{FDB946C6-6AA3-065C-38C9-46E1C2994DC4}"/>
          </ac:spMkLst>
        </pc:spChg>
        <pc:spChg chg="add mod">
          <ac:chgData name="Higgs, Hannah" userId="b68ece08-042a-4f97-a49b-bff56da478a8" providerId="ADAL" clId="{B36938E0-5F34-472C-BCB6-8D725BC1CF35}" dt="2024-12-18T23:25:34.762" v="12"/>
          <ac:spMkLst>
            <pc:docMk/>
            <pc:sldMk cId="0" sldId="256"/>
            <ac:spMk id="17" creationId="{FC799A89-A0D6-F918-6FA4-38792740A0E8}"/>
          </ac:spMkLst>
        </pc:spChg>
        <pc:spChg chg="add mod">
          <ac:chgData name="Higgs, Hannah" userId="b68ece08-042a-4f97-a49b-bff56da478a8" providerId="ADAL" clId="{B36938E0-5F34-472C-BCB6-8D725BC1CF35}" dt="2024-12-18T23:25:34.762" v="12"/>
          <ac:spMkLst>
            <pc:docMk/>
            <pc:sldMk cId="0" sldId="256"/>
            <ac:spMk id="18" creationId="{363442E8-8C04-9E0A-AFF4-5F2673562EA9}"/>
          </ac:spMkLst>
        </pc:spChg>
        <pc:spChg chg="add mod">
          <ac:chgData name="Higgs, Hannah" userId="b68ece08-042a-4f97-a49b-bff56da478a8" providerId="ADAL" clId="{B36938E0-5F34-472C-BCB6-8D725BC1CF35}" dt="2024-12-18T23:25:34.762" v="12"/>
          <ac:spMkLst>
            <pc:docMk/>
            <pc:sldMk cId="0" sldId="256"/>
            <ac:spMk id="19" creationId="{DF2D3D63-E3F1-025C-9273-FA9EAA806195}"/>
          </ac:spMkLst>
        </pc:spChg>
        <pc:picChg chg="add mod">
          <ac:chgData name="Higgs, Hannah" userId="b68ece08-042a-4f97-a49b-bff56da478a8" providerId="ADAL" clId="{B36938E0-5F34-472C-BCB6-8D725BC1CF35}" dt="2024-12-18T23:25:34.762" v="12"/>
          <ac:picMkLst>
            <pc:docMk/>
            <pc:sldMk cId="0" sldId="256"/>
            <ac:picMk id="11" creationId="{C5A278AB-B7DD-CF95-3928-F62F4FD5234D}"/>
          </ac:picMkLst>
        </pc:picChg>
        <pc:cxnChg chg="add mod">
          <ac:chgData name="Higgs, Hannah" userId="b68ece08-042a-4f97-a49b-bff56da478a8" providerId="ADAL" clId="{B36938E0-5F34-472C-BCB6-8D725BC1CF35}" dt="2024-12-18T23:25:34.762" v="12"/>
          <ac:cxnSpMkLst>
            <pc:docMk/>
            <pc:sldMk cId="0" sldId="256"/>
            <ac:cxnSpMk id="13" creationId="{D8A854D9-7C40-10B9-E784-203D60A34839}"/>
          </ac:cxnSpMkLst>
        </pc:cxnChg>
      </pc:sldChg>
      <pc:sldChg chg="addSp delSp modSp mod">
        <pc:chgData name="Higgs, Hannah" userId="b68ece08-042a-4f97-a49b-bff56da478a8" providerId="ADAL" clId="{B36938E0-5F34-472C-BCB6-8D725BC1CF35}" dt="2025-01-06T19:27:56.227" v="160" actId="14100"/>
        <pc:sldMkLst>
          <pc:docMk/>
          <pc:sldMk cId="0" sldId="257"/>
        </pc:sldMkLst>
        <pc:spChg chg="add mod">
          <ac:chgData name="Higgs, Hannah" userId="b68ece08-042a-4f97-a49b-bff56da478a8" providerId="ADAL" clId="{B36938E0-5F34-472C-BCB6-8D725BC1CF35}" dt="2024-12-18T23:26:35.259" v="49"/>
          <ac:spMkLst>
            <pc:docMk/>
            <pc:sldMk cId="0" sldId="257"/>
            <ac:spMk id="8" creationId="{FD585BD2-E107-66B8-42F8-243F11BF6257}"/>
          </ac:spMkLst>
        </pc:spChg>
        <pc:spChg chg="add mod">
          <ac:chgData name="Higgs, Hannah" userId="b68ece08-042a-4f97-a49b-bff56da478a8" providerId="ADAL" clId="{B36938E0-5F34-472C-BCB6-8D725BC1CF35}" dt="2024-12-18T23:26:35.259" v="49"/>
          <ac:spMkLst>
            <pc:docMk/>
            <pc:sldMk cId="0" sldId="257"/>
            <ac:spMk id="9" creationId="{E444C0FF-AA3D-A72C-A7EB-C54BD14012B4}"/>
          </ac:spMkLst>
        </pc:spChg>
        <pc:spChg chg="add mod">
          <ac:chgData name="Higgs, Hannah" userId="b68ece08-042a-4f97-a49b-bff56da478a8" providerId="ADAL" clId="{B36938E0-5F34-472C-BCB6-8D725BC1CF35}" dt="2024-12-18T23:28:42.735" v="75" actId="20577"/>
          <ac:spMkLst>
            <pc:docMk/>
            <pc:sldMk cId="0" sldId="257"/>
            <ac:spMk id="10" creationId="{7FF607D4-182B-8CC1-8A04-1489F1075F23}"/>
          </ac:spMkLst>
        </pc:spChg>
        <pc:spChg chg="add mod">
          <ac:chgData name="Higgs, Hannah" userId="b68ece08-042a-4f97-a49b-bff56da478a8" providerId="ADAL" clId="{B36938E0-5F34-472C-BCB6-8D725BC1CF35}" dt="2024-12-18T23:41:00.620" v="157" actId="1076"/>
          <ac:spMkLst>
            <pc:docMk/>
            <pc:sldMk cId="0" sldId="257"/>
            <ac:spMk id="12" creationId="{89078070-CB43-E2E1-0525-A86552A65371}"/>
          </ac:spMkLst>
        </pc:spChg>
        <pc:spChg chg="add mod">
          <ac:chgData name="Higgs, Hannah" userId="b68ece08-042a-4f97-a49b-bff56da478a8" providerId="ADAL" clId="{B36938E0-5F34-472C-BCB6-8D725BC1CF35}" dt="2024-12-18T23:41:00.620" v="157" actId="1076"/>
          <ac:spMkLst>
            <pc:docMk/>
            <pc:sldMk cId="0" sldId="257"/>
            <ac:spMk id="13" creationId="{69333DDC-6FAB-71F3-6C67-ADE9835366FE}"/>
          </ac:spMkLst>
        </pc:spChg>
        <pc:spChg chg="add mod">
          <ac:chgData name="Higgs, Hannah" userId="b68ece08-042a-4f97-a49b-bff56da478a8" providerId="ADAL" clId="{B36938E0-5F34-472C-BCB6-8D725BC1CF35}" dt="2025-01-06T19:27:56.227" v="160" actId="14100"/>
          <ac:spMkLst>
            <pc:docMk/>
            <pc:sldMk cId="0" sldId="257"/>
            <ac:spMk id="20" creationId="{45632478-BDFB-9D71-AA5F-AC6D829B6A19}"/>
          </ac:spMkLst>
        </pc:spChg>
        <pc:picChg chg="add mod">
          <ac:chgData name="Higgs, Hannah" userId="b68ece08-042a-4f97-a49b-bff56da478a8" providerId="ADAL" clId="{B36938E0-5F34-472C-BCB6-8D725BC1CF35}" dt="2024-12-18T23:28:29.758" v="60"/>
          <ac:picMkLst>
            <pc:docMk/>
            <pc:sldMk cId="0" sldId="257"/>
            <ac:picMk id="11" creationId="{9F84D969-4FD7-A7BE-0ED7-839FB6492D11}"/>
          </ac:picMkLst>
        </pc:picChg>
        <pc:picChg chg="add mod ord">
          <ac:chgData name="Higgs, Hannah" userId="b68ece08-042a-4f97-a49b-bff56da478a8" providerId="ADAL" clId="{B36938E0-5F34-472C-BCB6-8D725BC1CF35}" dt="2024-12-18T23:40:46.045" v="156" actId="1076"/>
          <ac:picMkLst>
            <pc:docMk/>
            <pc:sldMk cId="0" sldId="257"/>
            <ac:picMk id="15" creationId="{40C8EC05-7A71-59C1-76F2-F057D272169B}"/>
          </ac:picMkLst>
        </pc:picChg>
        <pc:cxnChg chg="add mod">
          <ac:chgData name="Higgs, Hannah" userId="b68ece08-042a-4f97-a49b-bff56da478a8" providerId="ADAL" clId="{B36938E0-5F34-472C-BCB6-8D725BC1CF35}" dt="2024-12-18T23:41:00.620" v="157" actId="1076"/>
          <ac:cxnSpMkLst>
            <pc:docMk/>
            <pc:sldMk cId="0" sldId="257"/>
            <ac:cxnSpMk id="14" creationId="{0C066844-D7EC-7F4D-32EB-85CB1FCB675A}"/>
          </ac:cxnSpMkLst>
        </pc:cxnChg>
      </pc:sldChg>
      <pc:sldChg chg="delSp modSp del mod">
        <pc:chgData name="Higgs, Hannah" userId="b68ece08-042a-4f97-a49b-bff56da478a8" providerId="ADAL" clId="{B36938E0-5F34-472C-BCB6-8D725BC1CF35}" dt="2025-01-06T21:33:50.292" v="1747" actId="2696"/>
        <pc:sldMkLst>
          <pc:docMk/>
          <pc:sldMk cId="0" sldId="258"/>
        </pc:sldMkLst>
      </pc:sldChg>
      <pc:sldChg chg="addSp delSp modSp mod setBg">
        <pc:chgData name="Higgs, Hannah" userId="b68ece08-042a-4f97-a49b-bff56da478a8" providerId="ADAL" clId="{B36938E0-5F34-472C-BCB6-8D725BC1CF35}" dt="2024-12-18T23:27:23.624" v="59"/>
        <pc:sldMkLst>
          <pc:docMk/>
          <pc:sldMk cId="0" sldId="259"/>
        </pc:sldMkLst>
        <pc:spChg chg="add mod">
          <ac:chgData name="Higgs, Hannah" userId="b68ece08-042a-4f97-a49b-bff56da478a8" providerId="ADAL" clId="{B36938E0-5F34-472C-BCB6-8D725BC1CF35}" dt="2024-12-18T23:27:23.624" v="59"/>
          <ac:spMkLst>
            <pc:docMk/>
            <pc:sldMk cId="0" sldId="259"/>
            <ac:spMk id="22" creationId="{BD44DC7D-D7F6-E41C-02AF-4FE98A6CBD87}"/>
          </ac:spMkLst>
        </pc:spChg>
        <pc:spChg chg="add mod">
          <ac:chgData name="Higgs, Hannah" userId="b68ece08-042a-4f97-a49b-bff56da478a8" providerId="ADAL" clId="{B36938E0-5F34-472C-BCB6-8D725BC1CF35}" dt="2024-12-18T23:27:23.624" v="59"/>
          <ac:spMkLst>
            <pc:docMk/>
            <pc:sldMk cId="0" sldId="259"/>
            <ac:spMk id="23" creationId="{926EAA2E-DF02-323F-A154-CF4EDE718616}"/>
          </ac:spMkLst>
        </pc:spChg>
        <pc:spChg chg="add mod">
          <ac:chgData name="Higgs, Hannah" userId="b68ece08-042a-4f97-a49b-bff56da478a8" providerId="ADAL" clId="{B36938E0-5F34-472C-BCB6-8D725BC1CF35}" dt="2024-12-18T23:27:23.624" v="59"/>
          <ac:spMkLst>
            <pc:docMk/>
            <pc:sldMk cId="0" sldId="259"/>
            <ac:spMk id="24" creationId="{2A6154DB-E4E7-4F78-6AFF-EAAB3AC1545D}"/>
          </ac:spMkLst>
        </pc:spChg>
        <pc:spChg chg="add mod">
          <ac:chgData name="Higgs, Hannah" userId="b68ece08-042a-4f97-a49b-bff56da478a8" providerId="ADAL" clId="{B36938E0-5F34-472C-BCB6-8D725BC1CF35}" dt="2024-12-18T23:27:23.624" v="59"/>
          <ac:spMkLst>
            <pc:docMk/>
            <pc:sldMk cId="0" sldId="259"/>
            <ac:spMk id="25" creationId="{DF1D7C41-6044-91F0-ABCA-A3E25F1E67D9}"/>
          </ac:spMkLst>
        </pc:spChg>
        <pc:spChg chg="add mod">
          <ac:chgData name="Higgs, Hannah" userId="b68ece08-042a-4f97-a49b-bff56da478a8" providerId="ADAL" clId="{B36938E0-5F34-472C-BCB6-8D725BC1CF35}" dt="2024-12-18T23:27:23.624" v="59"/>
          <ac:spMkLst>
            <pc:docMk/>
            <pc:sldMk cId="0" sldId="259"/>
            <ac:spMk id="26" creationId="{782DA114-2025-081D-15AB-1589909EE512}"/>
          </ac:spMkLst>
        </pc:spChg>
        <pc:spChg chg="add mod">
          <ac:chgData name="Higgs, Hannah" userId="b68ece08-042a-4f97-a49b-bff56da478a8" providerId="ADAL" clId="{B36938E0-5F34-472C-BCB6-8D725BC1CF35}" dt="2024-12-18T23:27:23.624" v="59"/>
          <ac:spMkLst>
            <pc:docMk/>
            <pc:sldMk cId="0" sldId="259"/>
            <ac:spMk id="27" creationId="{C9672571-1427-E42C-4831-CB037600997E}"/>
          </ac:spMkLst>
        </pc:spChg>
        <pc:spChg chg="add mod">
          <ac:chgData name="Higgs, Hannah" userId="b68ece08-042a-4f97-a49b-bff56da478a8" providerId="ADAL" clId="{B36938E0-5F34-472C-BCB6-8D725BC1CF35}" dt="2024-12-18T23:27:23.624" v="59"/>
          <ac:spMkLst>
            <pc:docMk/>
            <pc:sldMk cId="0" sldId="259"/>
            <ac:spMk id="28" creationId="{90B1A446-FC4A-3E98-4A43-D73BF959040E}"/>
          </ac:spMkLst>
        </pc:spChg>
        <pc:spChg chg="add mod">
          <ac:chgData name="Higgs, Hannah" userId="b68ece08-042a-4f97-a49b-bff56da478a8" providerId="ADAL" clId="{B36938E0-5F34-472C-BCB6-8D725BC1CF35}" dt="2024-12-18T23:27:23.624" v="59"/>
          <ac:spMkLst>
            <pc:docMk/>
            <pc:sldMk cId="0" sldId="259"/>
            <ac:spMk id="29" creationId="{1701BCBD-A346-7167-401F-925536744437}"/>
          </ac:spMkLst>
        </pc:spChg>
        <pc:spChg chg="add mod">
          <ac:chgData name="Higgs, Hannah" userId="b68ece08-042a-4f97-a49b-bff56da478a8" providerId="ADAL" clId="{B36938E0-5F34-472C-BCB6-8D725BC1CF35}" dt="2024-12-18T23:27:23.624" v="59"/>
          <ac:spMkLst>
            <pc:docMk/>
            <pc:sldMk cId="0" sldId="259"/>
            <ac:spMk id="30" creationId="{C64F99BA-0891-9A0A-2829-A15E0C4BAD5B}"/>
          </ac:spMkLst>
        </pc:spChg>
        <pc:spChg chg="add mod">
          <ac:chgData name="Higgs, Hannah" userId="b68ece08-042a-4f97-a49b-bff56da478a8" providerId="ADAL" clId="{B36938E0-5F34-472C-BCB6-8D725BC1CF35}" dt="2024-12-18T23:27:23.624" v="59"/>
          <ac:spMkLst>
            <pc:docMk/>
            <pc:sldMk cId="0" sldId="259"/>
            <ac:spMk id="31" creationId="{6F82B653-46BC-BDD9-B94A-34157F696AD2}"/>
          </ac:spMkLst>
        </pc:spChg>
        <pc:spChg chg="add mod">
          <ac:chgData name="Higgs, Hannah" userId="b68ece08-042a-4f97-a49b-bff56da478a8" providerId="ADAL" clId="{B36938E0-5F34-472C-BCB6-8D725BC1CF35}" dt="2024-12-18T23:27:23.624" v="59"/>
          <ac:spMkLst>
            <pc:docMk/>
            <pc:sldMk cId="0" sldId="259"/>
            <ac:spMk id="32" creationId="{FCD3CB95-96A1-22A5-5DDA-195DFCCBE70E}"/>
          </ac:spMkLst>
        </pc:spChg>
      </pc:sldChg>
      <pc:sldChg chg="addSp delSp modSp new mod">
        <pc:chgData name="Higgs, Hannah" userId="b68ece08-042a-4f97-a49b-bff56da478a8" providerId="ADAL" clId="{B36938E0-5F34-472C-BCB6-8D725BC1CF35}" dt="2025-01-06T20:16:54.594" v="1288" actId="207"/>
        <pc:sldMkLst>
          <pc:docMk/>
          <pc:sldMk cId="2566650021" sldId="260"/>
        </pc:sldMkLst>
        <pc:spChg chg="add del mod">
          <ac:chgData name="Higgs, Hannah" userId="b68ece08-042a-4f97-a49b-bff56da478a8" providerId="ADAL" clId="{B36938E0-5F34-472C-BCB6-8D725BC1CF35}" dt="2025-01-06T19:33:42.657" v="308" actId="1035"/>
          <ac:spMkLst>
            <pc:docMk/>
            <pc:sldMk cId="2566650021" sldId="260"/>
            <ac:spMk id="2" creationId="{ABCC8EE8-1ED4-DCBF-82DE-852B904A43CF}"/>
          </ac:spMkLst>
        </pc:spChg>
        <pc:spChg chg="add mod">
          <ac:chgData name="Higgs, Hannah" userId="b68ece08-042a-4f97-a49b-bff56da478a8" providerId="ADAL" clId="{B36938E0-5F34-472C-BCB6-8D725BC1CF35}" dt="2025-01-06T20:16:54.594" v="1288" actId="207"/>
          <ac:spMkLst>
            <pc:docMk/>
            <pc:sldMk cId="2566650021" sldId="260"/>
            <ac:spMk id="4" creationId="{5F68DF9F-2284-4BE0-3397-087468D8E1BF}"/>
          </ac:spMkLst>
        </pc:spChg>
        <pc:spChg chg="add mod">
          <ac:chgData name="Higgs, Hannah" userId="b68ece08-042a-4f97-a49b-bff56da478a8" providerId="ADAL" clId="{B36938E0-5F34-472C-BCB6-8D725BC1CF35}" dt="2025-01-06T20:08:48.093" v="1109"/>
          <ac:spMkLst>
            <pc:docMk/>
            <pc:sldMk cId="2566650021" sldId="260"/>
            <ac:spMk id="6" creationId="{2926BE79-B023-171A-9E13-29D3E859136B}"/>
          </ac:spMkLst>
        </pc:spChg>
        <pc:spChg chg="add mod">
          <ac:chgData name="Higgs, Hannah" userId="b68ece08-042a-4f97-a49b-bff56da478a8" providerId="ADAL" clId="{B36938E0-5F34-472C-BCB6-8D725BC1CF35}" dt="2025-01-06T20:08:48.093" v="1109"/>
          <ac:spMkLst>
            <pc:docMk/>
            <pc:sldMk cId="2566650021" sldId="260"/>
            <ac:spMk id="7" creationId="{7E60AC17-58C8-13A7-38EF-E24538339E2A}"/>
          </ac:spMkLst>
        </pc:spChg>
        <pc:spChg chg="add mod">
          <ac:chgData name="Higgs, Hannah" userId="b68ece08-042a-4f97-a49b-bff56da478a8" providerId="ADAL" clId="{B36938E0-5F34-472C-BCB6-8D725BC1CF35}" dt="2025-01-06T20:14:05.505" v="1279" actId="1035"/>
          <ac:spMkLst>
            <pc:docMk/>
            <pc:sldMk cId="2566650021" sldId="260"/>
            <ac:spMk id="18" creationId="{511CCA57-AE9E-C2B3-51D8-AA1516772150}"/>
          </ac:spMkLst>
        </pc:spChg>
        <pc:picChg chg="add mod">
          <ac:chgData name="Higgs, Hannah" userId="b68ece08-042a-4f97-a49b-bff56da478a8" providerId="ADAL" clId="{B36938E0-5F34-472C-BCB6-8D725BC1CF35}" dt="2025-01-06T19:33:42.657" v="308" actId="1035"/>
          <ac:picMkLst>
            <pc:docMk/>
            <pc:sldMk cId="2566650021" sldId="260"/>
            <ac:picMk id="3" creationId="{779AE2AF-1F94-ACAF-2CA6-2870A132FF35}"/>
          </ac:picMkLst>
        </pc:picChg>
        <pc:picChg chg="add mod">
          <ac:chgData name="Higgs, Hannah" userId="b68ece08-042a-4f97-a49b-bff56da478a8" providerId="ADAL" clId="{B36938E0-5F34-472C-BCB6-8D725BC1CF35}" dt="2025-01-06T20:14:07.528" v="1280" actId="1035"/>
          <ac:picMkLst>
            <pc:docMk/>
            <pc:sldMk cId="2566650021" sldId="260"/>
            <ac:picMk id="5" creationId="{2CC2AF7F-D726-7597-7BA7-842E8ECA0BE3}"/>
          </ac:picMkLst>
        </pc:picChg>
      </pc:sldChg>
      <pc:sldChg chg="addSp delSp modSp new del mod">
        <pc:chgData name="Higgs, Hannah" userId="b68ece08-042a-4f97-a49b-bff56da478a8" providerId="ADAL" clId="{B36938E0-5F34-472C-BCB6-8D725BC1CF35}" dt="2025-01-07T18:01:55.075" v="2373" actId="2696"/>
        <pc:sldMkLst>
          <pc:docMk/>
          <pc:sldMk cId="625304963" sldId="261"/>
        </pc:sldMkLst>
      </pc:sldChg>
      <pc:sldChg chg="addSp delSp modSp new mod">
        <pc:chgData name="Higgs, Hannah" userId="b68ece08-042a-4f97-a49b-bff56da478a8" providerId="ADAL" clId="{B36938E0-5F34-472C-BCB6-8D725BC1CF35}" dt="2025-01-13T17:35:12.609" v="2450" actId="478"/>
        <pc:sldMkLst>
          <pc:docMk/>
          <pc:sldMk cId="2628753576" sldId="262"/>
        </pc:sldMkLst>
        <pc:spChg chg="add mod">
          <ac:chgData name="Higgs, Hannah" userId="b68ece08-042a-4f97-a49b-bff56da478a8" providerId="ADAL" clId="{B36938E0-5F34-472C-BCB6-8D725BC1CF35}" dt="2025-01-07T17:26:30.318" v="2324" actId="1076"/>
          <ac:spMkLst>
            <pc:docMk/>
            <pc:sldMk cId="2628753576" sldId="262"/>
            <ac:spMk id="4" creationId="{FD7D84BF-447C-F4BD-F2BE-1C07D62D6FA6}"/>
          </ac:spMkLst>
        </pc:spChg>
        <pc:spChg chg="add mod">
          <ac:chgData name="Higgs, Hannah" userId="b68ece08-042a-4f97-a49b-bff56da478a8" providerId="ADAL" clId="{B36938E0-5F34-472C-BCB6-8D725BC1CF35}" dt="2025-01-07T17:26:39.626" v="2325" actId="1035"/>
          <ac:spMkLst>
            <pc:docMk/>
            <pc:sldMk cId="2628753576" sldId="262"/>
            <ac:spMk id="5" creationId="{30D99D56-A6B6-AA48-5AC4-0EB1587FEE6C}"/>
          </ac:spMkLst>
        </pc:spChg>
        <pc:spChg chg="add mod">
          <ac:chgData name="Higgs, Hannah" userId="b68ece08-042a-4f97-a49b-bff56da478a8" providerId="ADAL" clId="{B36938E0-5F34-472C-BCB6-8D725BC1CF35}" dt="2025-01-07T17:26:30.318" v="2324" actId="1076"/>
          <ac:spMkLst>
            <pc:docMk/>
            <pc:sldMk cId="2628753576" sldId="262"/>
            <ac:spMk id="7" creationId="{82762FA5-43A1-C76F-0D32-6BE437B5801E}"/>
          </ac:spMkLst>
        </pc:spChg>
        <pc:spChg chg="add mod">
          <ac:chgData name="Higgs, Hannah" userId="b68ece08-042a-4f97-a49b-bff56da478a8" providerId="ADAL" clId="{B36938E0-5F34-472C-BCB6-8D725BC1CF35}" dt="2025-01-07T17:26:30.318" v="2324" actId="1076"/>
          <ac:spMkLst>
            <pc:docMk/>
            <pc:sldMk cId="2628753576" sldId="262"/>
            <ac:spMk id="8" creationId="{9B4313B2-F3F6-B61A-C673-981871CC09FD}"/>
          </ac:spMkLst>
        </pc:spChg>
        <pc:spChg chg="add mod">
          <ac:chgData name="Higgs, Hannah" userId="b68ece08-042a-4f97-a49b-bff56da478a8" providerId="ADAL" clId="{B36938E0-5F34-472C-BCB6-8D725BC1CF35}" dt="2025-01-07T17:26:30.318" v="2324" actId="1076"/>
          <ac:spMkLst>
            <pc:docMk/>
            <pc:sldMk cId="2628753576" sldId="262"/>
            <ac:spMk id="9" creationId="{C4B5F3AC-6A54-D89A-9C75-B71ED55A4337}"/>
          </ac:spMkLst>
        </pc:spChg>
        <pc:spChg chg="add mod">
          <ac:chgData name="Higgs, Hannah" userId="b68ece08-042a-4f97-a49b-bff56da478a8" providerId="ADAL" clId="{B36938E0-5F34-472C-BCB6-8D725BC1CF35}" dt="2025-01-07T17:32:25.624" v="2334" actId="122"/>
          <ac:spMkLst>
            <pc:docMk/>
            <pc:sldMk cId="2628753576" sldId="262"/>
            <ac:spMk id="10" creationId="{EC4686B8-860D-0873-8EE6-15D33AC107EC}"/>
          </ac:spMkLst>
        </pc:spChg>
        <pc:spChg chg="add mod">
          <ac:chgData name="Higgs, Hannah" userId="b68ece08-042a-4f97-a49b-bff56da478a8" providerId="ADAL" clId="{B36938E0-5F34-472C-BCB6-8D725BC1CF35}" dt="2025-01-07T17:26:30.318" v="2324" actId="1076"/>
          <ac:spMkLst>
            <pc:docMk/>
            <pc:sldMk cId="2628753576" sldId="262"/>
            <ac:spMk id="12" creationId="{C4A6C432-B1F1-B146-1A40-B8D67509D8E6}"/>
          </ac:spMkLst>
        </pc:spChg>
        <pc:spChg chg="add mod">
          <ac:chgData name="Higgs, Hannah" userId="b68ece08-042a-4f97-a49b-bff56da478a8" providerId="ADAL" clId="{B36938E0-5F34-472C-BCB6-8D725BC1CF35}" dt="2025-01-07T17:32:05.158" v="2332" actId="1076"/>
          <ac:spMkLst>
            <pc:docMk/>
            <pc:sldMk cId="2628753576" sldId="262"/>
            <ac:spMk id="13" creationId="{089E6474-F635-F5A0-3709-3B245E841861}"/>
          </ac:spMkLst>
        </pc:spChg>
        <pc:spChg chg="add mod">
          <ac:chgData name="Higgs, Hannah" userId="b68ece08-042a-4f97-a49b-bff56da478a8" providerId="ADAL" clId="{B36938E0-5F34-472C-BCB6-8D725BC1CF35}" dt="2025-01-07T17:32:05.158" v="2332" actId="1076"/>
          <ac:spMkLst>
            <pc:docMk/>
            <pc:sldMk cId="2628753576" sldId="262"/>
            <ac:spMk id="14" creationId="{0E34D198-E39C-363C-1714-7F8A91DD327F}"/>
          </ac:spMkLst>
        </pc:spChg>
        <pc:spChg chg="add mod">
          <ac:chgData name="Higgs, Hannah" userId="b68ece08-042a-4f97-a49b-bff56da478a8" providerId="ADAL" clId="{B36938E0-5F34-472C-BCB6-8D725BC1CF35}" dt="2025-01-07T17:32:05.158" v="2332" actId="1076"/>
          <ac:spMkLst>
            <pc:docMk/>
            <pc:sldMk cId="2628753576" sldId="262"/>
            <ac:spMk id="15" creationId="{50F8C6AF-7123-5DBA-EBF2-440CC23B3F3E}"/>
          </ac:spMkLst>
        </pc:spChg>
        <pc:spChg chg="add mod">
          <ac:chgData name="Higgs, Hannah" userId="b68ece08-042a-4f97-a49b-bff56da478a8" providerId="ADAL" clId="{B36938E0-5F34-472C-BCB6-8D725BC1CF35}" dt="2025-01-07T17:33:08.592" v="2335" actId="1076"/>
          <ac:spMkLst>
            <pc:docMk/>
            <pc:sldMk cId="2628753576" sldId="262"/>
            <ac:spMk id="16" creationId="{9424F023-0045-F44E-A434-E66C9B73D45D}"/>
          </ac:spMkLst>
        </pc:spChg>
        <pc:spChg chg="mod">
          <ac:chgData name="Higgs, Hannah" userId="b68ece08-042a-4f97-a49b-bff56da478a8" providerId="ADAL" clId="{B36938E0-5F34-472C-BCB6-8D725BC1CF35}" dt="2025-01-06T21:38:41.507" v="1751"/>
          <ac:spMkLst>
            <pc:docMk/>
            <pc:sldMk cId="2628753576" sldId="262"/>
            <ac:spMk id="18" creationId="{FE3A29CC-1989-3EB2-2983-F37906E17755}"/>
          </ac:spMkLst>
        </pc:spChg>
        <pc:spChg chg="mod">
          <ac:chgData name="Higgs, Hannah" userId="b68ece08-042a-4f97-a49b-bff56da478a8" providerId="ADAL" clId="{B36938E0-5F34-472C-BCB6-8D725BC1CF35}" dt="2025-01-06T21:38:41.507" v="1751"/>
          <ac:spMkLst>
            <pc:docMk/>
            <pc:sldMk cId="2628753576" sldId="262"/>
            <ac:spMk id="19" creationId="{46AE3898-D734-959D-4440-4AC9C4F89CF3}"/>
          </ac:spMkLst>
        </pc:spChg>
        <pc:spChg chg="add mod">
          <ac:chgData name="Higgs, Hannah" userId="b68ece08-042a-4f97-a49b-bff56da478a8" providerId="ADAL" clId="{B36938E0-5F34-472C-BCB6-8D725BC1CF35}" dt="2025-01-07T17:32:05.158" v="2332" actId="1076"/>
          <ac:spMkLst>
            <pc:docMk/>
            <pc:sldMk cId="2628753576" sldId="262"/>
            <ac:spMk id="20" creationId="{8DD2CAF7-5B72-7EB3-510F-DC94DEC26E5C}"/>
          </ac:spMkLst>
        </pc:spChg>
        <pc:spChg chg="add mod">
          <ac:chgData name="Higgs, Hannah" userId="b68ece08-042a-4f97-a49b-bff56da478a8" providerId="ADAL" clId="{B36938E0-5F34-472C-BCB6-8D725BC1CF35}" dt="2025-01-07T17:32:05.158" v="2332" actId="1076"/>
          <ac:spMkLst>
            <pc:docMk/>
            <pc:sldMk cId="2628753576" sldId="262"/>
            <ac:spMk id="21" creationId="{E548C895-ABD2-B4AD-AFF4-BF73527A815F}"/>
          </ac:spMkLst>
        </pc:spChg>
        <pc:spChg chg="add mod">
          <ac:chgData name="Higgs, Hannah" userId="b68ece08-042a-4f97-a49b-bff56da478a8" providerId="ADAL" clId="{B36938E0-5F34-472C-BCB6-8D725BC1CF35}" dt="2025-01-07T17:35:00.860" v="2361" actId="20577"/>
          <ac:spMkLst>
            <pc:docMk/>
            <pc:sldMk cId="2628753576" sldId="262"/>
            <ac:spMk id="22" creationId="{574AE6FB-56E6-BDFF-35C5-3FBEDDA42139}"/>
          </ac:spMkLst>
        </pc:spChg>
        <pc:spChg chg="add mod">
          <ac:chgData name="Higgs, Hannah" userId="b68ece08-042a-4f97-a49b-bff56da478a8" providerId="ADAL" clId="{B36938E0-5F34-472C-BCB6-8D725BC1CF35}" dt="2025-01-06T21:38:41.507" v="1751"/>
          <ac:spMkLst>
            <pc:docMk/>
            <pc:sldMk cId="2628753576" sldId="262"/>
            <ac:spMk id="24" creationId="{92026A3D-5E54-7A3F-71A8-2057AF318694}"/>
          </ac:spMkLst>
        </pc:spChg>
        <pc:spChg chg="add mod">
          <ac:chgData name="Higgs, Hannah" userId="b68ece08-042a-4f97-a49b-bff56da478a8" providerId="ADAL" clId="{B36938E0-5F34-472C-BCB6-8D725BC1CF35}" dt="2025-01-06T21:38:41.507" v="1751"/>
          <ac:spMkLst>
            <pc:docMk/>
            <pc:sldMk cId="2628753576" sldId="262"/>
            <ac:spMk id="25" creationId="{D0FACC48-C779-F9BA-999E-0B492D01808F}"/>
          </ac:spMkLst>
        </pc:spChg>
        <pc:spChg chg="add mod">
          <ac:chgData name="Higgs, Hannah" userId="b68ece08-042a-4f97-a49b-bff56da478a8" providerId="ADAL" clId="{B36938E0-5F34-472C-BCB6-8D725BC1CF35}" dt="2025-01-07T17:26:30.318" v="2324" actId="1076"/>
          <ac:spMkLst>
            <pc:docMk/>
            <pc:sldMk cId="2628753576" sldId="262"/>
            <ac:spMk id="36" creationId="{9CB36A83-7A7B-B3D7-2768-FF28298EFFF4}"/>
          </ac:spMkLst>
        </pc:spChg>
        <pc:spChg chg="add mod ord">
          <ac:chgData name="Higgs, Hannah" userId="b68ece08-042a-4f97-a49b-bff56da478a8" providerId="ADAL" clId="{B36938E0-5F34-472C-BCB6-8D725BC1CF35}" dt="2025-01-07T18:09:49.049" v="2425" actId="1036"/>
          <ac:spMkLst>
            <pc:docMk/>
            <pc:sldMk cId="2628753576" sldId="262"/>
            <ac:spMk id="37" creationId="{AAD58A1B-BE52-02A6-4207-2008E7CFCB0B}"/>
          </ac:spMkLst>
        </pc:spChg>
        <pc:spChg chg="add mod ord">
          <ac:chgData name="Higgs, Hannah" userId="b68ece08-042a-4f97-a49b-bff56da478a8" providerId="ADAL" clId="{B36938E0-5F34-472C-BCB6-8D725BC1CF35}" dt="2025-01-07T17:23:55.844" v="2321" actId="164"/>
          <ac:spMkLst>
            <pc:docMk/>
            <pc:sldMk cId="2628753576" sldId="262"/>
            <ac:spMk id="39" creationId="{B5CB11DB-A0D7-E0AE-E04F-66BC0972531B}"/>
          </ac:spMkLst>
        </pc:spChg>
        <pc:spChg chg="add mod">
          <ac:chgData name="Higgs, Hannah" userId="b68ece08-042a-4f97-a49b-bff56da478a8" providerId="ADAL" clId="{B36938E0-5F34-472C-BCB6-8D725BC1CF35}" dt="2025-01-07T17:23:55.844" v="2321" actId="164"/>
          <ac:spMkLst>
            <pc:docMk/>
            <pc:sldMk cId="2628753576" sldId="262"/>
            <ac:spMk id="41" creationId="{78424402-9EDA-D6D3-9EA6-63537482E599}"/>
          </ac:spMkLst>
        </pc:spChg>
        <pc:spChg chg="add mod">
          <ac:chgData name="Higgs, Hannah" userId="b68ece08-042a-4f97-a49b-bff56da478a8" providerId="ADAL" clId="{B36938E0-5F34-472C-BCB6-8D725BC1CF35}" dt="2025-01-07T17:23:55.844" v="2321" actId="164"/>
          <ac:spMkLst>
            <pc:docMk/>
            <pc:sldMk cId="2628753576" sldId="262"/>
            <ac:spMk id="42" creationId="{13D446DE-9CEE-6071-5BD8-6298A47D1A0C}"/>
          </ac:spMkLst>
        </pc:spChg>
        <pc:spChg chg="add mod">
          <ac:chgData name="Higgs, Hannah" userId="b68ece08-042a-4f97-a49b-bff56da478a8" providerId="ADAL" clId="{B36938E0-5F34-472C-BCB6-8D725BC1CF35}" dt="2025-01-07T17:23:55.844" v="2321" actId="164"/>
          <ac:spMkLst>
            <pc:docMk/>
            <pc:sldMk cId="2628753576" sldId="262"/>
            <ac:spMk id="44" creationId="{04A8DFD3-3C31-6D14-8F76-C0FE1813AEA6}"/>
          </ac:spMkLst>
        </pc:spChg>
        <pc:grpChg chg="add mod">
          <ac:chgData name="Higgs, Hannah" userId="b68ece08-042a-4f97-a49b-bff56da478a8" providerId="ADAL" clId="{B36938E0-5F34-472C-BCB6-8D725BC1CF35}" dt="2025-01-07T17:32:05.158" v="2332" actId="1076"/>
          <ac:grpSpMkLst>
            <pc:docMk/>
            <pc:sldMk cId="2628753576" sldId="262"/>
            <ac:grpSpMk id="17" creationId="{CA62C47A-EDE1-F89C-1248-B37DD06C7C5E}"/>
          </ac:grpSpMkLst>
        </pc:grpChg>
        <pc:grpChg chg="add mod">
          <ac:chgData name="Higgs, Hannah" userId="b68ece08-042a-4f97-a49b-bff56da478a8" providerId="ADAL" clId="{B36938E0-5F34-472C-BCB6-8D725BC1CF35}" dt="2025-01-07T18:09:49.049" v="2425" actId="1036"/>
          <ac:grpSpMkLst>
            <pc:docMk/>
            <pc:sldMk cId="2628753576" sldId="262"/>
            <ac:grpSpMk id="45" creationId="{45F5FAD5-D026-EC25-B94B-485DD8271C5A}"/>
          </ac:grpSpMkLst>
        </pc:grpChg>
        <pc:picChg chg="add mod">
          <ac:chgData name="Higgs, Hannah" userId="b68ece08-042a-4f97-a49b-bff56da478a8" providerId="ADAL" clId="{B36938E0-5F34-472C-BCB6-8D725BC1CF35}" dt="2025-01-07T17:26:39.626" v="2325" actId="1035"/>
          <ac:picMkLst>
            <pc:docMk/>
            <pc:sldMk cId="2628753576" sldId="262"/>
            <ac:picMk id="6" creationId="{ED2404FD-F26B-5188-00A9-CC1C38F20199}"/>
          </ac:picMkLst>
        </pc:picChg>
        <pc:picChg chg="add mod modCrop">
          <ac:chgData name="Higgs, Hannah" userId="b68ece08-042a-4f97-a49b-bff56da478a8" providerId="ADAL" clId="{B36938E0-5F34-472C-BCB6-8D725BC1CF35}" dt="2025-01-07T17:23:55.844" v="2321" actId="164"/>
          <ac:picMkLst>
            <pc:docMk/>
            <pc:sldMk cId="2628753576" sldId="262"/>
            <ac:picMk id="29" creationId="{A05ADC5C-3E9B-3BA0-FD46-AE399A30C431}"/>
          </ac:picMkLst>
        </pc:picChg>
        <pc:picChg chg="add mod">
          <ac:chgData name="Higgs, Hannah" userId="b68ece08-042a-4f97-a49b-bff56da478a8" providerId="ADAL" clId="{B36938E0-5F34-472C-BCB6-8D725BC1CF35}" dt="2025-01-07T17:36:19.211" v="2365" actId="1076"/>
          <ac:picMkLst>
            <pc:docMk/>
            <pc:sldMk cId="2628753576" sldId="262"/>
            <ac:picMk id="31" creationId="{4D49FC70-7083-5F73-4420-04775DC67DAC}"/>
          </ac:picMkLst>
        </pc:picChg>
        <pc:picChg chg="add mod">
          <ac:chgData name="Higgs, Hannah" userId="b68ece08-042a-4f97-a49b-bff56da478a8" providerId="ADAL" clId="{B36938E0-5F34-472C-BCB6-8D725BC1CF35}" dt="2025-01-07T17:36:19.211" v="2365" actId="1076"/>
          <ac:picMkLst>
            <pc:docMk/>
            <pc:sldMk cId="2628753576" sldId="262"/>
            <ac:picMk id="33" creationId="{3BC755A5-0E60-09AF-F81C-665621817A7D}"/>
          </ac:picMkLst>
        </pc:picChg>
      </pc:sldChg>
      <pc:sldChg chg="addSp delSp modSp add mod">
        <pc:chgData name="Higgs, Hannah" userId="b68ece08-042a-4f97-a49b-bff56da478a8" providerId="ADAL" clId="{B36938E0-5F34-472C-BCB6-8D725BC1CF35}" dt="2025-01-07T18:11:12.250" v="2426" actId="164"/>
        <pc:sldMkLst>
          <pc:docMk/>
          <pc:sldMk cId="3428413396" sldId="263"/>
        </pc:sldMkLst>
        <pc:spChg chg="mod">
          <ac:chgData name="Higgs, Hannah" userId="b68ece08-042a-4f97-a49b-bff56da478a8" providerId="ADAL" clId="{B36938E0-5F34-472C-BCB6-8D725BC1CF35}" dt="2025-01-07T18:01:44.125" v="2372" actId="1076"/>
          <ac:spMkLst>
            <pc:docMk/>
            <pc:sldMk cId="3428413396" sldId="263"/>
            <ac:spMk id="4" creationId="{12D2D619-07DF-EDAF-FDA8-E6C18A3A7582}"/>
          </ac:spMkLst>
        </pc:spChg>
        <pc:spChg chg="mod">
          <ac:chgData name="Higgs, Hannah" userId="b68ece08-042a-4f97-a49b-bff56da478a8" providerId="ADAL" clId="{B36938E0-5F34-472C-BCB6-8D725BC1CF35}" dt="2025-01-06T23:03:28.365" v="1997" actId="1035"/>
          <ac:spMkLst>
            <pc:docMk/>
            <pc:sldMk cId="3428413396" sldId="263"/>
            <ac:spMk id="7" creationId="{3210EEF5-07BF-0883-6D4D-03A93D8C0DA4}"/>
          </ac:spMkLst>
        </pc:spChg>
        <pc:spChg chg="mod topLvl">
          <ac:chgData name="Higgs, Hannah" userId="b68ece08-042a-4f97-a49b-bff56da478a8" providerId="ADAL" clId="{B36938E0-5F34-472C-BCB6-8D725BC1CF35}" dt="2025-01-06T22:43:15.696" v="1951" actId="206"/>
          <ac:spMkLst>
            <pc:docMk/>
            <pc:sldMk cId="3428413396" sldId="263"/>
            <ac:spMk id="11" creationId="{14152F51-B04D-CC54-FCEC-7949F72D3D5C}"/>
          </ac:spMkLst>
        </pc:spChg>
        <pc:spChg chg="mod">
          <ac:chgData name="Higgs, Hannah" userId="b68ece08-042a-4f97-a49b-bff56da478a8" providerId="ADAL" clId="{B36938E0-5F34-472C-BCB6-8D725BC1CF35}" dt="2025-01-06T22:41:23.745" v="1941" actId="1076"/>
          <ac:spMkLst>
            <pc:docMk/>
            <pc:sldMk cId="3428413396" sldId="263"/>
            <ac:spMk id="12" creationId="{4D592756-BBD8-024E-5869-2654FC9A9690}"/>
          </ac:spMkLst>
        </pc:spChg>
        <pc:spChg chg="mod">
          <ac:chgData name="Higgs, Hannah" userId="b68ece08-042a-4f97-a49b-bff56da478a8" providerId="ADAL" clId="{B36938E0-5F34-472C-BCB6-8D725BC1CF35}" dt="2025-01-06T22:35:20.036" v="1928" actId="14100"/>
          <ac:spMkLst>
            <pc:docMk/>
            <pc:sldMk cId="3428413396" sldId="263"/>
            <ac:spMk id="13" creationId="{2EF4EC6D-AD81-C8B5-1AA5-45382DC007E0}"/>
          </ac:spMkLst>
        </pc:spChg>
        <pc:spChg chg="mod">
          <ac:chgData name="Higgs, Hannah" userId="b68ece08-042a-4f97-a49b-bff56da478a8" providerId="ADAL" clId="{B36938E0-5F34-472C-BCB6-8D725BC1CF35}" dt="2025-01-06T22:32:31.891" v="1919" actId="14100"/>
          <ac:spMkLst>
            <pc:docMk/>
            <pc:sldMk cId="3428413396" sldId="263"/>
            <ac:spMk id="14" creationId="{B9640110-EBDA-A6C1-0076-033510240246}"/>
          </ac:spMkLst>
        </pc:spChg>
        <pc:spChg chg="mod topLvl">
          <ac:chgData name="Higgs, Hannah" userId="b68ece08-042a-4f97-a49b-bff56da478a8" providerId="ADAL" clId="{B36938E0-5F34-472C-BCB6-8D725BC1CF35}" dt="2025-01-07T16:46:29.706" v="2215" actId="206"/>
          <ac:spMkLst>
            <pc:docMk/>
            <pc:sldMk cId="3428413396" sldId="263"/>
            <ac:spMk id="17" creationId="{84599DD6-192D-6650-91E7-7C21A79C2191}"/>
          </ac:spMkLst>
        </pc:spChg>
        <pc:spChg chg="mod">
          <ac:chgData name="Higgs, Hannah" userId="b68ece08-042a-4f97-a49b-bff56da478a8" providerId="ADAL" clId="{B36938E0-5F34-472C-BCB6-8D725BC1CF35}" dt="2025-01-06T22:35:58.040" v="1930" actId="1076"/>
          <ac:spMkLst>
            <pc:docMk/>
            <pc:sldMk cId="3428413396" sldId="263"/>
            <ac:spMk id="18" creationId="{3B124BFD-66FB-44AE-EE35-6A3570A9DFD3}"/>
          </ac:spMkLst>
        </pc:spChg>
        <pc:spChg chg="mod">
          <ac:chgData name="Higgs, Hannah" userId="b68ece08-042a-4f97-a49b-bff56da478a8" providerId="ADAL" clId="{B36938E0-5F34-472C-BCB6-8D725BC1CF35}" dt="2025-01-06T22:35:58.040" v="1930" actId="1076"/>
          <ac:spMkLst>
            <pc:docMk/>
            <pc:sldMk cId="3428413396" sldId="263"/>
            <ac:spMk id="19" creationId="{E7119C8A-600F-54A0-0CC0-154049B80C80}"/>
          </ac:spMkLst>
        </pc:spChg>
        <pc:spChg chg="mod">
          <ac:chgData name="Higgs, Hannah" userId="b68ece08-042a-4f97-a49b-bff56da478a8" providerId="ADAL" clId="{B36938E0-5F34-472C-BCB6-8D725BC1CF35}" dt="2025-01-06T22:35:58.040" v="1930" actId="1076"/>
          <ac:spMkLst>
            <pc:docMk/>
            <pc:sldMk cId="3428413396" sldId="263"/>
            <ac:spMk id="20" creationId="{A99F9C8B-8A02-DAB5-8262-51CF09965B80}"/>
          </ac:spMkLst>
        </pc:spChg>
        <pc:spChg chg="add mod ord">
          <ac:chgData name="Higgs, Hannah" userId="b68ece08-042a-4f97-a49b-bff56da478a8" providerId="ADAL" clId="{B36938E0-5F34-472C-BCB6-8D725BC1CF35}" dt="2025-01-07T16:51:26.743" v="2229" actId="206"/>
          <ac:spMkLst>
            <pc:docMk/>
            <pc:sldMk cId="3428413396" sldId="263"/>
            <ac:spMk id="21" creationId="{0677B788-8B68-5AA3-1C16-2C0EE9005571}"/>
          </ac:spMkLst>
        </pc:spChg>
        <pc:spChg chg="mod">
          <ac:chgData name="Higgs, Hannah" userId="b68ece08-042a-4f97-a49b-bff56da478a8" providerId="ADAL" clId="{B36938E0-5F34-472C-BCB6-8D725BC1CF35}" dt="2025-01-06T22:50:58.952" v="1987" actId="1076"/>
          <ac:spMkLst>
            <pc:docMk/>
            <pc:sldMk cId="3428413396" sldId="263"/>
            <ac:spMk id="24" creationId="{7664338E-90BB-F0D1-ECE5-7C0D98EA2EDD}"/>
          </ac:spMkLst>
        </pc:spChg>
        <pc:spChg chg="mod">
          <ac:chgData name="Higgs, Hannah" userId="b68ece08-042a-4f97-a49b-bff56da478a8" providerId="ADAL" clId="{B36938E0-5F34-472C-BCB6-8D725BC1CF35}" dt="2025-01-06T22:36:23.008" v="1931" actId="1076"/>
          <ac:spMkLst>
            <pc:docMk/>
            <pc:sldMk cId="3428413396" sldId="263"/>
            <ac:spMk id="25" creationId="{DE24E061-0D31-04EB-4EDB-8F7785B8F54B}"/>
          </ac:spMkLst>
        </pc:spChg>
        <pc:spChg chg="mod">
          <ac:chgData name="Higgs, Hannah" userId="b68ece08-042a-4f97-a49b-bff56da478a8" providerId="ADAL" clId="{B36938E0-5F34-472C-BCB6-8D725BC1CF35}" dt="2025-01-06T22:36:23.008" v="1931" actId="1076"/>
          <ac:spMkLst>
            <pc:docMk/>
            <pc:sldMk cId="3428413396" sldId="263"/>
            <ac:spMk id="26" creationId="{79DC67A8-CEC5-3BBD-06C2-F0566102D4DC}"/>
          </ac:spMkLst>
        </pc:spChg>
        <pc:spChg chg="mod topLvl">
          <ac:chgData name="Higgs, Hannah" userId="b68ece08-042a-4f97-a49b-bff56da478a8" providerId="ADAL" clId="{B36938E0-5F34-472C-BCB6-8D725BC1CF35}" dt="2025-01-07T16:52:07.428" v="2232" actId="206"/>
          <ac:spMkLst>
            <pc:docMk/>
            <pc:sldMk cId="3428413396" sldId="263"/>
            <ac:spMk id="29" creationId="{B32CF89C-B1EF-84A9-87EF-F3E6B30C7151}"/>
          </ac:spMkLst>
        </pc:spChg>
        <pc:spChg chg="mod">
          <ac:chgData name="Higgs, Hannah" userId="b68ece08-042a-4f97-a49b-bff56da478a8" providerId="ADAL" clId="{B36938E0-5F34-472C-BCB6-8D725BC1CF35}" dt="2025-01-06T22:36:40.428" v="1932" actId="1076"/>
          <ac:spMkLst>
            <pc:docMk/>
            <pc:sldMk cId="3428413396" sldId="263"/>
            <ac:spMk id="30" creationId="{BD278858-21D4-DC98-6120-A4E20DA25423}"/>
          </ac:spMkLst>
        </pc:spChg>
        <pc:spChg chg="mod">
          <ac:chgData name="Higgs, Hannah" userId="b68ece08-042a-4f97-a49b-bff56da478a8" providerId="ADAL" clId="{B36938E0-5F34-472C-BCB6-8D725BC1CF35}" dt="2025-01-06T22:36:40.428" v="1932" actId="1076"/>
          <ac:spMkLst>
            <pc:docMk/>
            <pc:sldMk cId="3428413396" sldId="263"/>
            <ac:spMk id="31" creationId="{2C2361E9-3D0F-30E9-638A-81DBBA5C3E0E}"/>
          </ac:spMkLst>
        </pc:spChg>
        <pc:spChg chg="mod">
          <ac:chgData name="Higgs, Hannah" userId="b68ece08-042a-4f97-a49b-bff56da478a8" providerId="ADAL" clId="{B36938E0-5F34-472C-BCB6-8D725BC1CF35}" dt="2025-01-06T22:36:40.428" v="1932" actId="1076"/>
          <ac:spMkLst>
            <pc:docMk/>
            <pc:sldMk cId="3428413396" sldId="263"/>
            <ac:spMk id="32" creationId="{04A37312-D2F0-9F8B-CA5F-37B826520C0B}"/>
          </ac:spMkLst>
        </pc:spChg>
        <pc:spChg chg="mod">
          <ac:chgData name="Higgs, Hannah" userId="b68ece08-042a-4f97-a49b-bff56da478a8" providerId="ADAL" clId="{B36938E0-5F34-472C-BCB6-8D725BC1CF35}" dt="2025-01-06T23:17:10.312" v="2178" actId="14100"/>
          <ac:spMkLst>
            <pc:docMk/>
            <pc:sldMk cId="3428413396" sldId="263"/>
            <ac:spMk id="35" creationId="{CA690518-7D2C-6BD9-7F4F-E54BB4D100E8}"/>
          </ac:spMkLst>
        </pc:spChg>
        <pc:spChg chg="mod">
          <ac:chgData name="Higgs, Hannah" userId="b68ece08-042a-4f97-a49b-bff56da478a8" providerId="ADAL" clId="{B36938E0-5F34-472C-BCB6-8D725BC1CF35}" dt="2025-01-06T22:50:41.928" v="1985" actId="1076"/>
          <ac:spMkLst>
            <pc:docMk/>
            <pc:sldMk cId="3428413396" sldId="263"/>
            <ac:spMk id="36" creationId="{8964CF9E-EFAF-DE42-796B-6A605310BF4A}"/>
          </ac:spMkLst>
        </pc:spChg>
        <pc:spChg chg="mod">
          <ac:chgData name="Higgs, Hannah" userId="b68ece08-042a-4f97-a49b-bff56da478a8" providerId="ADAL" clId="{B36938E0-5F34-472C-BCB6-8D725BC1CF35}" dt="2025-01-06T22:49:43.844" v="1980" actId="1076"/>
          <ac:spMkLst>
            <pc:docMk/>
            <pc:sldMk cId="3428413396" sldId="263"/>
            <ac:spMk id="37" creationId="{4307C562-CB59-A2F0-0586-F1ABA621C9F3}"/>
          </ac:spMkLst>
        </pc:spChg>
        <pc:spChg chg="mod">
          <ac:chgData name="Higgs, Hannah" userId="b68ece08-042a-4f97-a49b-bff56da478a8" providerId="ADAL" clId="{B36938E0-5F34-472C-BCB6-8D725BC1CF35}" dt="2025-01-06T22:36:59.330" v="1933" actId="1076"/>
          <ac:spMkLst>
            <pc:docMk/>
            <pc:sldMk cId="3428413396" sldId="263"/>
            <ac:spMk id="38" creationId="{4DD2C199-291B-E0FC-1F1C-42C85D0BF1D0}"/>
          </ac:spMkLst>
        </pc:spChg>
        <pc:spChg chg="mod">
          <ac:chgData name="Higgs, Hannah" userId="b68ece08-042a-4f97-a49b-bff56da478a8" providerId="ADAL" clId="{B36938E0-5F34-472C-BCB6-8D725BC1CF35}" dt="2025-01-07T16:48:01.125" v="2219" actId="206"/>
          <ac:spMkLst>
            <pc:docMk/>
            <pc:sldMk cId="3428413396" sldId="263"/>
            <ac:spMk id="40" creationId="{5CF4913E-E4D5-4D21-FEF8-2EF4C587CC27}"/>
          </ac:spMkLst>
        </pc:spChg>
        <pc:spChg chg="mod">
          <ac:chgData name="Higgs, Hannah" userId="b68ece08-042a-4f97-a49b-bff56da478a8" providerId="ADAL" clId="{B36938E0-5F34-472C-BCB6-8D725BC1CF35}" dt="2025-01-07T16:48:01.125" v="2219" actId="206"/>
          <ac:spMkLst>
            <pc:docMk/>
            <pc:sldMk cId="3428413396" sldId="263"/>
            <ac:spMk id="41" creationId="{4021AEDE-87A2-C72E-D0CE-F3AC2796B263}"/>
          </ac:spMkLst>
        </pc:spChg>
        <pc:spChg chg="mod">
          <ac:chgData name="Higgs, Hannah" userId="b68ece08-042a-4f97-a49b-bff56da478a8" providerId="ADAL" clId="{B36938E0-5F34-472C-BCB6-8D725BC1CF35}" dt="2025-01-06T22:30:58.786" v="1908" actId="1076"/>
          <ac:spMkLst>
            <pc:docMk/>
            <pc:sldMk cId="3428413396" sldId="263"/>
            <ac:spMk id="42" creationId="{7FCAD807-97D3-4A54-D387-8AC793096D87}"/>
          </ac:spMkLst>
        </pc:spChg>
        <pc:spChg chg="mod">
          <ac:chgData name="Higgs, Hannah" userId="b68ece08-042a-4f97-a49b-bff56da478a8" providerId="ADAL" clId="{B36938E0-5F34-472C-BCB6-8D725BC1CF35}" dt="2025-01-07T16:50:12.701" v="2225" actId="1076"/>
          <ac:spMkLst>
            <pc:docMk/>
            <pc:sldMk cId="3428413396" sldId="263"/>
            <ac:spMk id="43" creationId="{18CDD37E-D714-74F6-2D48-4192A1C8F31D}"/>
          </ac:spMkLst>
        </pc:spChg>
        <pc:spChg chg="mod">
          <ac:chgData name="Higgs, Hannah" userId="b68ece08-042a-4f97-a49b-bff56da478a8" providerId="ADAL" clId="{B36938E0-5F34-472C-BCB6-8D725BC1CF35}" dt="2025-01-06T22:30:58.786" v="1908" actId="1076"/>
          <ac:spMkLst>
            <pc:docMk/>
            <pc:sldMk cId="3428413396" sldId="263"/>
            <ac:spMk id="44" creationId="{0B8B8CE4-D65B-0781-34F4-95AC2A397803}"/>
          </ac:spMkLst>
        </pc:spChg>
        <pc:spChg chg="add mod">
          <ac:chgData name="Higgs, Hannah" userId="b68ece08-042a-4f97-a49b-bff56da478a8" providerId="ADAL" clId="{B36938E0-5F34-472C-BCB6-8D725BC1CF35}" dt="2025-01-07T18:11:12.250" v="2426" actId="164"/>
          <ac:spMkLst>
            <pc:docMk/>
            <pc:sldMk cId="3428413396" sldId="263"/>
            <ac:spMk id="46" creationId="{4667CC83-44C3-3DD9-9442-AADCC222E6AC}"/>
          </ac:spMkLst>
        </pc:spChg>
        <pc:spChg chg="add mod">
          <ac:chgData name="Higgs, Hannah" userId="b68ece08-042a-4f97-a49b-bff56da478a8" providerId="ADAL" clId="{B36938E0-5F34-472C-BCB6-8D725BC1CF35}" dt="2025-01-07T18:11:12.250" v="2426" actId="164"/>
          <ac:spMkLst>
            <pc:docMk/>
            <pc:sldMk cId="3428413396" sldId="263"/>
            <ac:spMk id="47" creationId="{8FD62FE3-E028-B3D6-F377-D74F2D4996E0}"/>
          </ac:spMkLst>
        </pc:spChg>
        <pc:spChg chg="add mod ord">
          <ac:chgData name="Higgs, Hannah" userId="b68ece08-042a-4f97-a49b-bff56da478a8" providerId="ADAL" clId="{B36938E0-5F34-472C-BCB6-8D725BC1CF35}" dt="2025-01-07T18:11:12.250" v="2426" actId="164"/>
          <ac:spMkLst>
            <pc:docMk/>
            <pc:sldMk cId="3428413396" sldId="263"/>
            <ac:spMk id="49" creationId="{B07B1108-89E7-F911-9594-EF16770D48CE}"/>
          </ac:spMkLst>
        </pc:spChg>
        <pc:spChg chg="add mod">
          <ac:chgData name="Higgs, Hannah" userId="b68ece08-042a-4f97-a49b-bff56da478a8" providerId="ADAL" clId="{B36938E0-5F34-472C-BCB6-8D725BC1CF35}" dt="2025-01-07T18:11:12.250" v="2426" actId="164"/>
          <ac:spMkLst>
            <pc:docMk/>
            <pc:sldMk cId="3428413396" sldId="263"/>
            <ac:spMk id="50" creationId="{BCC39AD9-38EA-366C-6CA4-E2DD8A70E7AB}"/>
          </ac:spMkLst>
        </pc:spChg>
        <pc:grpChg chg="mod">
          <ac:chgData name="Higgs, Hannah" userId="b68ece08-042a-4f97-a49b-bff56da478a8" providerId="ADAL" clId="{B36938E0-5F34-472C-BCB6-8D725BC1CF35}" dt="2025-01-07T16:50:18.265" v="2226" actId="1076"/>
          <ac:grpSpMkLst>
            <pc:docMk/>
            <pc:sldMk cId="3428413396" sldId="263"/>
            <ac:grpSpMk id="39" creationId="{7687ACE3-0044-0032-C5EE-66AB34D834FF}"/>
          </ac:grpSpMkLst>
        </pc:grpChg>
        <pc:grpChg chg="add mod">
          <ac:chgData name="Higgs, Hannah" userId="b68ece08-042a-4f97-a49b-bff56da478a8" providerId="ADAL" clId="{B36938E0-5F34-472C-BCB6-8D725BC1CF35}" dt="2025-01-07T18:11:12.250" v="2426" actId="164"/>
          <ac:grpSpMkLst>
            <pc:docMk/>
            <pc:sldMk cId="3428413396" sldId="263"/>
            <ac:grpSpMk id="51" creationId="{25FFF259-754B-6C49-8F40-D872E6C7477E}"/>
          </ac:grpSpMkLst>
        </pc:grpChg>
        <pc:picChg chg="add mod">
          <ac:chgData name="Higgs, Hannah" userId="b68ece08-042a-4f97-a49b-bff56da478a8" providerId="ADAL" clId="{B36938E0-5F34-472C-BCB6-8D725BC1CF35}" dt="2025-01-07T18:11:12.250" v="2426" actId="164"/>
          <ac:picMkLst>
            <pc:docMk/>
            <pc:sldMk cId="3428413396" sldId="263"/>
            <ac:picMk id="2" creationId="{A89B12F2-BF23-6546-EC5C-ADAD200903E5}"/>
          </ac:picMkLst>
        </pc:picChg>
        <pc:picChg chg="mod">
          <ac:chgData name="Higgs, Hannah" userId="b68ece08-042a-4f97-a49b-bff56da478a8" providerId="ADAL" clId="{B36938E0-5F34-472C-BCB6-8D725BC1CF35}" dt="2025-01-06T23:03:28.365" v="1997" actId="1035"/>
          <ac:picMkLst>
            <pc:docMk/>
            <pc:sldMk cId="3428413396" sldId="263"/>
            <ac:picMk id="8" creationId="{FDC46FD6-8D69-8BE0-8FD5-92055F77FE40}"/>
          </ac:picMkLst>
        </pc:picChg>
      </pc:sldChg>
    </pc:docChg>
  </pc:docChgLst>
  <pc:docChgLst>
    <pc:chgData name="Higgs, Hannah" userId="b68ece08-042a-4f97-a49b-bff56da478a8" providerId="ADAL" clId="{C8E0BC39-65DF-40AC-9E85-2D51DEF59580}"/>
    <pc:docChg chg="modSld">
      <pc:chgData name="Higgs, Hannah" userId="b68ece08-042a-4f97-a49b-bff56da478a8" providerId="ADAL" clId="{C8E0BC39-65DF-40AC-9E85-2D51DEF59580}" dt="2025-02-04T17:39:27.396" v="7" actId="20577"/>
      <pc:docMkLst>
        <pc:docMk/>
      </pc:docMkLst>
      <pc:sldChg chg="modSp mod">
        <pc:chgData name="Higgs, Hannah" userId="b68ece08-042a-4f97-a49b-bff56da478a8" providerId="ADAL" clId="{C8E0BC39-65DF-40AC-9E85-2D51DEF59580}" dt="2025-01-28T22:00:02.307" v="0" actId="122"/>
        <pc:sldMkLst>
          <pc:docMk/>
          <pc:sldMk cId="0" sldId="257"/>
        </pc:sldMkLst>
        <pc:spChg chg="mod">
          <ac:chgData name="Higgs, Hannah" userId="b68ece08-042a-4f97-a49b-bff56da478a8" providerId="ADAL" clId="{C8E0BC39-65DF-40AC-9E85-2D51DEF59580}" dt="2025-01-28T22:00:02.307" v="0" actId="122"/>
          <ac:spMkLst>
            <pc:docMk/>
            <pc:sldMk cId="0" sldId="257"/>
            <ac:spMk id="10" creationId="{7FF607D4-182B-8CC1-8A04-1489F1075F23}"/>
          </ac:spMkLst>
        </pc:spChg>
      </pc:sldChg>
      <pc:sldChg chg="modSp mod">
        <pc:chgData name="Higgs, Hannah" userId="b68ece08-042a-4f97-a49b-bff56da478a8" providerId="ADAL" clId="{C8E0BC39-65DF-40AC-9E85-2D51DEF59580}" dt="2025-02-04T17:39:27.396" v="7" actId="20577"/>
        <pc:sldMkLst>
          <pc:docMk/>
          <pc:sldMk cId="3428413396" sldId="263"/>
        </pc:sldMkLst>
        <pc:spChg chg="mod">
          <ac:chgData name="Higgs, Hannah" userId="b68ece08-042a-4f97-a49b-bff56da478a8" providerId="ADAL" clId="{C8E0BC39-65DF-40AC-9E85-2D51DEF59580}" dt="2025-02-04T17:39:19.775" v="1" actId="20577"/>
          <ac:spMkLst>
            <pc:docMk/>
            <pc:sldMk cId="3428413396" sldId="263"/>
            <ac:spMk id="14" creationId="{B9640110-EBDA-A6C1-0076-033510240246}"/>
          </ac:spMkLst>
        </pc:spChg>
        <pc:spChg chg="mod">
          <ac:chgData name="Higgs, Hannah" userId="b68ece08-042a-4f97-a49b-bff56da478a8" providerId="ADAL" clId="{C8E0BC39-65DF-40AC-9E85-2D51DEF59580}" dt="2025-02-04T17:39:20.870" v="2" actId="20577"/>
          <ac:spMkLst>
            <pc:docMk/>
            <pc:sldMk cId="3428413396" sldId="263"/>
            <ac:spMk id="20" creationId="{A99F9C8B-8A02-DAB5-8262-51CF09965B80}"/>
          </ac:spMkLst>
        </pc:spChg>
        <pc:spChg chg="mod">
          <ac:chgData name="Higgs, Hannah" userId="b68ece08-042a-4f97-a49b-bff56da478a8" providerId="ADAL" clId="{C8E0BC39-65DF-40AC-9E85-2D51DEF59580}" dt="2025-02-04T17:39:22.514" v="4" actId="20577"/>
          <ac:spMkLst>
            <pc:docMk/>
            <pc:sldMk cId="3428413396" sldId="263"/>
            <ac:spMk id="26" creationId="{79DC67A8-CEC5-3BBD-06C2-F0566102D4DC}"/>
          </ac:spMkLst>
        </pc:spChg>
        <pc:spChg chg="mod">
          <ac:chgData name="Higgs, Hannah" userId="b68ece08-042a-4f97-a49b-bff56da478a8" providerId="ADAL" clId="{C8E0BC39-65DF-40AC-9E85-2D51DEF59580}" dt="2025-02-04T17:39:23.963" v="5" actId="20577"/>
          <ac:spMkLst>
            <pc:docMk/>
            <pc:sldMk cId="3428413396" sldId="263"/>
            <ac:spMk id="32" creationId="{04A37312-D2F0-9F8B-CA5F-37B826520C0B}"/>
          </ac:spMkLst>
        </pc:spChg>
        <pc:spChg chg="mod">
          <ac:chgData name="Higgs, Hannah" userId="b68ece08-042a-4f97-a49b-bff56da478a8" providerId="ADAL" clId="{C8E0BC39-65DF-40AC-9E85-2D51DEF59580}" dt="2025-02-04T17:39:25.828" v="6" actId="20577"/>
          <ac:spMkLst>
            <pc:docMk/>
            <pc:sldMk cId="3428413396" sldId="263"/>
            <ac:spMk id="38" creationId="{4DD2C199-291B-E0FC-1F1C-42C85D0BF1D0}"/>
          </ac:spMkLst>
        </pc:spChg>
        <pc:spChg chg="mod">
          <ac:chgData name="Higgs, Hannah" userId="b68ece08-042a-4f97-a49b-bff56da478a8" providerId="ADAL" clId="{C8E0BC39-65DF-40AC-9E85-2D51DEF59580}" dt="2025-02-04T17:39:27.396" v="7" actId="20577"/>
          <ac:spMkLst>
            <pc:docMk/>
            <pc:sldMk cId="3428413396" sldId="263"/>
            <ac:spMk id="44" creationId="{0B8B8CE4-D65B-0781-34F4-95AC2A3978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35E77484-9C6F-4C89-98D7-A23D7BE6B45C}" type="datetimeFigureOut">
              <a:rPr lang="en-US" smtClean="0"/>
              <a:t>2/4/2025</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3718F94A-1E8C-4B6F-905C-2F88F695ABF5}" type="slidenum">
              <a:rPr lang="en-US" smtClean="0"/>
              <a:t>‹#›</a:t>
            </a:fld>
            <a:endParaRPr lang="en-US"/>
          </a:p>
        </p:txBody>
      </p:sp>
    </p:spTree>
    <p:extLst>
      <p:ext uri="{BB962C8B-B14F-4D97-AF65-F5344CB8AC3E}">
        <p14:creationId xmlns:p14="http://schemas.microsoft.com/office/powerpoint/2010/main" val="3189777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18F94A-1E8C-4B6F-905C-2F88F695ABF5}" type="slidenum">
              <a:rPr lang="en-US" smtClean="0"/>
              <a:t>3</a:t>
            </a:fld>
            <a:endParaRPr lang="en-US"/>
          </a:p>
        </p:txBody>
      </p:sp>
    </p:spTree>
    <p:extLst>
      <p:ext uri="{BB962C8B-B14F-4D97-AF65-F5344CB8AC3E}">
        <p14:creationId xmlns:p14="http://schemas.microsoft.com/office/powerpoint/2010/main" val="2856540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18F94A-1E8C-4B6F-905C-2F88F695ABF5}" type="slidenum">
              <a:rPr lang="en-US" smtClean="0"/>
              <a:t>4</a:t>
            </a:fld>
            <a:endParaRPr lang="en-US"/>
          </a:p>
        </p:txBody>
      </p:sp>
    </p:spTree>
    <p:extLst>
      <p:ext uri="{BB962C8B-B14F-4D97-AF65-F5344CB8AC3E}">
        <p14:creationId xmlns:p14="http://schemas.microsoft.com/office/powerpoint/2010/main" val="3213749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2880360"/>
            <a:ext cx="6400800"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body" idx="1"/>
          </p:nvPr>
        </p:nvSpPr>
        <p:spPr>
          <a:xfrm>
            <a:off x="3656380" y="2483909"/>
            <a:ext cx="5294471" cy="450123"/>
          </a:xfrm>
        </p:spPr>
        <p:txBody>
          <a:bodyPr lIns="0" tIns="0" rIns="0" bIns="0"/>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183005"/>
            <a:ext cx="3977640" cy="60016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60016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3" name="Holder 3"/>
          <p:cNvSpPr>
            <a:spLocks noGrp="1"/>
          </p:cNvSpPr>
          <p:nvPr>
            <p:ph type="body" idx="1"/>
          </p:nvPr>
        </p:nvSpPr>
        <p:spPr>
          <a:xfrm>
            <a:off x="3656380" y="2483909"/>
            <a:ext cx="5294471"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4783455"/>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a:xfrm>
            <a:off x="6583680" y="4783455"/>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bodyStyle>
    <p:other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adeconnect.azed.go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mailto:CTEAssessmentHelp@azed.gov"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www.azed.gov/sites/default/files/2020/09/HowtoUsetheChangeRequestTab.mp4"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s://adeconnect.azed.gov/" TargetMode="Externa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hyperlink" Target="https://www.azed.gov/sites/default/files/2023/10/CTE-Technical-Skills-Assessment-Overview-Guide.pdf"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mailto:CTEAssessmentHelp@azed.gov" TargetMode="External"/><Relationship Id="rId4" Type="http://schemas.openxmlformats.org/officeDocument/2006/relationships/hyperlink" Target="https://www.azed.gov/sites/default/files/2023/10/TSA-Troubleshooting-Guide-with-Video-Links.pdf"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object 2">
            <a:extLst>
              <a:ext uri="{FF2B5EF4-FFF2-40B4-BE49-F238E27FC236}">
                <a16:creationId xmlns:a16="http://schemas.microsoft.com/office/drawing/2014/main" id="{37566F95-4E50-24FA-46AD-3B62881BFAFC}"/>
              </a:ext>
            </a:extLst>
          </p:cNvPr>
          <p:cNvSpPr txBox="1">
            <a:spLocks/>
          </p:cNvSpPr>
          <p:nvPr/>
        </p:nvSpPr>
        <p:spPr>
          <a:xfrm>
            <a:off x="3349417" y="437508"/>
            <a:ext cx="5337383" cy="3123615"/>
          </a:xfrm>
          <a:prstGeom prst="rect">
            <a:avLst/>
          </a:prstGeom>
        </p:spPr>
        <p:txBody>
          <a:bodyPr vert="horz" lIns="91440" tIns="45720" rIns="91440" bIns="45720" rtlCol="0" anchor="t">
            <a:normAutofit lnSpcReduction="10000"/>
          </a:bodyPr>
          <a:lstStyle>
            <a:lvl1pPr>
              <a:defRPr>
                <a:latin typeface="+mj-lt"/>
                <a:ea typeface="+mj-ea"/>
                <a:cs typeface="+mj-cs"/>
              </a:defRPr>
            </a:lvl1pPr>
          </a:lstStyle>
          <a:p>
            <a:pPr marL="12700" marR="5080" indent="650240" algn="r"/>
            <a:r>
              <a:rPr lang="en-US" sz="4000" b="1" kern="1200" dirty="0">
                <a:solidFill>
                  <a:srgbClr val="FFFFFF"/>
                </a:solidFill>
                <a:latin typeface="Montserrat" pitchFamily="2" charset="0"/>
              </a:rPr>
              <a:t>How</a:t>
            </a:r>
            <a:r>
              <a:rPr lang="en-US" sz="4000" b="1" kern="1200" spc="-95" dirty="0">
                <a:solidFill>
                  <a:srgbClr val="FFFFFF"/>
                </a:solidFill>
                <a:latin typeface="Montserrat" pitchFamily="2" charset="0"/>
              </a:rPr>
              <a:t> </a:t>
            </a:r>
            <a:r>
              <a:rPr lang="en-US" sz="4000" b="1" kern="1200" dirty="0">
                <a:solidFill>
                  <a:srgbClr val="FFFFFF"/>
                </a:solidFill>
                <a:latin typeface="Montserrat" pitchFamily="2" charset="0"/>
              </a:rPr>
              <a:t>to</a:t>
            </a:r>
            <a:r>
              <a:rPr lang="en-US" sz="4000" b="1" kern="1200" spc="-45" dirty="0">
                <a:solidFill>
                  <a:srgbClr val="FFFFFF"/>
                </a:solidFill>
                <a:latin typeface="Montserrat" pitchFamily="2" charset="0"/>
              </a:rPr>
              <a:t> </a:t>
            </a:r>
            <a:r>
              <a:rPr lang="en-US" sz="4000" b="1" kern="1200" dirty="0">
                <a:solidFill>
                  <a:srgbClr val="FFFFFF"/>
                </a:solidFill>
                <a:latin typeface="Montserrat" pitchFamily="2" charset="0"/>
              </a:rPr>
              <a:t>Use the Change Request Tab for the CTE Technical Skills Assessment </a:t>
            </a:r>
          </a:p>
        </p:txBody>
      </p:sp>
      <p:pic>
        <p:nvPicPr>
          <p:cNvPr id="11" name="Picture 10" descr="A logo with a star and a flame&#10;&#10;Description automatically generated">
            <a:extLst>
              <a:ext uri="{FF2B5EF4-FFF2-40B4-BE49-F238E27FC236}">
                <a16:creationId xmlns:a16="http://schemas.microsoft.com/office/drawing/2014/main" id="{C5A278AB-B7DD-CF95-3928-F62F4FD523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8692" y="1370076"/>
            <a:ext cx="2509567" cy="2509567"/>
          </a:xfrm>
          <a:prstGeom prst="rect">
            <a:avLst/>
          </a:prstGeom>
        </p:spPr>
      </p:pic>
      <p:sp>
        <p:nvSpPr>
          <p:cNvPr id="12" name="object 3">
            <a:extLst>
              <a:ext uri="{FF2B5EF4-FFF2-40B4-BE49-F238E27FC236}">
                <a16:creationId xmlns:a16="http://schemas.microsoft.com/office/drawing/2014/main" id="{3E0C5793-1165-7148-AC74-BE92C3BB0538}"/>
              </a:ext>
            </a:extLst>
          </p:cNvPr>
          <p:cNvSpPr txBox="1"/>
          <p:nvPr/>
        </p:nvSpPr>
        <p:spPr>
          <a:xfrm>
            <a:off x="906171" y="4479130"/>
            <a:ext cx="6434024" cy="378619"/>
          </a:xfrm>
          <a:prstGeom prst="rect">
            <a:avLst/>
          </a:prstGeom>
        </p:spPr>
        <p:txBody>
          <a:bodyPr vert="horz" lIns="91440" tIns="45720" rIns="91440" bIns="45720" rtlCol="0">
            <a:normAutofit/>
          </a:bodyPr>
          <a:lstStyle/>
          <a:p>
            <a:pPr>
              <a:lnSpc>
                <a:spcPct val="90000"/>
              </a:lnSpc>
              <a:spcBef>
                <a:spcPts val="1000"/>
              </a:spcBef>
            </a:pPr>
            <a:r>
              <a:rPr lang="en-US" sz="1500" kern="1200" dirty="0">
                <a:solidFill>
                  <a:srgbClr val="FFFFFF"/>
                </a:solidFill>
                <a:latin typeface="Arial" panose="020B0604020202020204" pitchFamily="34" charset="0"/>
                <a:cs typeface="Arial" panose="020B0604020202020204" pitchFamily="34" charset="0"/>
              </a:rPr>
              <a:t>Arizona</a:t>
            </a:r>
            <a:r>
              <a:rPr lang="en-US" sz="1500" kern="1200" spc="16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Department</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of</a:t>
            </a:r>
            <a:r>
              <a:rPr lang="en-US" sz="1500" kern="1200" spc="2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Career</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and</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Technical</a:t>
            </a:r>
            <a:r>
              <a:rPr lang="en-US" sz="1500" kern="1200" spc="150"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p>
        </p:txBody>
      </p:sp>
      <p:cxnSp>
        <p:nvCxnSpPr>
          <p:cNvPr id="13" name="Straight Connector 12">
            <a:extLst>
              <a:ext uri="{FF2B5EF4-FFF2-40B4-BE49-F238E27FC236}">
                <a16:creationId xmlns:a16="http://schemas.microsoft.com/office/drawing/2014/main" id="{D8A854D9-7C40-10B9-E784-203D60A34839}"/>
              </a:ext>
            </a:extLst>
          </p:cNvPr>
          <p:cNvCxnSpPr/>
          <p:nvPr/>
        </p:nvCxnSpPr>
        <p:spPr>
          <a:xfrm>
            <a:off x="642085" y="2627274"/>
            <a:ext cx="0" cy="2516226"/>
          </a:xfrm>
          <a:prstGeom prst="line">
            <a:avLst/>
          </a:prstGeom>
          <a:ln w="2857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4" name="Oval 13">
            <a:extLst>
              <a:ext uri="{FF2B5EF4-FFF2-40B4-BE49-F238E27FC236}">
                <a16:creationId xmlns:a16="http://schemas.microsoft.com/office/drawing/2014/main" id="{4EDCA5B2-58F3-DA67-8B23-6A94F697B72F}"/>
              </a:ext>
            </a:extLst>
          </p:cNvPr>
          <p:cNvSpPr/>
          <p:nvPr/>
        </p:nvSpPr>
        <p:spPr>
          <a:xfrm>
            <a:off x="1087196" y="87055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52EE9C58-6D36-CA70-C0A5-E0CD10A29B67}"/>
              </a:ext>
            </a:extLst>
          </p:cNvPr>
          <p:cNvSpPr/>
          <p:nvPr/>
        </p:nvSpPr>
        <p:spPr>
          <a:xfrm>
            <a:off x="1371600" y="702236"/>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FDB946C6-6AA3-065C-38C9-46E1C2994DC4}"/>
              </a:ext>
            </a:extLst>
          </p:cNvPr>
          <p:cNvSpPr txBox="1"/>
          <p:nvPr/>
        </p:nvSpPr>
        <p:spPr>
          <a:xfrm>
            <a:off x="1028262" y="40153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7" name="TextBox 16">
            <a:extLst>
              <a:ext uri="{FF2B5EF4-FFF2-40B4-BE49-F238E27FC236}">
                <a16:creationId xmlns:a16="http://schemas.microsoft.com/office/drawing/2014/main" id="{FC799A89-A0D6-F918-6FA4-38792740A0E8}"/>
              </a:ext>
            </a:extLst>
          </p:cNvPr>
          <p:cNvSpPr txBox="1"/>
          <p:nvPr/>
        </p:nvSpPr>
        <p:spPr>
          <a:xfrm>
            <a:off x="8068210" y="411505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8" name="Oval 17">
            <a:extLst>
              <a:ext uri="{FF2B5EF4-FFF2-40B4-BE49-F238E27FC236}">
                <a16:creationId xmlns:a16="http://schemas.microsoft.com/office/drawing/2014/main" id="{363442E8-8C04-9E0A-AFF4-5F2673562EA9}"/>
              </a:ext>
            </a:extLst>
          </p:cNvPr>
          <p:cNvSpPr/>
          <p:nvPr/>
        </p:nvSpPr>
        <p:spPr>
          <a:xfrm>
            <a:off x="7915716" y="4678521"/>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DF2D3D63-E3F1-025C-9273-FA9EAA806195}"/>
              </a:ext>
            </a:extLst>
          </p:cNvPr>
          <p:cNvSpPr/>
          <p:nvPr/>
        </p:nvSpPr>
        <p:spPr>
          <a:xfrm>
            <a:off x="8433881" y="4568202"/>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3">
            <a:extLst>
              <a:ext uri="{FF2B5EF4-FFF2-40B4-BE49-F238E27FC236}">
                <a16:creationId xmlns:a16="http://schemas.microsoft.com/office/drawing/2014/main" id="{FD585BD2-E107-66B8-42F8-243F11BF6257}"/>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9" name="object 21">
            <a:extLst>
              <a:ext uri="{FF2B5EF4-FFF2-40B4-BE49-F238E27FC236}">
                <a16:creationId xmlns:a16="http://schemas.microsoft.com/office/drawing/2014/main" id="{E444C0FF-AA3D-A72C-A7EB-C54BD14012B4}"/>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2</a:t>
            </a:fld>
            <a:endParaRPr spc="-25" dirty="0">
              <a:solidFill>
                <a:prstClr val="black"/>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FF607D4-182B-8CC1-8A04-1489F1075F23}"/>
              </a:ext>
            </a:extLst>
          </p:cNvPr>
          <p:cNvSpPr txBox="1"/>
          <p:nvPr/>
        </p:nvSpPr>
        <p:spPr>
          <a:xfrm>
            <a:off x="86388" y="415222"/>
            <a:ext cx="8962073"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How to Access the Change Request Tab</a:t>
            </a:r>
            <a:endParaRPr lang="en-US" sz="3200" b="1" dirty="0"/>
          </a:p>
        </p:txBody>
      </p:sp>
      <p:pic>
        <p:nvPicPr>
          <p:cNvPr id="11" name="Picture 10">
            <a:extLst>
              <a:ext uri="{FF2B5EF4-FFF2-40B4-BE49-F238E27FC236}">
                <a16:creationId xmlns:a16="http://schemas.microsoft.com/office/drawing/2014/main" id="{9F84D969-4FD7-A7BE-0ED7-839FB6492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6" y="-1276795"/>
            <a:ext cx="38105" cy="4553585"/>
          </a:xfrm>
          <a:prstGeom prst="rect">
            <a:avLst/>
          </a:prstGeom>
        </p:spPr>
      </p:pic>
      <p:sp>
        <p:nvSpPr>
          <p:cNvPr id="12" name="TextBox 11">
            <a:extLst>
              <a:ext uri="{FF2B5EF4-FFF2-40B4-BE49-F238E27FC236}">
                <a16:creationId xmlns:a16="http://schemas.microsoft.com/office/drawing/2014/main" id="{89078070-CB43-E2E1-0525-A86552A65371}"/>
              </a:ext>
            </a:extLst>
          </p:cNvPr>
          <p:cNvSpPr txBox="1"/>
          <p:nvPr/>
        </p:nvSpPr>
        <p:spPr>
          <a:xfrm>
            <a:off x="5059688" y="2669835"/>
            <a:ext cx="2514583" cy="369332"/>
          </a:xfrm>
          <a:prstGeom prst="rect">
            <a:avLst/>
          </a:prstGeom>
          <a:noFill/>
        </p:spPr>
        <p:txBody>
          <a:bodyPr wrap="square" rtlCol="0">
            <a:spAutoFit/>
          </a:bodyPr>
          <a:lstStyle/>
          <a:p>
            <a:pPr algn="ctr"/>
            <a:r>
              <a:rPr lang="en-US" dirty="0">
                <a:solidFill>
                  <a:schemeClr val="tx1"/>
                </a:solidFill>
                <a:latin typeface="Arial" panose="020B0604020202020204" pitchFamily="34" charset="0"/>
                <a:cs typeface="Arial" panose="020B0604020202020204" pitchFamily="34" charset="0"/>
              </a:rPr>
              <a:t>Change Request Tab</a:t>
            </a:r>
          </a:p>
        </p:txBody>
      </p:sp>
      <p:sp>
        <p:nvSpPr>
          <p:cNvPr id="13" name="object 9">
            <a:extLst>
              <a:ext uri="{FF2B5EF4-FFF2-40B4-BE49-F238E27FC236}">
                <a16:creationId xmlns:a16="http://schemas.microsoft.com/office/drawing/2014/main" id="{69333DDC-6FAB-71F3-6C67-ADE9835366FE}"/>
              </a:ext>
            </a:extLst>
          </p:cNvPr>
          <p:cNvSpPr/>
          <p:nvPr/>
        </p:nvSpPr>
        <p:spPr>
          <a:xfrm>
            <a:off x="5105400" y="2641658"/>
            <a:ext cx="2438393" cy="416559"/>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pic>
        <p:nvPicPr>
          <p:cNvPr id="15" name="Picture 14">
            <a:extLst>
              <a:ext uri="{FF2B5EF4-FFF2-40B4-BE49-F238E27FC236}">
                <a16:creationId xmlns:a16="http://schemas.microsoft.com/office/drawing/2014/main" id="{40C8EC05-7A71-59C1-76F2-F057D272169B}"/>
              </a:ext>
            </a:extLst>
          </p:cNvPr>
          <p:cNvPicPr>
            <a:picLocks noChangeAspect="1"/>
          </p:cNvPicPr>
          <p:nvPr/>
        </p:nvPicPr>
        <p:blipFill>
          <a:blip r:embed="rId3"/>
          <a:stretch>
            <a:fillRect/>
          </a:stretch>
        </p:blipFill>
        <p:spPr>
          <a:xfrm>
            <a:off x="174770" y="3208594"/>
            <a:ext cx="8794460" cy="1259147"/>
          </a:xfrm>
          <a:prstGeom prst="rect">
            <a:avLst/>
          </a:prstGeom>
          <a:ln w="12700">
            <a:solidFill>
              <a:schemeClr val="tx1"/>
            </a:solidFill>
          </a:ln>
          <a:effectLst>
            <a:outerShdw blurRad="292100" dist="139700" dir="2700000" algn="ctr" rotWithShape="0">
              <a:schemeClr val="tx1">
                <a:alpha val="65000"/>
              </a:schemeClr>
            </a:outerShdw>
          </a:effectLst>
        </p:spPr>
      </p:pic>
      <p:cxnSp>
        <p:nvCxnSpPr>
          <p:cNvPr id="14" name="Straight Arrow Connector 13">
            <a:extLst>
              <a:ext uri="{FF2B5EF4-FFF2-40B4-BE49-F238E27FC236}">
                <a16:creationId xmlns:a16="http://schemas.microsoft.com/office/drawing/2014/main" id="{0C066844-D7EC-7F4D-32EB-85CB1FCB675A}"/>
              </a:ext>
            </a:extLst>
          </p:cNvPr>
          <p:cNvCxnSpPr>
            <a:cxnSpLocks/>
          </p:cNvCxnSpPr>
          <p:nvPr/>
        </p:nvCxnSpPr>
        <p:spPr>
          <a:xfrm>
            <a:off x="6396225" y="3071404"/>
            <a:ext cx="0" cy="631568"/>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
        <p:nvSpPr>
          <p:cNvPr id="20" name="TextBox 19">
            <a:extLst>
              <a:ext uri="{FF2B5EF4-FFF2-40B4-BE49-F238E27FC236}">
                <a16:creationId xmlns:a16="http://schemas.microsoft.com/office/drawing/2014/main" id="{45632478-BDFB-9D71-AA5F-AC6D829B6A19}"/>
              </a:ext>
            </a:extLst>
          </p:cNvPr>
          <p:cNvSpPr txBox="1"/>
          <p:nvPr/>
        </p:nvSpPr>
        <p:spPr>
          <a:xfrm>
            <a:off x="914400" y="1259095"/>
            <a:ext cx="7882125" cy="1031051"/>
          </a:xfrm>
          <a:prstGeom prst="rect">
            <a:avLst/>
          </a:prstGeom>
          <a:noFill/>
        </p:spPr>
        <p:txBody>
          <a:bodyPr wrap="square">
            <a:spAutoFit/>
          </a:bodyPr>
          <a:lstStyle/>
          <a:p>
            <a:pPr marL="351948" marR="1059656" indent="-342900" algn="l">
              <a:lnSpc>
                <a:spcPts val="1980"/>
              </a:lnSpc>
              <a:spcBef>
                <a:spcPts val="289"/>
              </a:spcBef>
              <a:buFont typeface="+mj-lt"/>
              <a:buAutoNum type="arabicPeriod"/>
              <a:tabLst>
                <a:tab pos="184309" algn="l"/>
              </a:tabLst>
            </a:pPr>
            <a:r>
              <a:rPr lang="en-US" dirty="0">
                <a:latin typeface="Arial" panose="020B0604020202020204" pitchFamily="34" charset="0"/>
                <a:cs typeface="Arial" panose="020B0604020202020204" pitchFamily="34" charset="0"/>
              </a:rPr>
              <a:t>Go to the ADEConnect Portal at </a:t>
            </a:r>
            <a:r>
              <a:rPr lang="en-US" u="sng" dirty="0">
                <a:solidFill>
                  <a:srgbClr val="002D72"/>
                </a:solidFill>
                <a:uFill>
                  <a:solidFill>
                    <a:srgbClr val="002D72"/>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https://adeconnect.azed.gov/</a:t>
            </a:r>
            <a:endParaRPr lang="en-US" dirty="0">
              <a:solidFill>
                <a:srgbClr val="002D72"/>
              </a:solidFill>
              <a:uFill>
                <a:solidFill>
                  <a:srgbClr val="002D72"/>
                </a:solidFill>
              </a:uFill>
              <a:latin typeface="Arial" panose="020B0604020202020204" pitchFamily="34" charset="0"/>
              <a:cs typeface="Arial" panose="020B0604020202020204" pitchFamily="34" charset="0"/>
            </a:endParaRPr>
          </a:p>
          <a:p>
            <a:pPr marL="352425" indent="-342900" algn="l">
              <a:spcBef>
                <a:spcPts val="506"/>
              </a:spcBef>
              <a:buFont typeface="+mj-lt"/>
              <a:buAutoNum type="arabicPeriod"/>
              <a:tabLst>
                <a:tab pos="183833" algn="l"/>
              </a:tabLst>
            </a:pPr>
            <a:r>
              <a:rPr lang="en-US" dirty="0">
                <a:latin typeface="Arial" panose="020B0604020202020204" pitchFamily="34" charset="0"/>
                <a:cs typeface="Arial" panose="020B0604020202020204" pitchFamily="34" charset="0"/>
              </a:rPr>
              <a:t>Click on “CTE Technical Skills Assessments” application</a:t>
            </a:r>
          </a:p>
          <a:p>
            <a:pPr marL="352425" indent="-342900" algn="l">
              <a:spcBef>
                <a:spcPts val="540"/>
              </a:spcBef>
              <a:buFont typeface="+mj-lt"/>
              <a:buAutoNum type="arabicPeriod"/>
              <a:tabLst>
                <a:tab pos="183833" algn="l"/>
              </a:tabLst>
            </a:pPr>
            <a:r>
              <a:rPr lang="en-US" dirty="0">
                <a:latin typeface="Arial" panose="020B0604020202020204" pitchFamily="34" charset="0"/>
                <a:cs typeface="Arial" panose="020B0604020202020204" pitchFamily="34" charset="0"/>
              </a:rPr>
              <a:t>Select the Bulk Registration tab</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CC2AF7F-D726-7597-7BA7-842E8ECA0BE3}"/>
              </a:ext>
            </a:extLst>
          </p:cNvPr>
          <p:cNvPicPr>
            <a:picLocks noChangeAspect="1"/>
          </p:cNvPicPr>
          <p:nvPr/>
        </p:nvPicPr>
        <p:blipFill>
          <a:blip r:embed="rId3"/>
          <a:stretch>
            <a:fillRect/>
          </a:stretch>
        </p:blipFill>
        <p:spPr>
          <a:xfrm>
            <a:off x="1828800" y="1428750"/>
            <a:ext cx="5248838" cy="1532462"/>
          </a:xfrm>
          <a:prstGeom prst="rect">
            <a:avLst/>
          </a:prstGeom>
          <a:ln w="12700">
            <a:solidFill>
              <a:schemeClr val="tx1"/>
            </a:solidFill>
          </a:ln>
          <a:effectLst>
            <a:outerShdw blurRad="292100" dist="139700" dir="2700000" algn="ctr" rotWithShape="0">
              <a:schemeClr val="tx1">
                <a:alpha val="65000"/>
              </a:schemeClr>
            </a:outerShdw>
          </a:effectLst>
        </p:spPr>
      </p:pic>
      <p:sp>
        <p:nvSpPr>
          <p:cNvPr id="18" name="TextBox 17">
            <a:extLst>
              <a:ext uri="{FF2B5EF4-FFF2-40B4-BE49-F238E27FC236}">
                <a16:creationId xmlns:a16="http://schemas.microsoft.com/office/drawing/2014/main" id="{511CCA57-AE9E-C2B3-51D8-AA1516772150}"/>
              </a:ext>
            </a:extLst>
          </p:cNvPr>
          <p:cNvSpPr txBox="1"/>
          <p:nvPr/>
        </p:nvSpPr>
        <p:spPr>
          <a:xfrm>
            <a:off x="338324" y="742950"/>
            <a:ext cx="8458200" cy="984885"/>
          </a:xfrm>
          <a:prstGeom prst="rect">
            <a:avLst/>
          </a:prstGeom>
          <a:noFill/>
        </p:spPr>
        <p:txBody>
          <a:bodyPr wrap="square" rtlCol="0">
            <a:spAutoFit/>
          </a:bodyPr>
          <a:lstStyle/>
          <a:p>
            <a:pPr marL="401003" marR="480060" algn="ctr">
              <a:lnSpc>
                <a:spcPts val="1620"/>
              </a:lnSpc>
            </a:pPr>
            <a:r>
              <a:rPr lang="en-US" sz="1800" dirty="0">
                <a:latin typeface="Arial" panose="020B0604020202020204" pitchFamily="34" charset="0"/>
                <a:cs typeface="Arial" panose="020B0604020202020204" pitchFamily="34" charset="0"/>
              </a:rPr>
              <a:t>The</a:t>
            </a:r>
            <a:r>
              <a:rPr lang="en-US" sz="1800" spc="-45"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Change</a:t>
            </a:r>
            <a:r>
              <a:rPr lang="en-US" sz="1800" spc="11" dirty="0">
                <a:latin typeface="Arial" panose="020B0604020202020204" pitchFamily="34" charset="0"/>
                <a:cs typeface="Arial" panose="020B0604020202020204" pitchFamily="34" charset="0"/>
              </a:rPr>
              <a:t> </a:t>
            </a:r>
            <a:r>
              <a:rPr lang="en-US" sz="1800" spc="-8" dirty="0">
                <a:latin typeface="Arial" panose="020B0604020202020204" pitchFamily="34" charset="0"/>
                <a:cs typeface="Arial" panose="020B0604020202020204" pitchFamily="34" charset="0"/>
              </a:rPr>
              <a:t>Request</a:t>
            </a:r>
            <a:r>
              <a:rPr lang="en-US" sz="1800" spc="-38" dirty="0">
                <a:latin typeface="Arial" panose="020B0604020202020204" pitchFamily="34" charset="0"/>
                <a:cs typeface="Arial" panose="020B0604020202020204" pitchFamily="34" charset="0"/>
              </a:rPr>
              <a:t> </a:t>
            </a:r>
            <a:r>
              <a:rPr lang="en-US" sz="1800" spc="-30" dirty="0">
                <a:latin typeface="Arial" panose="020B0604020202020204" pitchFamily="34" charset="0"/>
                <a:cs typeface="Arial" panose="020B0604020202020204" pitchFamily="34" charset="0"/>
              </a:rPr>
              <a:t>Tab</a:t>
            </a:r>
            <a:r>
              <a:rPr lang="en-US" sz="1800" spc="-26"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is</a:t>
            </a:r>
            <a:r>
              <a:rPr lang="en-US" sz="1800" spc="-56" dirty="0">
                <a:latin typeface="Arial" panose="020B0604020202020204" pitchFamily="34" charset="0"/>
                <a:cs typeface="Arial" panose="020B0604020202020204" pitchFamily="34" charset="0"/>
              </a:rPr>
              <a:t> </a:t>
            </a:r>
            <a:r>
              <a:rPr lang="en-US" sz="1800" spc="-8" dirty="0">
                <a:latin typeface="Arial" panose="020B0604020202020204" pitchFamily="34" charset="0"/>
                <a:cs typeface="Arial" panose="020B0604020202020204" pitchFamily="34" charset="0"/>
              </a:rPr>
              <a:t>available </a:t>
            </a:r>
            <a:r>
              <a:rPr lang="en-US" sz="1800" dirty="0">
                <a:latin typeface="Arial" panose="020B0604020202020204" pitchFamily="34" charset="0"/>
                <a:cs typeface="Arial" panose="020B0604020202020204" pitchFamily="34" charset="0"/>
              </a:rPr>
              <a:t>to</a:t>
            </a:r>
            <a:r>
              <a:rPr lang="en-US" sz="1800" spc="4" dirty="0">
                <a:latin typeface="Arial" panose="020B0604020202020204" pitchFamily="34" charset="0"/>
                <a:cs typeface="Arial" panose="020B0604020202020204" pitchFamily="34" charset="0"/>
              </a:rPr>
              <a:t> </a:t>
            </a:r>
            <a:r>
              <a:rPr lang="en-US" sz="1800" spc="-8" dirty="0">
                <a:latin typeface="Arial" panose="020B0604020202020204" pitchFamily="34" charset="0"/>
                <a:cs typeface="Arial" panose="020B0604020202020204" pitchFamily="34" charset="0"/>
              </a:rPr>
              <a:t>electronically</a:t>
            </a:r>
            <a:r>
              <a:rPr lang="en-US" sz="1800" spc="-60" dirty="0">
                <a:latin typeface="Arial" panose="020B0604020202020204" pitchFamily="34" charset="0"/>
                <a:cs typeface="Arial" panose="020B0604020202020204" pitchFamily="34" charset="0"/>
              </a:rPr>
              <a:t> </a:t>
            </a:r>
            <a:r>
              <a:rPr lang="en-US" sz="1800" spc="-8" dirty="0">
                <a:latin typeface="Arial" panose="020B0604020202020204" pitchFamily="34" charset="0"/>
                <a:cs typeface="Arial" panose="020B0604020202020204" pitchFamily="34" charset="0"/>
              </a:rPr>
              <a:t>request</a:t>
            </a:r>
            <a:r>
              <a:rPr lang="en-US" spc="-4" dirty="0">
                <a:latin typeface="Arial" panose="020B0604020202020204" pitchFamily="34" charset="0"/>
                <a:cs typeface="Arial" panose="020B0604020202020204" pitchFamily="34" charset="0"/>
              </a:rPr>
              <a:t> </a:t>
            </a:r>
            <a:r>
              <a:rPr lang="en-US" sz="1800" spc="-15" dirty="0">
                <a:latin typeface="Arial" panose="020B0604020202020204" pitchFamily="34" charset="0"/>
                <a:cs typeface="Arial" panose="020B0604020202020204" pitchFamily="34" charset="0"/>
              </a:rPr>
              <a:t>items</a:t>
            </a:r>
            <a:r>
              <a:rPr lang="en-US" dirty="0">
                <a:latin typeface="Arial" panose="020B0604020202020204" pitchFamily="34" charset="0"/>
                <a:cs typeface="Arial" panose="020B0604020202020204" pitchFamily="34" charset="0"/>
              </a:rPr>
              <a:t> </a:t>
            </a:r>
            <a:r>
              <a:rPr lang="en-US" sz="1800" spc="-8" dirty="0">
                <a:latin typeface="Arial" panose="020B0604020202020204" pitchFamily="34" charset="0"/>
                <a:cs typeface="Arial" panose="020B0604020202020204" pitchFamily="34" charset="0"/>
              </a:rPr>
              <a:t>related</a:t>
            </a:r>
            <a:r>
              <a:rPr lang="en-US" sz="1800" spc="-6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to</a:t>
            </a:r>
            <a:r>
              <a:rPr lang="en-US" sz="1800" spc="-3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the</a:t>
            </a:r>
            <a:r>
              <a:rPr lang="en-US" sz="1800" spc="8"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CTE </a:t>
            </a:r>
            <a:r>
              <a:rPr lang="en-US" sz="1800" spc="-19" dirty="0">
                <a:latin typeface="Arial" panose="020B0604020202020204" pitchFamily="34" charset="0"/>
                <a:cs typeface="Arial" panose="020B0604020202020204" pitchFamily="34" charset="0"/>
              </a:rPr>
              <a:t>Technical</a:t>
            </a:r>
            <a:r>
              <a:rPr lang="en-US" sz="1800" spc="-45" dirty="0">
                <a:latin typeface="Arial" panose="020B0604020202020204" pitchFamily="34" charset="0"/>
                <a:cs typeface="Arial" panose="020B0604020202020204" pitchFamily="34" charset="0"/>
              </a:rPr>
              <a:t> </a:t>
            </a:r>
            <a:r>
              <a:rPr lang="en-US" sz="1800" spc="-8" dirty="0">
                <a:latin typeface="Arial" panose="020B0604020202020204" pitchFamily="34" charset="0"/>
                <a:cs typeface="Arial" panose="020B0604020202020204" pitchFamily="34" charset="0"/>
              </a:rPr>
              <a:t>Skills Assessments. In the Request Type </a:t>
            </a:r>
            <a:r>
              <a:rPr lang="en-US" spc="-8" dirty="0">
                <a:latin typeface="Arial" panose="020B0604020202020204" pitchFamily="34" charset="0"/>
                <a:cs typeface="Arial" panose="020B0604020202020204" pitchFamily="34" charset="0"/>
              </a:rPr>
              <a:t>dropdown list, there are 5 options from which to choose. </a:t>
            </a:r>
            <a:endParaRPr lang="en-US" sz="1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ABCC8EE8-1ED4-DCBF-82DE-852B904A43CF}"/>
              </a:ext>
            </a:extLst>
          </p:cNvPr>
          <p:cNvSpPr txBox="1"/>
          <p:nvPr/>
        </p:nvSpPr>
        <p:spPr>
          <a:xfrm>
            <a:off x="86388" y="57150"/>
            <a:ext cx="8962073"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Change Request Options</a:t>
            </a:r>
            <a:endParaRPr lang="en-US" sz="3200" b="1" dirty="0"/>
          </a:p>
        </p:txBody>
      </p:sp>
      <p:pic>
        <p:nvPicPr>
          <p:cNvPr id="3" name="Picture 2">
            <a:extLst>
              <a:ext uri="{FF2B5EF4-FFF2-40B4-BE49-F238E27FC236}">
                <a16:creationId xmlns:a16="http://schemas.microsoft.com/office/drawing/2014/main" id="{779AE2AF-1F94-ACAF-2CA6-2870A132FF3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4552946" y="-1634867"/>
            <a:ext cx="38105" cy="4553585"/>
          </a:xfrm>
          <a:prstGeom prst="rect">
            <a:avLst/>
          </a:prstGeom>
        </p:spPr>
      </p:pic>
      <p:sp>
        <p:nvSpPr>
          <p:cNvPr id="4" name="TextBox 3">
            <a:extLst>
              <a:ext uri="{FF2B5EF4-FFF2-40B4-BE49-F238E27FC236}">
                <a16:creationId xmlns:a16="http://schemas.microsoft.com/office/drawing/2014/main" id="{5F68DF9F-2284-4BE0-3397-087468D8E1BF}"/>
              </a:ext>
            </a:extLst>
          </p:cNvPr>
          <p:cNvSpPr txBox="1"/>
          <p:nvPr/>
        </p:nvSpPr>
        <p:spPr>
          <a:xfrm>
            <a:off x="152400" y="3050441"/>
            <a:ext cx="8896061" cy="2277547"/>
          </a:xfrm>
          <a:prstGeom prst="rect">
            <a:avLst/>
          </a:prstGeom>
          <a:noFill/>
        </p:spPr>
        <p:txBody>
          <a:bodyPr wrap="square" rtlCol="0">
            <a:spAutoFit/>
          </a:bodyPr>
          <a:lstStyle/>
          <a:p>
            <a:pPr marL="285750" indent="-285750">
              <a:buFont typeface="Arial" panose="020B0604020202020204" pitchFamily="34" charset="0"/>
              <a:buChar char="•"/>
            </a:pPr>
            <a:r>
              <a:rPr lang="en-US" sz="1400" b="1" dirty="0"/>
              <a:t>Delete Assessment</a:t>
            </a:r>
            <a:r>
              <a:rPr lang="en-US" sz="1400" dirty="0"/>
              <a:t>: Request to delete a student’s assessment score due to retesting or if a student is caught cheating. Provide details in the Justification box.  </a:t>
            </a:r>
          </a:p>
          <a:p>
            <a:pPr marL="285750" indent="-285750">
              <a:buFont typeface="Arial" panose="020B0604020202020204" pitchFamily="34" charset="0"/>
              <a:buChar char="•"/>
            </a:pPr>
            <a:r>
              <a:rPr lang="en-US" sz="1400" b="1" dirty="0"/>
              <a:t>Delete Registration</a:t>
            </a:r>
            <a:r>
              <a:rPr lang="en-US" sz="1400" dirty="0"/>
              <a:t>: Request to delete a student’s registration from a previous school year.</a:t>
            </a:r>
          </a:p>
          <a:p>
            <a:pPr marL="285750" indent="-285750">
              <a:buFont typeface="Arial" panose="020B0604020202020204" pitchFamily="34" charset="0"/>
              <a:buChar char="•"/>
            </a:pPr>
            <a:r>
              <a:rPr lang="en-US" sz="1400" b="1" dirty="0"/>
              <a:t>Reprint Certificate</a:t>
            </a:r>
            <a:r>
              <a:rPr lang="en-US" sz="1400" dirty="0"/>
              <a:t>: Request a copy of an earned TSA certificate. Please include mailing address (no PO boxes) in the Justification box.</a:t>
            </a:r>
          </a:p>
          <a:p>
            <a:pPr marL="285750" indent="-285750">
              <a:buFont typeface="Arial" panose="020B0604020202020204" pitchFamily="34" charset="0"/>
              <a:buChar char="•"/>
            </a:pPr>
            <a:r>
              <a:rPr lang="en-US" sz="1400" b="1" dirty="0"/>
              <a:t>Reprint Transcript</a:t>
            </a:r>
            <a:r>
              <a:rPr lang="en-US" sz="1400" dirty="0"/>
              <a:t>: Request a copy of the transcript listing the standards learned in the program in which the student passed their TSA. Please include mailing address (no PO boxes) in the Justification box.</a:t>
            </a:r>
          </a:p>
          <a:p>
            <a:pPr marL="285750" indent="-285750">
              <a:buFont typeface="Arial" panose="020B0604020202020204" pitchFamily="34" charset="0"/>
              <a:buChar char="•"/>
            </a:pPr>
            <a:r>
              <a:rPr lang="en-US" sz="1400" b="1" dirty="0"/>
              <a:t>Other</a:t>
            </a:r>
            <a:r>
              <a:rPr lang="en-US" sz="1400" dirty="0"/>
              <a:t>: Contact us at 602-542-5452 or </a:t>
            </a:r>
            <a:r>
              <a:rPr lang="en-US" sz="1400" dirty="0">
                <a:solidFill>
                  <a:srgbClr val="002D72"/>
                </a:solidFill>
                <a:hlinkClick r:id="rId5">
                  <a:extLst>
                    <a:ext uri="{A12FA001-AC4F-418D-AE19-62706E023703}">
                      <ahyp:hlinkClr xmlns:ahyp="http://schemas.microsoft.com/office/drawing/2018/hyperlinkcolor" val="tx"/>
                    </a:ext>
                  </a:extLst>
                </a:hlinkClick>
              </a:rPr>
              <a:t>CTEAssessmentHelp@azed.gov</a:t>
            </a:r>
            <a:r>
              <a:rPr lang="en-US" sz="1400" dirty="0">
                <a:solidFill>
                  <a:schemeClr val="tx1"/>
                </a:solidFill>
              </a:rPr>
              <a:t>.</a:t>
            </a:r>
          </a:p>
          <a:p>
            <a:pPr marL="285750" indent="-285750">
              <a:buFont typeface="Arial" panose="020B0604020202020204" pitchFamily="34" charset="0"/>
              <a:buChar char="•"/>
            </a:pPr>
            <a:endParaRPr lang="en-US" sz="1400" dirty="0">
              <a:solidFill>
                <a:srgbClr val="002D72"/>
              </a:solidFill>
            </a:endParaRPr>
          </a:p>
          <a:p>
            <a:pPr marL="285750" indent="-285750">
              <a:buFont typeface="Arial" panose="020B0604020202020204" pitchFamily="34" charset="0"/>
              <a:buChar char="•"/>
            </a:pPr>
            <a:endParaRPr lang="en-US" sz="1600" dirty="0"/>
          </a:p>
        </p:txBody>
      </p:sp>
      <p:sp>
        <p:nvSpPr>
          <p:cNvPr id="6" name="object 3">
            <a:extLst>
              <a:ext uri="{FF2B5EF4-FFF2-40B4-BE49-F238E27FC236}">
                <a16:creationId xmlns:a16="http://schemas.microsoft.com/office/drawing/2014/main" id="{2926BE79-B023-171A-9E13-29D3E859136B}"/>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7" name="object 21">
            <a:extLst>
              <a:ext uri="{FF2B5EF4-FFF2-40B4-BE49-F238E27FC236}">
                <a16:creationId xmlns:a16="http://schemas.microsoft.com/office/drawing/2014/main" id="{7E60AC17-58C8-13A7-38EF-E24538339E2A}"/>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3</a:t>
            </a:fld>
            <a:endParaRPr spc="-25"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6650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910E9-261B-0BAD-5E7B-6EE8A654147D}"/>
            </a:ext>
          </a:extLst>
        </p:cNvPr>
        <p:cNvGrpSpPr/>
        <p:nvPr/>
      </p:nvGrpSpPr>
      <p:grpSpPr>
        <a:xfrm>
          <a:off x="0" y="0"/>
          <a:ext cx="0" cy="0"/>
          <a:chOff x="0" y="0"/>
          <a:chExt cx="0" cy="0"/>
        </a:xfrm>
      </p:grpSpPr>
      <p:sp>
        <p:nvSpPr>
          <p:cNvPr id="21" name="object 7">
            <a:extLst>
              <a:ext uri="{FF2B5EF4-FFF2-40B4-BE49-F238E27FC236}">
                <a16:creationId xmlns:a16="http://schemas.microsoft.com/office/drawing/2014/main" id="{0677B788-8B68-5AA3-1C16-2C0EE9005571}"/>
              </a:ext>
            </a:extLst>
          </p:cNvPr>
          <p:cNvSpPr/>
          <p:nvPr/>
        </p:nvSpPr>
        <p:spPr>
          <a:xfrm>
            <a:off x="123458" y="1929153"/>
            <a:ext cx="483201" cy="787026"/>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4359 w 629920"/>
              <a:gd name="connsiteY5" fmla="*/ 167952 h 894080"/>
              <a:gd name="connsiteX6" fmla="*/ 629920 w 629920"/>
              <a:gd name="connsiteY6" fmla="*/ 0 h 894080"/>
              <a:gd name="connsiteX0" fmla="*/ 629920 w 629920"/>
              <a:gd name="connsiteY0" fmla="*/ 0 h 739335"/>
              <a:gd name="connsiteX1" fmla="*/ 629920 w 629920"/>
              <a:gd name="connsiteY1" fmla="*/ 579120 h 739335"/>
              <a:gd name="connsiteX2" fmla="*/ 314960 w 629920"/>
              <a:gd name="connsiteY2" fmla="*/ 739335 h 739335"/>
              <a:gd name="connsiteX3" fmla="*/ 0 w 629920"/>
              <a:gd name="connsiteY3" fmla="*/ 579120 h 739335"/>
              <a:gd name="connsiteX4" fmla="*/ 0 w 629920"/>
              <a:gd name="connsiteY4" fmla="*/ 0 h 739335"/>
              <a:gd name="connsiteX5" fmla="*/ 304359 w 629920"/>
              <a:gd name="connsiteY5" fmla="*/ 167952 h 739335"/>
              <a:gd name="connsiteX6" fmla="*/ 629920 w 629920"/>
              <a:gd name="connsiteY6" fmla="*/ 0 h 739335"/>
              <a:gd name="connsiteX0" fmla="*/ 629920 w 629920"/>
              <a:gd name="connsiteY0" fmla="*/ 0 h 801232"/>
              <a:gd name="connsiteX1" fmla="*/ 629920 w 629920"/>
              <a:gd name="connsiteY1" fmla="*/ 579120 h 801232"/>
              <a:gd name="connsiteX2" fmla="*/ 314960 w 629920"/>
              <a:gd name="connsiteY2" fmla="*/ 801232 h 801232"/>
              <a:gd name="connsiteX3" fmla="*/ 0 w 629920"/>
              <a:gd name="connsiteY3" fmla="*/ 579120 h 801232"/>
              <a:gd name="connsiteX4" fmla="*/ 0 w 629920"/>
              <a:gd name="connsiteY4" fmla="*/ 0 h 801232"/>
              <a:gd name="connsiteX5" fmla="*/ 304359 w 629920"/>
              <a:gd name="connsiteY5" fmla="*/ 167952 h 801232"/>
              <a:gd name="connsiteX6" fmla="*/ 629920 w 629920"/>
              <a:gd name="connsiteY6" fmla="*/ 0 h 801232"/>
              <a:gd name="connsiteX0" fmla="*/ 629920 w 629920"/>
              <a:gd name="connsiteY0" fmla="*/ 0 h 801232"/>
              <a:gd name="connsiteX1" fmla="*/ 629920 w 629920"/>
              <a:gd name="connsiteY1" fmla="*/ 579120 h 801232"/>
              <a:gd name="connsiteX2" fmla="*/ 346765 w 629920"/>
              <a:gd name="connsiteY2" fmla="*/ 801232 h 801232"/>
              <a:gd name="connsiteX3" fmla="*/ 0 w 629920"/>
              <a:gd name="connsiteY3" fmla="*/ 579120 h 801232"/>
              <a:gd name="connsiteX4" fmla="*/ 0 w 629920"/>
              <a:gd name="connsiteY4" fmla="*/ 0 h 801232"/>
              <a:gd name="connsiteX5" fmla="*/ 304359 w 629920"/>
              <a:gd name="connsiteY5" fmla="*/ 167952 h 801232"/>
              <a:gd name="connsiteX6" fmla="*/ 629920 w 629920"/>
              <a:gd name="connsiteY6" fmla="*/ 0 h 801232"/>
              <a:gd name="connsiteX0" fmla="*/ 629920 w 629920"/>
              <a:gd name="connsiteY0" fmla="*/ 0 h 801232"/>
              <a:gd name="connsiteX1" fmla="*/ 629920 w 629920"/>
              <a:gd name="connsiteY1" fmla="*/ 579120 h 801232"/>
              <a:gd name="connsiteX2" fmla="*/ 336164 w 629920"/>
              <a:gd name="connsiteY2" fmla="*/ 801232 h 801232"/>
              <a:gd name="connsiteX3" fmla="*/ 0 w 629920"/>
              <a:gd name="connsiteY3" fmla="*/ 579120 h 801232"/>
              <a:gd name="connsiteX4" fmla="*/ 0 w 629920"/>
              <a:gd name="connsiteY4" fmla="*/ 0 h 801232"/>
              <a:gd name="connsiteX5" fmla="*/ 304359 w 629920"/>
              <a:gd name="connsiteY5" fmla="*/ 167952 h 801232"/>
              <a:gd name="connsiteX6" fmla="*/ 629920 w 629920"/>
              <a:gd name="connsiteY6" fmla="*/ 0 h 801232"/>
              <a:gd name="connsiteX0" fmla="*/ 629920 w 629920"/>
              <a:gd name="connsiteY0" fmla="*/ 0 h 785758"/>
              <a:gd name="connsiteX1" fmla="*/ 629920 w 629920"/>
              <a:gd name="connsiteY1" fmla="*/ 579120 h 785758"/>
              <a:gd name="connsiteX2" fmla="*/ 325563 w 629920"/>
              <a:gd name="connsiteY2" fmla="*/ 785758 h 785758"/>
              <a:gd name="connsiteX3" fmla="*/ 0 w 629920"/>
              <a:gd name="connsiteY3" fmla="*/ 579120 h 785758"/>
              <a:gd name="connsiteX4" fmla="*/ 0 w 629920"/>
              <a:gd name="connsiteY4" fmla="*/ 0 h 785758"/>
              <a:gd name="connsiteX5" fmla="*/ 304359 w 629920"/>
              <a:gd name="connsiteY5" fmla="*/ 167952 h 785758"/>
              <a:gd name="connsiteX6" fmla="*/ 629920 w 629920"/>
              <a:gd name="connsiteY6" fmla="*/ 0 h 785758"/>
              <a:gd name="connsiteX0" fmla="*/ 629920 w 629920"/>
              <a:gd name="connsiteY0" fmla="*/ 0 h 785758"/>
              <a:gd name="connsiteX1" fmla="*/ 629920 w 629920"/>
              <a:gd name="connsiteY1" fmla="*/ 579120 h 785758"/>
              <a:gd name="connsiteX2" fmla="*/ 325563 w 629920"/>
              <a:gd name="connsiteY2" fmla="*/ 785758 h 785758"/>
              <a:gd name="connsiteX3" fmla="*/ 0 w 629920"/>
              <a:gd name="connsiteY3" fmla="*/ 579120 h 785758"/>
              <a:gd name="connsiteX4" fmla="*/ 0 w 629920"/>
              <a:gd name="connsiteY4" fmla="*/ 0 h 785758"/>
              <a:gd name="connsiteX5" fmla="*/ 331046 w 629920"/>
              <a:gd name="connsiteY5" fmla="*/ 167952 h 785758"/>
              <a:gd name="connsiteX6" fmla="*/ 629920 w 629920"/>
              <a:gd name="connsiteY6" fmla="*/ 0 h 785758"/>
              <a:gd name="connsiteX0" fmla="*/ 629920 w 629920"/>
              <a:gd name="connsiteY0" fmla="*/ 0 h 765838"/>
              <a:gd name="connsiteX1" fmla="*/ 629920 w 629920"/>
              <a:gd name="connsiteY1" fmla="*/ 579120 h 765838"/>
              <a:gd name="connsiteX2" fmla="*/ 325563 w 629920"/>
              <a:gd name="connsiteY2" fmla="*/ 765838 h 765838"/>
              <a:gd name="connsiteX3" fmla="*/ 0 w 629920"/>
              <a:gd name="connsiteY3" fmla="*/ 579120 h 765838"/>
              <a:gd name="connsiteX4" fmla="*/ 0 w 629920"/>
              <a:gd name="connsiteY4" fmla="*/ 0 h 765838"/>
              <a:gd name="connsiteX5" fmla="*/ 331046 w 629920"/>
              <a:gd name="connsiteY5" fmla="*/ 167952 h 765838"/>
              <a:gd name="connsiteX6" fmla="*/ 629920 w 629920"/>
              <a:gd name="connsiteY6" fmla="*/ 0 h 765838"/>
              <a:gd name="connsiteX0" fmla="*/ 629920 w 629920"/>
              <a:gd name="connsiteY0" fmla="*/ 0 h 765838"/>
              <a:gd name="connsiteX1" fmla="*/ 629920 w 629920"/>
              <a:gd name="connsiteY1" fmla="*/ 565839 h 765838"/>
              <a:gd name="connsiteX2" fmla="*/ 325563 w 629920"/>
              <a:gd name="connsiteY2" fmla="*/ 765838 h 765838"/>
              <a:gd name="connsiteX3" fmla="*/ 0 w 629920"/>
              <a:gd name="connsiteY3" fmla="*/ 579120 h 765838"/>
              <a:gd name="connsiteX4" fmla="*/ 0 w 629920"/>
              <a:gd name="connsiteY4" fmla="*/ 0 h 765838"/>
              <a:gd name="connsiteX5" fmla="*/ 331046 w 629920"/>
              <a:gd name="connsiteY5" fmla="*/ 167952 h 765838"/>
              <a:gd name="connsiteX6" fmla="*/ 629920 w 629920"/>
              <a:gd name="connsiteY6" fmla="*/ 0 h 765838"/>
              <a:gd name="connsiteX0" fmla="*/ 629920 w 629920"/>
              <a:gd name="connsiteY0" fmla="*/ 0 h 765838"/>
              <a:gd name="connsiteX1" fmla="*/ 629920 w 629920"/>
              <a:gd name="connsiteY1" fmla="*/ 565839 h 765838"/>
              <a:gd name="connsiteX2" fmla="*/ 325563 w 629920"/>
              <a:gd name="connsiteY2" fmla="*/ 765838 h 765838"/>
              <a:gd name="connsiteX3" fmla="*/ 0 w 629920"/>
              <a:gd name="connsiteY3" fmla="*/ 559199 h 765838"/>
              <a:gd name="connsiteX4" fmla="*/ 0 w 629920"/>
              <a:gd name="connsiteY4" fmla="*/ 0 h 765838"/>
              <a:gd name="connsiteX5" fmla="*/ 331046 w 629920"/>
              <a:gd name="connsiteY5" fmla="*/ 167952 h 765838"/>
              <a:gd name="connsiteX6" fmla="*/ 629920 w 629920"/>
              <a:gd name="connsiteY6" fmla="*/ 0 h 765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765838">
                <a:moveTo>
                  <a:pt x="629920" y="0"/>
                </a:moveTo>
                <a:lnTo>
                  <a:pt x="629920" y="565839"/>
                </a:lnTo>
                <a:lnTo>
                  <a:pt x="325563" y="765838"/>
                </a:lnTo>
                <a:lnTo>
                  <a:pt x="0" y="559199"/>
                </a:lnTo>
                <a:lnTo>
                  <a:pt x="0" y="0"/>
                </a:lnTo>
                <a:lnTo>
                  <a:pt x="331046" y="167952"/>
                </a:lnTo>
                <a:lnTo>
                  <a:pt x="629920" y="0"/>
                </a:lnTo>
                <a:close/>
              </a:path>
            </a:pathLst>
          </a:custGeom>
          <a:solidFill>
            <a:srgbClr val="CB6015"/>
          </a:solidFill>
          <a:ln w="12700">
            <a:solidFill>
              <a:schemeClr val="tx1"/>
            </a:solidFill>
          </a:ln>
        </p:spPr>
        <p:txBody>
          <a:bodyPr wrap="square" lIns="0" tIns="0" rIns="0" bIns="0" rtlCol="0"/>
          <a:lstStyle/>
          <a:p>
            <a:endParaRPr dirty="0"/>
          </a:p>
        </p:txBody>
      </p:sp>
      <p:sp>
        <p:nvSpPr>
          <p:cNvPr id="4" name="TextBox 3">
            <a:extLst>
              <a:ext uri="{FF2B5EF4-FFF2-40B4-BE49-F238E27FC236}">
                <a16:creationId xmlns:a16="http://schemas.microsoft.com/office/drawing/2014/main" id="{12D2D619-07DF-EDAF-FDA8-E6C18A3A7582}"/>
              </a:ext>
            </a:extLst>
          </p:cNvPr>
          <p:cNvSpPr txBox="1"/>
          <p:nvPr/>
        </p:nvSpPr>
        <p:spPr>
          <a:xfrm>
            <a:off x="1827926" y="4582213"/>
            <a:ext cx="6096000" cy="474489"/>
          </a:xfrm>
          <a:prstGeom prst="rect">
            <a:avLst/>
          </a:prstGeom>
          <a:noFill/>
        </p:spPr>
        <p:txBody>
          <a:bodyPr wrap="square">
            <a:spAutoFit/>
          </a:bodyPr>
          <a:lstStyle/>
          <a:p>
            <a:pPr marL="9525" algn="ctr">
              <a:spcBef>
                <a:spcPts val="75"/>
              </a:spcBef>
              <a:tabLst>
                <a:tab pos="184309" algn="l"/>
              </a:tabLst>
            </a:pPr>
            <a:r>
              <a:rPr lang="en-US" sz="1200" dirty="0">
                <a:latin typeface="Arial" panose="020B0604020202020204" pitchFamily="34" charset="0"/>
                <a:cs typeface="Arial" panose="020B0604020202020204" pitchFamily="34" charset="0"/>
              </a:rPr>
              <a:t>VIDEO: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How</a:t>
            </a:r>
            <a:r>
              <a:rPr lang="en-US" sz="12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to</a:t>
            </a:r>
            <a:r>
              <a:rPr lang="en-US" sz="1200" u="sng" spc="-23"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Use</a:t>
            </a:r>
            <a:r>
              <a:rPr lang="en-US" sz="1200" u="sng" spc="6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the</a:t>
            </a:r>
            <a:r>
              <a:rPr lang="en-US" sz="12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Change</a:t>
            </a:r>
            <a:r>
              <a:rPr lang="en-US" sz="1200" u="sng" spc="-53"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Request</a:t>
            </a:r>
            <a:r>
              <a:rPr lang="en-US" sz="1200" u="sng" spc="-90"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spc="-19"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Tab</a:t>
            </a:r>
            <a:endParaRPr lang="en-US" sz="1200" u="sng" dirty="0">
              <a:solidFill>
                <a:srgbClr val="910048"/>
              </a:solidFill>
              <a:uFill>
                <a:solidFill>
                  <a:srgbClr val="910048"/>
                </a:solidFill>
              </a:uFill>
              <a:latin typeface="Arial" panose="020B0604020202020204" pitchFamily="34" charset="0"/>
              <a:cs typeface="Arial" panose="020B0604020202020204" pitchFamily="34" charset="0"/>
            </a:endParaRPr>
          </a:p>
          <a:p>
            <a:pPr marL="9525" algn="ctr">
              <a:spcBef>
                <a:spcPts val="75"/>
              </a:spcBef>
              <a:tabLst>
                <a:tab pos="184309" algn="l"/>
              </a:tabLst>
            </a:pPr>
            <a:endParaRPr lang="en-US"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5" name="object 3">
            <a:extLst>
              <a:ext uri="{FF2B5EF4-FFF2-40B4-BE49-F238E27FC236}">
                <a16:creationId xmlns:a16="http://schemas.microsoft.com/office/drawing/2014/main" id="{FC660EFF-BA96-C5CF-471D-B18A7FE1F945}"/>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6" name="object 21">
            <a:extLst>
              <a:ext uri="{FF2B5EF4-FFF2-40B4-BE49-F238E27FC236}">
                <a16:creationId xmlns:a16="http://schemas.microsoft.com/office/drawing/2014/main" id="{275E8DDD-2021-8A48-C3E1-6DF404C04912}"/>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4</a:t>
            </a:fld>
            <a:endParaRPr spc="-25" dirty="0">
              <a:solidFill>
                <a:prstClr val="black"/>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3210EEF5-07BF-0883-6D4D-03A93D8C0DA4}"/>
              </a:ext>
            </a:extLst>
          </p:cNvPr>
          <p:cNvSpPr txBox="1"/>
          <p:nvPr/>
        </p:nvSpPr>
        <p:spPr>
          <a:xfrm>
            <a:off x="173736" y="57150"/>
            <a:ext cx="8796525" cy="492443"/>
          </a:xfrm>
          <a:prstGeom prst="rect">
            <a:avLst/>
          </a:prstGeom>
          <a:noFill/>
        </p:spPr>
        <p:txBody>
          <a:bodyPr wrap="square">
            <a:spAutoFit/>
          </a:bodyPr>
          <a:lstStyle/>
          <a:p>
            <a:pPr algn="ctr"/>
            <a:r>
              <a:rPr lang="en-US" sz="2600" b="1" spc="-19" dirty="0">
                <a:solidFill>
                  <a:srgbClr val="002D72"/>
                </a:solidFill>
                <a:latin typeface="Montserrat" pitchFamily="2" charset="0"/>
                <a:cs typeface="Calibri Light"/>
              </a:rPr>
              <a:t>How</a:t>
            </a:r>
            <a:r>
              <a:rPr lang="en-US" sz="2600" b="1" spc="-172" dirty="0">
                <a:solidFill>
                  <a:srgbClr val="002D72"/>
                </a:solidFill>
                <a:latin typeface="Montserrat" pitchFamily="2" charset="0"/>
                <a:cs typeface="Calibri Light"/>
              </a:rPr>
              <a:t> </a:t>
            </a:r>
            <a:r>
              <a:rPr lang="en-US" sz="2600" b="1" dirty="0">
                <a:solidFill>
                  <a:srgbClr val="002D72"/>
                </a:solidFill>
                <a:latin typeface="Montserrat" pitchFamily="2" charset="0"/>
                <a:cs typeface="Calibri Light"/>
              </a:rPr>
              <a:t>to</a:t>
            </a:r>
            <a:r>
              <a:rPr lang="en-US" sz="2600" b="1" spc="-68" dirty="0">
                <a:solidFill>
                  <a:srgbClr val="002D72"/>
                </a:solidFill>
                <a:latin typeface="Montserrat" pitchFamily="2" charset="0"/>
                <a:cs typeface="Calibri Light"/>
              </a:rPr>
              <a:t> </a:t>
            </a:r>
            <a:r>
              <a:rPr lang="en-US" sz="2600" b="1" dirty="0">
                <a:solidFill>
                  <a:srgbClr val="002D72"/>
                </a:solidFill>
                <a:latin typeface="Montserrat" pitchFamily="2" charset="0"/>
                <a:cs typeface="Calibri Light"/>
              </a:rPr>
              <a:t>Use</a:t>
            </a:r>
            <a:r>
              <a:rPr lang="en-US" sz="2600" b="1" spc="-153" dirty="0">
                <a:solidFill>
                  <a:srgbClr val="002D72"/>
                </a:solidFill>
                <a:latin typeface="Montserrat" pitchFamily="2" charset="0"/>
                <a:cs typeface="Calibri Light"/>
              </a:rPr>
              <a:t> </a:t>
            </a:r>
            <a:r>
              <a:rPr lang="en-US" sz="2600" b="1" dirty="0">
                <a:solidFill>
                  <a:srgbClr val="002D72"/>
                </a:solidFill>
                <a:latin typeface="Montserrat" pitchFamily="2" charset="0"/>
                <a:cs typeface="Calibri Light"/>
              </a:rPr>
              <a:t>the</a:t>
            </a:r>
            <a:r>
              <a:rPr lang="en-US" sz="2600" b="1" spc="-158" dirty="0">
                <a:solidFill>
                  <a:srgbClr val="002D72"/>
                </a:solidFill>
                <a:latin typeface="Montserrat" pitchFamily="2" charset="0"/>
                <a:cs typeface="Calibri Light"/>
              </a:rPr>
              <a:t> </a:t>
            </a:r>
            <a:r>
              <a:rPr lang="en-US" sz="2600" b="1" spc="-8" dirty="0">
                <a:solidFill>
                  <a:srgbClr val="002D72"/>
                </a:solidFill>
                <a:latin typeface="Montserrat" pitchFamily="2" charset="0"/>
                <a:cs typeface="Calibri Light"/>
              </a:rPr>
              <a:t>Change Request </a:t>
            </a:r>
            <a:r>
              <a:rPr lang="en-US" sz="2600" b="1" spc="-19" dirty="0">
                <a:solidFill>
                  <a:srgbClr val="002D72"/>
                </a:solidFill>
                <a:latin typeface="Montserrat" pitchFamily="2" charset="0"/>
                <a:cs typeface="Calibri Light"/>
              </a:rPr>
              <a:t>Tab</a:t>
            </a:r>
            <a:endParaRPr lang="en-US" sz="2600" b="1" dirty="0">
              <a:solidFill>
                <a:srgbClr val="002D72"/>
              </a:solidFill>
              <a:latin typeface="Montserrat" pitchFamily="2" charset="0"/>
            </a:endParaRPr>
          </a:p>
        </p:txBody>
      </p:sp>
      <p:pic>
        <p:nvPicPr>
          <p:cNvPr id="8" name="Picture 7">
            <a:extLst>
              <a:ext uri="{FF2B5EF4-FFF2-40B4-BE49-F238E27FC236}">
                <a16:creationId xmlns:a16="http://schemas.microsoft.com/office/drawing/2014/main" id="{FDC46FD6-8D69-8BE0-8FD5-92055F77FE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4552947" y="-1708147"/>
            <a:ext cx="38105" cy="4553585"/>
          </a:xfrm>
          <a:prstGeom prst="rect">
            <a:avLst/>
          </a:prstGeom>
        </p:spPr>
      </p:pic>
      <p:sp>
        <p:nvSpPr>
          <p:cNvPr id="11" name="object 7">
            <a:extLst>
              <a:ext uri="{FF2B5EF4-FFF2-40B4-BE49-F238E27FC236}">
                <a16:creationId xmlns:a16="http://schemas.microsoft.com/office/drawing/2014/main" id="{14152F51-B04D-CC54-FCEC-7949F72D3D5C}"/>
              </a:ext>
            </a:extLst>
          </p:cNvPr>
          <p:cNvSpPr/>
          <p:nvPr/>
        </p:nvSpPr>
        <p:spPr>
          <a:xfrm>
            <a:off x="130336" y="717552"/>
            <a:ext cx="472440" cy="807497"/>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4359 w 629920"/>
              <a:gd name="connsiteY5" fmla="*/ 167952 h 894080"/>
              <a:gd name="connsiteX6" fmla="*/ 629920 w 629920"/>
              <a:gd name="connsiteY6" fmla="*/ 0 h 894080"/>
              <a:gd name="connsiteX0" fmla="*/ 629920 w 629920"/>
              <a:gd name="connsiteY0" fmla="*/ 0 h 739335"/>
              <a:gd name="connsiteX1" fmla="*/ 629920 w 629920"/>
              <a:gd name="connsiteY1" fmla="*/ 579120 h 739335"/>
              <a:gd name="connsiteX2" fmla="*/ 314960 w 629920"/>
              <a:gd name="connsiteY2" fmla="*/ 739335 h 739335"/>
              <a:gd name="connsiteX3" fmla="*/ 0 w 629920"/>
              <a:gd name="connsiteY3" fmla="*/ 579120 h 739335"/>
              <a:gd name="connsiteX4" fmla="*/ 0 w 629920"/>
              <a:gd name="connsiteY4" fmla="*/ 0 h 739335"/>
              <a:gd name="connsiteX5" fmla="*/ 304359 w 629920"/>
              <a:gd name="connsiteY5" fmla="*/ 167952 h 739335"/>
              <a:gd name="connsiteX6" fmla="*/ 629920 w 629920"/>
              <a:gd name="connsiteY6" fmla="*/ 0 h 739335"/>
              <a:gd name="connsiteX0" fmla="*/ 629920 w 629920"/>
              <a:gd name="connsiteY0" fmla="*/ 0 h 801232"/>
              <a:gd name="connsiteX1" fmla="*/ 629920 w 629920"/>
              <a:gd name="connsiteY1" fmla="*/ 579120 h 801232"/>
              <a:gd name="connsiteX2" fmla="*/ 314960 w 629920"/>
              <a:gd name="connsiteY2" fmla="*/ 801232 h 801232"/>
              <a:gd name="connsiteX3" fmla="*/ 0 w 629920"/>
              <a:gd name="connsiteY3" fmla="*/ 579120 h 801232"/>
              <a:gd name="connsiteX4" fmla="*/ 0 w 629920"/>
              <a:gd name="connsiteY4" fmla="*/ 0 h 801232"/>
              <a:gd name="connsiteX5" fmla="*/ 304359 w 629920"/>
              <a:gd name="connsiteY5" fmla="*/ 167952 h 801232"/>
              <a:gd name="connsiteX6" fmla="*/ 629920 w 629920"/>
              <a:gd name="connsiteY6" fmla="*/ 0 h 801232"/>
              <a:gd name="connsiteX0" fmla="*/ 629920 w 629920"/>
              <a:gd name="connsiteY0" fmla="*/ 0 h 801232"/>
              <a:gd name="connsiteX1" fmla="*/ 629920 w 629920"/>
              <a:gd name="connsiteY1" fmla="*/ 579120 h 801232"/>
              <a:gd name="connsiteX2" fmla="*/ 346765 w 629920"/>
              <a:gd name="connsiteY2" fmla="*/ 801232 h 801232"/>
              <a:gd name="connsiteX3" fmla="*/ 0 w 629920"/>
              <a:gd name="connsiteY3" fmla="*/ 579120 h 801232"/>
              <a:gd name="connsiteX4" fmla="*/ 0 w 629920"/>
              <a:gd name="connsiteY4" fmla="*/ 0 h 801232"/>
              <a:gd name="connsiteX5" fmla="*/ 304359 w 629920"/>
              <a:gd name="connsiteY5" fmla="*/ 167952 h 801232"/>
              <a:gd name="connsiteX6" fmla="*/ 629920 w 629920"/>
              <a:gd name="connsiteY6" fmla="*/ 0 h 801232"/>
              <a:gd name="connsiteX0" fmla="*/ 629920 w 629920"/>
              <a:gd name="connsiteY0" fmla="*/ 0 h 801232"/>
              <a:gd name="connsiteX1" fmla="*/ 629920 w 629920"/>
              <a:gd name="connsiteY1" fmla="*/ 579120 h 801232"/>
              <a:gd name="connsiteX2" fmla="*/ 336164 w 629920"/>
              <a:gd name="connsiteY2" fmla="*/ 801232 h 801232"/>
              <a:gd name="connsiteX3" fmla="*/ 0 w 629920"/>
              <a:gd name="connsiteY3" fmla="*/ 579120 h 801232"/>
              <a:gd name="connsiteX4" fmla="*/ 0 w 629920"/>
              <a:gd name="connsiteY4" fmla="*/ 0 h 801232"/>
              <a:gd name="connsiteX5" fmla="*/ 304359 w 629920"/>
              <a:gd name="connsiteY5" fmla="*/ 167952 h 801232"/>
              <a:gd name="connsiteX6" fmla="*/ 629920 w 629920"/>
              <a:gd name="connsiteY6" fmla="*/ 0 h 801232"/>
              <a:gd name="connsiteX0" fmla="*/ 629920 w 629920"/>
              <a:gd name="connsiteY0" fmla="*/ 0 h 785758"/>
              <a:gd name="connsiteX1" fmla="*/ 629920 w 629920"/>
              <a:gd name="connsiteY1" fmla="*/ 579120 h 785758"/>
              <a:gd name="connsiteX2" fmla="*/ 325563 w 629920"/>
              <a:gd name="connsiteY2" fmla="*/ 785758 h 785758"/>
              <a:gd name="connsiteX3" fmla="*/ 0 w 629920"/>
              <a:gd name="connsiteY3" fmla="*/ 579120 h 785758"/>
              <a:gd name="connsiteX4" fmla="*/ 0 w 629920"/>
              <a:gd name="connsiteY4" fmla="*/ 0 h 785758"/>
              <a:gd name="connsiteX5" fmla="*/ 304359 w 629920"/>
              <a:gd name="connsiteY5" fmla="*/ 167952 h 785758"/>
              <a:gd name="connsiteX6" fmla="*/ 629920 w 629920"/>
              <a:gd name="connsiteY6" fmla="*/ 0 h 785758"/>
              <a:gd name="connsiteX0" fmla="*/ 629920 w 629920"/>
              <a:gd name="connsiteY0" fmla="*/ 0 h 785758"/>
              <a:gd name="connsiteX1" fmla="*/ 629920 w 629920"/>
              <a:gd name="connsiteY1" fmla="*/ 579120 h 785758"/>
              <a:gd name="connsiteX2" fmla="*/ 325563 w 629920"/>
              <a:gd name="connsiteY2" fmla="*/ 785758 h 785758"/>
              <a:gd name="connsiteX3" fmla="*/ 0 w 629920"/>
              <a:gd name="connsiteY3" fmla="*/ 579120 h 785758"/>
              <a:gd name="connsiteX4" fmla="*/ 0 w 629920"/>
              <a:gd name="connsiteY4" fmla="*/ 0 h 785758"/>
              <a:gd name="connsiteX5" fmla="*/ 304359 w 629920"/>
              <a:gd name="connsiteY5" fmla="*/ 206639 h 785758"/>
              <a:gd name="connsiteX6" fmla="*/ 629920 w 629920"/>
              <a:gd name="connsiteY6" fmla="*/ 0 h 785758"/>
              <a:gd name="connsiteX0" fmla="*/ 629920 w 629920"/>
              <a:gd name="connsiteY0" fmla="*/ 0 h 785758"/>
              <a:gd name="connsiteX1" fmla="*/ 629920 w 629920"/>
              <a:gd name="connsiteY1" fmla="*/ 579120 h 785758"/>
              <a:gd name="connsiteX2" fmla="*/ 325563 w 629920"/>
              <a:gd name="connsiteY2" fmla="*/ 785758 h 785758"/>
              <a:gd name="connsiteX3" fmla="*/ 0 w 629920"/>
              <a:gd name="connsiteY3" fmla="*/ 579120 h 785758"/>
              <a:gd name="connsiteX4" fmla="*/ 0 w 629920"/>
              <a:gd name="connsiteY4" fmla="*/ 0 h 785758"/>
              <a:gd name="connsiteX5" fmla="*/ 325563 w 629920"/>
              <a:gd name="connsiteY5" fmla="*/ 214376 h 785758"/>
              <a:gd name="connsiteX6" fmla="*/ 629920 w 629920"/>
              <a:gd name="connsiteY6" fmla="*/ 0 h 785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785758">
                <a:moveTo>
                  <a:pt x="629920" y="0"/>
                </a:moveTo>
                <a:lnTo>
                  <a:pt x="629920" y="579120"/>
                </a:lnTo>
                <a:lnTo>
                  <a:pt x="325563" y="785758"/>
                </a:lnTo>
                <a:lnTo>
                  <a:pt x="0" y="579120"/>
                </a:lnTo>
                <a:lnTo>
                  <a:pt x="0" y="0"/>
                </a:lnTo>
                <a:lnTo>
                  <a:pt x="325563" y="214376"/>
                </a:lnTo>
                <a:lnTo>
                  <a:pt x="629920" y="0"/>
                </a:lnTo>
                <a:close/>
              </a:path>
            </a:pathLst>
          </a:custGeom>
          <a:solidFill>
            <a:srgbClr val="002D72"/>
          </a:solidFill>
          <a:ln w="12700">
            <a:solidFill>
              <a:schemeClr val="tx1"/>
            </a:solidFill>
          </a:ln>
        </p:spPr>
        <p:txBody>
          <a:bodyPr wrap="square" lIns="0" tIns="0" rIns="0" bIns="0" rtlCol="0"/>
          <a:lstStyle/>
          <a:p>
            <a:endParaRPr dirty="0"/>
          </a:p>
        </p:txBody>
      </p:sp>
      <p:sp>
        <p:nvSpPr>
          <p:cNvPr id="12" name="object 8">
            <a:extLst>
              <a:ext uri="{FF2B5EF4-FFF2-40B4-BE49-F238E27FC236}">
                <a16:creationId xmlns:a16="http://schemas.microsoft.com/office/drawing/2014/main" id="{4D592756-BBD8-024E-5869-2654FC9A9690}"/>
              </a:ext>
            </a:extLst>
          </p:cNvPr>
          <p:cNvSpPr txBox="1"/>
          <p:nvPr/>
        </p:nvSpPr>
        <p:spPr>
          <a:xfrm>
            <a:off x="288268" y="1065740"/>
            <a:ext cx="232886" cy="134652"/>
          </a:xfrm>
          <a:prstGeom prst="rect">
            <a:avLst/>
          </a:prstGeom>
        </p:spPr>
        <p:txBody>
          <a:bodyPr vert="horz" wrap="square" lIns="0" tIns="11430" rIns="0" bIns="0" rtlCol="0">
            <a:spAutoFit/>
          </a:bodyPr>
          <a:lstStyle/>
          <a:p>
            <a:pPr marL="9525">
              <a:spcBef>
                <a:spcPts val="90"/>
              </a:spcBef>
            </a:pPr>
            <a:r>
              <a:rPr sz="800" b="1" spc="-19" dirty="0">
                <a:solidFill>
                  <a:srgbClr val="FFFFFF"/>
                </a:solidFill>
                <a:latin typeface="Montserrat" pitchFamily="2" charset="0"/>
                <a:cs typeface="Calibri"/>
              </a:rPr>
              <a:t>G</a:t>
            </a:r>
            <a:r>
              <a:rPr lang="en-US" sz="800" b="1" spc="-19" dirty="0">
                <a:solidFill>
                  <a:srgbClr val="FFFFFF"/>
                </a:solidFill>
                <a:latin typeface="Montserrat" pitchFamily="2" charset="0"/>
                <a:cs typeface="Calibri"/>
              </a:rPr>
              <a:t>o</a:t>
            </a:r>
            <a:endParaRPr sz="800" dirty="0">
              <a:latin typeface="Montserrat" pitchFamily="2" charset="0"/>
              <a:cs typeface="Calibri"/>
            </a:endParaRPr>
          </a:p>
        </p:txBody>
      </p:sp>
      <p:sp>
        <p:nvSpPr>
          <p:cNvPr id="13" name="object 9">
            <a:extLst>
              <a:ext uri="{FF2B5EF4-FFF2-40B4-BE49-F238E27FC236}">
                <a16:creationId xmlns:a16="http://schemas.microsoft.com/office/drawing/2014/main" id="{2EF4EC6D-AD81-C8B5-1AA5-45382DC007E0}"/>
              </a:ext>
            </a:extLst>
          </p:cNvPr>
          <p:cNvSpPr/>
          <p:nvPr/>
        </p:nvSpPr>
        <p:spPr>
          <a:xfrm>
            <a:off x="602771" y="715788"/>
            <a:ext cx="4420480" cy="610794"/>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14" name="object 10">
            <a:extLst>
              <a:ext uri="{FF2B5EF4-FFF2-40B4-BE49-F238E27FC236}">
                <a16:creationId xmlns:a16="http://schemas.microsoft.com/office/drawing/2014/main" id="{B9640110-EBDA-A6C1-0076-033510240246}"/>
              </a:ext>
            </a:extLst>
          </p:cNvPr>
          <p:cNvSpPr txBox="1">
            <a:spLocks noGrp="1"/>
          </p:cNvSpPr>
          <p:nvPr>
            <p:ph type="title"/>
          </p:nvPr>
        </p:nvSpPr>
        <p:spPr>
          <a:xfrm>
            <a:off x="607534" y="739286"/>
            <a:ext cx="4408018" cy="563616"/>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Go to the ADEConnect Portal at </a:t>
            </a:r>
            <a:r>
              <a:rPr lang="en-US" sz="1200" dirty="0">
                <a:solidFill>
                  <a:srgbClr val="002D72"/>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https://adeconnect.azed.gov/</a:t>
            </a:r>
            <a:r>
              <a:rPr lang="en-US" sz="1200" dirty="0">
                <a:latin typeface="Arial" panose="020B0604020202020204" pitchFamily="34" charset="0"/>
                <a:cs typeface="Arial" panose="020B0604020202020204" pitchFamily="34" charset="0"/>
              </a:rPr>
              <a:t>,</a:t>
            </a:r>
            <a:r>
              <a:rPr lang="en-US" sz="1200" dirty="0">
                <a:solidFill>
                  <a:srgbClr val="002D72"/>
                </a:solidFill>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click on “CTE Technical Skills Assessments” application, then click on the Change Request tab </a:t>
            </a:r>
            <a:endParaRPr lang="en-US" sz="1200" dirty="0">
              <a:solidFill>
                <a:srgbClr val="002D72"/>
              </a:solidFill>
              <a:latin typeface="Arial" panose="020B0604020202020204" pitchFamily="34" charset="0"/>
              <a:cs typeface="Arial" panose="020B0604020202020204" pitchFamily="34" charset="0"/>
            </a:endParaRPr>
          </a:p>
        </p:txBody>
      </p:sp>
      <p:sp>
        <p:nvSpPr>
          <p:cNvPr id="17" name="object 13">
            <a:extLst>
              <a:ext uri="{FF2B5EF4-FFF2-40B4-BE49-F238E27FC236}">
                <a16:creationId xmlns:a16="http://schemas.microsoft.com/office/drawing/2014/main" id="{84599DD6-192D-6650-91E7-7C21A79C2191}"/>
              </a:ext>
            </a:extLst>
          </p:cNvPr>
          <p:cNvSpPr/>
          <p:nvPr/>
        </p:nvSpPr>
        <p:spPr>
          <a:xfrm>
            <a:off x="136898" y="1411630"/>
            <a:ext cx="472440" cy="598997"/>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14960 w 629920"/>
              <a:gd name="connsiteY5" fmla="*/ 283155 h 894080"/>
              <a:gd name="connsiteX6" fmla="*/ 629920 w 629920"/>
              <a:gd name="connsiteY6" fmla="*/ 0 h 894080"/>
              <a:gd name="connsiteX0" fmla="*/ 629920 w 629920"/>
              <a:gd name="connsiteY0" fmla="*/ 0 h 788063"/>
              <a:gd name="connsiteX1" fmla="*/ 629920 w 629920"/>
              <a:gd name="connsiteY1" fmla="*/ 579120 h 788063"/>
              <a:gd name="connsiteX2" fmla="*/ 314960 w 629920"/>
              <a:gd name="connsiteY2" fmla="*/ 788063 h 788063"/>
              <a:gd name="connsiteX3" fmla="*/ 0 w 629920"/>
              <a:gd name="connsiteY3" fmla="*/ 579120 h 788063"/>
              <a:gd name="connsiteX4" fmla="*/ 0 w 629920"/>
              <a:gd name="connsiteY4" fmla="*/ 0 h 788063"/>
              <a:gd name="connsiteX5" fmla="*/ 314960 w 629920"/>
              <a:gd name="connsiteY5" fmla="*/ 283155 h 788063"/>
              <a:gd name="connsiteX6" fmla="*/ 629920 w 629920"/>
              <a:gd name="connsiteY6" fmla="*/ 0 h 788063"/>
              <a:gd name="connsiteX0" fmla="*/ 629920 w 629920"/>
              <a:gd name="connsiteY0" fmla="*/ 0 h 788063"/>
              <a:gd name="connsiteX1" fmla="*/ 629920 w 629920"/>
              <a:gd name="connsiteY1" fmla="*/ 579120 h 788063"/>
              <a:gd name="connsiteX2" fmla="*/ 283155 w 629920"/>
              <a:gd name="connsiteY2" fmla="*/ 788063 h 788063"/>
              <a:gd name="connsiteX3" fmla="*/ 0 w 629920"/>
              <a:gd name="connsiteY3" fmla="*/ 579120 h 788063"/>
              <a:gd name="connsiteX4" fmla="*/ 0 w 629920"/>
              <a:gd name="connsiteY4" fmla="*/ 0 h 788063"/>
              <a:gd name="connsiteX5" fmla="*/ 314960 w 629920"/>
              <a:gd name="connsiteY5" fmla="*/ 283155 h 788063"/>
              <a:gd name="connsiteX6" fmla="*/ 629920 w 629920"/>
              <a:gd name="connsiteY6" fmla="*/ 0 h 788063"/>
              <a:gd name="connsiteX0" fmla="*/ 629920 w 629920"/>
              <a:gd name="connsiteY0" fmla="*/ 0 h 798664"/>
              <a:gd name="connsiteX1" fmla="*/ 629920 w 629920"/>
              <a:gd name="connsiteY1" fmla="*/ 579120 h 798664"/>
              <a:gd name="connsiteX2" fmla="*/ 314960 w 629920"/>
              <a:gd name="connsiteY2" fmla="*/ 798664 h 798664"/>
              <a:gd name="connsiteX3" fmla="*/ 0 w 629920"/>
              <a:gd name="connsiteY3" fmla="*/ 579120 h 798664"/>
              <a:gd name="connsiteX4" fmla="*/ 0 w 629920"/>
              <a:gd name="connsiteY4" fmla="*/ 0 h 798664"/>
              <a:gd name="connsiteX5" fmla="*/ 314960 w 629920"/>
              <a:gd name="connsiteY5" fmla="*/ 283155 h 798664"/>
              <a:gd name="connsiteX6" fmla="*/ 629920 w 629920"/>
              <a:gd name="connsiteY6" fmla="*/ 0 h 798664"/>
              <a:gd name="connsiteX0" fmla="*/ 629920 w 629920"/>
              <a:gd name="connsiteY0" fmla="*/ 0 h 798664"/>
              <a:gd name="connsiteX1" fmla="*/ 629920 w 629920"/>
              <a:gd name="connsiteY1" fmla="*/ 579120 h 798664"/>
              <a:gd name="connsiteX2" fmla="*/ 293756 w 629920"/>
              <a:gd name="connsiteY2" fmla="*/ 798664 h 798664"/>
              <a:gd name="connsiteX3" fmla="*/ 0 w 629920"/>
              <a:gd name="connsiteY3" fmla="*/ 579120 h 798664"/>
              <a:gd name="connsiteX4" fmla="*/ 0 w 629920"/>
              <a:gd name="connsiteY4" fmla="*/ 0 h 798664"/>
              <a:gd name="connsiteX5" fmla="*/ 314960 w 629920"/>
              <a:gd name="connsiteY5" fmla="*/ 283155 h 798664"/>
              <a:gd name="connsiteX6" fmla="*/ 629920 w 629920"/>
              <a:gd name="connsiteY6" fmla="*/ 0 h 798664"/>
              <a:gd name="connsiteX0" fmla="*/ 629920 w 629920"/>
              <a:gd name="connsiteY0" fmla="*/ 0 h 798664"/>
              <a:gd name="connsiteX1" fmla="*/ 629920 w 629920"/>
              <a:gd name="connsiteY1" fmla="*/ 579120 h 798664"/>
              <a:gd name="connsiteX2" fmla="*/ 321051 w 629920"/>
              <a:gd name="connsiteY2" fmla="*/ 798664 h 798664"/>
              <a:gd name="connsiteX3" fmla="*/ 0 w 629920"/>
              <a:gd name="connsiteY3" fmla="*/ 579120 h 798664"/>
              <a:gd name="connsiteX4" fmla="*/ 0 w 629920"/>
              <a:gd name="connsiteY4" fmla="*/ 0 h 798664"/>
              <a:gd name="connsiteX5" fmla="*/ 314960 w 629920"/>
              <a:gd name="connsiteY5" fmla="*/ 283155 h 798664"/>
              <a:gd name="connsiteX6" fmla="*/ 629920 w 629920"/>
              <a:gd name="connsiteY6" fmla="*/ 0 h 798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798664">
                <a:moveTo>
                  <a:pt x="629920" y="0"/>
                </a:moveTo>
                <a:lnTo>
                  <a:pt x="629920" y="579120"/>
                </a:lnTo>
                <a:lnTo>
                  <a:pt x="321051" y="798664"/>
                </a:lnTo>
                <a:lnTo>
                  <a:pt x="0" y="579120"/>
                </a:lnTo>
                <a:lnTo>
                  <a:pt x="0" y="0"/>
                </a:lnTo>
                <a:lnTo>
                  <a:pt x="314960" y="283155"/>
                </a:lnTo>
                <a:lnTo>
                  <a:pt x="629920" y="0"/>
                </a:lnTo>
                <a:close/>
              </a:path>
            </a:pathLst>
          </a:custGeom>
          <a:solidFill>
            <a:srgbClr val="910048"/>
          </a:solidFill>
          <a:ln w="12700">
            <a:solidFill>
              <a:schemeClr val="tx1"/>
            </a:solidFill>
          </a:ln>
        </p:spPr>
        <p:txBody>
          <a:bodyPr wrap="square" lIns="0" tIns="0" rIns="0" bIns="0" rtlCol="0"/>
          <a:lstStyle/>
          <a:p>
            <a:endParaRPr/>
          </a:p>
        </p:txBody>
      </p:sp>
      <p:sp>
        <p:nvSpPr>
          <p:cNvPr id="18" name="object 14">
            <a:extLst>
              <a:ext uri="{FF2B5EF4-FFF2-40B4-BE49-F238E27FC236}">
                <a16:creationId xmlns:a16="http://schemas.microsoft.com/office/drawing/2014/main" id="{3B124BFD-66FB-44AE-EE35-6A3570A9DFD3}"/>
              </a:ext>
            </a:extLst>
          </p:cNvPr>
          <p:cNvSpPr txBox="1"/>
          <p:nvPr/>
        </p:nvSpPr>
        <p:spPr>
          <a:xfrm>
            <a:off x="220735" y="1679165"/>
            <a:ext cx="300419"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Click</a:t>
            </a:r>
            <a:endParaRPr sz="800" dirty="0">
              <a:latin typeface="Montserrat" pitchFamily="2" charset="0"/>
              <a:cs typeface="Calibri"/>
            </a:endParaRPr>
          </a:p>
        </p:txBody>
      </p:sp>
      <p:sp>
        <p:nvSpPr>
          <p:cNvPr id="19" name="object 15">
            <a:extLst>
              <a:ext uri="{FF2B5EF4-FFF2-40B4-BE49-F238E27FC236}">
                <a16:creationId xmlns:a16="http://schemas.microsoft.com/office/drawing/2014/main" id="{E7119C8A-600F-54A0-0CC0-154049B80C80}"/>
              </a:ext>
            </a:extLst>
          </p:cNvPr>
          <p:cNvSpPr/>
          <p:nvPr/>
        </p:nvSpPr>
        <p:spPr>
          <a:xfrm>
            <a:off x="609332" y="1411629"/>
            <a:ext cx="4420480" cy="434340"/>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20" name="object 16">
            <a:extLst>
              <a:ext uri="{FF2B5EF4-FFF2-40B4-BE49-F238E27FC236}">
                <a16:creationId xmlns:a16="http://schemas.microsoft.com/office/drawing/2014/main" id="{A99F9C8B-8A02-DAB5-8262-51CF09965B80}"/>
              </a:ext>
            </a:extLst>
          </p:cNvPr>
          <p:cNvSpPr txBox="1"/>
          <p:nvPr/>
        </p:nvSpPr>
        <p:spPr>
          <a:xfrm>
            <a:off x="621793" y="1436750"/>
            <a:ext cx="4408018" cy="361317"/>
          </a:xfrm>
          <a:prstGeom prst="rect">
            <a:avLst/>
          </a:prstGeom>
        </p:spPr>
        <p:txBody>
          <a:bodyPr vert="horz" wrap="square" lIns="0" tIns="27623" rIns="0" bIns="0" rtlCol="0">
            <a:spAutoFit/>
          </a:bodyPr>
          <a:lstStyle/>
          <a:p>
            <a:pPr marL="77629" marR="178594" algn="l">
              <a:lnSpc>
                <a:spcPts val="1320"/>
              </a:lnSpc>
              <a:spcBef>
                <a:spcPts val="217"/>
              </a:spcBef>
            </a:pPr>
            <a:r>
              <a:rPr lang="en-US" sz="1200" dirty="0">
                <a:latin typeface="Arial" panose="020B0604020202020204" pitchFamily="34" charset="0"/>
                <a:cs typeface="Arial" panose="020B0604020202020204" pitchFamily="34" charset="0"/>
              </a:rPr>
              <a:t>Click on the “Create New Request” link; Change Request pop-up screen will appear</a:t>
            </a:r>
          </a:p>
        </p:txBody>
      </p:sp>
      <p:sp>
        <p:nvSpPr>
          <p:cNvPr id="24" name="object 20">
            <a:extLst>
              <a:ext uri="{FF2B5EF4-FFF2-40B4-BE49-F238E27FC236}">
                <a16:creationId xmlns:a16="http://schemas.microsoft.com/office/drawing/2014/main" id="{7664338E-90BB-F0D1-ECE5-7C0D98EA2EDD}"/>
              </a:ext>
            </a:extLst>
          </p:cNvPr>
          <p:cNvSpPr txBox="1"/>
          <p:nvPr/>
        </p:nvSpPr>
        <p:spPr>
          <a:xfrm>
            <a:off x="169836" y="2265127"/>
            <a:ext cx="389878"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Select</a:t>
            </a:r>
            <a:endParaRPr sz="800" dirty="0">
              <a:latin typeface="Montserrat" pitchFamily="2" charset="0"/>
              <a:cs typeface="Calibri"/>
            </a:endParaRPr>
          </a:p>
        </p:txBody>
      </p:sp>
      <p:sp>
        <p:nvSpPr>
          <p:cNvPr id="25" name="object 21">
            <a:extLst>
              <a:ext uri="{FF2B5EF4-FFF2-40B4-BE49-F238E27FC236}">
                <a16:creationId xmlns:a16="http://schemas.microsoft.com/office/drawing/2014/main" id="{DE24E061-0D31-04EB-4EDB-8F7785B8F54B}"/>
              </a:ext>
            </a:extLst>
          </p:cNvPr>
          <p:cNvSpPr/>
          <p:nvPr/>
        </p:nvSpPr>
        <p:spPr>
          <a:xfrm>
            <a:off x="606953" y="1927715"/>
            <a:ext cx="4422858" cy="599883"/>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26" name="object 22">
            <a:extLst>
              <a:ext uri="{FF2B5EF4-FFF2-40B4-BE49-F238E27FC236}">
                <a16:creationId xmlns:a16="http://schemas.microsoft.com/office/drawing/2014/main" id="{79DC67A8-CEC5-3BBD-06C2-F0566102D4DC}"/>
              </a:ext>
            </a:extLst>
          </p:cNvPr>
          <p:cNvSpPr txBox="1"/>
          <p:nvPr/>
        </p:nvSpPr>
        <p:spPr>
          <a:xfrm>
            <a:off x="603381" y="1936998"/>
            <a:ext cx="4426430" cy="563616"/>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Click the dropdown menu and choose the Request Type, i.e., Delete Assessment, Delete Registration, Reprint Certificate, Reprint Transcript, and Other</a:t>
            </a:r>
          </a:p>
        </p:txBody>
      </p:sp>
      <p:sp>
        <p:nvSpPr>
          <p:cNvPr id="29" name="object 25">
            <a:extLst>
              <a:ext uri="{FF2B5EF4-FFF2-40B4-BE49-F238E27FC236}">
                <a16:creationId xmlns:a16="http://schemas.microsoft.com/office/drawing/2014/main" id="{B32CF89C-B1EF-84A9-87EF-F3E6B30C7151}"/>
              </a:ext>
            </a:extLst>
          </p:cNvPr>
          <p:cNvSpPr/>
          <p:nvPr/>
        </p:nvSpPr>
        <p:spPr>
          <a:xfrm>
            <a:off x="128555" y="2602409"/>
            <a:ext cx="472440" cy="602381"/>
          </a:xfrm>
          <a:custGeom>
            <a:avLst/>
            <a:gdLst>
              <a:gd name="connsiteX0" fmla="*/ 629920 w 629920"/>
              <a:gd name="connsiteY0" fmla="*/ 0 h 830470"/>
              <a:gd name="connsiteX1" fmla="*/ 629920 w 629920"/>
              <a:gd name="connsiteY1" fmla="*/ 579120 h 830470"/>
              <a:gd name="connsiteX2" fmla="*/ 304357 w 629920"/>
              <a:gd name="connsiteY2" fmla="*/ 830470 h 830470"/>
              <a:gd name="connsiteX3" fmla="*/ 0 w 629920"/>
              <a:gd name="connsiteY3" fmla="*/ 579120 h 830470"/>
              <a:gd name="connsiteX4" fmla="*/ 0 w 629920"/>
              <a:gd name="connsiteY4" fmla="*/ 0 h 830470"/>
              <a:gd name="connsiteX5" fmla="*/ 314960 w 629920"/>
              <a:gd name="connsiteY5" fmla="*/ 314960 h 830470"/>
              <a:gd name="connsiteX6" fmla="*/ 629920 w 629920"/>
              <a:gd name="connsiteY6" fmla="*/ 0 h 830470"/>
              <a:gd name="connsiteX0" fmla="*/ 629920 w 629920"/>
              <a:gd name="connsiteY0" fmla="*/ 0 h 830470"/>
              <a:gd name="connsiteX1" fmla="*/ 629920 w 629920"/>
              <a:gd name="connsiteY1" fmla="*/ 579120 h 830470"/>
              <a:gd name="connsiteX2" fmla="*/ 304357 w 629920"/>
              <a:gd name="connsiteY2" fmla="*/ 830470 h 830470"/>
              <a:gd name="connsiteX3" fmla="*/ 0 w 629920"/>
              <a:gd name="connsiteY3" fmla="*/ 579120 h 830470"/>
              <a:gd name="connsiteX4" fmla="*/ 0 w 629920"/>
              <a:gd name="connsiteY4" fmla="*/ 0 h 830470"/>
              <a:gd name="connsiteX5" fmla="*/ 325561 w 629920"/>
              <a:gd name="connsiteY5" fmla="*/ 283154 h 830470"/>
              <a:gd name="connsiteX6" fmla="*/ 629920 w 629920"/>
              <a:gd name="connsiteY6" fmla="*/ 0 h 830470"/>
              <a:gd name="connsiteX0" fmla="*/ 629920 w 629920"/>
              <a:gd name="connsiteY0" fmla="*/ 0 h 788063"/>
              <a:gd name="connsiteX1" fmla="*/ 629920 w 629920"/>
              <a:gd name="connsiteY1" fmla="*/ 579120 h 788063"/>
              <a:gd name="connsiteX2" fmla="*/ 314959 w 629920"/>
              <a:gd name="connsiteY2" fmla="*/ 788063 h 788063"/>
              <a:gd name="connsiteX3" fmla="*/ 0 w 629920"/>
              <a:gd name="connsiteY3" fmla="*/ 579120 h 788063"/>
              <a:gd name="connsiteX4" fmla="*/ 0 w 629920"/>
              <a:gd name="connsiteY4" fmla="*/ 0 h 788063"/>
              <a:gd name="connsiteX5" fmla="*/ 325561 w 629920"/>
              <a:gd name="connsiteY5" fmla="*/ 283154 h 788063"/>
              <a:gd name="connsiteX6" fmla="*/ 629920 w 629920"/>
              <a:gd name="connsiteY6" fmla="*/ 0 h 788063"/>
              <a:gd name="connsiteX0" fmla="*/ 629920 w 629920"/>
              <a:gd name="connsiteY0" fmla="*/ 0 h 830470"/>
              <a:gd name="connsiteX1" fmla="*/ 629920 w 629920"/>
              <a:gd name="connsiteY1" fmla="*/ 579120 h 830470"/>
              <a:gd name="connsiteX2" fmla="*/ 314959 w 629920"/>
              <a:gd name="connsiteY2" fmla="*/ 830470 h 830470"/>
              <a:gd name="connsiteX3" fmla="*/ 0 w 629920"/>
              <a:gd name="connsiteY3" fmla="*/ 579120 h 830470"/>
              <a:gd name="connsiteX4" fmla="*/ 0 w 629920"/>
              <a:gd name="connsiteY4" fmla="*/ 0 h 830470"/>
              <a:gd name="connsiteX5" fmla="*/ 325561 w 629920"/>
              <a:gd name="connsiteY5" fmla="*/ 283154 h 830470"/>
              <a:gd name="connsiteX6" fmla="*/ 629920 w 629920"/>
              <a:gd name="connsiteY6" fmla="*/ 0 h 830470"/>
              <a:gd name="connsiteX0" fmla="*/ 629920 w 629920"/>
              <a:gd name="connsiteY0" fmla="*/ 0 h 830470"/>
              <a:gd name="connsiteX1" fmla="*/ 629920 w 629920"/>
              <a:gd name="connsiteY1" fmla="*/ 579120 h 830470"/>
              <a:gd name="connsiteX2" fmla="*/ 336163 w 629920"/>
              <a:gd name="connsiteY2" fmla="*/ 830470 h 830470"/>
              <a:gd name="connsiteX3" fmla="*/ 0 w 629920"/>
              <a:gd name="connsiteY3" fmla="*/ 579120 h 830470"/>
              <a:gd name="connsiteX4" fmla="*/ 0 w 629920"/>
              <a:gd name="connsiteY4" fmla="*/ 0 h 830470"/>
              <a:gd name="connsiteX5" fmla="*/ 325561 w 629920"/>
              <a:gd name="connsiteY5" fmla="*/ 283154 h 830470"/>
              <a:gd name="connsiteX6" fmla="*/ 629920 w 629920"/>
              <a:gd name="connsiteY6" fmla="*/ 0 h 830470"/>
              <a:gd name="connsiteX0" fmla="*/ 629920 w 629920"/>
              <a:gd name="connsiteY0" fmla="*/ 0 h 821371"/>
              <a:gd name="connsiteX1" fmla="*/ 629920 w 629920"/>
              <a:gd name="connsiteY1" fmla="*/ 579120 h 821371"/>
              <a:gd name="connsiteX2" fmla="*/ 308868 w 629920"/>
              <a:gd name="connsiteY2" fmla="*/ 821371 h 821371"/>
              <a:gd name="connsiteX3" fmla="*/ 0 w 629920"/>
              <a:gd name="connsiteY3" fmla="*/ 579120 h 821371"/>
              <a:gd name="connsiteX4" fmla="*/ 0 w 629920"/>
              <a:gd name="connsiteY4" fmla="*/ 0 h 821371"/>
              <a:gd name="connsiteX5" fmla="*/ 325561 w 629920"/>
              <a:gd name="connsiteY5" fmla="*/ 283154 h 821371"/>
              <a:gd name="connsiteX6" fmla="*/ 629920 w 629920"/>
              <a:gd name="connsiteY6" fmla="*/ 0 h 821371"/>
              <a:gd name="connsiteX0" fmla="*/ 629920 w 629920"/>
              <a:gd name="connsiteY0" fmla="*/ 0 h 821371"/>
              <a:gd name="connsiteX1" fmla="*/ 629920 w 629920"/>
              <a:gd name="connsiteY1" fmla="*/ 579120 h 821371"/>
              <a:gd name="connsiteX2" fmla="*/ 336164 w 629920"/>
              <a:gd name="connsiteY2" fmla="*/ 821371 h 821371"/>
              <a:gd name="connsiteX3" fmla="*/ 0 w 629920"/>
              <a:gd name="connsiteY3" fmla="*/ 579120 h 821371"/>
              <a:gd name="connsiteX4" fmla="*/ 0 w 629920"/>
              <a:gd name="connsiteY4" fmla="*/ 0 h 821371"/>
              <a:gd name="connsiteX5" fmla="*/ 325561 w 629920"/>
              <a:gd name="connsiteY5" fmla="*/ 283154 h 821371"/>
              <a:gd name="connsiteX6" fmla="*/ 629920 w 629920"/>
              <a:gd name="connsiteY6" fmla="*/ 0 h 821371"/>
              <a:gd name="connsiteX0" fmla="*/ 629920 w 629920"/>
              <a:gd name="connsiteY0" fmla="*/ 0 h 803174"/>
              <a:gd name="connsiteX1" fmla="*/ 629920 w 629920"/>
              <a:gd name="connsiteY1" fmla="*/ 579120 h 803174"/>
              <a:gd name="connsiteX2" fmla="*/ 327065 w 629920"/>
              <a:gd name="connsiteY2" fmla="*/ 803174 h 803174"/>
              <a:gd name="connsiteX3" fmla="*/ 0 w 629920"/>
              <a:gd name="connsiteY3" fmla="*/ 579120 h 803174"/>
              <a:gd name="connsiteX4" fmla="*/ 0 w 629920"/>
              <a:gd name="connsiteY4" fmla="*/ 0 h 803174"/>
              <a:gd name="connsiteX5" fmla="*/ 325561 w 629920"/>
              <a:gd name="connsiteY5" fmla="*/ 283154 h 803174"/>
              <a:gd name="connsiteX6" fmla="*/ 629920 w 629920"/>
              <a:gd name="connsiteY6" fmla="*/ 0 h 803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03174">
                <a:moveTo>
                  <a:pt x="629920" y="0"/>
                </a:moveTo>
                <a:lnTo>
                  <a:pt x="629920" y="579120"/>
                </a:lnTo>
                <a:lnTo>
                  <a:pt x="327065" y="803174"/>
                </a:lnTo>
                <a:lnTo>
                  <a:pt x="0" y="579120"/>
                </a:lnTo>
                <a:lnTo>
                  <a:pt x="0" y="0"/>
                </a:lnTo>
                <a:lnTo>
                  <a:pt x="325561" y="283154"/>
                </a:lnTo>
                <a:lnTo>
                  <a:pt x="629920" y="0"/>
                </a:lnTo>
                <a:close/>
              </a:path>
            </a:pathLst>
          </a:custGeom>
          <a:solidFill>
            <a:srgbClr val="002D72"/>
          </a:solidFill>
          <a:ln w="12700">
            <a:solidFill>
              <a:schemeClr val="tx1"/>
            </a:solidFill>
          </a:ln>
        </p:spPr>
        <p:txBody>
          <a:bodyPr wrap="square" lIns="0" tIns="0" rIns="0" bIns="0" rtlCol="0"/>
          <a:lstStyle/>
          <a:p>
            <a:endParaRPr dirty="0"/>
          </a:p>
        </p:txBody>
      </p:sp>
      <p:sp>
        <p:nvSpPr>
          <p:cNvPr id="30" name="object 26">
            <a:extLst>
              <a:ext uri="{FF2B5EF4-FFF2-40B4-BE49-F238E27FC236}">
                <a16:creationId xmlns:a16="http://schemas.microsoft.com/office/drawing/2014/main" id="{BD278858-21D4-DC98-6120-A4E20DA25423}"/>
              </a:ext>
            </a:extLst>
          </p:cNvPr>
          <p:cNvSpPr txBox="1"/>
          <p:nvPr/>
        </p:nvSpPr>
        <p:spPr>
          <a:xfrm>
            <a:off x="171719" y="2869635"/>
            <a:ext cx="373383"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Enter</a:t>
            </a:r>
            <a:endParaRPr sz="800" dirty="0">
              <a:latin typeface="Montserrat" pitchFamily="2" charset="0"/>
              <a:cs typeface="Calibri"/>
            </a:endParaRPr>
          </a:p>
        </p:txBody>
      </p:sp>
      <p:sp>
        <p:nvSpPr>
          <p:cNvPr id="31" name="object 27">
            <a:extLst>
              <a:ext uri="{FF2B5EF4-FFF2-40B4-BE49-F238E27FC236}">
                <a16:creationId xmlns:a16="http://schemas.microsoft.com/office/drawing/2014/main" id="{2C2361E9-3D0F-30E9-638A-81DBBA5C3E0E}"/>
              </a:ext>
            </a:extLst>
          </p:cNvPr>
          <p:cNvSpPr/>
          <p:nvPr/>
        </p:nvSpPr>
        <p:spPr>
          <a:xfrm>
            <a:off x="601896" y="2595316"/>
            <a:ext cx="4426430" cy="434340"/>
          </a:xfrm>
          <a:custGeom>
            <a:avLst/>
            <a:gdLst/>
            <a:ahLst/>
            <a:cxnLst/>
            <a:rect l="l" t="t" r="r" b="b"/>
            <a:pathLst>
              <a:path w="5882640" h="579120">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32" name="object 28">
            <a:extLst>
              <a:ext uri="{FF2B5EF4-FFF2-40B4-BE49-F238E27FC236}">
                <a16:creationId xmlns:a16="http://schemas.microsoft.com/office/drawing/2014/main" id="{04A37312-D2F0-9F8B-CA5F-37B826520C0B}"/>
              </a:ext>
            </a:extLst>
          </p:cNvPr>
          <p:cNvSpPr txBox="1"/>
          <p:nvPr/>
        </p:nvSpPr>
        <p:spPr>
          <a:xfrm>
            <a:off x="606660" y="2613728"/>
            <a:ext cx="4269266" cy="37895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Enter the Student Unique ID (SAIS ID); Click on the “Search” button (Change Request screen updates)</a:t>
            </a:r>
          </a:p>
        </p:txBody>
      </p:sp>
      <p:sp>
        <p:nvSpPr>
          <p:cNvPr id="35" name="object 31">
            <a:extLst>
              <a:ext uri="{FF2B5EF4-FFF2-40B4-BE49-F238E27FC236}">
                <a16:creationId xmlns:a16="http://schemas.microsoft.com/office/drawing/2014/main" id="{CA690518-7D2C-6BD9-7F4F-E54BB4D100E8}"/>
              </a:ext>
            </a:extLst>
          </p:cNvPr>
          <p:cNvSpPr/>
          <p:nvPr/>
        </p:nvSpPr>
        <p:spPr>
          <a:xfrm>
            <a:off x="117344" y="3111467"/>
            <a:ext cx="498422" cy="1153670"/>
          </a:xfrm>
          <a:custGeom>
            <a:avLst/>
            <a:gdLst>
              <a:gd name="connsiteX0" fmla="*/ 629920 w 629920"/>
              <a:gd name="connsiteY0" fmla="*/ 0 h 904240"/>
              <a:gd name="connsiteX1" fmla="*/ 629920 w 629920"/>
              <a:gd name="connsiteY1" fmla="*/ 589280 h 904240"/>
              <a:gd name="connsiteX2" fmla="*/ 314960 w 629920"/>
              <a:gd name="connsiteY2" fmla="*/ 904240 h 904240"/>
              <a:gd name="connsiteX3" fmla="*/ 0 w 629920"/>
              <a:gd name="connsiteY3" fmla="*/ 589280 h 904240"/>
              <a:gd name="connsiteX4" fmla="*/ 0 w 629920"/>
              <a:gd name="connsiteY4" fmla="*/ 0 h 904240"/>
              <a:gd name="connsiteX5" fmla="*/ 324484 w 629920"/>
              <a:gd name="connsiteY5" fmla="*/ 115356 h 904240"/>
              <a:gd name="connsiteX6" fmla="*/ 629920 w 629920"/>
              <a:gd name="connsiteY6" fmla="*/ 0 h 904240"/>
              <a:gd name="connsiteX0" fmla="*/ 629920 w 629920"/>
              <a:gd name="connsiteY0" fmla="*/ 0 h 691104"/>
              <a:gd name="connsiteX1" fmla="*/ 629920 w 629920"/>
              <a:gd name="connsiteY1" fmla="*/ 589280 h 691104"/>
              <a:gd name="connsiteX2" fmla="*/ 314960 w 629920"/>
              <a:gd name="connsiteY2" fmla="*/ 691104 h 691104"/>
              <a:gd name="connsiteX3" fmla="*/ 0 w 629920"/>
              <a:gd name="connsiteY3" fmla="*/ 589280 h 691104"/>
              <a:gd name="connsiteX4" fmla="*/ 0 w 629920"/>
              <a:gd name="connsiteY4" fmla="*/ 0 h 691104"/>
              <a:gd name="connsiteX5" fmla="*/ 324484 w 629920"/>
              <a:gd name="connsiteY5" fmla="*/ 115356 h 691104"/>
              <a:gd name="connsiteX6" fmla="*/ 629920 w 629920"/>
              <a:gd name="connsiteY6" fmla="*/ 0 h 691104"/>
              <a:gd name="connsiteX0" fmla="*/ 629920 w 629920"/>
              <a:gd name="connsiteY0" fmla="*/ 0 h 701253"/>
              <a:gd name="connsiteX1" fmla="*/ 629920 w 629920"/>
              <a:gd name="connsiteY1" fmla="*/ 589280 h 701253"/>
              <a:gd name="connsiteX2" fmla="*/ 314960 w 629920"/>
              <a:gd name="connsiteY2" fmla="*/ 701253 h 701253"/>
              <a:gd name="connsiteX3" fmla="*/ 0 w 629920"/>
              <a:gd name="connsiteY3" fmla="*/ 589280 h 701253"/>
              <a:gd name="connsiteX4" fmla="*/ 0 w 629920"/>
              <a:gd name="connsiteY4" fmla="*/ 0 h 701253"/>
              <a:gd name="connsiteX5" fmla="*/ 324484 w 629920"/>
              <a:gd name="connsiteY5" fmla="*/ 115356 h 701253"/>
              <a:gd name="connsiteX6" fmla="*/ 629920 w 629920"/>
              <a:gd name="connsiteY6" fmla="*/ 0 h 701253"/>
              <a:gd name="connsiteX0" fmla="*/ 629920 w 629920"/>
              <a:gd name="connsiteY0" fmla="*/ 0 h 701253"/>
              <a:gd name="connsiteX1" fmla="*/ 629920 w 629920"/>
              <a:gd name="connsiteY1" fmla="*/ 589280 h 701253"/>
              <a:gd name="connsiteX2" fmla="*/ 343535 w 629920"/>
              <a:gd name="connsiteY2" fmla="*/ 701253 h 701253"/>
              <a:gd name="connsiteX3" fmla="*/ 0 w 629920"/>
              <a:gd name="connsiteY3" fmla="*/ 589280 h 701253"/>
              <a:gd name="connsiteX4" fmla="*/ 0 w 629920"/>
              <a:gd name="connsiteY4" fmla="*/ 0 h 701253"/>
              <a:gd name="connsiteX5" fmla="*/ 324484 w 629920"/>
              <a:gd name="connsiteY5" fmla="*/ 115356 h 701253"/>
              <a:gd name="connsiteX6" fmla="*/ 629920 w 629920"/>
              <a:gd name="connsiteY6" fmla="*/ 0 h 701253"/>
              <a:gd name="connsiteX0" fmla="*/ 629920 w 629920"/>
              <a:gd name="connsiteY0" fmla="*/ 0 h 697632"/>
              <a:gd name="connsiteX1" fmla="*/ 629920 w 629920"/>
              <a:gd name="connsiteY1" fmla="*/ 589280 h 697632"/>
              <a:gd name="connsiteX2" fmla="*/ 324484 w 629920"/>
              <a:gd name="connsiteY2" fmla="*/ 697632 h 697632"/>
              <a:gd name="connsiteX3" fmla="*/ 0 w 629920"/>
              <a:gd name="connsiteY3" fmla="*/ 589280 h 697632"/>
              <a:gd name="connsiteX4" fmla="*/ 0 w 629920"/>
              <a:gd name="connsiteY4" fmla="*/ 0 h 697632"/>
              <a:gd name="connsiteX5" fmla="*/ 324484 w 629920"/>
              <a:gd name="connsiteY5" fmla="*/ 115356 h 697632"/>
              <a:gd name="connsiteX6" fmla="*/ 629920 w 629920"/>
              <a:gd name="connsiteY6" fmla="*/ 0 h 697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697632">
                <a:moveTo>
                  <a:pt x="629920" y="0"/>
                </a:moveTo>
                <a:lnTo>
                  <a:pt x="629920" y="589280"/>
                </a:lnTo>
                <a:lnTo>
                  <a:pt x="324484" y="697632"/>
                </a:lnTo>
                <a:lnTo>
                  <a:pt x="0" y="589280"/>
                </a:lnTo>
                <a:lnTo>
                  <a:pt x="0" y="0"/>
                </a:lnTo>
                <a:lnTo>
                  <a:pt x="324484" y="115356"/>
                </a:lnTo>
                <a:lnTo>
                  <a:pt x="629920" y="0"/>
                </a:lnTo>
                <a:close/>
              </a:path>
            </a:pathLst>
          </a:custGeom>
          <a:solidFill>
            <a:srgbClr val="910048"/>
          </a:solidFill>
          <a:ln w="12700">
            <a:solidFill>
              <a:schemeClr val="tx1"/>
            </a:solidFill>
          </a:ln>
        </p:spPr>
        <p:txBody>
          <a:bodyPr wrap="square" lIns="0" tIns="0" rIns="0" bIns="0" rtlCol="0"/>
          <a:lstStyle/>
          <a:p>
            <a:endParaRPr/>
          </a:p>
        </p:txBody>
      </p:sp>
      <p:sp>
        <p:nvSpPr>
          <p:cNvPr id="36" name="object 32">
            <a:extLst>
              <a:ext uri="{FF2B5EF4-FFF2-40B4-BE49-F238E27FC236}">
                <a16:creationId xmlns:a16="http://schemas.microsoft.com/office/drawing/2014/main" id="{8964CF9E-EFAF-DE42-796B-6A605310BF4A}"/>
              </a:ext>
            </a:extLst>
          </p:cNvPr>
          <p:cNvSpPr txBox="1"/>
          <p:nvPr/>
        </p:nvSpPr>
        <p:spPr>
          <a:xfrm>
            <a:off x="226457" y="3628603"/>
            <a:ext cx="309086" cy="138499"/>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Enter</a:t>
            </a:r>
            <a:endParaRPr sz="800" dirty="0">
              <a:latin typeface="Montserrat" pitchFamily="2" charset="0"/>
              <a:cs typeface="Calibri"/>
            </a:endParaRPr>
          </a:p>
        </p:txBody>
      </p:sp>
      <p:sp>
        <p:nvSpPr>
          <p:cNvPr id="37" name="object 33">
            <a:extLst>
              <a:ext uri="{FF2B5EF4-FFF2-40B4-BE49-F238E27FC236}">
                <a16:creationId xmlns:a16="http://schemas.microsoft.com/office/drawing/2014/main" id="{4307C562-CB59-A2F0-0586-F1ABA621C9F3}"/>
              </a:ext>
            </a:extLst>
          </p:cNvPr>
          <p:cNvSpPr/>
          <p:nvPr/>
        </p:nvSpPr>
        <p:spPr>
          <a:xfrm>
            <a:off x="612571" y="3111466"/>
            <a:ext cx="8410898" cy="979334"/>
          </a:xfrm>
          <a:custGeom>
            <a:avLst/>
            <a:gdLst/>
            <a:ahLst/>
            <a:cxnLst/>
            <a:rect l="l" t="t" r="r" b="b"/>
            <a:pathLst>
              <a:path w="5882640" h="711200">
                <a:moveTo>
                  <a:pt x="5882640" y="118529"/>
                </a:moveTo>
                <a:lnTo>
                  <a:pt x="5882640" y="592658"/>
                </a:lnTo>
                <a:lnTo>
                  <a:pt x="5873324" y="638799"/>
                </a:lnTo>
                <a:lnTo>
                  <a:pt x="5847921" y="676479"/>
                </a:lnTo>
                <a:lnTo>
                  <a:pt x="5810245" y="701884"/>
                </a:lnTo>
                <a:lnTo>
                  <a:pt x="5764110" y="711199"/>
                </a:lnTo>
                <a:lnTo>
                  <a:pt x="0" y="711199"/>
                </a:lnTo>
                <a:lnTo>
                  <a:pt x="0" y="0"/>
                </a:lnTo>
                <a:lnTo>
                  <a:pt x="5764110" y="0"/>
                </a:lnTo>
                <a:lnTo>
                  <a:pt x="5810245" y="9313"/>
                </a:lnTo>
                <a:lnTo>
                  <a:pt x="5847921" y="34713"/>
                </a:lnTo>
                <a:lnTo>
                  <a:pt x="5873324" y="72389"/>
                </a:lnTo>
                <a:lnTo>
                  <a:pt x="5882640" y="118529"/>
                </a:lnTo>
                <a:close/>
              </a:path>
            </a:pathLst>
          </a:custGeom>
          <a:ln w="12700">
            <a:solidFill>
              <a:schemeClr val="tx1"/>
            </a:solidFill>
          </a:ln>
        </p:spPr>
        <p:txBody>
          <a:bodyPr wrap="square" lIns="0" tIns="0" rIns="0" bIns="0" rtlCol="0"/>
          <a:lstStyle/>
          <a:p>
            <a:endParaRPr/>
          </a:p>
        </p:txBody>
      </p:sp>
      <p:sp>
        <p:nvSpPr>
          <p:cNvPr id="38" name="object 34">
            <a:extLst>
              <a:ext uri="{FF2B5EF4-FFF2-40B4-BE49-F238E27FC236}">
                <a16:creationId xmlns:a16="http://schemas.microsoft.com/office/drawing/2014/main" id="{4DD2C199-291B-E0FC-1F1C-42C85D0BF1D0}"/>
              </a:ext>
            </a:extLst>
          </p:cNvPr>
          <p:cNvSpPr txBox="1"/>
          <p:nvPr/>
        </p:nvSpPr>
        <p:spPr>
          <a:xfrm>
            <a:off x="661138" y="3080744"/>
            <a:ext cx="8339509" cy="951222"/>
          </a:xfrm>
          <a:prstGeom prst="rect">
            <a:avLst/>
          </a:prstGeom>
        </p:spPr>
        <p:txBody>
          <a:bodyPr vert="horz" wrap="square" lIns="0" tIns="27623" rIns="0" bIns="0" rtlCol="0">
            <a:spAutoFit/>
          </a:bodyPr>
          <a:lstStyle/>
          <a:p>
            <a:pPr marL="9525" marR="3810" algn="l">
              <a:spcBef>
                <a:spcPts val="217"/>
              </a:spcBef>
            </a:pPr>
            <a:r>
              <a:rPr lang="en-US" sz="1200" dirty="0">
                <a:latin typeface="Arial" panose="020B0604020202020204" pitchFamily="34" charset="0"/>
                <a:cs typeface="Arial" panose="020B0604020202020204" pitchFamily="34" charset="0"/>
              </a:rPr>
              <a:t>Verify grayed-out Request Type and Student Unique ID. Information is displayed below the green bar. Click in the box located at beginning of student row. In the Justification box, type in reason for request and/or additional information (i.e., student’s IEP allows retesting, registered for incorrect assessment, mailing address (no PO boxes), etc.). Upload any supporting documents. Click “Submit Request” button. You will be returned to the Change Request Management screen. Click on “View” by student name to see the pending change</a:t>
            </a:r>
          </a:p>
        </p:txBody>
      </p:sp>
      <p:grpSp>
        <p:nvGrpSpPr>
          <p:cNvPr id="39" name="object 17">
            <a:extLst>
              <a:ext uri="{FF2B5EF4-FFF2-40B4-BE49-F238E27FC236}">
                <a16:creationId xmlns:a16="http://schemas.microsoft.com/office/drawing/2014/main" id="{7687ACE3-0044-0032-C5EE-66AB34D834FF}"/>
              </a:ext>
            </a:extLst>
          </p:cNvPr>
          <p:cNvGrpSpPr/>
          <p:nvPr/>
        </p:nvGrpSpPr>
        <p:grpSpPr>
          <a:xfrm>
            <a:off x="125211" y="4175775"/>
            <a:ext cx="489318" cy="609138"/>
            <a:chOff x="5196840" y="2118360"/>
            <a:chExt cx="629920" cy="911761"/>
          </a:xfrm>
          <a:solidFill>
            <a:srgbClr val="CB6015"/>
          </a:solidFill>
        </p:grpSpPr>
        <p:sp>
          <p:nvSpPr>
            <p:cNvPr id="40" name="object 18">
              <a:extLst>
                <a:ext uri="{FF2B5EF4-FFF2-40B4-BE49-F238E27FC236}">
                  <a16:creationId xmlns:a16="http://schemas.microsoft.com/office/drawing/2014/main" id="{5CF4913E-E4D5-4D21-FEF8-2EF4C587CC27}"/>
                </a:ext>
              </a:extLst>
            </p:cNvPr>
            <p:cNvSpPr/>
            <p:nvPr/>
          </p:nvSpPr>
          <p:spPr>
            <a:xfrm>
              <a:off x="5196840" y="2118360"/>
              <a:ext cx="629920" cy="904240"/>
            </a:xfrm>
            <a:custGeom>
              <a:avLst/>
              <a:gdLst/>
              <a:ahLst/>
              <a:cxnLst/>
              <a:rect l="l" t="t" r="r" b="b"/>
              <a:pathLst>
                <a:path w="629920" h="904239">
                  <a:moveTo>
                    <a:pt x="629920" y="0"/>
                  </a:moveTo>
                  <a:lnTo>
                    <a:pt x="314960" y="314960"/>
                  </a:lnTo>
                  <a:lnTo>
                    <a:pt x="0" y="0"/>
                  </a:lnTo>
                  <a:lnTo>
                    <a:pt x="0" y="589280"/>
                  </a:lnTo>
                  <a:lnTo>
                    <a:pt x="314960" y="904240"/>
                  </a:lnTo>
                  <a:lnTo>
                    <a:pt x="629920" y="589280"/>
                  </a:lnTo>
                  <a:lnTo>
                    <a:pt x="629920" y="0"/>
                  </a:lnTo>
                  <a:close/>
                </a:path>
              </a:pathLst>
            </a:custGeom>
            <a:grpFill/>
            <a:ln>
              <a:solidFill>
                <a:schemeClr val="tx1"/>
              </a:solidFill>
            </a:ln>
          </p:spPr>
          <p:txBody>
            <a:bodyPr wrap="square" lIns="0" tIns="0" rIns="0" bIns="0" rtlCol="0"/>
            <a:lstStyle/>
            <a:p>
              <a:endParaRPr/>
            </a:p>
          </p:txBody>
        </p:sp>
        <p:sp>
          <p:nvSpPr>
            <p:cNvPr id="41" name="object 19">
              <a:extLst>
                <a:ext uri="{FF2B5EF4-FFF2-40B4-BE49-F238E27FC236}">
                  <a16:creationId xmlns:a16="http://schemas.microsoft.com/office/drawing/2014/main" id="{4021AEDE-87A2-C72E-D0CE-F3AC2796B263}"/>
                </a:ext>
              </a:extLst>
            </p:cNvPr>
            <p:cNvSpPr/>
            <p:nvPr/>
          </p:nvSpPr>
          <p:spPr>
            <a:xfrm>
              <a:off x="5196840" y="2118361"/>
              <a:ext cx="629920" cy="911760"/>
            </a:xfrm>
            <a:custGeom>
              <a:avLst/>
              <a:gdLst>
                <a:gd name="connsiteX0" fmla="*/ 629920 w 629920"/>
                <a:gd name="connsiteY0" fmla="*/ 0 h 904240"/>
                <a:gd name="connsiteX1" fmla="*/ 629920 w 629920"/>
                <a:gd name="connsiteY1" fmla="*/ 589280 h 904240"/>
                <a:gd name="connsiteX2" fmla="*/ 314960 w 629920"/>
                <a:gd name="connsiteY2" fmla="*/ 904240 h 904240"/>
                <a:gd name="connsiteX3" fmla="*/ 0 w 629920"/>
                <a:gd name="connsiteY3" fmla="*/ 589280 h 904240"/>
                <a:gd name="connsiteX4" fmla="*/ 0 w 629920"/>
                <a:gd name="connsiteY4" fmla="*/ 0 h 904240"/>
                <a:gd name="connsiteX5" fmla="*/ 345668 w 629920"/>
                <a:gd name="connsiteY5" fmla="*/ 267355 h 904240"/>
                <a:gd name="connsiteX6" fmla="*/ 629920 w 629920"/>
                <a:gd name="connsiteY6" fmla="*/ 0 h 904240"/>
                <a:gd name="connsiteX0" fmla="*/ 629920 w 629920"/>
                <a:gd name="connsiteY0" fmla="*/ 0 h 904240"/>
                <a:gd name="connsiteX1" fmla="*/ 629920 w 629920"/>
                <a:gd name="connsiteY1" fmla="*/ 589280 h 904240"/>
                <a:gd name="connsiteX2" fmla="*/ 314960 w 629920"/>
                <a:gd name="connsiteY2" fmla="*/ 904240 h 904240"/>
                <a:gd name="connsiteX3" fmla="*/ 0 w 629920"/>
                <a:gd name="connsiteY3" fmla="*/ 589280 h 904240"/>
                <a:gd name="connsiteX4" fmla="*/ 0 w 629920"/>
                <a:gd name="connsiteY4" fmla="*/ 0 h 904240"/>
                <a:gd name="connsiteX5" fmla="*/ 325196 w 629920"/>
                <a:gd name="connsiteY5" fmla="*/ 279256 h 904240"/>
                <a:gd name="connsiteX6" fmla="*/ 629920 w 629920"/>
                <a:gd name="connsiteY6" fmla="*/ 0 h 904240"/>
                <a:gd name="connsiteX0" fmla="*/ 629920 w 629920"/>
                <a:gd name="connsiteY0" fmla="*/ 0 h 911760"/>
                <a:gd name="connsiteX1" fmla="*/ 629920 w 629920"/>
                <a:gd name="connsiteY1" fmla="*/ 589280 h 911760"/>
                <a:gd name="connsiteX2" fmla="*/ 327897 w 629920"/>
                <a:gd name="connsiteY2" fmla="*/ 911760 h 911760"/>
                <a:gd name="connsiteX3" fmla="*/ 0 w 629920"/>
                <a:gd name="connsiteY3" fmla="*/ 589280 h 911760"/>
                <a:gd name="connsiteX4" fmla="*/ 0 w 629920"/>
                <a:gd name="connsiteY4" fmla="*/ 0 h 911760"/>
                <a:gd name="connsiteX5" fmla="*/ 325196 w 629920"/>
                <a:gd name="connsiteY5" fmla="*/ 279256 h 911760"/>
                <a:gd name="connsiteX6" fmla="*/ 629920 w 629920"/>
                <a:gd name="connsiteY6" fmla="*/ 0 h 911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11760">
                  <a:moveTo>
                    <a:pt x="629920" y="0"/>
                  </a:moveTo>
                  <a:lnTo>
                    <a:pt x="629920" y="589280"/>
                  </a:lnTo>
                  <a:lnTo>
                    <a:pt x="327897" y="911760"/>
                  </a:lnTo>
                  <a:lnTo>
                    <a:pt x="0" y="589280"/>
                  </a:lnTo>
                  <a:lnTo>
                    <a:pt x="0" y="0"/>
                  </a:lnTo>
                  <a:lnTo>
                    <a:pt x="325196" y="279256"/>
                  </a:lnTo>
                  <a:lnTo>
                    <a:pt x="629920" y="0"/>
                  </a:lnTo>
                  <a:close/>
                </a:path>
              </a:pathLst>
            </a:custGeom>
            <a:grpFill/>
            <a:ln w="12700">
              <a:solidFill>
                <a:schemeClr val="tx1"/>
              </a:solidFill>
            </a:ln>
          </p:spPr>
          <p:txBody>
            <a:bodyPr wrap="square" lIns="0" tIns="0" rIns="0" bIns="0" rtlCol="0"/>
            <a:lstStyle/>
            <a:p>
              <a:endParaRPr/>
            </a:p>
          </p:txBody>
        </p:sp>
      </p:grpSp>
      <p:sp>
        <p:nvSpPr>
          <p:cNvPr id="42" name="object 20">
            <a:extLst>
              <a:ext uri="{FF2B5EF4-FFF2-40B4-BE49-F238E27FC236}">
                <a16:creationId xmlns:a16="http://schemas.microsoft.com/office/drawing/2014/main" id="{7FCAD807-97D3-4A54-D387-8AC793096D87}"/>
              </a:ext>
            </a:extLst>
          </p:cNvPr>
          <p:cNvSpPr txBox="1"/>
          <p:nvPr/>
        </p:nvSpPr>
        <p:spPr>
          <a:xfrm>
            <a:off x="132158" y="4406532"/>
            <a:ext cx="460535" cy="103875"/>
          </a:xfrm>
          <a:prstGeom prst="rect">
            <a:avLst/>
          </a:prstGeom>
        </p:spPr>
        <p:txBody>
          <a:bodyPr vert="horz" wrap="square" lIns="0" tIns="11430" rIns="0" bIns="0" rtlCol="0">
            <a:spAutoFit/>
          </a:bodyPr>
          <a:lstStyle/>
          <a:p>
            <a:pPr marL="9525" algn="ctr">
              <a:spcBef>
                <a:spcPts val="90"/>
              </a:spcBef>
            </a:pPr>
            <a:r>
              <a:rPr lang="en-US" sz="600" b="1" spc="-15" dirty="0">
                <a:solidFill>
                  <a:srgbClr val="FFFFFF"/>
                </a:solidFill>
                <a:latin typeface="Montserrat" pitchFamily="2" charset="0"/>
                <a:cs typeface="Calibri"/>
              </a:rPr>
              <a:t>Notification</a:t>
            </a:r>
            <a:endParaRPr sz="600" dirty="0">
              <a:latin typeface="Montserrat" pitchFamily="2" charset="0"/>
              <a:cs typeface="Calibri"/>
            </a:endParaRPr>
          </a:p>
        </p:txBody>
      </p:sp>
      <p:sp>
        <p:nvSpPr>
          <p:cNvPr id="43" name="object 21">
            <a:extLst>
              <a:ext uri="{FF2B5EF4-FFF2-40B4-BE49-F238E27FC236}">
                <a16:creationId xmlns:a16="http://schemas.microsoft.com/office/drawing/2014/main" id="{18CDD37E-D714-74F6-2D48-4192A1C8F31D}"/>
              </a:ext>
            </a:extLst>
          </p:cNvPr>
          <p:cNvSpPr/>
          <p:nvPr/>
        </p:nvSpPr>
        <p:spPr>
          <a:xfrm>
            <a:off x="614529" y="4175775"/>
            <a:ext cx="8386118" cy="406438"/>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44" name="object 22">
            <a:extLst>
              <a:ext uri="{FF2B5EF4-FFF2-40B4-BE49-F238E27FC236}">
                <a16:creationId xmlns:a16="http://schemas.microsoft.com/office/drawing/2014/main" id="{0B8B8CE4-D65B-0781-34F4-95AC2A397803}"/>
              </a:ext>
            </a:extLst>
          </p:cNvPr>
          <p:cNvSpPr txBox="1"/>
          <p:nvPr/>
        </p:nvSpPr>
        <p:spPr>
          <a:xfrm>
            <a:off x="576025" y="4167023"/>
            <a:ext cx="8379395" cy="37895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Your Change Request will be reviewed by ADE CTE’s Assessment Program Specialist. You will receive a notification email when it’s approved</a:t>
            </a:r>
            <a:r>
              <a:rPr lang="en-US" sz="1200">
                <a:latin typeface="Arial" panose="020B0604020202020204" pitchFamily="34" charset="0"/>
                <a:cs typeface="Arial" panose="020B0604020202020204" pitchFamily="34" charset="0"/>
              </a:rPr>
              <a:t>/rejected</a:t>
            </a:r>
            <a:endParaRPr lang="en-US" sz="1200" dirty="0">
              <a:latin typeface="Arial" panose="020B0604020202020204" pitchFamily="34" charset="0"/>
              <a:cs typeface="Arial" panose="020B0604020202020204" pitchFamily="34" charset="0"/>
            </a:endParaRPr>
          </a:p>
        </p:txBody>
      </p:sp>
      <p:grpSp>
        <p:nvGrpSpPr>
          <p:cNvPr id="51" name="Group 50">
            <a:extLst>
              <a:ext uri="{FF2B5EF4-FFF2-40B4-BE49-F238E27FC236}">
                <a16:creationId xmlns:a16="http://schemas.microsoft.com/office/drawing/2014/main" id="{25FFF259-754B-6C49-8F40-D872E6C7477E}"/>
              </a:ext>
            </a:extLst>
          </p:cNvPr>
          <p:cNvGrpSpPr/>
          <p:nvPr/>
        </p:nvGrpSpPr>
        <p:grpSpPr>
          <a:xfrm>
            <a:off x="5192407" y="750012"/>
            <a:ext cx="3810746" cy="2242666"/>
            <a:chOff x="5192407" y="750012"/>
            <a:chExt cx="3810746" cy="2242666"/>
          </a:xfrm>
        </p:grpSpPr>
        <p:pic>
          <p:nvPicPr>
            <p:cNvPr id="2" name="Picture 1">
              <a:extLst>
                <a:ext uri="{FF2B5EF4-FFF2-40B4-BE49-F238E27FC236}">
                  <a16:creationId xmlns:a16="http://schemas.microsoft.com/office/drawing/2014/main" id="{A89B12F2-BF23-6546-EC5C-ADAD200903E5}"/>
                </a:ext>
              </a:extLst>
            </p:cNvPr>
            <p:cNvPicPr>
              <a:picLocks noChangeAspect="1"/>
            </p:cNvPicPr>
            <p:nvPr/>
          </p:nvPicPr>
          <p:blipFill>
            <a:blip r:embed="rId6"/>
            <a:stretch>
              <a:fillRect/>
            </a:stretch>
          </p:blipFill>
          <p:spPr>
            <a:xfrm>
              <a:off x="5192407" y="750012"/>
              <a:ext cx="3810746" cy="2242666"/>
            </a:xfrm>
            <a:prstGeom prst="rect">
              <a:avLst/>
            </a:prstGeom>
            <a:ln w="12700">
              <a:solidFill>
                <a:schemeClr val="tx1"/>
              </a:solidFill>
            </a:ln>
            <a:effectLst>
              <a:outerShdw blurRad="292100" dist="139700" dir="2700000" algn="ctr" rotWithShape="0">
                <a:schemeClr val="tx1">
                  <a:alpha val="65000"/>
                </a:schemeClr>
              </a:outerShdw>
            </a:effectLst>
          </p:spPr>
        </p:pic>
        <p:sp>
          <p:nvSpPr>
            <p:cNvPr id="46" name="Rectangle 45">
              <a:extLst>
                <a:ext uri="{FF2B5EF4-FFF2-40B4-BE49-F238E27FC236}">
                  <a16:creationId xmlns:a16="http://schemas.microsoft.com/office/drawing/2014/main" id="{4667CC83-44C3-3DD9-9442-AADCC222E6AC}"/>
                </a:ext>
              </a:extLst>
            </p:cNvPr>
            <p:cNvSpPr/>
            <p:nvPr/>
          </p:nvSpPr>
          <p:spPr>
            <a:xfrm>
              <a:off x="6521705" y="1902051"/>
              <a:ext cx="576075" cy="6989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8FD62FE3-E028-B3D6-F377-D74F2D4996E0}"/>
                </a:ext>
              </a:extLst>
            </p:cNvPr>
            <p:cNvSpPr txBox="1"/>
            <p:nvPr/>
          </p:nvSpPr>
          <p:spPr>
            <a:xfrm>
              <a:off x="6429991" y="1848511"/>
              <a:ext cx="685800" cy="176972"/>
            </a:xfrm>
            <a:prstGeom prst="rect">
              <a:avLst/>
            </a:prstGeom>
            <a:noFill/>
          </p:spPr>
          <p:txBody>
            <a:bodyPr wrap="square" rtlCol="0">
              <a:spAutoFit/>
            </a:bodyPr>
            <a:lstStyle/>
            <a:p>
              <a:r>
                <a:rPr lang="en-US" sz="550" dirty="0">
                  <a:latin typeface="Gill Sans MT" panose="020B0502020104020203" pitchFamily="34" charset="0"/>
                </a:rPr>
                <a:t> </a:t>
              </a:r>
              <a:r>
                <a:rPr lang="en-US" sz="550" dirty="0">
                  <a:solidFill>
                    <a:schemeClr val="tx1">
                      <a:lumMod val="65000"/>
                      <a:lumOff val="35000"/>
                    </a:schemeClr>
                  </a:solidFill>
                  <a:latin typeface="Gill Sans MT" panose="020B0502020104020203" pitchFamily="34" charset="0"/>
                </a:rPr>
                <a:t>Adams , Annie</a:t>
              </a:r>
            </a:p>
          </p:txBody>
        </p:sp>
        <p:sp>
          <p:nvSpPr>
            <p:cNvPr id="50" name="Rectangle 49">
              <a:extLst>
                <a:ext uri="{FF2B5EF4-FFF2-40B4-BE49-F238E27FC236}">
                  <a16:creationId xmlns:a16="http://schemas.microsoft.com/office/drawing/2014/main" id="{BCC39AD9-38EA-366C-6CA4-E2DD8A70E7AB}"/>
                </a:ext>
              </a:extLst>
            </p:cNvPr>
            <p:cNvSpPr/>
            <p:nvPr/>
          </p:nvSpPr>
          <p:spPr>
            <a:xfrm>
              <a:off x="6265396" y="1294492"/>
              <a:ext cx="304800" cy="62777"/>
            </a:xfrm>
            <a:prstGeom prst="rect">
              <a:avLst/>
            </a:prstGeom>
            <a:solidFill>
              <a:srgbClr val="DEDE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B07B1108-89E7-F911-9594-EF16770D48CE}"/>
                </a:ext>
              </a:extLst>
            </p:cNvPr>
            <p:cNvSpPr txBox="1"/>
            <p:nvPr/>
          </p:nvSpPr>
          <p:spPr>
            <a:xfrm>
              <a:off x="6200142" y="1243963"/>
              <a:ext cx="609600" cy="176972"/>
            </a:xfrm>
            <a:prstGeom prst="rect">
              <a:avLst/>
            </a:prstGeom>
            <a:noFill/>
          </p:spPr>
          <p:txBody>
            <a:bodyPr wrap="square">
              <a:spAutoFit/>
            </a:bodyPr>
            <a:lstStyle/>
            <a:p>
              <a:pPr algn="l"/>
              <a:r>
                <a:rPr lang="en-US" sz="550" dirty="0">
                  <a:solidFill>
                    <a:schemeClr val="tx1">
                      <a:lumMod val="50000"/>
                      <a:lumOff val="50000"/>
                    </a:schemeClr>
                  </a:solidFill>
                  <a:latin typeface="Gill Sans MT" panose="020B0502020104020203" pitchFamily="34" charset="0"/>
                  <a:ea typeface="Ebrima" panose="02000000000000000000" pitchFamily="2" charset="0"/>
                  <a:cs typeface="Ebrima" panose="02000000000000000000" pitchFamily="2" charset="0"/>
                </a:rPr>
                <a:t>12345678</a:t>
              </a:r>
            </a:p>
          </p:txBody>
        </p:sp>
      </p:grpSp>
    </p:spTree>
    <p:extLst>
      <p:ext uri="{BB962C8B-B14F-4D97-AF65-F5344CB8AC3E}">
        <p14:creationId xmlns:p14="http://schemas.microsoft.com/office/powerpoint/2010/main" val="342841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5">
            <a:extLst>
              <a:ext uri="{FF2B5EF4-FFF2-40B4-BE49-F238E27FC236}">
                <a16:creationId xmlns:a16="http://schemas.microsoft.com/office/drawing/2014/main" id="{FD7D84BF-447C-F4BD-F2BE-1C07D62D6FA6}"/>
              </a:ext>
            </a:extLst>
          </p:cNvPr>
          <p:cNvSpPr/>
          <p:nvPr/>
        </p:nvSpPr>
        <p:spPr>
          <a:xfrm>
            <a:off x="1143000" y="821898"/>
            <a:ext cx="662939" cy="741902"/>
          </a:xfrm>
          <a:custGeom>
            <a:avLst/>
            <a:gdLst>
              <a:gd name="connsiteX0" fmla="*/ 883920 w 883920"/>
              <a:gd name="connsiteY0" fmla="*/ 0 h 1152489"/>
              <a:gd name="connsiteX1" fmla="*/ 883920 w 883920"/>
              <a:gd name="connsiteY1" fmla="*/ 828040 h 1152489"/>
              <a:gd name="connsiteX2" fmla="*/ 441961 w 883920"/>
              <a:gd name="connsiteY2" fmla="*/ 1152489 h 1152489"/>
              <a:gd name="connsiteX3" fmla="*/ 0 w 883920"/>
              <a:gd name="connsiteY3" fmla="*/ 828040 h 1152489"/>
              <a:gd name="connsiteX4" fmla="*/ 0 w 883920"/>
              <a:gd name="connsiteY4" fmla="*/ 0 h 1152489"/>
              <a:gd name="connsiteX5" fmla="*/ 441960 w 883920"/>
              <a:gd name="connsiteY5" fmla="*/ 441959 h 1152489"/>
              <a:gd name="connsiteX6" fmla="*/ 883920 w 883920"/>
              <a:gd name="connsiteY6" fmla="*/ 0 h 1152489"/>
              <a:gd name="connsiteX0" fmla="*/ 883920 w 883920"/>
              <a:gd name="connsiteY0" fmla="*/ 0 h 1152489"/>
              <a:gd name="connsiteX1" fmla="*/ 883920 w 883920"/>
              <a:gd name="connsiteY1" fmla="*/ 828040 h 1152489"/>
              <a:gd name="connsiteX2" fmla="*/ 441961 w 883920"/>
              <a:gd name="connsiteY2" fmla="*/ 1152489 h 1152489"/>
              <a:gd name="connsiteX3" fmla="*/ 0 w 883920"/>
              <a:gd name="connsiteY3" fmla="*/ 828040 h 1152489"/>
              <a:gd name="connsiteX4" fmla="*/ 0 w 883920"/>
              <a:gd name="connsiteY4" fmla="*/ 0 h 1152489"/>
              <a:gd name="connsiteX5" fmla="*/ 451127 w 883920"/>
              <a:gd name="connsiteY5" fmla="*/ 324448 h 1152489"/>
              <a:gd name="connsiteX6" fmla="*/ 883920 w 883920"/>
              <a:gd name="connsiteY6" fmla="*/ 0 h 11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3920" h="1152489">
                <a:moveTo>
                  <a:pt x="883920" y="0"/>
                </a:moveTo>
                <a:lnTo>
                  <a:pt x="883920" y="828040"/>
                </a:lnTo>
                <a:lnTo>
                  <a:pt x="441961" y="1152489"/>
                </a:lnTo>
                <a:lnTo>
                  <a:pt x="0" y="828040"/>
                </a:lnTo>
                <a:lnTo>
                  <a:pt x="0" y="0"/>
                </a:lnTo>
                <a:lnTo>
                  <a:pt x="451127" y="324448"/>
                </a:lnTo>
                <a:lnTo>
                  <a:pt x="883920" y="0"/>
                </a:lnTo>
                <a:close/>
              </a:path>
            </a:pathLst>
          </a:custGeom>
          <a:solidFill>
            <a:srgbClr val="002D72"/>
          </a:solidFill>
          <a:ln w="12700">
            <a:solidFill>
              <a:schemeClr val="tx1"/>
            </a:solidFill>
          </a:ln>
        </p:spPr>
        <p:txBody>
          <a:bodyPr wrap="square" lIns="0" tIns="0" rIns="0" bIns="0" rtlCol="0"/>
          <a:lstStyle/>
          <a:p>
            <a:endParaRPr dirty="0"/>
          </a:p>
        </p:txBody>
      </p:sp>
      <p:sp>
        <p:nvSpPr>
          <p:cNvPr id="5" name="TextBox 4">
            <a:extLst>
              <a:ext uri="{FF2B5EF4-FFF2-40B4-BE49-F238E27FC236}">
                <a16:creationId xmlns:a16="http://schemas.microsoft.com/office/drawing/2014/main" id="{30D99D56-A6B6-AA48-5AC4-0EB1587FEE6C}"/>
              </a:ext>
            </a:extLst>
          </p:cNvPr>
          <p:cNvSpPr txBox="1"/>
          <p:nvPr/>
        </p:nvSpPr>
        <p:spPr>
          <a:xfrm>
            <a:off x="533400" y="57150"/>
            <a:ext cx="8182927"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How to Delete a Change Request</a:t>
            </a:r>
            <a:endParaRPr lang="en-US" sz="3200" b="1" dirty="0"/>
          </a:p>
        </p:txBody>
      </p:sp>
      <p:pic>
        <p:nvPicPr>
          <p:cNvPr id="6" name="Picture 5">
            <a:extLst>
              <a:ext uri="{FF2B5EF4-FFF2-40B4-BE49-F238E27FC236}">
                <a16:creationId xmlns:a16="http://schemas.microsoft.com/office/drawing/2014/main" id="{ED2404FD-F26B-5188-00A9-CC1C38F201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6" y="-1634867"/>
            <a:ext cx="38105" cy="4553585"/>
          </a:xfrm>
          <a:prstGeom prst="rect">
            <a:avLst/>
          </a:prstGeom>
        </p:spPr>
      </p:pic>
      <p:sp>
        <p:nvSpPr>
          <p:cNvPr id="7" name="Freeform: Shape 6">
            <a:extLst>
              <a:ext uri="{FF2B5EF4-FFF2-40B4-BE49-F238E27FC236}">
                <a16:creationId xmlns:a16="http://schemas.microsoft.com/office/drawing/2014/main" id="{82762FA5-43A1-C76F-0D32-6BE437B5801E}"/>
              </a:ext>
            </a:extLst>
          </p:cNvPr>
          <p:cNvSpPr/>
          <p:nvPr/>
        </p:nvSpPr>
        <p:spPr>
          <a:xfrm>
            <a:off x="1814412" y="810939"/>
            <a:ext cx="6172202" cy="540625"/>
          </a:xfrm>
          <a:custGeom>
            <a:avLst/>
            <a:gdLst>
              <a:gd name="connsiteX0" fmla="*/ 149797 w 898766"/>
              <a:gd name="connsiteY0" fmla="*/ 0 h 4304842"/>
              <a:gd name="connsiteX1" fmla="*/ 748969 w 898766"/>
              <a:gd name="connsiteY1" fmla="*/ 0 h 4304842"/>
              <a:gd name="connsiteX2" fmla="*/ 898766 w 898766"/>
              <a:gd name="connsiteY2" fmla="*/ 149797 h 4304842"/>
              <a:gd name="connsiteX3" fmla="*/ 898766 w 898766"/>
              <a:gd name="connsiteY3" fmla="*/ 4304842 h 4304842"/>
              <a:gd name="connsiteX4" fmla="*/ 898766 w 898766"/>
              <a:gd name="connsiteY4" fmla="*/ 4304842 h 4304842"/>
              <a:gd name="connsiteX5" fmla="*/ 0 w 898766"/>
              <a:gd name="connsiteY5" fmla="*/ 4304842 h 4304842"/>
              <a:gd name="connsiteX6" fmla="*/ 0 w 898766"/>
              <a:gd name="connsiteY6" fmla="*/ 4304842 h 4304842"/>
              <a:gd name="connsiteX7" fmla="*/ 0 w 898766"/>
              <a:gd name="connsiteY7" fmla="*/ 149797 h 4304842"/>
              <a:gd name="connsiteX8" fmla="*/ 149797 w 898766"/>
              <a:gd name="connsiteY8" fmla="*/ 0 h 430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8766" h="4304842">
                <a:moveTo>
                  <a:pt x="898766" y="717486"/>
                </a:moveTo>
                <a:lnTo>
                  <a:pt x="898766" y="3587356"/>
                </a:lnTo>
                <a:cubicBezTo>
                  <a:pt x="898766" y="3983614"/>
                  <a:pt x="884764" y="4304842"/>
                  <a:pt x="867491" y="4304842"/>
                </a:cubicBezTo>
                <a:lnTo>
                  <a:pt x="0" y="4304842"/>
                </a:lnTo>
                <a:lnTo>
                  <a:pt x="0" y="4304842"/>
                </a:lnTo>
                <a:lnTo>
                  <a:pt x="0" y="0"/>
                </a:lnTo>
                <a:lnTo>
                  <a:pt x="0" y="0"/>
                </a:lnTo>
                <a:lnTo>
                  <a:pt x="867491" y="0"/>
                </a:lnTo>
                <a:cubicBezTo>
                  <a:pt x="884764" y="0"/>
                  <a:pt x="898766" y="321228"/>
                  <a:pt x="898766" y="717486"/>
                </a:cubicBezTo>
                <a:close/>
              </a:path>
            </a:pathLst>
          </a:custGeom>
          <a:ln w="12700">
            <a:solidFill>
              <a:schemeClr val="tx1"/>
            </a:solidFill>
          </a:ln>
          <a:effectLst>
            <a:outerShdw blurRad="292100" dist="139700" dir="2700000" algn="ctr" rotWithShape="0">
              <a:schemeClr val="bg1">
                <a:alpha val="65000"/>
              </a:schemeClr>
            </a:outerShdw>
          </a:effectLst>
        </p:spPr>
        <p:style>
          <a:lnRef idx="2">
            <a:scrgbClr r="0" g="0" b="0"/>
          </a:lnRef>
          <a:fillRef idx="1">
            <a:schemeClr val="lt1">
              <a:alpha val="90000"/>
              <a:hueOff val="0"/>
              <a:satOff val="0"/>
              <a:lumOff val="0"/>
              <a:alphaOff val="0"/>
            </a:schemeClr>
          </a:fillRef>
          <a:effectRef idx="0">
            <a:scrgbClr r="0" g="0" b="0"/>
          </a:effectRef>
          <a:fontRef idx="minor">
            <a:schemeClr val="dk1">
              <a:hueOff val="0"/>
              <a:satOff val="0"/>
              <a:lumOff val="0"/>
              <a:alphaOff val="0"/>
            </a:schemeClr>
          </a:fontRef>
        </p:style>
        <p:txBody>
          <a:bodyPr spcFirstLastPara="0" vert="horz" wrap="square" lIns="85344" tIns="51494" rIns="51494" bIns="51495" numCol="1" spcCol="1270" anchor="ctr" anchorCtr="0">
            <a:noAutofit/>
          </a:bodyPr>
          <a:lstStyle/>
          <a:p>
            <a:pPr lvl="1" algn="l" defTabSz="533400">
              <a:lnSpc>
                <a:spcPct val="90000"/>
              </a:lnSpc>
              <a:spcBef>
                <a:spcPct val="0"/>
              </a:spcBef>
              <a:spcAft>
                <a:spcPct val="15000"/>
              </a:spcAft>
            </a:pPr>
            <a:r>
              <a:rPr lang="en-US" sz="1200" dirty="0">
                <a:latin typeface="Arial" panose="020B0604020202020204" pitchFamily="34" charset="0"/>
                <a:cs typeface="Arial" panose="020B0604020202020204" pitchFamily="34" charset="0"/>
              </a:rPr>
              <a:t>On</a:t>
            </a:r>
            <a:r>
              <a:rPr lang="en-US" sz="1200" spc="49"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a:t>
            </a:r>
            <a:r>
              <a:rPr lang="en-US" sz="1200" spc="19"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grid</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under</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your</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Change Request</a:t>
            </a:r>
            <a:r>
              <a:rPr lang="en-US" sz="1200" spc="-9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tab,</a:t>
            </a:r>
            <a:r>
              <a:rPr lang="en-US" sz="1200" spc="-56"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find</a:t>
            </a:r>
            <a:r>
              <a:rPr lang="en-US" sz="1200" spc="-2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student</a:t>
            </a:r>
            <a:r>
              <a:rPr lang="en-US" sz="1200" spc="-3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row of the pending request</a:t>
            </a:r>
            <a:endParaRPr lang="en-US" sz="1200" kern="1200" dirty="0">
              <a:latin typeface="Arial" panose="020B0604020202020204" pitchFamily="34" charset="0"/>
              <a:cs typeface="Arial" panose="020B0604020202020204" pitchFamily="34" charset="0"/>
            </a:endParaRPr>
          </a:p>
        </p:txBody>
      </p:sp>
      <p:sp>
        <p:nvSpPr>
          <p:cNvPr id="8" name="object 8">
            <a:extLst>
              <a:ext uri="{FF2B5EF4-FFF2-40B4-BE49-F238E27FC236}">
                <a16:creationId xmlns:a16="http://schemas.microsoft.com/office/drawing/2014/main" id="{9B4313B2-F3F6-B61A-C673-981871CC09FD}"/>
              </a:ext>
            </a:extLst>
          </p:cNvPr>
          <p:cNvSpPr txBox="1"/>
          <p:nvPr/>
        </p:nvSpPr>
        <p:spPr>
          <a:xfrm>
            <a:off x="1357214" y="1147299"/>
            <a:ext cx="323471" cy="131767"/>
          </a:xfrm>
          <a:prstGeom prst="rect">
            <a:avLst/>
          </a:prstGeom>
        </p:spPr>
        <p:txBody>
          <a:bodyPr vert="horz" wrap="square" lIns="0" tIns="8573" rIns="0" bIns="0" rtlCol="0">
            <a:spAutoFit/>
          </a:bodyPr>
          <a:lstStyle/>
          <a:p>
            <a:pPr marL="9525">
              <a:spcBef>
                <a:spcPts val="68"/>
              </a:spcBef>
            </a:pPr>
            <a:r>
              <a:rPr sz="800" b="1" spc="-15" dirty="0">
                <a:solidFill>
                  <a:srgbClr val="FFFFFF"/>
                </a:solidFill>
                <a:latin typeface="Montserrat" pitchFamily="2" charset="0"/>
                <a:cs typeface="Calibri"/>
              </a:rPr>
              <a:t>F</a:t>
            </a:r>
            <a:r>
              <a:rPr lang="en-US" sz="800" b="1" spc="-15" dirty="0">
                <a:solidFill>
                  <a:srgbClr val="FFFFFF"/>
                </a:solidFill>
                <a:latin typeface="Montserrat" pitchFamily="2" charset="0"/>
                <a:cs typeface="Calibri"/>
              </a:rPr>
              <a:t>ind</a:t>
            </a:r>
            <a:endParaRPr sz="800" dirty="0">
              <a:latin typeface="Montserrat" pitchFamily="2" charset="0"/>
              <a:cs typeface="Calibri"/>
            </a:endParaRPr>
          </a:p>
        </p:txBody>
      </p:sp>
      <p:sp>
        <p:nvSpPr>
          <p:cNvPr id="9" name="object 12">
            <a:extLst>
              <a:ext uri="{FF2B5EF4-FFF2-40B4-BE49-F238E27FC236}">
                <a16:creationId xmlns:a16="http://schemas.microsoft.com/office/drawing/2014/main" id="{C4B5F3AC-6A54-D89A-9C75-B71ED55A4337}"/>
              </a:ext>
            </a:extLst>
          </p:cNvPr>
          <p:cNvSpPr/>
          <p:nvPr/>
        </p:nvSpPr>
        <p:spPr>
          <a:xfrm>
            <a:off x="1142168" y="1456943"/>
            <a:ext cx="672242" cy="580975"/>
          </a:xfrm>
          <a:custGeom>
            <a:avLst/>
            <a:gdLst/>
            <a:ahLst/>
            <a:cxnLst/>
            <a:rect l="l" t="t" r="r" b="b"/>
            <a:pathLst>
              <a:path w="883920" h="1270000">
                <a:moveTo>
                  <a:pt x="883920" y="0"/>
                </a:moveTo>
                <a:lnTo>
                  <a:pt x="441960" y="441959"/>
                </a:lnTo>
                <a:lnTo>
                  <a:pt x="0" y="0"/>
                </a:lnTo>
                <a:lnTo>
                  <a:pt x="0" y="828040"/>
                </a:lnTo>
                <a:lnTo>
                  <a:pt x="441960" y="1270000"/>
                </a:lnTo>
                <a:lnTo>
                  <a:pt x="883920" y="828040"/>
                </a:lnTo>
                <a:lnTo>
                  <a:pt x="883920" y="0"/>
                </a:lnTo>
                <a:close/>
              </a:path>
            </a:pathLst>
          </a:custGeom>
          <a:solidFill>
            <a:srgbClr val="910048"/>
          </a:solidFill>
          <a:ln w="12700">
            <a:solidFill>
              <a:schemeClr val="tx1"/>
            </a:solidFill>
          </a:ln>
        </p:spPr>
        <p:txBody>
          <a:bodyPr wrap="square" lIns="0" tIns="0" rIns="0" bIns="0" rtlCol="0"/>
          <a:lstStyle/>
          <a:p>
            <a:endParaRPr/>
          </a:p>
        </p:txBody>
      </p:sp>
      <p:sp>
        <p:nvSpPr>
          <p:cNvPr id="10" name="object 14">
            <a:extLst>
              <a:ext uri="{FF2B5EF4-FFF2-40B4-BE49-F238E27FC236}">
                <a16:creationId xmlns:a16="http://schemas.microsoft.com/office/drawing/2014/main" id="{EC4686B8-860D-0873-8EE6-15D33AC107EC}"/>
              </a:ext>
            </a:extLst>
          </p:cNvPr>
          <p:cNvSpPr txBox="1"/>
          <p:nvPr/>
        </p:nvSpPr>
        <p:spPr>
          <a:xfrm>
            <a:off x="1292239" y="1724378"/>
            <a:ext cx="369166" cy="131767"/>
          </a:xfrm>
          <a:prstGeom prst="rect">
            <a:avLst/>
          </a:prstGeom>
        </p:spPr>
        <p:txBody>
          <a:bodyPr vert="horz" wrap="square" lIns="0" tIns="8573" rIns="0" bIns="0" rtlCol="0">
            <a:spAutoFit/>
          </a:bodyPr>
          <a:lstStyle/>
          <a:p>
            <a:pPr marL="9525" algn="ctr">
              <a:spcBef>
                <a:spcPts val="68"/>
              </a:spcBef>
            </a:pPr>
            <a:r>
              <a:rPr lang="en-US" sz="800" b="1" spc="-8" dirty="0">
                <a:solidFill>
                  <a:srgbClr val="FFFFFF"/>
                </a:solidFill>
                <a:latin typeface="Montserrat" pitchFamily="2" charset="0"/>
                <a:cs typeface="Calibri"/>
              </a:rPr>
              <a:t>Delete</a:t>
            </a:r>
            <a:endParaRPr sz="800" dirty="0">
              <a:latin typeface="Montserrat" pitchFamily="2" charset="0"/>
              <a:cs typeface="Calibri"/>
            </a:endParaRPr>
          </a:p>
        </p:txBody>
      </p:sp>
      <p:sp>
        <p:nvSpPr>
          <p:cNvPr id="12" name="object 16">
            <a:extLst>
              <a:ext uri="{FF2B5EF4-FFF2-40B4-BE49-F238E27FC236}">
                <a16:creationId xmlns:a16="http://schemas.microsoft.com/office/drawing/2014/main" id="{C4A6C432-B1F1-B146-1A40-B8D67509D8E6}"/>
              </a:ext>
            </a:extLst>
          </p:cNvPr>
          <p:cNvSpPr txBox="1"/>
          <p:nvPr/>
        </p:nvSpPr>
        <p:spPr>
          <a:xfrm>
            <a:off x="1885464" y="1532628"/>
            <a:ext cx="2900749" cy="194284"/>
          </a:xfrm>
          <a:prstGeom prst="rect">
            <a:avLst/>
          </a:prstGeom>
        </p:spPr>
        <p:txBody>
          <a:bodyPr vert="horz" wrap="square" lIns="0" tIns="9525" rIns="0" bIns="0" rtlCol="0">
            <a:spAutoFit/>
          </a:bodyPr>
          <a:lstStyle/>
          <a:p>
            <a:pPr marL="9525">
              <a:spcBef>
                <a:spcPts val="75"/>
              </a:spcBef>
            </a:pPr>
            <a:r>
              <a:rPr sz="1200" dirty="0">
                <a:latin typeface="Arial" panose="020B0604020202020204" pitchFamily="34" charset="0"/>
                <a:cs typeface="Arial" panose="020B0604020202020204" pitchFamily="34" charset="0"/>
              </a:rPr>
              <a:t>Click</a:t>
            </a:r>
            <a:r>
              <a:rPr sz="1200" spc="-1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“Delete</a:t>
            </a:r>
            <a:r>
              <a:rPr sz="1200" spc="-8" dirty="0">
                <a:latin typeface="Arial" panose="020B0604020202020204" pitchFamily="34" charset="0"/>
                <a:cs typeface="Arial" panose="020B0604020202020204" pitchFamily="34" charset="0"/>
              </a:rPr>
              <a:t>”</a:t>
            </a:r>
            <a:r>
              <a:rPr sz="1200" spc="-34" dirty="0">
                <a:latin typeface="Arial" panose="020B0604020202020204" pitchFamily="34" charset="0"/>
                <a:cs typeface="Arial" panose="020B0604020202020204" pitchFamily="34" charset="0"/>
              </a:rPr>
              <a:t> </a:t>
            </a:r>
            <a:r>
              <a:rPr sz="1200" spc="-15" dirty="0">
                <a:latin typeface="Arial" panose="020B0604020202020204" pitchFamily="34" charset="0"/>
                <a:cs typeface="Arial" panose="020B0604020202020204" pitchFamily="34" charset="0"/>
              </a:rPr>
              <a:t>link</a:t>
            </a:r>
            <a:r>
              <a:rPr lang="en-US" sz="1200" spc="-15" dirty="0">
                <a:latin typeface="Arial" panose="020B0604020202020204" pitchFamily="34" charset="0"/>
                <a:cs typeface="Arial" panose="020B0604020202020204" pitchFamily="34" charset="0"/>
              </a:rPr>
              <a:t> at beginning of row</a:t>
            </a:r>
            <a:endParaRPr sz="1200" dirty="0">
              <a:latin typeface="Arial" panose="020B0604020202020204" pitchFamily="34" charset="0"/>
              <a:cs typeface="Arial" panose="020B0604020202020204" pitchFamily="34" charset="0"/>
            </a:endParaRPr>
          </a:p>
        </p:txBody>
      </p:sp>
      <p:sp>
        <p:nvSpPr>
          <p:cNvPr id="13" name="object 18">
            <a:extLst>
              <a:ext uri="{FF2B5EF4-FFF2-40B4-BE49-F238E27FC236}">
                <a16:creationId xmlns:a16="http://schemas.microsoft.com/office/drawing/2014/main" id="{089E6474-F635-F5A0-3709-3B245E841861}"/>
              </a:ext>
            </a:extLst>
          </p:cNvPr>
          <p:cNvSpPr/>
          <p:nvPr/>
        </p:nvSpPr>
        <p:spPr>
          <a:xfrm>
            <a:off x="1151471" y="3226801"/>
            <a:ext cx="662939" cy="820278"/>
          </a:xfrm>
          <a:custGeom>
            <a:avLst/>
            <a:gdLst>
              <a:gd name="connsiteX0" fmla="*/ 883920 w 883920"/>
              <a:gd name="connsiteY0" fmla="*/ 0 h 1259840"/>
              <a:gd name="connsiteX1" fmla="*/ 441961 w 883920"/>
              <a:gd name="connsiteY1" fmla="*/ 314339 h 1259840"/>
              <a:gd name="connsiteX2" fmla="*/ 0 w 883920"/>
              <a:gd name="connsiteY2" fmla="*/ 0 h 1259840"/>
              <a:gd name="connsiteX3" fmla="*/ 0 w 883920"/>
              <a:gd name="connsiteY3" fmla="*/ 817880 h 1259840"/>
              <a:gd name="connsiteX4" fmla="*/ 441960 w 883920"/>
              <a:gd name="connsiteY4" fmla="*/ 1259840 h 1259840"/>
              <a:gd name="connsiteX5" fmla="*/ 883920 w 883920"/>
              <a:gd name="connsiteY5" fmla="*/ 817880 h 1259840"/>
              <a:gd name="connsiteX6" fmla="*/ 883920 w 883920"/>
              <a:gd name="connsiteY6" fmla="*/ 0 h 1259840"/>
              <a:gd name="connsiteX0" fmla="*/ 883920 w 883920"/>
              <a:gd name="connsiteY0" fmla="*/ 0 h 1095760"/>
              <a:gd name="connsiteX1" fmla="*/ 441961 w 883920"/>
              <a:gd name="connsiteY1" fmla="*/ 314339 h 1095760"/>
              <a:gd name="connsiteX2" fmla="*/ 0 w 883920"/>
              <a:gd name="connsiteY2" fmla="*/ 0 h 1095760"/>
              <a:gd name="connsiteX3" fmla="*/ 0 w 883920"/>
              <a:gd name="connsiteY3" fmla="*/ 817880 h 1095760"/>
              <a:gd name="connsiteX4" fmla="*/ 441961 w 883920"/>
              <a:gd name="connsiteY4" fmla="*/ 1095760 h 1095760"/>
              <a:gd name="connsiteX5" fmla="*/ 883920 w 883920"/>
              <a:gd name="connsiteY5" fmla="*/ 817880 h 1095760"/>
              <a:gd name="connsiteX6" fmla="*/ 883920 w 883920"/>
              <a:gd name="connsiteY6" fmla="*/ 0 h 109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3920" h="1095760">
                <a:moveTo>
                  <a:pt x="883920" y="0"/>
                </a:moveTo>
                <a:lnTo>
                  <a:pt x="441961" y="314339"/>
                </a:lnTo>
                <a:lnTo>
                  <a:pt x="0" y="0"/>
                </a:lnTo>
                <a:lnTo>
                  <a:pt x="0" y="817880"/>
                </a:lnTo>
                <a:lnTo>
                  <a:pt x="441961" y="1095760"/>
                </a:lnTo>
                <a:lnTo>
                  <a:pt x="883920" y="817880"/>
                </a:lnTo>
                <a:lnTo>
                  <a:pt x="883920" y="0"/>
                </a:lnTo>
                <a:close/>
              </a:path>
            </a:pathLst>
          </a:custGeom>
          <a:solidFill>
            <a:srgbClr val="CB6015"/>
          </a:solidFill>
          <a:ln w="12700">
            <a:solidFill>
              <a:schemeClr val="tx1"/>
            </a:solidFill>
          </a:ln>
        </p:spPr>
        <p:txBody>
          <a:bodyPr wrap="square" lIns="0" tIns="0" rIns="0" bIns="0" rtlCol="0"/>
          <a:lstStyle/>
          <a:p>
            <a:endParaRPr dirty="0"/>
          </a:p>
        </p:txBody>
      </p:sp>
      <p:sp>
        <p:nvSpPr>
          <p:cNvPr id="14" name="object 20">
            <a:extLst>
              <a:ext uri="{FF2B5EF4-FFF2-40B4-BE49-F238E27FC236}">
                <a16:creationId xmlns:a16="http://schemas.microsoft.com/office/drawing/2014/main" id="{0E34D198-E39C-363C-1714-7F8A91DD327F}"/>
              </a:ext>
            </a:extLst>
          </p:cNvPr>
          <p:cNvSpPr txBox="1"/>
          <p:nvPr/>
        </p:nvSpPr>
        <p:spPr>
          <a:xfrm>
            <a:off x="1332587" y="3589565"/>
            <a:ext cx="317658" cy="131767"/>
          </a:xfrm>
          <a:prstGeom prst="rect">
            <a:avLst/>
          </a:prstGeom>
        </p:spPr>
        <p:txBody>
          <a:bodyPr vert="horz" wrap="square" lIns="0" tIns="8573" rIns="0" bIns="0" rtlCol="0">
            <a:spAutoFit/>
          </a:bodyPr>
          <a:lstStyle/>
          <a:p>
            <a:pPr marL="9525">
              <a:spcBef>
                <a:spcPts val="68"/>
              </a:spcBef>
            </a:pPr>
            <a:r>
              <a:rPr lang="en-US" sz="800" b="1" spc="-8" dirty="0">
                <a:solidFill>
                  <a:srgbClr val="FFFFFF"/>
                </a:solidFill>
                <a:latin typeface="Montserrat" pitchFamily="2" charset="0"/>
                <a:cs typeface="Calibri"/>
              </a:rPr>
              <a:t>Click</a:t>
            </a:r>
            <a:endParaRPr lang="en-US" sz="800" dirty="0">
              <a:latin typeface="Montserrat" pitchFamily="2" charset="0"/>
              <a:cs typeface="Calibri"/>
            </a:endParaRPr>
          </a:p>
        </p:txBody>
      </p:sp>
      <p:sp>
        <p:nvSpPr>
          <p:cNvPr id="15" name="object 21">
            <a:extLst>
              <a:ext uri="{FF2B5EF4-FFF2-40B4-BE49-F238E27FC236}">
                <a16:creationId xmlns:a16="http://schemas.microsoft.com/office/drawing/2014/main" id="{50F8C6AF-7123-5DBA-EBF2-440CC23B3F3E}"/>
              </a:ext>
            </a:extLst>
          </p:cNvPr>
          <p:cNvSpPr/>
          <p:nvPr/>
        </p:nvSpPr>
        <p:spPr>
          <a:xfrm>
            <a:off x="1814412" y="3226801"/>
            <a:ext cx="3443388" cy="617220"/>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16" name="object 22">
            <a:extLst>
              <a:ext uri="{FF2B5EF4-FFF2-40B4-BE49-F238E27FC236}">
                <a16:creationId xmlns:a16="http://schemas.microsoft.com/office/drawing/2014/main" id="{9424F023-0045-F44E-A434-E66C9B73D45D}"/>
              </a:ext>
            </a:extLst>
          </p:cNvPr>
          <p:cNvSpPr txBox="1"/>
          <p:nvPr/>
        </p:nvSpPr>
        <p:spPr>
          <a:xfrm>
            <a:off x="1876365" y="3270541"/>
            <a:ext cx="3448536" cy="528030"/>
          </a:xfrm>
          <a:prstGeom prst="rect">
            <a:avLst/>
          </a:prstGeom>
        </p:spPr>
        <p:txBody>
          <a:bodyPr vert="horz" wrap="square" lIns="0" tIns="27623" rIns="0" bIns="0" rtlCol="0">
            <a:spAutoFit/>
          </a:bodyPr>
          <a:lstStyle/>
          <a:p>
            <a:pPr marL="9525" marR="3810" algn="l">
              <a:lnSpc>
                <a:spcPts val="1320"/>
              </a:lnSpc>
              <a:spcBef>
                <a:spcPts val="217"/>
              </a:spcBef>
            </a:pPr>
            <a:r>
              <a:rPr sz="1200" dirty="0">
                <a:latin typeface="Arial" panose="020B0604020202020204" pitchFamily="34" charset="0"/>
                <a:cs typeface="Arial" panose="020B0604020202020204" pitchFamily="34" charset="0"/>
              </a:rPr>
              <a:t>Pop-up</a:t>
            </a:r>
            <a:r>
              <a:rPr sz="1200" spc="-2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window</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will</a:t>
            </a:r>
            <a:r>
              <a:rPr sz="1200" spc="-3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appear;</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click</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19"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red</a:t>
            </a:r>
            <a:r>
              <a:rPr sz="1200" spc="-26"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“Yes”</a:t>
            </a:r>
            <a:r>
              <a:rPr sz="1200" spc="6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button</a:t>
            </a:r>
            <a:r>
              <a:rPr sz="1200" spc="-2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under</a:t>
            </a:r>
            <a:r>
              <a:rPr sz="1200" spc="-56"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Delete </a:t>
            </a:r>
            <a:r>
              <a:rPr sz="1200" dirty="0">
                <a:latin typeface="Arial" panose="020B0604020202020204" pitchFamily="34" charset="0"/>
                <a:cs typeface="Arial" panose="020B0604020202020204" pitchFamily="34" charset="0"/>
              </a:rPr>
              <a:t>Confirmation;</a:t>
            </a:r>
            <a:r>
              <a:rPr sz="1200" spc="-94"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click</a:t>
            </a:r>
            <a:r>
              <a:rPr sz="1200" spc="-1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green</a:t>
            </a:r>
            <a:r>
              <a:rPr sz="1200" spc="3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“OK”</a:t>
            </a:r>
            <a:r>
              <a:rPr sz="1200" spc="105"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under</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Information</a:t>
            </a:r>
            <a:r>
              <a:rPr sz="1200" spc="-105"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Message</a:t>
            </a:r>
            <a:endParaRPr sz="1200" dirty="0">
              <a:latin typeface="Arial" panose="020B0604020202020204" pitchFamily="34" charset="0"/>
              <a:cs typeface="Arial" panose="020B0604020202020204" pitchFamily="34" charset="0"/>
            </a:endParaRPr>
          </a:p>
        </p:txBody>
      </p:sp>
      <p:grpSp>
        <p:nvGrpSpPr>
          <p:cNvPr id="17" name="object 23">
            <a:extLst>
              <a:ext uri="{FF2B5EF4-FFF2-40B4-BE49-F238E27FC236}">
                <a16:creationId xmlns:a16="http://schemas.microsoft.com/office/drawing/2014/main" id="{CA62C47A-EDE1-F89C-1248-B37DD06C7C5E}"/>
              </a:ext>
            </a:extLst>
          </p:cNvPr>
          <p:cNvGrpSpPr/>
          <p:nvPr/>
        </p:nvGrpSpPr>
        <p:grpSpPr>
          <a:xfrm>
            <a:off x="1146709" y="3944899"/>
            <a:ext cx="672464" cy="584775"/>
            <a:chOff x="5027929" y="3930650"/>
            <a:chExt cx="896619" cy="1282700"/>
          </a:xfrm>
          <a:solidFill>
            <a:srgbClr val="002D72"/>
          </a:solidFill>
        </p:grpSpPr>
        <p:sp>
          <p:nvSpPr>
            <p:cNvPr id="18" name="object 24">
              <a:extLst>
                <a:ext uri="{FF2B5EF4-FFF2-40B4-BE49-F238E27FC236}">
                  <a16:creationId xmlns:a16="http://schemas.microsoft.com/office/drawing/2014/main" id="{FE3A29CC-1989-3EB2-2983-F37906E17755}"/>
                </a:ext>
              </a:extLst>
            </p:cNvPr>
            <p:cNvSpPr/>
            <p:nvPr/>
          </p:nvSpPr>
          <p:spPr>
            <a:xfrm>
              <a:off x="5034279" y="3937000"/>
              <a:ext cx="883919" cy="1270000"/>
            </a:xfrm>
            <a:custGeom>
              <a:avLst/>
              <a:gdLst/>
              <a:ahLst/>
              <a:cxnLst/>
              <a:rect l="l" t="t" r="r" b="b"/>
              <a:pathLst>
                <a:path w="883920" h="1270000">
                  <a:moveTo>
                    <a:pt x="883920" y="0"/>
                  </a:moveTo>
                  <a:lnTo>
                    <a:pt x="441960" y="441959"/>
                  </a:lnTo>
                  <a:lnTo>
                    <a:pt x="0" y="0"/>
                  </a:lnTo>
                  <a:lnTo>
                    <a:pt x="0" y="828040"/>
                  </a:lnTo>
                  <a:lnTo>
                    <a:pt x="441960" y="1270000"/>
                  </a:lnTo>
                  <a:lnTo>
                    <a:pt x="883920" y="828040"/>
                  </a:lnTo>
                  <a:lnTo>
                    <a:pt x="883920" y="0"/>
                  </a:lnTo>
                  <a:close/>
                </a:path>
              </a:pathLst>
            </a:custGeom>
            <a:grpFill/>
            <a:ln w="12700">
              <a:solidFill>
                <a:schemeClr val="tx1"/>
              </a:solidFill>
            </a:ln>
          </p:spPr>
          <p:txBody>
            <a:bodyPr wrap="square" lIns="0" tIns="0" rIns="0" bIns="0" rtlCol="0"/>
            <a:lstStyle/>
            <a:p>
              <a:endParaRPr/>
            </a:p>
          </p:txBody>
        </p:sp>
        <p:sp>
          <p:nvSpPr>
            <p:cNvPr id="19" name="object 25">
              <a:extLst>
                <a:ext uri="{FF2B5EF4-FFF2-40B4-BE49-F238E27FC236}">
                  <a16:creationId xmlns:a16="http://schemas.microsoft.com/office/drawing/2014/main" id="{46AE3898-D734-959D-4440-4AC9C4F89CF3}"/>
                </a:ext>
              </a:extLst>
            </p:cNvPr>
            <p:cNvSpPr/>
            <p:nvPr/>
          </p:nvSpPr>
          <p:spPr>
            <a:xfrm>
              <a:off x="5034279" y="3937000"/>
              <a:ext cx="883919" cy="1270000"/>
            </a:xfrm>
            <a:custGeom>
              <a:avLst/>
              <a:gdLst/>
              <a:ahLst/>
              <a:cxnLst/>
              <a:rect l="l" t="t" r="r" b="b"/>
              <a:pathLst>
                <a:path w="883920" h="1270000">
                  <a:moveTo>
                    <a:pt x="883920" y="0"/>
                  </a:moveTo>
                  <a:lnTo>
                    <a:pt x="883920" y="828040"/>
                  </a:lnTo>
                  <a:lnTo>
                    <a:pt x="441960" y="1270000"/>
                  </a:lnTo>
                  <a:lnTo>
                    <a:pt x="0" y="828040"/>
                  </a:lnTo>
                  <a:lnTo>
                    <a:pt x="0" y="0"/>
                  </a:lnTo>
                  <a:lnTo>
                    <a:pt x="441960" y="441959"/>
                  </a:lnTo>
                  <a:lnTo>
                    <a:pt x="883920" y="0"/>
                  </a:lnTo>
                  <a:close/>
                </a:path>
              </a:pathLst>
            </a:custGeom>
            <a:grpFill/>
            <a:ln w="12700">
              <a:solidFill>
                <a:schemeClr val="tx1"/>
              </a:solidFill>
            </a:ln>
          </p:spPr>
          <p:txBody>
            <a:bodyPr wrap="square" lIns="0" tIns="0" rIns="0" bIns="0" rtlCol="0"/>
            <a:lstStyle/>
            <a:p>
              <a:endParaRPr/>
            </a:p>
          </p:txBody>
        </p:sp>
      </p:grpSp>
      <p:sp>
        <p:nvSpPr>
          <p:cNvPr id="20" name="object 26">
            <a:extLst>
              <a:ext uri="{FF2B5EF4-FFF2-40B4-BE49-F238E27FC236}">
                <a16:creationId xmlns:a16="http://schemas.microsoft.com/office/drawing/2014/main" id="{8DD2CAF7-5B72-7EB3-510F-DC94DEC26E5C}"/>
              </a:ext>
            </a:extLst>
          </p:cNvPr>
          <p:cNvSpPr txBox="1"/>
          <p:nvPr/>
        </p:nvSpPr>
        <p:spPr>
          <a:xfrm>
            <a:off x="1240597" y="4156115"/>
            <a:ext cx="484686" cy="253916"/>
          </a:xfrm>
          <a:prstGeom prst="rect">
            <a:avLst/>
          </a:prstGeom>
        </p:spPr>
        <p:txBody>
          <a:bodyPr vert="horz" wrap="square" lIns="0" tIns="22860" rIns="0" bIns="0" rtlCol="0">
            <a:spAutoFit/>
          </a:bodyPr>
          <a:lstStyle/>
          <a:p>
            <a:pPr marL="77629" marR="3810" indent="-68580" algn="ctr">
              <a:lnSpc>
                <a:spcPts val="840"/>
              </a:lnSpc>
              <a:spcBef>
                <a:spcPts val="180"/>
              </a:spcBef>
            </a:pPr>
            <a:r>
              <a:rPr lang="en-US" sz="800" b="1" spc="-15" dirty="0">
                <a:solidFill>
                  <a:srgbClr val="FFFFFF"/>
                </a:solidFill>
                <a:latin typeface="Montserrat" pitchFamily="2" charset="0"/>
                <a:cs typeface="Calibri"/>
              </a:rPr>
              <a:t>Return</a:t>
            </a:r>
            <a:r>
              <a:rPr lang="en-US" sz="800" b="1" spc="-38" dirty="0">
                <a:solidFill>
                  <a:srgbClr val="FFFFFF"/>
                </a:solidFill>
                <a:latin typeface="Montserrat" pitchFamily="2" charset="0"/>
                <a:cs typeface="Calibri"/>
              </a:rPr>
              <a:t>/</a:t>
            </a:r>
            <a:endParaRPr lang="en-US" sz="800" b="1" spc="-8" dirty="0">
              <a:solidFill>
                <a:srgbClr val="FFFFFF"/>
              </a:solidFill>
              <a:latin typeface="Montserrat" pitchFamily="2" charset="0"/>
              <a:cs typeface="Calibri"/>
            </a:endParaRPr>
          </a:p>
          <a:p>
            <a:pPr marL="77629" marR="3810" indent="-68580" algn="ctr">
              <a:lnSpc>
                <a:spcPts val="840"/>
              </a:lnSpc>
              <a:spcBef>
                <a:spcPts val="180"/>
              </a:spcBef>
            </a:pPr>
            <a:r>
              <a:rPr lang="en-US" sz="800" b="1" spc="-8" dirty="0">
                <a:solidFill>
                  <a:srgbClr val="FFFFFF"/>
                </a:solidFill>
                <a:latin typeface="Montserrat" pitchFamily="2" charset="0"/>
                <a:cs typeface="Calibri"/>
              </a:rPr>
              <a:t>Check</a:t>
            </a:r>
            <a:endParaRPr lang="en-US" sz="800" dirty="0">
              <a:latin typeface="Montserrat" pitchFamily="2" charset="0"/>
              <a:cs typeface="Calibri"/>
            </a:endParaRPr>
          </a:p>
        </p:txBody>
      </p:sp>
      <p:sp>
        <p:nvSpPr>
          <p:cNvPr id="21" name="object 27">
            <a:extLst>
              <a:ext uri="{FF2B5EF4-FFF2-40B4-BE49-F238E27FC236}">
                <a16:creationId xmlns:a16="http://schemas.microsoft.com/office/drawing/2014/main" id="{E548C895-ABD2-B4AD-AFF4-BF73527A815F}"/>
              </a:ext>
            </a:extLst>
          </p:cNvPr>
          <p:cNvSpPr/>
          <p:nvPr/>
        </p:nvSpPr>
        <p:spPr>
          <a:xfrm>
            <a:off x="1814412" y="3947794"/>
            <a:ext cx="3443388" cy="371275"/>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22" name="object 28">
            <a:extLst>
              <a:ext uri="{FF2B5EF4-FFF2-40B4-BE49-F238E27FC236}">
                <a16:creationId xmlns:a16="http://schemas.microsoft.com/office/drawing/2014/main" id="{574AE6FB-56E6-BDFF-35C5-3FBEDDA42139}"/>
              </a:ext>
            </a:extLst>
          </p:cNvPr>
          <p:cNvSpPr txBox="1"/>
          <p:nvPr/>
        </p:nvSpPr>
        <p:spPr>
          <a:xfrm>
            <a:off x="1885464" y="3952772"/>
            <a:ext cx="3296136" cy="361317"/>
          </a:xfrm>
          <a:prstGeom prst="rect">
            <a:avLst/>
          </a:prstGeom>
        </p:spPr>
        <p:txBody>
          <a:bodyPr vert="horz" wrap="square" lIns="0" tIns="27623" rIns="0" bIns="0" rtlCol="0">
            <a:spAutoFit/>
          </a:bodyPr>
          <a:lstStyle/>
          <a:p>
            <a:pPr marL="9525" marR="3810">
              <a:lnSpc>
                <a:spcPts val="1320"/>
              </a:lnSpc>
              <a:spcBef>
                <a:spcPts val="217"/>
              </a:spcBef>
            </a:pPr>
            <a:r>
              <a:rPr sz="1200" dirty="0">
                <a:latin typeface="Arial" panose="020B0604020202020204" pitchFamily="34" charset="0"/>
                <a:cs typeface="Arial" panose="020B0604020202020204" pitchFamily="34" charset="0"/>
              </a:rPr>
              <a:t>On</a:t>
            </a:r>
            <a:r>
              <a:rPr sz="1200" spc="2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 </a:t>
            </a:r>
            <a:r>
              <a:rPr lang="en-US" sz="1200" dirty="0">
                <a:latin typeface="Arial" panose="020B0604020202020204" pitchFamily="34" charset="0"/>
                <a:cs typeface="Arial" panose="020B0604020202020204" pitchFamily="34" charset="0"/>
              </a:rPr>
              <a:t>Change Request</a:t>
            </a:r>
            <a:r>
              <a:rPr sz="1200" spc="-3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tab,</a:t>
            </a:r>
            <a:r>
              <a:rPr sz="1200" spc="-7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 request</a:t>
            </a:r>
            <a:r>
              <a:rPr sz="1200" spc="-5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will</a:t>
            </a:r>
            <a:r>
              <a:rPr sz="1200" spc="-4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be</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deleted</a:t>
            </a:r>
            <a:r>
              <a:rPr lang="en-US" sz="1200" dirty="0">
                <a:latin typeface="Arial" panose="020B0604020202020204" pitchFamily="34" charset="0"/>
                <a:cs typeface="Arial" panose="020B0604020202020204" pitchFamily="34" charset="0"/>
              </a:rPr>
              <a:t> from the grid</a:t>
            </a:r>
            <a:endParaRPr sz="1200" dirty="0">
              <a:latin typeface="Arial" panose="020B0604020202020204" pitchFamily="34" charset="0"/>
              <a:cs typeface="Arial" panose="020B0604020202020204" pitchFamily="34" charset="0"/>
            </a:endParaRPr>
          </a:p>
        </p:txBody>
      </p:sp>
      <p:sp>
        <p:nvSpPr>
          <p:cNvPr id="24" name="object 3">
            <a:extLst>
              <a:ext uri="{FF2B5EF4-FFF2-40B4-BE49-F238E27FC236}">
                <a16:creationId xmlns:a16="http://schemas.microsoft.com/office/drawing/2014/main" id="{92026A3D-5E54-7A3F-71A8-2057AF318694}"/>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25" name="object 21">
            <a:extLst>
              <a:ext uri="{FF2B5EF4-FFF2-40B4-BE49-F238E27FC236}">
                <a16:creationId xmlns:a16="http://schemas.microsoft.com/office/drawing/2014/main" id="{D0FACC48-C779-F9BA-999E-0B492D01808F}"/>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5</a:t>
            </a:fld>
            <a:endParaRPr spc="-25" dirty="0">
              <a:solidFill>
                <a:prstClr val="black"/>
              </a:solidFill>
              <a:latin typeface="Arial" panose="020B0604020202020204" pitchFamily="34" charset="0"/>
              <a:cs typeface="Arial" panose="020B0604020202020204" pitchFamily="34" charset="0"/>
            </a:endParaRPr>
          </a:p>
        </p:txBody>
      </p:sp>
      <p:pic>
        <p:nvPicPr>
          <p:cNvPr id="31" name="Picture 30">
            <a:extLst>
              <a:ext uri="{FF2B5EF4-FFF2-40B4-BE49-F238E27FC236}">
                <a16:creationId xmlns:a16="http://schemas.microsoft.com/office/drawing/2014/main" id="{4D49FC70-7083-5F73-4420-04775DC67DAC}"/>
              </a:ext>
            </a:extLst>
          </p:cNvPr>
          <p:cNvPicPr>
            <a:picLocks noChangeAspect="1"/>
          </p:cNvPicPr>
          <p:nvPr/>
        </p:nvPicPr>
        <p:blipFill>
          <a:blip r:embed="rId3"/>
          <a:stretch>
            <a:fillRect/>
          </a:stretch>
        </p:blipFill>
        <p:spPr>
          <a:xfrm>
            <a:off x="5486400" y="3033538"/>
            <a:ext cx="2555009" cy="621910"/>
          </a:xfrm>
          <a:prstGeom prst="rect">
            <a:avLst/>
          </a:prstGeom>
          <a:ln w="12700">
            <a:solidFill>
              <a:schemeClr val="tx1"/>
            </a:solidFill>
          </a:ln>
          <a:effectLst>
            <a:outerShdw blurRad="292100" dist="139700" dir="2700000" algn="ctr" rotWithShape="0">
              <a:schemeClr val="tx1">
                <a:alpha val="65000"/>
              </a:schemeClr>
            </a:outerShdw>
          </a:effectLst>
        </p:spPr>
      </p:pic>
      <p:pic>
        <p:nvPicPr>
          <p:cNvPr id="33" name="Picture 32">
            <a:extLst>
              <a:ext uri="{FF2B5EF4-FFF2-40B4-BE49-F238E27FC236}">
                <a16:creationId xmlns:a16="http://schemas.microsoft.com/office/drawing/2014/main" id="{3BC755A5-0E60-09AF-F81C-665621817A7D}"/>
              </a:ext>
            </a:extLst>
          </p:cNvPr>
          <p:cNvPicPr>
            <a:picLocks noChangeAspect="1"/>
          </p:cNvPicPr>
          <p:nvPr/>
        </p:nvPicPr>
        <p:blipFill>
          <a:blip r:embed="rId4"/>
          <a:stretch>
            <a:fillRect/>
          </a:stretch>
        </p:blipFill>
        <p:spPr>
          <a:xfrm>
            <a:off x="5486400" y="3789228"/>
            <a:ext cx="2555009" cy="871630"/>
          </a:xfrm>
          <a:prstGeom prst="rect">
            <a:avLst/>
          </a:prstGeom>
          <a:ln w="12700">
            <a:solidFill>
              <a:schemeClr val="tx1"/>
            </a:solidFill>
          </a:ln>
          <a:effectLst>
            <a:outerShdw blurRad="292100" dist="139700" dir="2700000" algn="ctr" rotWithShape="0">
              <a:schemeClr val="tx1">
                <a:alpha val="65000"/>
              </a:schemeClr>
            </a:outerShdw>
          </a:effectLst>
        </p:spPr>
      </p:pic>
      <p:sp>
        <p:nvSpPr>
          <p:cNvPr id="36" name="object 27">
            <a:extLst>
              <a:ext uri="{FF2B5EF4-FFF2-40B4-BE49-F238E27FC236}">
                <a16:creationId xmlns:a16="http://schemas.microsoft.com/office/drawing/2014/main" id="{9CB36A83-7A7B-B3D7-2768-FF28298EFFF4}"/>
              </a:ext>
            </a:extLst>
          </p:cNvPr>
          <p:cNvSpPr/>
          <p:nvPr/>
        </p:nvSpPr>
        <p:spPr>
          <a:xfrm>
            <a:off x="1814410" y="1455394"/>
            <a:ext cx="6160248" cy="371275"/>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grpSp>
        <p:nvGrpSpPr>
          <p:cNvPr id="45" name="Group 44">
            <a:extLst>
              <a:ext uri="{FF2B5EF4-FFF2-40B4-BE49-F238E27FC236}">
                <a16:creationId xmlns:a16="http://schemas.microsoft.com/office/drawing/2014/main" id="{45F5FAD5-D026-EC25-B94B-485DD8271C5A}"/>
              </a:ext>
            </a:extLst>
          </p:cNvPr>
          <p:cNvGrpSpPr/>
          <p:nvPr/>
        </p:nvGrpSpPr>
        <p:grpSpPr>
          <a:xfrm>
            <a:off x="178586" y="2229621"/>
            <a:ext cx="8786824" cy="617220"/>
            <a:chOff x="178586" y="2083074"/>
            <a:chExt cx="8786824" cy="617220"/>
          </a:xfrm>
        </p:grpSpPr>
        <p:pic>
          <p:nvPicPr>
            <p:cNvPr id="29" name="Picture 28">
              <a:extLst>
                <a:ext uri="{FF2B5EF4-FFF2-40B4-BE49-F238E27FC236}">
                  <a16:creationId xmlns:a16="http://schemas.microsoft.com/office/drawing/2014/main" id="{A05ADC5C-3E9B-3BA0-FD46-AE399A30C431}"/>
                </a:ext>
              </a:extLst>
            </p:cNvPr>
            <p:cNvPicPr>
              <a:picLocks noChangeAspect="1"/>
            </p:cNvPicPr>
            <p:nvPr/>
          </p:nvPicPr>
          <p:blipFill>
            <a:blip r:embed="rId5"/>
            <a:srcRect l="637" t="28956" r="907"/>
            <a:stretch/>
          </p:blipFill>
          <p:spPr>
            <a:xfrm>
              <a:off x="178586" y="2083074"/>
              <a:ext cx="8786824" cy="617220"/>
            </a:xfrm>
            <a:prstGeom prst="rect">
              <a:avLst/>
            </a:prstGeom>
            <a:ln w="12700">
              <a:solidFill>
                <a:schemeClr val="tx1"/>
              </a:solidFill>
            </a:ln>
            <a:effectLst>
              <a:outerShdw blurRad="292100" dist="139700" dir="2700000" algn="ctr" rotWithShape="0">
                <a:schemeClr val="tx1">
                  <a:alpha val="65000"/>
                </a:schemeClr>
              </a:outerShdw>
            </a:effectLst>
          </p:spPr>
        </p:pic>
        <p:sp>
          <p:nvSpPr>
            <p:cNvPr id="41" name="Rectangle 40">
              <a:extLst>
                <a:ext uri="{FF2B5EF4-FFF2-40B4-BE49-F238E27FC236}">
                  <a16:creationId xmlns:a16="http://schemas.microsoft.com/office/drawing/2014/main" id="{78424402-9EDA-D6D3-9EA6-63537482E599}"/>
                </a:ext>
              </a:extLst>
            </p:cNvPr>
            <p:cNvSpPr/>
            <p:nvPr/>
          </p:nvSpPr>
          <p:spPr>
            <a:xfrm>
              <a:off x="3505200" y="2419350"/>
              <a:ext cx="457198" cy="1878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B5CB11DB-A0D7-E0AE-E04F-66BC0972531B}"/>
                </a:ext>
              </a:extLst>
            </p:cNvPr>
            <p:cNvSpPr txBox="1"/>
            <p:nvPr/>
          </p:nvSpPr>
          <p:spPr>
            <a:xfrm>
              <a:off x="3428165" y="2439760"/>
              <a:ext cx="611268" cy="207749"/>
            </a:xfrm>
            <a:prstGeom prst="rect">
              <a:avLst/>
            </a:prstGeom>
            <a:noFill/>
          </p:spPr>
          <p:txBody>
            <a:bodyPr wrap="square" rtlCol="0">
              <a:spAutoFit/>
            </a:bodyPr>
            <a:lstStyle/>
            <a:p>
              <a:pPr algn="l"/>
              <a:r>
                <a:rPr lang="en-US" sz="750" dirty="0">
                  <a:latin typeface="Gill Sans MT" panose="020B0502020104020203" pitchFamily="34" charset="0"/>
                  <a:ea typeface="Ebrima" panose="02000000000000000000" pitchFamily="2" charset="0"/>
                  <a:cs typeface="Ebrima" panose="02000000000000000000" pitchFamily="2" charset="0"/>
                </a:rPr>
                <a:t>12345678</a:t>
              </a:r>
            </a:p>
          </p:txBody>
        </p:sp>
        <p:sp>
          <p:nvSpPr>
            <p:cNvPr id="42" name="Rectangle 41">
              <a:extLst>
                <a:ext uri="{FF2B5EF4-FFF2-40B4-BE49-F238E27FC236}">
                  <a16:creationId xmlns:a16="http://schemas.microsoft.com/office/drawing/2014/main" id="{13D446DE-9CEE-6071-5BD8-6298A47D1A0C}"/>
                </a:ext>
              </a:extLst>
            </p:cNvPr>
            <p:cNvSpPr/>
            <p:nvPr/>
          </p:nvSpPr>
          <p:spPr>
            <a:xfrm>
              <a:off x="4340591" y="2439760"/>
              <a:ext cx="685800" cy="16746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04A8DFD3-3C31-6D14-8F76-C0FE1813AEA6}"/>
                </a:ext>
              </a:extLst>
            </p:cNvPr>
            <p:cNvSpPr txBox="1"/>
            <p:nvPr/>
          </p:nvSpPr>
          <p:spPr>
            <a:xfrm>
              <a:off x="4223511" y="2431879"/>
              <a:ext cx="837369" cy="215444"/>
            </a:xfrm>
            <a:prstGeom prst="rect">
              <a:avLst/>
            </a:prstGeom>
            <a:noFill/>
          </p:spPr>
          <p:txBody>
            <a:bodyPr wrap="square">
              <a:spAutoFit/>
            </a:bodyPr>
            <a:lstStyle/>
            <a:p>
              <a:pPr algn="l"/>
              <a:r>
                <a:rPr lang="en-US" sz="800" dirty="0">
                  <a:latin typeface="Gill Sans MT" panose="020B0502020104020203" pitchFamily="34" charset="0"/>
                  <a:ea typeface="Ebrima" panose="02000000000000000000" pitchFamily="2" charset="0"/>
                  <a:cs typeface="Ebrima" panose="02000000000000000000" pitchFamily="2" charset="0"/>
                </a:rPr>
                <a:t>Adams , Annie</a:t>
              </a:r>
            </a:p>
          </p:txBody>
        </p:sp>
      </p:grpSp>
      <p:sp>
        <p:nvSpPr>
          <p:cNvPr id="37" name="object 13">
            <a:extLst>
              <a:ext uri="{FF2B5EF4-FFF2-40B4-BE49-F238E27FC236}">
                <a16:creationId xmlns:a16="http://schemas.microsoft.com/office/drawing/2014/main" id="{AAD58A1B-BE52-02A6-4207-2008E7CFCB0B}"/>
              </a:ext>
            </a:extLst>
          </p:cNvPr>
          <p:cNvSpPr/>
          <p:nvPr/>
        </p:nvSpPr>
        <p:spPr>
          <a:xfrm>
            <a:off x="170494" y="2755861"/>
            <a:ext cx="314325" cy="577889"/>
          </a:xfrm>
          <a:custGeom>
            <a:avLst/>
            <a:gdLst/>
            <a:ahLst/>
            <a:cxnLst/>
            <a:rect l="l" t="t" r="r" b="b"/>
            <a:pathLst>
              <a:path w="314325" h="670560">
                <a:moveTo>
                  <a:pt x="156972" y="0"/>
                </a:moveTo>
                <a:lnTo>
                  <a:pt x="0" y="157480"/>
                </a:lnTo>
                <a:lnTo>
                  <a:pt x="78486" y="157480"/>
                </a:lnTo>
                <a:lnTo>
                  <a:pt x="78486" y="670560"/>
                </a:lnTo>
                <a:lnTo>
                  <a:pt x="235458" y="670560"/>
                </a:lnTo>
                <a:lnTo>
                  <a:pt x="235458" y="157480"/>
                </a:lnTo>
                <a:lnTo>
                  <a:pt x="313944" y="157480"/>
                </a:lnTo>
                <a:lnTo>
                  <a:pt x="156972" y="0"/>
                </a:lnTo>
                <a:close/>
              </a:path>
            </a:pathLst>
          </a:custGeom>
          <a:solidFill>
            <a:srgbClr val="C00000"/>
          </a:solidFill>
          <a:ln w="3175">
            <a:solidFill>
              <a:schemeClr val="tx1"/>
            </a:solidFill>
          </a:ln>
        </p:spPr>
        <p:txBody>
          <a:bodyPr wrap="square" lIns="0" tIns="0" rIns="0" bIns="0" rtlCol="0"/>
          <a:lstStyle/>
          <a:p>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8753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object 15">
            <a:extLst>
              <a:ext uri="{FF2B5EF4-FFF2-40B4-BE49-F238E27FC236}">
                <a16:creationId xmlns:a16="http://schemas.microsoft.com/office/drawing/2014/main" id="{BD44DC7D-D7F6-E41C-02AF-4FE98A6CBD87}"/>
              </a:ext>
            </a:extLst>
          </p:cNvPr>
          <p:cNvSpPr txBox="1"/>
          <p:nvPr/>
        </p:nvSpPr>
        <p:spPr>
          <a:xfrm>
            <a:off x="961010" y="1552876"/>
            <a:ext cx="7162800" cy="893321"/>
          </a:xfrm>
          <a:prstGeom prst="rect">
            <a:avLst/>
          </a:prstGeom>
        </p:spPr>
        <p:txBody>
          <a:bodyPr vert="horz" wrap="square" lIns="0" tIns="53340" rIns="0" bIns="0" rtlCol="0">
            <a:spAutoFit/>
          </a:bodyPr>
          <a:lstStyle/>
          <a:p>
            <a:pPr marL="9525" marR="3810">
              <a:lnSpc>
                <a:spcPts val="3240"/>
              </a:lnSpc>
              <a:spcBef>
                <a:spcPts val="420"/>
              </a:spcBef>
            </a:pP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CTE</a:t>
            </a:r>
            <a:r>
              <a:rPr sz="2400" u="sng" spc="-45"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30"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Technical</a:t>
            </a:r>
            <a:r>
              <a:rPr sz="2400" u="sng" spc="-139"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Skills</a:t>
            </a:r>
            <a:r>
              <a:rPr sz="2400" u="sng" spc="-34"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Assessments </a:t>
            </a: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Overview</a:t>
            </a:r>
            <a:r>
              <a:rPr sz="2400" u="sng" spc="-11"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Guide</a:t>
            </a:r>
            <a:endParaRPr lang="en-US" sz="2400" u="sng" spc="-8" dirty="0">
              <a:solidFill>
                <a:srgbClr val="910048"/>
              </a:solidFill>
              <a:uFill>
                <a:solidFill>
                  <a:srgbClr val="910048"/>
                </a:solidFill>
              </a:uFill>
              <a:latin typeface="Arial" panose="020B0604020202020204" pitchFamily="34" charset="0"/>
              <a:cs typeface="Arial" panose="020B0604020202020204" pitchFamily="34" charset="0"/>
            </a:endParaRPr>
          </a:p>
          <a:p>
            <a:pPr marL="9525" marR="3810" algn="ctr">
              <a:lnSpc>
                <a:spcPts val="3240"/>
              </a:lnSpc>
              <a:spcBef>
                <a:spcPts val="420"/>
              </a:spcBef>
            </a:pP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TSA Troubleshooting Guide</a:t>
            </a:r>
            <a:endParaRPr sz="24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23" name="object 17">
            <a:extLst>
              <a:ext uri="{FF2B5EF4-FFF2-40B4-BE49-F238E27FC236}">
                <a16:creationId xmlns:a16="http://schemas.microsoft.com/office/drawing/2014/main" id="{926EAA2E-DF02-323F-A154-CF4EDE718616}"/>
              </a:ext>
            </a:extLst>
          </p:cNvPr>
          <p:cNvSpPr txBox="1">
            <a:spLocks noGrp="1"/>
          </p:cNvSpPr>
          <p:nvPr>
            <p:ph type="body" idx="1"/>
          </p:nvPr>
        </p:nvSpPr>
        <p:spPr>
          <a:xfrm>
            <a:off x="743111" y="2902084"/>
            <a:ext cx="7598598" cy="910345"/>
          </a:xfrm>
          <a:prstGeom prst="rect">
            <a:avLst/>
          </a:prstGeom>
        </p:spPr>
        <p:txBody>
          <a:bodyPr vert="horz" wrap="square" lIns="0" tIns="48101" rIns="0" bIns="0" rtlCol="0">
            <a:spAutoFit/>
          </a:bodyPr>
          <a:lstStyle/>
          <a:p>
            <a:pPr algn="ctr"/>
            <a:r>
              <a:rPr lang="en-US" sz="2800" dirty="0">
                <a:solidFill>
                  <a:schemeClr val="bg1"/>
                </a:solidFill>
                <a:latin typeface="Arial" panose="020B0604020202020204" pitchFamily="34" charset="0"/>
                <a:cs typeface="Arial" panose="020B0604020202020204" pitchFamily="34" charset="0"/>
              </a:rPr>
              <a:t>Assessment Helpline: 602-542-5452 </a:t>
            </a:r>
          </a:p>
          <a:p>
            <a:pPr algn="ctr"/>
            <a:r>
              <a:rPr lang="en-US" sz="2800" dirty="0">
                <a:solidFill>
                  <a:schemeClr val="bg1"/>
                </a:solidFill>
                <a:latin typeface="Arial" panose="020B0604020202020204" pitchFamily="34" charset="0"/>
                <a:cs typeface="Arial" panose="020B0604020202020204" pitchFamily="34" charset="0"/>
              </a:rPr>
              <a:t>Email: </a:t>
            </a:r>
            <a:r>
              <a:rPr lang="en-US" sz="2800" dirty="0">
                <a:solidFill>
                  <a:srgbClr val="002D72"/>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CTEAssessmentHelp@azed.gov</a:t>
            </a:r>
            <a:r>
              <a:rPr lang="en-US" sz="2800" dirty="0">
                <a:solidFill>
                  <a:srgbClr val="002D72"/>
                </a:solidFill>
                <a:latin typeface="Arial" panose="020B0604020202020204" pitchFamily="34" charset="0"/>
                <a:cs typeface="Arial" panose="020B0604020202020204" pitchFamily="34" charset="0"/>
              </a:rPr>
              <a:t> </a:t>
            </a:r>
          </a:p>
        </p:txBody>
      </p:sp>
      <p:sp>
        <p:nvSpPr>
          <p:cNvPr id="24" name="object 3">
            <a:extLst>
              <a:ext uri="{FF2B5EF4-FFF2-40B4-BE49-F238E27FC236}">
                <a16:creationId xmlns:a16="http://schemas.microsoft.com/office/drawing/2014/main" id="{2A6154DB-E4E7-4F78-6AFF-EAAB3AC1545D}"/>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25" name="object 21">
            <a:extLst>
              <a:ext uri="{FF2B5EF4-FFF2-40B4-BE49-F238E27FC236}">
                <a16:creationId xmlns:a16="http://schemas.microsoft.com/office/drawing/2014/main" id="{DF1D7C41-6044-91F0-ABCA-A3E25F1E67D9}"/>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6</a:t>
            </a:fld>
            <a:endParaRPr spc="-25" dirty="0">
              <a:solidFill>
                <a:prstClr val="black"/>
              </a:solidFill>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782DA114-2025-081D-15AB-1589909EE512}"/>
              </a:ext>
            </a:extLst>
          </p:cNvPr>
          <p:cNvSpPr txBox="1"/>
          <p:nvPr/>
        </p:nvSpPr>
        <p:spPr>
          <a:xfrm>
            <a:off x="619063" y="714676"/>
            <a:ext cx="7846694" cy="584775"/>
          </a:xfrm>
          <a:prstGeom prst="rect">
            <a:avLst/>
          </a:prstGeom>
          <a:noFill/>
        </p:spPr>
        <p:txBody>
          <a:bodyPr wrap="square">
            <a:spAutoFit/>
          </a:bodyPr>
          <a:lstStyle/>
          <a:p>
            <a:pPr algn="ctr"/>
            <a:r>
              <a:rPr lang="en-US" sz="3200" b="1" spc="-10" dirty="0">
                <a:solidFill>
                  <a:schemeClr val="bg1"/>
                </a:solidFill>
                <a:latin typeface="Montserrat" pitchFamily="2" charset="0"/>
                <a:cs typeface="Trebuchet MS"/>
              </a:rPr>
              <a:t>Questions?</a:t>
            </a:r>
            <a:endParaRPr lang="en-US" sz="3200" b="1" dirty="0">
              <a:solidFill>
                <a:schemeClr val="bg1"/>
              </a:solidFill>
            </a:endParaRPr>
          </a:p>
        </p:txBody>
      </p:sp>
      <p:sp>
        <p:nvSpPr>
          <p:cNvPr id="27" name="Oval 26">
            <a:extLst>
              <a:ext uri="{FF2B5EF4-FFF2-40B4-BE49-F238E27FC236}">
                <a16:creationId xmlns:a16="http://schemas.microsoft.com/office/drawing/2014/main" id="{C9672571-1427-E42C-4831-CB037600997E}"/>
              </a:ext>
            </a:extLst>
          </p:cNvPr>
          <p:cNvSpPr/>
          <p:nvPr/>
        </p:nvSpPr>
        <p:spPr>
          <a:xfrm>
            <a:off x="762000" y="109432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90B1A446-FC4A-3E98-4A43-D73BF959040E}"/>
              </a:ext>
            </a:extLst>
          </p:cNvPr>
          <p:cNvSpPr/>
          <p:nvPr/>
        </p:nvSpPr>
        <p:spPr>
          <a:xfrm>
            <a:off x="1524000" y="742950"/>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a:extLst>
              <a:ext uri="{FF2B5EF4-FFF2-40B4-BE49-F238E27FC236}">
                <a16:creationId xmlns:a16="http://schemas.microsoft.com/office/drawing/2014/main" id="{1701BCBD-A346-7167-401F-925536744437}"/>
              </a:ext>
            </a:extLst>
          </p:cNvPr>
          <p:cNvSpPr txBox="1"/>
          <p:nvPr/>
        </p:nvSpPr>
        <p:spPr>
          <a:xfrm>
            <a:off x="1221294" y="32770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0" name="TextBox 29">
            <a:extLst>
              <a:ext uri="{FF2B5EF4-FFF2-40B4-BE49-F238E27FC236}">
                <a16:creationId xmlns:a16="http://schemas.microsoft.com/office/drawing/2014/main" id="{C64F99BA-0891-9A0A-2829-A15E0C4BAD5B}"/>
              </a:ext>
            </a:extLst>
          </p:cNvPr>
          <p:cNvSpPr txBox="1"/>
          <p:nvPr/>
        </p:nvSpPr>
        <p:spPr>
          <a:xfrm>
            <a:off x="7651891" y="4402256"/>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1" name="Oval 30">
            <a:extLst>
              <a:ext uri="{FF2B5EF4-FFF2-40B4-BE49-F238E27FC236}">
                <a16:creationId xmlns:a16="http://schemas.microsoft.com/office/drawing/2014/main" id="{6F82B653-46BC-BDD9-B94A-34157F696AD2}"/>
              </a:ext>
            </a:extLst>
          </p:cNvPr>
          <p:cNvSpPr/>
          <p:nvPr/>
        </p:nvSpPr>
        <p:spPr>
          <a:xfrm>
            <a:off x="8269890" y="3285437"/>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FCD3CB95-96A1-22A5-5DDA-195DFCCBE70E}"/>
              </a:ext>
            </a:extLst>
          </p:cNvPr>
          <p:cNvSpPr/>
          <p:nvPr/>
        </p:nvSpPr>
        <p:spPr>
          <a:xfrm>
            <a:off x="8796525" y="4033590"/>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1817</TotalTime>
  <Words>635</Words>
  <Application>Microsoft Office PowerPoint</Application>
  <PresentationFormat>On-screen Show (16:9)</PresentationFormat>
  <Paragraphs>63</Paragraphs>
  <Slides>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Arial</vt:lpstr>
      <vt:lpstr>Calibri</vt:lpstr>
      <vt:lpstr>Cavolini</vt:lpstr>
      <vt:lpstr>Gill Sans MT</vt:lpstr>
      <vt:lpstr>Montserrat</vt:lpstr>
      <vt:lpstr>Office Theme</vt:lpstr>
      <vt:lpstr>PowerPoint Presentation</vt:lpstr>
      <vt:lpstr>PowerPoint Presentation</vt:lpstr>
      <vt:lpstr>PowerPoint Presentation</vt:lpstr>
      <vt:lpstr>Go to the ADEConnect Portal at https://adeconnect.azed.gov/, click on “CTE Technical Skills Assessments” application, then click on the Change Request tab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the Change Request Tab</dc:title>
  <dc:creator>Shumate, Julie</dc:creator>
  <cp:lastModifiedBy>Higgs, Hannah</cp:lastModifiedBy>
  <cp:revision>1</cp:revision>
  <dcterms:created xsi:type="dcterms:W3CDTF">2024-12-18T17:36:35Z</dcterms:created>
  <dcterms:modified xsi:type="dcterms:W3CDTF">2025-02-04T17:39:28Z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2021-07-12T00:00:00Z</vt:filetime>
  </property>
  <property fmtid="{D5CDD505-2E9C-101B-9397-08002B2CF9AE}" pid="3" name="Creator">
    <vt:lpwstr>Acrobat PDFMaker 21 for PowerPoint</vt:lpwstr>
  </property>
  <property fmtid="{D5CDD505-2E9C-101B-9397-08002B2CF9AE}" pid="4" name="LastSaved">
    <vt:filetime>2024-12-18T00:00:00Z</vt:filetime>
  </property>
  <property fmtid="{D5CDD505-2E9C-101B-9397-08002B2CF9AE}" pid="5" name="Producer">
    <vt:lpwstr>Adobe PDF Library 21.5.80</vt:lpwstr>
  </property>
</Properties>
</file>