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56"/>
  </p:notesMasterIdLst>
  <p:handoutMasterIdLst>
    <p:handoutMasterId r:id="rId57"/>
  </p:handoutMasterIdLst>
  <p:sldIdLst>
    <p:sldId id="256" r:id="rId5"/>
    <p:sldId id="286" r:id="rId6"/>
    <p:sldId id="301" r:id="rId7"/>
    <p:sldId id="327" r:id="rId8"/>
    <p:sldId id="328" r:id="rId9"/>
    <p:sldId id="329" r:id="rId10"/>
    <p:sldId id="333" r:id="rId11"/>
    <p:sldId id="312" r:id="rId12"/>
    <p:sldId id="343" r:id="rId13"/>
    <p:sldId id="344" r:id="rId14"/>
    <p:sldId id="345" r:id="rId15"/>
    <p:sldId id="346" r:id="rId16"/>
    <p:sldId id="313" r:id="rId17"/>
    <p:sldId id="347" r:id="rId18"/>
    <p:sldId id="348" r:id="rId19"/>
    <p:sldId id="349" r:id="rId20"/>
    <p:sldId id="303" r:id="rId21"/>
    <p:sldId id="350" r:id="rId22"/>
    <p:sldId id="351" r:id="rId23"/>
    <p:sldId id="352" r:id="rId24"/>
    <p:sldId id="355" r:id="rId25"/>
    <p:sldId id="353" r:id="rId26"/>
    <p:sldId id="354" r:id="rId27"/>
    <p:sldId id="356" r:id="rId28"/>
    <p:sldId id="315" r:id="rId29"/>
    <p:sldId id="316" r:id="rId30"/>
    <p:sldId id="338" r:id="rId31"/>
    <p:sldId id="340" r:id="rId32"/>
    <p:sldId id="339" r:id="rId33"/>
    <p:sldId id="341" r:id="rId34"/>
    <p:sldId id="342" r:id="rId35"/>
    <p:sldId id="300" r:id="rId36"/>
    <p:sldId id="320" r:id="rId37"/>
    <p:sldId id="321" r:id="rId38"/>
    <p:sldId id="325" r:id="rId39"/>
    <p:sldId id="322" r:id="rId40"/>
    <p:sldId id="323" r:id="rId41"/>
    <p:sldId id="324" r:id="rId42"/>
    <p:sldId id="326" r:id="rId43"/>
    <p:sldId id="306" r:id="rId44"/>
    <p:sldId id="308" r:id="rId45"/>
    <p:sldId id="307" r:id="rId46"/>
    <p:sldId id="330" r:id="rId47"/>
    <p:sldId id="331" r:id="rId48"/>
    <p:sldId id="332" r:id="rId49"/>
    <p:sldId id="309" r:id="rId50"/>
    <p:sldId id="311" r:id="rId51"/>
    <p:sldId id="310" r:id="rId52"/>
    <p:sldId id="335" r:id="rId53"/>
    <p:sldId id="334" r:id="rId54"/>
    <p:sldId id="296"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4E94410F-04CA-AF43-639B-773234317309}" name="Schmitz, Gina" initials="SG" userId="S::gina.schmitz@azed.gov::010651a8-c248-4173-8e59-9e1c77cee65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593A8"/>
    <a:srgbClr val="63718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2456FEE-9033-950F-10F1-9A8DEA054A17}" v="1152" dt="2025-07-24T00:31:46.772"/>
  </p1510:revLst>
</p1510:revInfo>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39" d="100"/>
          <a:sy n="39" d="100"/>
        </p:scale>
        <p:origin x="60" y="728"/>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commentAuthors" Target="commentAuthors.xml"/><Relationship Id="rId5" Type="http://schemas.openxmlformats.org/officeDocument/2006/relationships/slide" Target="slides/slide1.xml"/><Relationship Id="rId61"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64"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handoutMaster" Target="handoutMasters/handout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viewProps" Target="viewProps.xml"/><Relationship Id="rId65"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chmitz, Gina" userId="S::gina.schmitz@azed.gov::010651a8-c248-4173-8e59-9e1c77cee653" providerId="AD" clId="Web-{19EDAA13-FBE2-7FAD-8CD7-9CAAC05BF778}"/>
    <pc:docChg chg="modSld">
      <pc:chgData name="Schmitz, Gina" userId="S::gina.schmitz@azed.gov::010651a8-c248-4173-8e59-9e1c77cee653" providerId="AD" clId="Web-{19EDAA13-FBE2-7FAD-8CD7-9CAAC05BF778}" dt="2025-06-14T00:08:06.718" v="212" actId="14100"/>
      <pc:docMkLst>
        <pc:docMk/>
      </pc:docMkLst>
      <pc:sldChg chg="modSp modCm">
        <pc:chgData name="Schmitz, Gina" userId="S::gina.schmitz@azed.gov::010651a8-c248-4173-8e59-9e1c77cee653" providerId="AD" clId="Web-{19EDAA13-FBE2-7FAD-8CD7-9CAAC05BF778}" dt="2025-06-14T00:02:13.224" v="147"/>
        <pc:sldMkLst>
          <pc:docMk/>
          <pc:sldMk cId="2976635591" sldId="321"/>
        </pc:sldMkLst>
        <pc:extLst>
          <p:ext xmlns:p="http://schemas.openxmlformats.org/presentationml/2006/main" uri="{D6D511B9-2390-475A-947B-AFAB55BFBCF1}">
            <pc226:cmChg xmlns:pc226="http://schemas.microsoft.com/office/powerpoint/2022/06/main/command" chg="mod">
              <pc226:chgData name="Schmitz, Gina" userId="S::gina.schmitz@azed.gov::010651a8-c248-4173-8e59-9e1c77cee653" providerId="AD" clId="Web-{19EDAA13-FBE2-7FAD-8CD7-9CAAC05BF778}" dt="2025-06-14T00:02:13.224" v="146"/>
              <pc2:cmMkLst xmlns:pc2="http://schemas.microsoft.com/office/powerpoint/2019/9/main/command">
                <pc:docMk/>
                <pc:sldMk cId="2976635591" sldId="321"/>
                <pc2:cmMk id="{09632A61-FB28-4FED-B8C9-6FCA3B8B0850}"/>
              </pc2:cmMkLst>
            </pc226:cmChg>
          </p:ext>
        </pc:extLst>
      </pc:sldChg>
      <pc:sldChg chg="addSp delSp modSp">
        <pc:chgData name="Schmitz, Gina" userId="S::gina.schmitz@azed.gov::010651a8-c248-4173-8e59-9e1c77cee653" providerId="AD" clId="Web-{19EDAA13-FBE2-7FAD-8CD7-9CAAC05BF778}" dt="2025-06-14T00:08:06.718" v="212" actId="14100"/>
        <pc:sldMkLst>
          <pc:docMk/>
          <pc:sldMk cId="2184252590" sldId="326"/>
        </pc:sldMkLst>
      </pc:sldChg>
    </pc:docChg>
  </pc:docChgLst>
  <pc:docChgLst>
    <pc:chgData name="Schmitz, Gina" userId="S::gina.schmitz@azed.gov::010651a8-c248-4173-8e59-9e1c77cee653" providerId="AD" clId="Web-{E4B6F6AA-F23F-CED9-473F-A2E3D3C48B2C}"/>
    <pc:docChg chg="modSld">
      <pc:chgData name="Schmitz, Gina" userId="S::gina.schmitz@azed.gov::010651a8-c248-4173-8e59-9e1c77cee653" providerId="AD" clId="Web-{E4B6F6AA-F23F-CED9-473F-A2E3D3C48B2C}" dt="2025-06-10T16:28:34.969" v="19" actId="20577"/>
      <pc:docMkLst>
        <pc:docMk/>
      </pc:docMkLst>
      <pc:sldChg chg="modSp">
        <pc:chgData name="Schmitz, Gina" userId="S::gina.schmitz@azed.gov::010651a8-c248-4173-8e59-9e1c77cee653" providerId="AD" clId="Web-{E4B6F6AA-F23F-CED9-473F-A2E3D3C48B2C}" dt="2025-06-10T16:28:34.969" v="19" actId="20577"/>
        <pc:sldMkLst>
          <pc:docMk/>
          <pc:sldMk cId="3097871129" sldId="322"/>
        </pc:sldMkLst>
      </pc:sldChg>
    </pc:docChg>
  </pc:docChgLst>
  <pc:docChgLst>
    <pc:chgData name="Victory, Megan" userId="S::megan.victory@azed.gov::6afb0ba6-3f71-4a67-b17e-0de9dd1fd0b5" providerId="AD" clId="Web-{72456FEE-9033-950F-10F1-9A8DEA054A17}"/>
    <pc:docChg chg="addSld delSld modSld sldOrd">
      <pc:chgData name="Victory, Megan" userId="S::megan.victory@azed.gov::6afb0ba6-3f71-4a67-b17e-0de9dd1fd0b5" providerId="AD" clId="Web-{72456FEE-9033-950F-10F1-9A8DEA054A17}" dt="2025-07-24T00:31:46.772" v="1108" actId="1076"/>
      <pc:docMkLst>
        <pc:docMk/>
      </pc:docMkLst>
      <pc:sldChg chg="addSp modSp">
        <pc:chgData name="Victory, Megan" userId="S::megan.victory@azed.gov::6afb0ba6-3f71-4a67-b17e-0de9dd1fd0b5" providerId="AD" clId="Web-{72456FEE-9033-950F-10F1-9A8DEA054A17}" dt="2025-07-24T00:12:58.201" v="1090" actId="1076"/>
        <pc:sldMkLst>
          <pc:docMk/>
          <pc:sldMk cId="2259308896" sldId="256"/>
        </pc:sldMkLst>
        <pc:picChg chg="add mod">
          <ac:chgData name="Victory, Megan" userId="S::megan.victory@azed.gov::6afb0ba6-3f71-4a67-b17e-0de9dd1fd0b5" providerId="AD" clId="Web-{72456FEE-9033-950F-10F1-9A8DEA054A17}" dt="2025-07-24T00:12:58.201" v="1090" actId="1076"/>
          <ac:picMkLst>
            <pc:docMk/>
            <pc:sldMk cId="2259308896" sldId="256"/>
            <ac:picMk id="5" creationId="{B68B4892-6830-01E8-A1D1-AA58F22DD049}"/>
          </ac:picMkLst>
        </pc:picChg>
      </pc:sldChg>
      <pc:sldChg chg="addSp delSp modSp">
        <pc:chgData name="Victory, Megan" userId="S::megan.victory@azed.gov::6afb0ba6-3f71-4a67-b17e-0de9dd1fd0b5" providerId="AD" clId="Web-{72456FEE-9033-950F-10F1-9A8DEA054A17}" dt="2025-07-24T00:13:29.719" v="1096" actId="1076"/>
        <pc:sldMkLst>
          <pc:docMk/>
          <pc:sldMk cId="3662677160" sldId="286"/>
        </pc:sldMkLst>
        <pc:spChg chg="add del mod">
          <ac:chgData name="Victory, Megan" userId="S::megan.victory@azed.gov::6afb0ba6-3f71-4a67-b17e-0de9dd1fd0b5" providerId="AD" clId="Web-{72456FEE-9033-950F-10F1-9A8DEA054A17}" dt="2025-07-23T23:06:24.109" v="5"/>
          <ac:spMkLst>
            <pc:docMk/>
            <pc:sldMk cId="3662677160" sldId="286"/>
            <ac:spMk id="5" creationId="{CDB1009C-7550-D4AE-9C8B-22FC8745FDBC}"/>
          </ac:spMkLst>
        </pc:spChg>
        <pc:spChg chg="add del mod">
          <ac:chgData name="Victory, Megan" userId="S::megan.victory@azed.gov::6afb0ba6-3f71-4a67-b17e-0de9dd1fd0b5" providerId="AD" clId="Web-{72456FEE-9033-950F-10F1-9A8DEA054A17}" dt="2025-07-23T23:06:20.890" v="4"/>
          <ac:spMkLst>
            <pc:docMk/>
            <pc:sldMk cId="3662677160" sldId="286"/>
            <ac:spMk id="6" creationId="{5FA50707-4F41-B0AB-3A80-BE3E7DEEFB7D}"/>
          </ac:spMkLst>
        </pc:spChg>
        <pc:spChg chg="add mod">
          <ac:chgData name="Victory, Megan" userId="S::megan.victory@azed.gov::6afb0ba6-3f71-4a67-b17e-0de9dd1fd0b5" providerId="AD" clId="Web-{72456FEE-9033-950F-10F1-9A8DEA054A17}" dt="2025-07-24T00:13:29.719" v="1096" actId="1076"/>
          <ac:spMkLst>
            <pc:docMk/>
            <pc:sldMk cId="3662677160" sldId="286"/>
            <ac:spMk id="12" creationId="{BA7F0546-ADD0-0B72-0A41-52646F4B3C11}"/>
          </ac:spMkLst>
        </pc:spChg>
        <pc:picChg chg="add del">
          <ac:chgData name="Victory, Megan" userId="S::megan.victory@azed.gov::6afb0ba6-3f71-4a67-b17e-0de9dd1fd0b5" providerId="AD" clId="Web-{72456FEE-9033-950F-10F1-9A8DEA054A17}" dt="2025-07-24T00:11:23.351" v="1042"/>
          <ac:picMkLst>
            <pc:docMk/>
            <pc:sldMk cId="3662677160" sldId="286"/>
            <ac:picMk id="8" creationId="{868B3156-5662-7284-E058-51D7C0F50628}"/>
          </ac:picMkLst>
        </pc:picChg>
        <pc:picChg chg="del">
          <ac:chgData name="Victory, Megan" userId="S::megan.victory@azed.gov::6afb0ba6-3f71-4a67-b17e-0de9dd1fd0b5" providerId="AD" clId="Web-{72456FEE-9033-950F-10F1-9A8DEA054A17}" dt="2025-07-23T23:06:17.577" v="0"/>
          <ac:picMkLst>
            <pc:docMk/>
            <pc:sldMk cId="3662677160" sldId="286"/>
            <ac:picMk id="10" creationId="{FCA2FB5B-570E-D181-A4B1-1DCB61C08948}"/>
          </ac:picMkLst>
        </pc:picChg>
        <pc:picChg chg="add">
          <ac:chgData name="Victory, Megan" userId="S::megan.victory@azed.gov::6afb0ba6-3f71-4a67-b17e-0de9dd1fd0b5" providerId="AD" clId="Web-{72456FEE-9033-950F-10F1-9A8DEA054A17}" dt="2025-07-24T00:11:23.710" v="1043"/>
          <ac:picMkLst>
            <pc:docMk/>
            <pc:sldMk cId="3662677160" sldId="286"/>
            <ac:picMk id="11" creationId="{5B699BA4-D646-168D-648C-F2AB141A4BFF}"/>
          </ac:picMkLst>
        </pc:picChg>
      </pc:sldChg>
      <pc:sldChg chg="del">
        <pc:chgData name="Victory, Megan" userId="S::megan.victory@azed.gov::6afb0ba6-3f71-4a67-b17e-0de9dd1fd0b5" providerId="AD" clId="Web-{72456FEE-9033-950F-10F1-9A8DEA054A17}" dt="2025-07-23T23:33:24.597" v="728"/>
        <pc:sldMkLst>
          <pc:docMk/>
          <pc:sldMk cId="639306226" sldId="299"/>
        </pc:sldMkLst>
      </pc:sldChg>
      <pc:sldChg chg="addSp delSp modSp ord">
        <pc:chgData name="Victory, Megan" userId="S::megan.victory@azed.gov::6afb0ba6-3f71-4a67-b17e-0de9dd1fd0b5" providerId="AD" clId="Web-{72456FEE-9033-950F-10F1-9A8DEA054A17}" dt="2025-07-24T00:12:33.121" v="1082"/>
        <pc:sldMkLst>
          <pc:docMk/>
          <pc:sldMk cId="727040145" sldId="300"/>
        </pc:sldMkLst>
        <pc:spChg chg="add del mod">
          <ac:chgData name="Victory, Megan" userId="S::megan.victory@azed.gov::6afb0ba6-3f71-4a67-b17e-0de9dd1fd0b5" providerId="AD" clId="Web-{72456FEE-9033-950F-10F1-9A8DEA054A17}" dt="2025-07-24T00:03:29.677" v="933"/>
          <ac:spMkLst>
            <pc:docMk/>
            <pc:sldMk cId="727040145" sldId="300"/>
            <ac:spMk id="5" creationId="{C5993E69-8399-4DCA-0D3B-AB8C0048430B}"/>
          </ac:spMkLst>
        </pc:spChg>
        <pc:spChg chg="add mod">
          <ac:chgData name="Victory, Megan" userId="S::megan.victory@azed.gov::6afb0ba6-3f71-4a67-b17e-0de9dd1fd0b5" providerId="AD" clId="Web-{72456FEE-9033-950F-10F1-9A8DEA054A17}" dt="2025-07-24T00:05:39.233" v="939" actId="14100"/>
          <ac:spMkLst>
            <pc:docMk/>
            <pc:sldMk cId="727040145" sldId="300"/>
            <ac:spMk id="6" creationId="{FDCC5C3D-0816-DB5A-8A80-6027ABBF68D0}"/>
          </ac:spMkLst>
        </pc:spChg>
        <pc:picChg chg="add">
          <ac:chgData name="Victory, Megan" userId="S::megan.victory@azed.gov::6afb0ba6-3f71-4a67-b17e-0de9dd1fd0b5" providerId="AD" clId="Web-{72456FEE-9033-950F-10F1-9A8DEA054A17}" dt="2025-07-24T00:12:33.121" v="1082"/>
          <ac:picMkLst>
            <pc:docMk/>
            <pc:sldMk cId="727040145" sldId="300"/>
            <ac:picMk id="8" creationId="{4C0400FA-2A90-199C-9953-2510067FAD33}"/>
          </ac:picMkLst>
        </pc:picChg>
        <pc:picChg chg="del">
          <ac:chgData name="Victory, Megan" userId="S::megan.victory@azed.gov::6afb0ba6-3f71-4a67-b17e-0de9dd1fd0b5" providerId="AD" clId="Web-{72456FEE-9033-950F-10F1-9A8DEA054A17}" dt="2025-07-23T23:46:33.059" v="848"/>
          <ac:picMkLst>
            <pc:docMk/>
            <pc:sldMk cId="727040145" sldId="300"/>
            <ac:picMk id="10" creationId="{B4100476-FBA9-91BE-1360-5FB26D3D2644}"/>
          </ac:picMkLst>
        </pc:picChg>
      </pc:sldChg>
      <pc:sldChg chg="addSp delSp modSp ord">
        <pc:chgData name="Victory, Megan" userId="S::megan.victory@azed.gov::6afb0ba6-3f71-4a67-b17e-0de9dd1fd0b5" providerId="AD" clId="Web-{72456FEE-9033-950F-10F1-9A8DEA054A17}" dt="2025-07-24T00:11:20.116" v="1041" actId="14100"/>
        <pc:sldMkLst>
          <pc:docMk/>
          <pc:sldMk cId="2688994935" sldId="301"/>
        </pc:sldMkLst>
        <pc:spChg chg="add del mod">
          <ac:chgData name="Victory, Megan" userId="S::megan.victory@azed.gov::6afb0ba6-3f71-4a67-b17e-0de9dd1fd0b5" providerId="AD" clId="Web-{72456FEE-9033-950F-10F1-9A8DEA054A17}" dt="2025-07-23T23:07:25.394" v="20"/>
          <ac:spMkLst>
            <pc:docMk/>
            <pc:sldMk cId="2688994935" sldId="301"/>
            <ac:spMk id="5" creationId="{6AF4CF3E-1423-CD52-AE07-78EE2CCD1BD4}"/>
          </ac:spMkLst>
        </pc:spChg>
        <pc:spChg chg="add mod">
          <ac:chgData name="Victory, Megan" userId="S::megan.victory@azed.gov::6afb0ba6-3f71-4a67-b17e-0de9dd1fd0b5" providerId="AD" clId="Web-{72456FEE-9033-950F-10F1-9A8DEA054A17}" dt="2025-07-23T23:08:52.556" v="63"/>
          <ac:spMkLst>
            <pc:docMk/>
            <pc:sldMk cId="2688994935" sldId="301"/>
            <ac:spMk id="6" creationId="{08352950-D851-B639-1508-768D174DC72E}"/>
          </ac:spMkLst>
        </pc:spChg>
        <pc:picChg chg="add mod">
          <ac:chgData name="Victory, Megan" userId="S::megan.victory@azed.gov::6afb0ba6-3f71-4a67-b17e-0de9dd1fd0b5" providerId="AD" clId="Web-{72456FEE-9033-950F-10F1-9A8DEA054A17}" dt="2025-07-24T00:11:20.116" v="1041" actId="14100"/>
          <ac:picMkLst>
            <pc:docMk/>
            <pc:sldMk cId="2688994935" sldId="301"/>
            <ac:picMk id="8" creationId="{BD001A68-97C5-9EF5-D6F1-385DAD1D41DC}"/>
          </ac:picMkLst>
        </pc:picChg>
        <pc:picChg chg="del">
          <ac:chgData name="Victory, Megan" userId="S::megan.victory@azed.gov::6afb0ba6-3f71-4a67-b17e-0de9dd1fd0b5" providerId="AD" clId="Web-{72456FEE-9033-950F-10F1-9A8DEA054A17}" dt="2025-07-23T23:07:24.128" v="19"/>
          <ac:picMkLst>
            <pc:docMk/>
            <pc:sldMk cId="2688994935" sldId="301"/>
            <ac:picMk id="10" creationId="{387462DF-D71A-F71F-ECE1-7C05E9C56A76}"/>
          </ac:picMkLst>
        </pc:picChg>
      </pc:sldChg>
      <pc:sldChg chg="addSp delSp modSp ord">
        <pc:chgData name="Victory, Megan" userId="S::megan.victory@azed.gov::6afb0ba6-3f71-4a67-b17e-0de9dd1fd0b5" providerId="AD" clId="Web-{72456FEE-9033-950F-10F1-9A8DEA054A17}" dt="2025-07-24T00:11:57.259" v="1061"/>
        <pc:sldMkLst>
          <pc:docMk/>
          <pc:sldMk cId="2355816894" sldId="303"/>
        </pc:sldMkLst>
        <pc:spChg chg="add del mod">
          <ac:chgData name="Victory, Megan" userId="S::megan.victory@azed.gov::6afb0ba6-3f71-4a67-b17e-0de9dd1fd0b5" providerId="AD" clId="Web-{72456FEE-9033-950F-10F1-9A8DEA054A17}" dt="2025-07-23T23:39:45.530" v="735"/>
          <ac:spMkLst>
            <pc:docMk/>
            <pc:sldMk cId="2355816894" sldId="303"/>
            <ac:spMk id="5" creationId="{456FDC46-F035-CAAD-202C-290146EBA893}"/>
          </ac:spMkLst>
        </pc:spChg>
        <pc:spChg chg="add mod">
          <ac:chgData name="Victory, Megan" userId="S::megan.victory@azed.gov::6afb0ba6-3f71-4a67-b17e-0de9dd1fd0b5" providerId="AD" clId="Web-{72456FEE-9033-950F-10F1-9A8DEA054A17}" dt="2025-07-23T23:40:56.848" v="750" actId="1076"/>
          <ac:spMkLst>
            <pc:docMk/>
            <pc:sldMk cId="2355816894" sldId="303"/>
            <ac:spMk id="6" creationId="{D2F4B096-BAC8-5DDA-DC35-24FBFF6384E4}"/>
          </ac:spMkLst>
        </pc:spChg>
        <pc:picChg chg="add">
          <ac:chgData name="Victory, Megan" userId="S::megan.victory@azed.gov::6afb0ba6-3f71-4a67-b17e-0de9dd1fd0b5" providerId="AD" clId="Web-{72456FEE-9033-950F-10F1-9A8DEA054A17}" dt="2025-07-24T00:11:57.259" v="1061"/>
          <ac:picMkLst>
            <pc:docMk/>
            <pc:sldMk cId="2355816894" sldId="303"/>
            <ac:picMk id="8" creationId="{9B6F8F1B-05D6-395A-9E6D-34C58EE23DD4}"/>
          </ac:picMkLst>
        </pc:picChg>
        <pc:picChg chg="del">
          <ac:chgData name="Victory, Megan" userId="S::megan.victory@azed.gov::6afb0ba6-3f71-4a67-b17e-0de9dd1fd0b5" providerId="AD" clId="Web-{72456FEE-9033-950F-10F1-9A8DEA054A17}" dt="2025-07-23T23:39:44.217" v="734"/>
          <ac:picMkLst>
            <pc:docMk/>
            <pc:sldMk cId="2355816894" sldId="303"/>
            <ac:picMk id="10" creationId="{59062AFD-5B0E-E081-035B-06934AFB1D05}"/>
          </ac:picMkLst>
        </pc:picChg>
      </pc:sldChg>
      <pc:sldChg chg="del">
        <pc:chgData name="Victory, Megan" userId="S::megan.victory@azed.gov::6afb0ba6-3f71-4a67-b17e-0de9dd1fd0b5" providerId="AD" clId="Web-{72456FEE-9033-950F-10F1-9A8DEA054A17}" dt="2025-07-23T23:39:29.466" v="730"/>
        <pc:sldMkLst>
          <pc:docMk/>
          <pc:sldMk cId="3633436472" sldId="304"/>
        </pc:sldMkLst>
      </pc:sldChg>
      <pc:sldChg chg="del">
        <pc:chgData name="Victory, Megan" userId="S::megan.victory@azed.gov::6afb0ba6-3f71-4a67-b17e-0de9dd1fd0b5" providerId="AD" clId="Web-{72456FEE-9033-950F-10F1-9A8DEA054A17}" dt="2025-07-23T23:39:30.435" v="731"/>
        <pc:sldMkLst>
          <pc:docMk/>
          <pc:sldMk cId="1994115017" sldId="305"/>
        </pc:sldMkLst>
      </pc:sldChg>
      <pc:sldChg chg="addSp delSp modSp">
        <pc:chgData name="Victory, Megan" userId="S::megan.victory@azed.gov::6afb0ba6-3f71-4a67-b17e-0de9dd1fd0b5" providerId="AD" clId="Web-{72456FEE-9033-950F-10F1-9A8DEA054A17}" dt="2025-07-24T00:08:14.650" v="1016"/>
        <pc:sldMkLst>
          <pc:docMk/>
          <pc:sldMk cId="3423543986" sldId="306"/>
        </pc:sldMkLst>
        <pc:spChg chg="add del mod">
          <ac:chgData name="Victory, Megan" userId="S::megan.victory@azed.gov::6afb0ba6-3f71-4a67-b17e-0de9dd1fd0b5" providerId="AD" clId="Web-{72456FEE-9033-950F-10F1-9A8DEA054A17}" dt="2025-07-24T00:06:22.548" v="975"/>
          <ac:spMkLst>
            <pc:docMk/>
            <pc:sldMk cId="3423543986" sldId="306"/>
            <ac:spMk id="6" creationId="{D8C2C4B4-056F-CC30-748B-0409ABFCAFC9}"/>
          </ac:spMkLst>
        </pc:spChg>
        <pc:spChg chg="add mod">
          <ac:chgData name="Victory, Megan" userId="S::megan.victory@azed.gov::6afb0ba6-3f71-4a67-b17e-0de9dd1fd0b5" providerId="AD" clId="Web-{72456FEE-9033-950F-10F1-9A8DEA054A17}" dt="2025-07-24T00:08:14.650" v="1016"/>
          <ac:spMkLst>
            <pc:docMk/>
            <pc:sldMk cId="3423543986" sldId="306"/>
            <ac:spMk id="7" creationId="{FFEAB2A3-CEE9-7D3C-57A6-073D05AC3EB4}"/>
          </ac:spMkLst>
        </pc:spChg>
        <pc:spChg chg="add del mod">
          <ac:chgData name="Victory, Megan" userId="S::megan.victory@azed.gov::6afb0ba6-3f71-4a67-b17e-0de9dd1fd0b5" providerId="AD" clId="Web-{72456FEE-9033-950F-10F1-9A8DEA054A17}" dt="2025-07-24T00:07:13.755" v="1007"/>
          <ac:spMkLst>
            <pc:docMk/>
            <pc:sldMk cId="3423543986" sldId="306"/>
            <ac:spMk id="8" creationId="{1FC399BB-31DD-B001-1066-C0B0636F273D}"/>
          </ac:spMkLst>
        </pc:spChg>
        <pc:picChg chg="del">
          <ac:chgData name="Victory, Megan" userId="S::megan.victory@azed.gov::6afb0ba6-3f71-4a67-b17e-0de9dd1fd0b5" providerId="AD" clId="Web-{72456FEE-9033-950F-10F1-9A8DEA054A17}" dt="2025-07-24T00:06:21.626" v="974"/>
          <ac:picMkLst>
            <pc:docMk/>
            <pc:sldMk cId="3423543986" sldId="306"/>
            <ac:picMk id="10" creationId="{4FCEEEAF-85FD-7A9C-2A23-6536A47F0AE7}"/>
          </ac:picMkLst>
        </pc:picChg>
      </pc:sldChg>
      <pc:sldChg chg="addSp delSp modSp">
        <pc:chgData name="Victory, Megan" userId="S::megan.victory@azed.gov::6afb0ba6-3f71-4a67-b17e-0de9dd1fd0b5" providerId="AD" clId="Web-{72456FEE-9033-950F-10F1-9A8DEA054A17}" dt="2025-07-24T00:06:53.050" v="1001" actId="20577"/>
        <pc:sldMkLst>
          <pc:docMk/>
          <pc:sldMk cId="2102663392" sldId="308"/>
        </pc:sldMkLst>
        <pc:spChg chg="del">
          <ac:chgData name="Victory, Megan" userId="S::megan.victory@azed.gov::6afb0ba6-3f71-4a67-b17e-0de9dd1fd0b5" providerId="AD" clId="Web-{72456FEE-9033-950F-10F1-9A8DEA054A17}" dt="2025-07-24T00:06:42.753" v="976"/>
          <ac:spMkLst>
            <pc:docMk/>
            <pc:sldMk cId="2102663392" sldId="308"/>
            <ac:spMk id="2" creationId="{1FC399BB-31DD-B001-1066-C0B0636F273D}"/>
          </ac:spMkLst>
        </pc:spChg>
        <pc:spChg chg="add mod">
          <ac:chgData name="Victory, Megan" userId="S::megan.victory@azed.gov::6afb0ba6-3f71-4a67-b17e-0de9dd1fd0b5" providerId="AD" clId="Web-{72456FEE-9033-950F-10F1-9A8DEA054A17}" dt="2025-07-24T00:06:53.050" v="1001" actId="20577"/>
          <ac:spMkLst>
            <pc:docMk/>
            <pc:sldMk cId="2102663392" sldId="308"/>
            <ac:spMk id="5" creationId="{1AE31ECB-9C2A-31D2-EAAB-24E6BF04FEA1}"/>
          </ac:spMkLst>
        </pc:spChg>
      </pc:sldChg>
      <pc:sldChg chg="modSp mod modClrScheme chgLayout">
        <pc:chgData name="Victory, Megan" userId="S::megan.victory@azed.gov::6afb0ba6-3f71-4a67-b17e-0de9dd1fd0b5" providerId="AD" clId="Web-{72456FEE-9033-950F-10F1-9A8DEA054A17}" dt="2025-07-24T00:10:06.017" v="1024"/>
        <pc:sldMkLst>
          <pc:docMk/>
          <pc:sldMk cId="1040785327" sldId="310"/>
        </pc:sldMkLst>
        <pc:spChg chg="mod ord">
          <ac:chgData name="Victory, Megan" userId="S::megan.victory@azed.gov::6afb0ba6-3f71-4a67-b17e-0de9dd1fd0b5" providerId="AD" clId="Web-{72456FEE-9033-950F-10F1-9A8DEA054A17}" dt="2025-07-24T00:10:06.017" v="1024"/>
          <ac:spMkLst>
            <pc:docMk/>
            <pc:sldMk cId="1040785327" sldId="310"/>
            <ac:spMk id="2" creationId="{BA6B04E8-D44B-D155-9EF6-CA783B222FD2}"/>
          </ac:spMkLst>
        </pc:spChg>
        <pc:spChg chg="mod ord">
          <ac:chgData name="Victory, Megan" userId="S::megan.victory@azed.gov::6afb0ba6-3f71-4a67-b17e-0de9dd1fd0b5" providerId="AD" clId="Web-{72456FEE-9033-950F-10F1-9A8DEA054A17}" dt="2025-07-24T00:10:06.017" v="1024"/>
          <ac:spMkLst>
            <pc:docMk/>
            <pc:sldMk cId="1040785327" sldId="310"/>
            <ac:spMk id="3" creationId="{6EBF527C-FF7B-E716-4D01-8DD667815330}"/>
          </ac:spMkLst>
        </pc:spChg>
      </pc:sldChg>
      <pc:sldChg chg="addSp delSp modSp ord">
        <pc:chgData name="Victory, Megan" userId="S::megan.victory@azed.gov::6afb0ba6-3f71-4a67-b17e-0de9dd1fd0b5" providerId="AD" clId="Web-{72456FEE-9033-950F-10F1-9A8DEA054A17}" dt="2025-07-24T00:11:40.430" v="1051" actId="1076"/>
        <pc:sldMkLst>
          <pc:docMk/>
          <pc:sldMk cId="937486882" sldId="312"/>
        </pc:sldMkLst>
        <pc:spChg chg="add del mod">
          <ac:chgData name="Victory, Megan" userId="S::megan.victory@azed.gov::6afb0ba6-3f71-4a67-b17e-0de9dd1fd0b5" providerId="AD" clId="Web-{72456FEE-9033-950F-10F1-9A8DEA054A17}" dt="2025-07-23T23:28:45.749" v="637"/>
          <ac:spMkLst>
            <pc:docMk/>
            <pc:sldMk cId="937486882" sldId="312"/>
            <ac:spMk id="5" creationId="{FBABFE85-BD02-2127-9DBF-2953FB9B838D}"/>
          </ac:spMkLst>
        </pc:spChg>
        <pc:spChg chg="add del mod">
          <ac:chgData name="Victory, Megan" userId="S::megan.victory@azed.gov::6afb0ba6-3f71-4a67-b17e-0de9dd1fd0b5" providerId="AD" clId="Web-{72456FEE-9033-950F-10F1-9A8DEA054A17}" dt="2025-07-23T23:29:30.096" v="652"/>
          <ac:spMkLst>
            <pc:docMk/>
            <pc:sldMk cId="937486882" sldId="312"/>
            <ac:spMk id="6" creationId="{58C0FAC8-F7B5-6318-8085-AEFE3890C65F}"/>
          </ac:spMkLst>
        </pc:spChg>
        <pc:spChg chg="add mod ord">
          <ac:chgData name="Victory, Megan" userId="S::megan.victory@azed.gov::6afb0ba6-3f71-4a67-b17e-0de9dd1fd0b5" providerId="AD" clId="Web-{72456FEE-9033-950F-10F1-9A8DEA054A17}" dt="2025-07-23T23:29:23.190" v="650" actId="20577"/>
          <ac:spMkLst>
            <pc:docMk/>
            <pc:sldMk cId="937486882" sldId="312"/>
            <ac:spMk id="7" creationId="{D45766BD-FB82-AF98-3543-E2B12F2BAF7C}"/>
          </ac:spMkLst>
        </pc:spChg>
        <pc:picChg chg="add mod">
          <ac:chgData name="Victory, Megan" userId="S::megan.victory@azed.gov::6afb0ba6-3f71-4a67-b17e-0de9dd1fd0b5" providerId="AD" clId="Web-{72456FEE-9033-950F-10F1-9A8DEA054A17}" dt="2025-07-24T00:11:40.430" v="1051" actId="1076"/>
          <ac:picMkLst>
            <pc:docMk/>
            <pc:sldMk cId="937486882" sldId="312"/>
            <ac:picMk id="9" creationId="{96CB8CE0-3DDB-21CD-6757-B9CEE62DE452}"/>
          </ac:picMkLst>
        </pc:picChg>
        <pc:picChg chg="del">
          <ac:chgData name="Victory, Megan" userId="S::megan.victory@azed.gov::6afb0ba6-3f71-4a67-b17e-0de9dd1fd0b5" providerId="AD" clId="Web-{72456FEE-9033-950F-10F1-9A8DEA054A17}" dt="2025-07-23T23:28:27.967" v="634"/>
          <ac:picMkLst>
            <pc:docMk/>
            <pc:sldMk cId="937486882" sldId="312"/>
            <ac:picMk id="10" creationId="{2C97EF9B-0D7E-66D1-9396-98AFB4AE5FAC}"/>
          </ac:picMkLst>
        </pc:picChg>
      </pc:sldChg>
      <pc:sldChg chg="addSp delSp modSp mod ord modClrScheme chgLayout">
        <pc:chgData name="Victory, Megan" userId="S::megan.victory@azed.gov::6afb0ba6-3f71-4a67-b17e-0de9dd1fd0b5" providerId="AD" clId="Web-{72456FEE-9033-950F-10F1-9A8DEA054A17}" dt="2025-07-24T00:11:51.243" v="1057"/>
        <pc:sldMkLst>
          <pc:docMk/>
          <pc:sldMk cId="3399541937" sldId="313"/>
        </pc:sldMkLst>
        <pc:spChg chg="mod ord">
          <ac:chgData name="Victory, Megan" userId="S::megan.victory@azed.gov::6afb0ba6-3f71-4a67-b17e-0de9dd1fd0b5" providerId="AD" clId="Web-{72456FEE-9033-950F-10F1-9A8DEA054A17}" dt="2025-07-23T23:18:13.049" v="301" actId="20577"/>
          <ac:spMkLst>
            <pc:docMk/>
            <pc:sldMk cId="3399541937" sldId="313"/>
            <ac:spMk id="2" creationId="{A18A377D-D45E-1AE1-6E66-E09E589752BF}"/>
          </ac:spMkLst>
        </pc:spChg>
        <pc:spChg chg="del">
          <ac:chgData name="Victory, Megan" userId="S::megan.victory@azed.gov::6afb0ba6-3f71-4a67-b17e-0de9dd1fd0b5" providerId="AD" clId="Web-{72456FEE-9033-950F-10F1-9A8DEA054A17}" dt="2025-07-23T23:18:00.110" v="287"/>
          <ac:spMkLst>
            <pc:docMk/>
            <pc:sldMk cId="3399541937" sldId="313"/>
            <ac:spMk id="3" creationId="{53CF0F96-2E73-1DB4-422E-541E0D3A2839}"/>
          </ac:spMkLst>
        </pc:spChg>
        <pc:spChg chg="mod ord">
          <ac:chgData name="Victory, Megan" userId="S::megan.victory@azed.gov::6afb0ba6-3f71-4a67-b17e-0de9dd1fd0b5" providerId="AD" clId="Web-{72456FEE-9033-950F-10F1-9A8DEA054A17}" dt="2025-07-23T23:25:05.547" v="394" actId="20577"/>
          <ac:spMkLst>
            <pc:docMk/>
            <pc:sldMk cId="3399541937" sldId="313"/>
            <ac:spMk id="4" creationId="{FB9F2261-AC3F-3829-ABCB-6BDB90CD8232}"/>
          </ac:spMkLst>
        </pc:spChg>
        <pc:spChg chg="add del mod ord">
          <ac:chgData name="Victory, Megan" userId="S::megan.victory@azed.gov::6afb0ba6-3f71-4a67-b17e-0de9dd1fd0b5" providerId="AD" clId="Web-{72456FEE-9033-950F-10F1-9A8DEA054A17}" dt="2025-07-23T23:18:19.487" v="302"/>
          <ac:spMkLst>
            <pc:docMk/>
            <pc:sldMk cId="3399541937" sldId="313"/>
            <ac:spMk id="5" creationId="{C21559F4-906F-7D87-D562-3A0E23644980}"/>
          </ac:spMkLst>
        </pc:spChg>
        <pc:picChg chg="add">
          <ac:chgData name="Victory, Megan" userId="S::megan.victory@azed.gov::6afb0ba6-3f71-4a67-b17e-0de9dd1fd0b5" providerId="AD" clId="Web-{72456FEE-9033-950F-10F1-9A8DEA054A17}" dt="2025-07-24T00:11:51.243" v="1057"/>
          <ac:picMkLst>
            <pc:docMk/>
            <pc:sldMk cId="3399541937" sldId="313"/>
            <ac:picMk id="7" creationId="{36CA3FD6-CC2F-101F-02AA-2307B52A8B52}"/>
          </ac:picMkLst>
        </pc:picChg>
      </pc:sldChg>
      <pc:sldChg chg="del ord">
        <pc:chgData name="Victory, Megan" userId="S::megan.victory@azed.gov::6afb0ba6-3f71-4a67-b17e-0de9dd1fd0b5" providerId="AD" clId="Web-{72456FEE-9033-950F-10F1-9A8DEA054A17}" dt="2025-07-23T23:17:53.860" v="286"/>
        <pc:sldMkLst>
          <pc:docMk/>
          <pc:sldMk cId="2629867598" sldId="314"/>
        </pc:sldMkLst>
      </pc:sldChg>
      <pc:sldChg chg="addSp delSp modSp ord">
        <pc:chgData name="Victory, Megan" userId="S::megan.victory@azed.gov::6afb0ba6-3f71-4a67-b17e-0de9dd1fd0b5" providerId="AD" clId="Web-{72456FEE-9033-950F-10F1-9A8DEA054A17}" dt="2025-07-24T00:12:19.355" v="1074"/>
        <pc:sldMkLst>
          <pc:docMk/>
          <pc:sldMk cId="1390579347" sldId="315"/>
        </pc:sldMkLst>
        <pc:spChg chg="add del mod">
          <ac:chgData name="Victory, Megan" userId="S::megan.victory@azed.gov::6afb0ba6-3f71-4a67-b17e-0de9dd1fd0b5" providerId="AD" clId="Web-{72456FEE-9033-950F-10F1-9A8DEA054A17}" dt="2025-07-23T23:52:30.506" v="853"/>
          <ac:spMkLst>
            <pc:docMk/>
            <pc:sldMk cId="1390579347" sldId="315"/>
            <ac:spMk id="5" creationId="{FDCED892-DE35-7084-B1FA-C6D359E970D1}"/>
          </ac:spMkLst>
        </pc:spChg>
        <pc:spChg chg="add mod">
          <ac:chgData name="Victory, Megan" userId="S::megan.victory@azed.gov::6afb0ba6-3f71-4a67-b17e-0de9dd1fd0b5" providerId="AD" clId="Web-{72456FEE-9033-950F-10F1-9A8DEA054A17}" dt="2025-07-24T00:00:51.838" v="894" actId="20577"/>
          <ac:spMkLst>
            <pc:docMk/>
            <pc:sldMk cId="1390579347" sldId="315"/>
            <ac:spMk id="6" creationId="{697F1EAA-1B4D-C2A1-685C-15A32CBD3DCD}"/>
          </ac:spMkLst>
        </pc:spChg>
        <pc:picChg chg="add">
          <ac:chgData name="Victory, Megan" userId="S::megan.victory@azed.gov::6afb0ba6-3f71-4a67-b17e-0de9dd1fd0b5" providerId="AD" clId="Web-{72456FEE-9033-950F-10F1-9A8DEA054A17}" dt="2025-07-24T00:12:19.355" v="1074"/>
          <ac:picMkLst>
            <pc:docMk/>
            <pc:sldMk cId="1390579347" sldId="315"/>
            <ac:picMk id="8" creationId="{4B435364-1472-CBA7-E3EE-B5D053189C05}"/>
          </ac:picMkLst>
        </pc:picChg>
        <pc:picChg chg="del">
          <ac:chgData name="Victory, Megan" userId="S::megan.victory@azed.gov::6afb0ba6-3f71-4a67-b17e-0de9dd1fd0b5" providerId="AD" clId="Web-{72456FEE-9033-950F-10F1-9A8DEA054A17}" dt="2025-07-23T23:52:28.927" v="852"/>
          <ac:picMkLst>
            <pc:docMk/>
            <pc:sldMk cId="1390579347" sldId="315"/>
            <ac:picMk id="10" creationId="{1E4C59A8-9D9D-9951-08D9-919741FC54DF}"/>
          </ac:picMkLst>
        </pc:picChg>
      </pc:sldChg>
      <pc:sldChg chg="addSp delSp modSp mod ord modClrScheme chgLayout">
        <pc:chgData name="Victory, Megan" userId="S::megan.victory@azed.gov::6afb0ba6-3f71-4a67-b17e-0de9dd1fd0b5" providerId="AD" clId="Web-{72456FEE-9033-950F-10F1-9A8DEA054A17}" dt="2025-07-24T00:12:24.605" v="1076" actId="1076"/>
        <pc:sldMkLst>
          <pc:docMk/>
          <pc:sldMk cId="2718941155" sldId="316"/>
        </pc:sldMkLst>
        <pc:spChg chg="del">
          <ac:chgData name="Victory, Megan" userId="S::megan.victory@azed.gov::6afb0ba6-3f71-4a67-b17e-0de9dd1fd0b5" providerId="AD" clId="Web-{72456FEE-9033-950F-10F1-9A8DEA054A17}" dt="2025-07-24T00:01:00.963" v="896"/>
          <ac:spMkLst>
            <pc:docMk/>
            <pc:sldMk cId="2718941155" sldId="316"/>
            <ac:spMk id="2" creationId="{92EF9EE0-D090-CB10-716D-967758C80FED}"/>
          </ac:spMkLst>
        </pc:spChg>
        <pc:spChg chg="del">
          <ac:chgData name="Victory, Megan" userId="S::megan.victory@azed.gov::6afb0ba6-3f71-4a67-b17e-0de9dd1fd0b5" providerId="AD" clId="Web-{72456FEE-9033-950F-10F1-9A8DEA054A17}" dt="2025-07-24T00:00:57.963" v="895"/>
          <ac:spMkLst>
            <pc:docMk/>
            <pc:sldMk cId="2718941155" sldId="316"/>
            <ac:spMk id="3" creationId="{FDF471FE-436E-4354-F963-D308B4DEC41D}"/>
          </ac:spMkLst>
        </pc:spChg>
        <pc:spChg chg="add del mod ord">
          <ac:chgData name="Victory, Megan" userId="S::megan.victory@azed.gov::6afb0ba6-3f71-4a67-b17e-0de9dd1fd0b5" providerId="AD" clId="Web-{72456FEE-9033-950F-10F1-9A8DEA054A17}" dt="2025-07-24T00:01:30.856" v="901"/>
          <ac:spMkLst>
            <pc:docMk/>
            <pc:sldMk cId="2718941155" sldId="316"/>
            <ac:spMk id="5" creationId="{DD4CEAEC-FF85-5421-DBF4-DC2DE5420561}"/>
          </ac:spMkLst>
        </pc:spChg>
        <pc:spChg chg="add del mod ord">
          <ac:chgData name="Victory, Megan" userId="S::megan.victory@azed.gov::6afb0ba6-3f71-4a67-b17e-0de9dd1fd0b5" providerId="AD" clId="Web-{72456FEE-9033-950F-10F1-9A8DEA054A17}" dt="2025-07-24T00:01:33.059" v="902"/>
          <ac:spMkLst>
            <pc:docMk/>
            <pc:sldMk cId="2718941155" sldId="316"/>
            <ac:spMk id="6" creationId="{EB94B37E-0359-6CCE-F0E4-1514B165B0D0}"/>
          </ac:spMkLst>
        </pc:spChg>
        <pc:picChg chg="add mod">
          <ac:chgData name="Victory, Megan" userId="S::megan.victory@azed.gov::6afb0ba6-3f71-4a67-b17e-0de9dd1fd0b5" providerId="AD" clId="Web-{72456FEE-9033-950F-10F1-9A8DEA054A17}" dt="2025-07-24T00:01:35.966" v="903" actId="1076"/>
          <ac:picMkLst>
            <pc:docMk/>
            <pc:sldMk cId="2718941155" sldId="316"/>
            <ac:picMk id="4" creationId="{3F1C2099-4CEE-474B-EB87-CD21A18BCC96}"/>
          </ac:picMkLst>
        </pc:picChg>
        <pc:picChg chg="add mod">
          <ac:chgData name="Victory, Megan" userId="S::megan.victory@azed.gov::6afb0ba6-3f71-4a67-b17e-0de9dd1fd0b5" providerId="AD" clId="Web-{72456FEE-9033-950F-10F1-9A8DEA054A17}" dt="2025-07-24T00:12:24.605" v="1076" actId="1076"/>
          <ac:picMkLst>
            <pc:docMk/>
            <pc:sldMk cId="2718941155" sldId="316"/>
            <ac:picMk id="8" creationId="{51248BC6-6379-417D-7FB1-5E3D41D7B3F2}"/>
          </ac:picMkLst>
        </pc:picChg>
      </pc:sldChg>
      <pc:sldChg chg="modSp del ord">
        <pc:chgData name="Victory, Megan" userId="S::megan.victory@azed.gov::6afb0ba6-3f71-4a67-b17e-0de9dd1fd0b5" providerId="AD" clId="Web-{72456FEE-9033-950F-10F1-9A8DEA054A17}" dt="2025-07-24T00:03:08.644" v="932"/>
        <pc:sldMkLst>
          <pc:docMk/>
          <pc:sldMk cId="2766996210" sldId="317"/>
        </pc:sldMkLst>
        <pc:spChg chg="mod">
          <ac:chgData name="Victory, Megan" userId="S::megan.victory@azed.gov::6afb0ba6-3f71-4a67-b17e-0de9dd1fd0b5" providerId="AD" clId="Web-{72456FEE-9033-950F-10F1-9A8DEA054A17}" dt="2025-07-24T00:01:51.951" v="919" actId="20577"/>
          <ac:spMkLst>
            <pc:docMk/>
            <pc:sldMk cId="2766996210" sldId="317"/>
            <ac:spMk id="2" creationId="{2E404BAA-EFA4-726D-BF1E-013DEBDBBCB8}"/>
          </ac:spMkLst>
        </pc:spChg>
      </pc:sldChg>
      <pc:sldChg chg="del ord">
        <pc:chgData name="Victory, Megan" userId="S::megan.victory@azed.gov::6afb0ba6-3f71-4a67-b17e-0de9dd1fd0b5" providerId="AD" clId="Web-{72456FEE-9033-950F-10F1-9A8DEA054A17}" dt="2025-07-23T23:39:32.732" v="732"/>
        <pc:sldMkLst>
          <pc:docMk/>
          <pc:sldMk cId="694763433" sldId="318"/>
        </pc:sldMkLst>
      </pc:sldChg>
      <pc:sldChg chg="del ord">
        <pc:chgData name="Victory, Megan" userId="S::megan.victory@azed.gov::6afb0ba6-3f71-4a67-b17e-0de9dd1fd0b5" providerId="AD" clId="Web-{72456FEE-9033-950F-10F1-9A8DEA054A17}" dt="2025-07-24T00:06:19.767" v="973"/>
        <pc:sldMkLst>
          <pc:docMk/>
          <pc:sldMk cId="1855365672" sldId="319"/>
        </pc:sldMkLst>
      </pc:sldChg>
      <pc:sldChg chg="addSp">
        <pc:chgData name="Victory, Megan" userId="S::megan.victory@azed.gov::6afb0ba6-3f71-4a67-b17e-0de9dd1fd0b5" providerId="AD" clId="Web-{72456FEE-9033-950F-10F1-9A8DEA054A17}" dt="2025-07-24T00:12:34.699" v="1083"/>
        <pc:sldMkLst>
          <pc:docMk/>
          <pc:sldMk cId="2135672590" sldId="320"/>
        </pc:sldMkLst>
        <pc:picChg chg="add">
          <ac:chgData name="Victory, Megan" userId="S::megan.victory@azed.gov::6afb0ba6-3f71-4a67-b17e-0de9dd1fd0b5" providerId="AD" clId="Web-{72456FEE-9033-950F-10F1-9A8DEA054A17}" dt="2025-07-24T00:12:34.699" v="1083"/>
          <ac:picMkLst>
            <pc:docMk/>
            <pc:sldMk cId="2135672590" sldId="320"/>
            <ac:picMk id="4" creationId="{811BFAC3-225D-7EC8-26E6-1877B1E2E65B}"/>
          </ac:picMkLst>
        </pc:picChg>
      </pc:sldChg>
      <pc:sldChg chg="addSp">
        <pc:chgData name="Victory, Megan" userId="S::megan.victory@azed.gov::6afb0ba6-3f71-4a67-b17e-0de9dd1fd0b5" providerId="AD" clId="Web-{72456FEE-9033-950F-10F1-9A8DEA054A17}" dt="2025-07-24T00:12:36.481" v="1084"/>
        <pc:sldMkLst>
          <pc:docMk/>
          <pc:sldMk cId="2976635591" sldId="321"/>
        </pc:sldMkLst>
        <pc:picChg chg="add">
          <ac:chgData name="Victory, Megan" userId="S::megan.victory@azed.gov::6afb0ba6-3f71-4a67-b17e-0de9dd1fd0b5" providerId="AD" clId="Web-{72456FEE-9033-950F-10F1-9A8DEA054A17}" dt="2025-07-24T00:12:36.481" v="1084"/>
          <ac:picMkLst>
            <pc:docMk/>
            <pc:sldMk cId="2976635591" sldId="321"/>
            <ac:picMk id="4" creationId="{428776F0-0D43-BB48-C37A-941D0876A195}"/>
          </ac:picMkLst>
        </pc:picChg>
      </pc:sldChg>
      <pc:sldChg chg="addSp">
        <pc:chgData name="Victory, Megan" userId="S::megan.victory@azed.gov::6afb0ba6-3f71-4a67-b17e-0de9dd1fd0b5" providerId="AD" clId="Web-{72456FEE-9033-950F-10F1-9A8DEA054A17}" dt="2025-07-24T00:12:38.622" v="1086"/>
        <pc:sldMkLst>
          <pc:docMk/>
          <pc:sldMk cId="3097871129" sldId="322"/>
        </pc:sldMkLst>
        <pc:picChg chg="add">
          <ac:chgData name="Victory, Megan" userId="S::megan.victory@azed.gov::6afb0ba6-3f71-4a67-b17e-0de9dd1fd0b5" providerId="AD" clId="Web-{72456FEE-9033-950F-10F1-9A8DEA054A17}" dt="2025-07-24T00:12:38.622" v="1086"/>
          <ac:picMkLst>
            <pc:docMk/>
            <pc:sldMk cId="3097871129" sldId="322"/>
            <ac:picMk id="4" creationId="{68383801-FF4F-E954-295A-80DB681200F4}"/>
          </ac:picMkLst>
        </pc:picChg>
      </pc:sldChg>
      <pc:sldChg chg="addSp modSp">
        <pc:chgData name="Victory, Megan" userId="S::megan.victory@azed.gov::6afb0ba6-3f71-4a67-b17e-0de9dd1fd0b5" providerId="AD" clId="Web-{72456FEE-9033-950F-10F1-9A8DEA054A17}" dt="2025-07-24T00:12:41.403" v="1087"/>
        <pc:sldMkLst>
          <pc:docMk/>
          <pc:sldMk cId="1543991065" sldId="323"/>
        </pc:sldMkLst>
        <pc:spChg chg="mod">
          <ac:chgData name="Victory, Megan" userId="S::megan.victory@azed.gov::6afb0ba6-3f71-4a67-b17e-0de9dd1fd0b5" providerId="AD" clId="Web-{72456FEE-9033-950F-10F1-9A8DEA054A17}" dt="2025-07-24T00:06:14.407" v="972" actId="20577"/>
          <ac:spMkLst>
            <pc:docMk/>
            <pc:sldMk cId="1543991065" sldId="323"/>
            <ac:spMk id="3" creationId="{1F66FF2F-51D6-78B2-FEDD-BE610A93DFFA}"/>
          </ac:spMkLst>
        </pc:spChg>
        <pc:picChg chg="add">
          <ac:chgData name="Victory, Megan" userId="S::megan.victory@azed.gov::6afb0ba6-3f71-4a67-b17e-0de9dd1fd0b5" providerId="AD" clId="Web-{72456FEE-9033-950F-10F1-9A8DEA054A17}" dt="2025-07-24T00:12:41.403" v="1087"/>
          <ac:picMkLst>
            <pc:docMk/>
            <pc:sldMk cId="1543991065" sldId="323"/>
            <ac:picMk id="5" creationId="{6FE1E429-172C-EA82-48EC-8928290C1014}"/>
          </ac:picMkLst>
        </pc:picChg>
      </pc:sldChg>
      <pc:sldChg chg="addSp">
        <pc:chgData name="Victory, Megan" userId="S::megan.victory@azed.gov::6afb0ba6-3f71-4a67-b17e-0de9dd1fd0b5" providerId="AD" clId="Web-{72456FEE-9033-950F-10F1-9A8DEA054A17}" dt="2025-07-24T00:12:42.809" v="1088"/>
        <pc:sldMkLst>
          <pc:docMk/>
          <pc:sldMk cId="3711056273" sldId="324"/>
        </pc:sldMkLst>
        <pc:picChg chg="add">
          <ac:chgData name="Victory, Megan" userId="S::megan.victory@azed.gov::6afb0ba6-3f71-4a67-b17e-0de9dd1fd0b5" providerId="AD" clId="Web-{72456FEE-9033-950F-10F1-9A8DEA054A17}" dt="2025-07-24T00:12:42.809" v="1088"/>
          <ac:picMkLst>
            <pc:docMk/>
            <pc:sldMk cId="3711056273" sldId="324"/>
            <ac:picMk id="6" creationId="{1086FA94-2B06-A895-B2B6-9C458ABF6C01}"/>
          </ac:picMkLst>
        </pc:picChg>
      </pc:sldChg>
      <pc:sldChg chg="addSp">
        <pc:chgData name="Victory, Megan" userId="S::megan.victory@azed.gov::6afb0ba6-3f71-4a67-b17e-0de9dd1fd0b5" providerId="AD" clId="Web-{72456FEE-9033-950F-10F1-9A8DEA054A17}" dt="2025-07-24T00:12:38.012" v="1085"/>
        <pc:sldMkLst>
          <pc:docMk/>
          <pc:sldMk cId="2164140206" sldId="325"/>
        </pc:sldMkLst>
        <pc:picChg chg="add">
          <ac:chgData name="Victory, Megan" userId="S::megan.victory@azed.gov::6afb0ba6-3f71-4a67-b17e-0de9dd1fd0b5" providerId="AD" clId="Web-{72456FEE-9033-950F-10F1-9A8DEA054A17}" dt="2025-07-24T00:12:38.012" v="1085"/>
          <ac:picMkLst>
            <pc:docMk/>
            <pc:sldMk cId="2164140206" sldId="325"/>
            <ac:picMk id="4" creationId="{E83EFBBC-5AA9-F791-B862-D7DFBE4BE5D4}"/>
          </ac:picMkLst>
        </pc:picChg>
      </pc:sldChg>
      <pc:sldChg chg="addSp">
        <pc:chgData name="Victory, Megan" userId="S::megan.victory@azed.gov::6afb0ba6-3f71-4a67-b17e-0de9dd1fd0b5" providerId="AD" clId="Web-{72456FEE-9033-950F-10F1-9A8DEA054A17}" dt="2025-07-24T00:12:45.122" v="1089"/>
        <pc:sldMkLst>
          <pc:docMk/>
          <pc:sldMk cId="2184252590" sldId="326"/>
        </pc:sldMkLst>
        <pc:picChg chg="add">
          <ac:chgData name="Victory, Megan" userId="S::megan.victory@azed.gov::6afb0ba6-3f71-4a67-b17e-0de9dd1fd0b5" providerId="AD" clId="Web-{72456FEE-9033-950F-10F1-9A8DEA054A17}" dt="2025-07-24T00:12:45.122" v="1089"/>
          <ac:picMkLst>
            <pc:docMk/>
            <pc:sldMk cId="2184252590" sldId="326"/>
            <ac:picMk id="5" creationId="{62611476-EA8A-42C3-2D3E-260E63B78C4B}"/>
          </ac:picMkLst>
        </pc:picChg>
      </pc:sldChg>
      <pc:sldChg chg="addSp ord">
        <pc:chgData name="Victory, Megan" userId="S::megan.victory@azed.gov::6afb0ba6-3f71-4a67-b17e-0de9dd1fd0b5" providerId="AD" clId="Web-{72456FEE-9033-950F-10F1-9A8DEA054A17}" dt="2025-07-24T00:11:26.398" v="1044"/>
        <pc:sldMkLst>
          <pc:docMk/>
          <pc:sldMk cId="4118657328" sldId="327"/>
        </pc:sldMkLst>
        <pc:picChg chg="add">
          <ac:chgData name="Victory, Megan" userId="S::megan.victory@azed.gov::6afb0ba6-3f71-4a67-b17e-0de9dd1fd0b5" providerId="AD" clId="Web-{72456FEE-9033-950F-10F1-9A8DEA054A17}" dt="2025-07-24T00:11:26.398" v="1044"/>
          <ac:picMkLst>
            <pc:docMk/>
            <pc:sldMk cId="4118657328" sldId="327"/>
            <ac:picMk id="6" creationId="{AFB144A3-4509-CD7B-45E4-23CAC33AE177}"/>
          </ac:picMkLst>
        </pc:picChg>
      </pc:sldChg>
      <pc:sldChg chg="addSp modSp ord">
        <pc:chgData name="Victory, Megan" userId="S::megan.victory@azed.gov::6afb0ba6-3f71-4a67-b17e-0de9dd1fd0b5" providerId="AD" clId="Web-{72456FEE-9033-950F-10F1-9A8DEA054A17}" dt="2025-07-24T00:11:29.960" v="1046" actId="1076"/>
        <pc:sldMkLst>
          <pc:docMk/>
          <pc:sldMk cId="3039897733" sldId="328"/>
        </pc:sldMkLst>
        <pc:picChg chg="add mod">
          <ac:chgData name="Victory, Megan" userId="S::megan.victory@azed.gov::6afb0ba6-3f71-4a67-b17e-0de9dd1fd0b5" providerId="AD" clId="Web-{72456FEE-9033-950F-10F1-9A8DEA054A17}" dt="2025-07-24T00:11:29.960" v="1046" actId="1076"/>
          <ac:picMkLst>
            <pc:docMk/>
            <pc:sldMk cId="3039897733" sldId="328"/>
            <ac:picMk id="4" creationId="{B7B6C31F-116C-AFBD-D140-49539BC9D7FF}"/>
          </ac:picMkLst>
        </pc:picChg>
      </pc:sldChg>
      <pc:sldChg chg="addSp delSp ord">
        <pc:chgData name="Victory, Megan" userId="S::megan.victory@azed.gov::6afb0ba6-3f71-4a67-b17e-0de9dd1fd0b5" providerId="AD" clId="Web-{72456FEE-9033-950F-10F1-9A8DEA054A17}" dt="2025-07-24T00:11:32.507" v="1048"/>
        <pc:sldMkLst>
          <pc:docMk/>
          <pc:sldMk cId="1835324563" sldId="329"/>
        </pc:sldMkLst>
        <pc:grpChg chg="del">
          <ac:chgData name="Victory, Megan" userId="S::megan.victory@azed.gov::6afb0ba6-3f71-4a67-b17e-0de9dd1fd0b5" providerId="AD" clId="Web-{72456FEE-9033-950F-10F1-9A8DEA054A17}" dt="2025-07-24T00:11:32.507" v="1048"/>
          <ac:grpSpMkLst>
            <pc:docMk/>
            <pc:sldMk cId="1835324563" sldId="329"/>
            <ac:grpSpMk id="6" creationId="{274A8A56-5B57-0A58-4D0B-205AA5974E0E}"/>
          </ac:grpSpMkLst>
        </pc:grpChg>
        <pc:picChg chg="add">
          <ac:chgData name="Victory, Megan" userId="S::megan.victory@azed.gov::6afb0ba6-3f71-4a67-b17e-0de9dd1fd0b5" providerId="AD" clId="Web-{72456FEE-9033-950F-10F1-9A8DEA054A17}" dt="2025-07-24T00:11:31.289" v="1047"/>
          <ac:picMkLst>
            <pc:docMk/>
            <pc:sldMk cId="1835324563" sldId="329"/>
            <ac:picMk id="8" creationId="{32966281-DD7A-5869-4564-D3B5658E7C0E}"/>
          </ac:picMkLst>
        </pc:picChg>
      </pc:sldChg>
      <pc:sldChg chg="addSp ord">
        <pc:chgData name="Victory, Megan" userId="S::megan.victory@azed.gov::6afb0ba6-3f71-4a67-b17e-0de9dd1fd0b5" providerId="AD" clId="Web-{72456FEE-9033-950F-10F1-9A8DEA054A17}" dt="2025-07-24T00:11:35.461" v="1049"/>
        <pc:sldMkLst>
          <pc:docMk/>
          <pc:sldMk cId="176659879" sldId="333"/>
        </pc:sldMkLst>
        <pc:picChg chg="add">
          <ac:chgData name="Victory, Megan" userId="S::megan.victory@azed.gov::6afb0ba6-3f71-4a67-b17e-0de9dd1fd0b5" providerId="AD" clId="Web-{72456FEE-9033-950F-10F1-9A8DEA054A17}" dt="2025-07-24T00:11:35.461" v="1049"/>
          <ac:picMkLst>
            <pc:docMk/>
            <pc:sldMk cId="176659879" sldId="333"/>
            <ac:picMk id="4" creationId="{546128D1-1098-D0F8-DCDC-CD26629E3AEE}"/>
          </ac:picMkLst>
        </pc:picChg>
      </pc:sldChg>
      <pc:sldChg chg="modSp mod modClrScheme chgLayout">
        <pc:chgData name="Victory, Megan" userId="S::megan.victory@azed.gov::6afb0ba6-3f71-4a67-b17e-0de9dd1fd0b5" providerId="AD" clId="Web-{72456FEE-9033-950F-10F1-9A8DEA054A17}" dt="2025-07-24T00:09:05.716" v="1018" actId="1076"/>
        <pc:sldMkLst>
          <pc:docMk/>
          <pc:sldMk cId="2633301339" sldId="334"/>
        </pc:sldMkLst>
        <pc:spChg chg="mod ord">
          <ac:chgData name="Victory, Megan" userId="S::megan.victory@azed.gov::6afb0ba6-3f71-4a67-b17e-0de9dd1fd0b5" providerId="AD" clId="Web-{72456FEE-9033-950F-10F1-9A8DEA054A17}" dt="2025-07-24T00:09:00.512" v="1017"/>
          <ac:spMkLst>
            <pc:docMk/>
            <pc:sldMk cId="2633301339" sldId="334"/>
            <ac:spMk id="2" creationId="{98FA636F-C0D4-873D-9A2A-3BA38F674627}"/>
          </ac:spMkLst>
        </pc:spChg>
        <pc:spChg chg="mod ord">
          <ac:chgData name="Victory, Megan" userId="S::megan.victory@azed.gov::6afb0ba6-3f71-4a67-b17e-0de9dd1fd0b5" providerId="AD" clId="Web-{72456FEE-9033-950F-10F1-9A8DEA054A17}" dt="2025-07-24T00:09:00.512" v="1017"/>
          <ac:spMkLst>
            <pc:docMk/>
            <pc:sldMk cId="2633301339" sldId="334"/>
            <ac:spMk id="3" creationId="{FD6B120B-A90C-B6DB-FB90-7F5B3613636B}"/>
          </ac:spMkLst>
        </pc:spChg>
        <pc:spChg chg="mod ord">
          <ac:chgData name="Victory, Megan" userId="S::megan.victory@azed.gov::6afb0ba6-3f71-4a67-b17e-0de9dd1fd0b5" providerId="AD" clId="Web-{72456FEE-9033-950F-10F1-9A8DEA054A17}" dt="2025-07-24T00:09:05.716" v="1018" actId="1076"/>
          <ac:spMkLst>
            <pc:docMk/>
            <pc:sldMk cId="2633301339" sldId="334"/>
            <ac:spMk id="4" creationId="{5ADEE236-37A4-99B6-063E-2A4F7E52B568}"/>
          </ac:spMkLst>
        </pc:spChg>
      </pc:sldChg>
      <pc:sldChg chg="modSp mod modClrScheme chgLayout">
        <pc:chgData name="Victory, Megan" userId="S::megan.victory@azed.gov::6afb0ba6-3f71-4a67-b17e-0de9dd1fd0b5" providerId="AD" clId="Web-{72456FEE-9033-950F-10F1-9A8DEA054A17}" dt="2025-07-24T00:10:48.645" v="1034" actId="1076"/>
        <pc:sldMkLst>
          <pc:docMk/>
          <pc:sldMk cId="324526735" sldId="335"/>
        </pc:sldMkLst>
        <pc:spChg chg="mod">
          <ac:chgData name="Victory, Megan" userId="S::megan.victory@azed.gov::6afb0ba6-3f71-4a67-b17e-0de9dd1fd0b5" providerId="AD" clId="Web-{72456FEE-9033-950F-10F1-9A8DEA054A17}" dt="2025-07-24T00:10:25.706" v="1025"/>
          <ac:spMkLst>
            <pc:docMk/>
            <pc:sldMk cId="324526735" sldId="335"/>
            <ac:spMk id="2" creationId="{4A2975FE-CB4A-148A-237E-8FF43679F066}"/>
          </ac:spMkLst>
        </pc:spChg>
        <pc:picChg chg="mod modCrop">
          <ac:chgData name="Victory, Megan" userId="S::megan.victory@azed.gov::6afb0ba6-3f71-4a67-b17e-0de9dd1fd0b5" providerId="AD" clId="Web-{72456FEE-9033-950F-10F1-9A8DEA054A17}" dt="2025-07-24T00:10:48.645" v="1034" actId="1076"/>
          <ac:picMkLst>
            <pc:docMk/>
            <pc:sldMk cId="324526735" sldId="335"/>
            <ac:picMk id="4" creationId="{D9583884-8B26-D14A-35A1-026E7835BD66}"/>
          </ac:picMkLst>
        </pc:picChg>
      </pc:sldChg>
      <pc:sldChg chg="del ord">
        <pc:chgData name="Victory, Megan" userId="S::megan.victory@azed.gov::6afb0ba6-3f71-4a67-b17e-0de9dd1fd0b5" providerId="AD" clId="Web-{72456FEE-9033-950F-10F1-9A8DEA054A17}" dt="2025-07-23T23:39:33.529" v="733"/>
        <pc:sldMkLst>
          <pc:docMk/>
          <pc:sldMk cId="53035335" sldId="337"/>
        </pc:sldMkLst>
      </pc:sldChg>
      <pc:sldChg chg="addSp ord">
        <pc:chgData name="Victory, Megan" userId="S::megan.victory@azed.gov::6afb0ba6-3f71-4a67-b17e-0de9dd1fd0b5" providerId="AD" clId="Web-{72456FEE-9033-950F-10F1-9A8DEA054A17}" dt="2025-07-24T00:12:25.964" v="1077"/>
        <pc:sldMkLst>
          <pc:docMk/>
          <pc:sldMk cId="970822898" sldId="338"/>
        </pc:sldMkLst>
        <pc:picChg chg="add">
          <ac:chgData name="Victory, Megan" userId="S::megan.victory@azed.gov::6afb0ba6-3f71-4a67-b17e-0de9dd1fd0b5" providerId="AD" clId="Web-{72456FEE-9033-950F-10F1-9A8DEA054A17}" dt="2025-07-24T00:12:25.964" v="1077"/>
          <ac:picMkLst>
            <pc:docMk/>
            <pc:sldMk cId="970822898" sldId="338"/>
            <ac:picMk id="6" creationId="{B675E8F5-C40F-F4A3-428A-DE78512EB243}"/>
          </ac:picMkLst>
        </pc:picChg>
      </pc:sldChg>
      <pc:sldChg chg="addSp ord">
        <pc:chgData name="Victory, Megan" userId="S::megan.victory@azed.gov::6afb0ba6-3f71-4a67-b17e-0de9dd1fd0b5" providerId="AD" clId="Web-{72456FEE-9033-950F-10F1-9A8DEA054A17}" dt="2025-07-24T00:12:28.355" v="1079"/>
        <pc:sldMkLst>
          <pc:docMk/>
          <pc:sldMk cId="1339098235" sldId="339"/>
        </pc:sldMkLst>
        <pc:picChg chg="add">
          <ac:chgData name="Victory, Megan" userId="S::megan.victory@azed.gov::6afb0ba6-3f71-4a67-b17e-0de9dd1fd0b5" providerId="AD" clId="Web-{72456FEE-9033-950F-10F1-9A8DEA054A17}" dt="2025-07-24T00:12:28.355" v="1079"/>
          <ac:picMkLst>
            <pc:docMk/>
            <pc:sldMk cId="1339098235" sldId="339"/>
            <ac:picMk id="5" creationId="{483B4C05-5F04-037F-941E-967A0513A025}"/>
          </ac:picMkLst>
        </pc:picChg>
      </pc:sldChg>
      <pc:sldChg chg="addSp delSp modSp mod ord modClrScheme chgLayout">
        <pc:chgData name="Victory, Megan" userId="S::megan.victory@azed.gov::6afb0ba6-3f71-4a67-b17e-0de9dd1fd0b5" providerId="AD" clId="Web-{72456FEE-9033-950F-10F1-9A8DEA054A17}" dt="2025-07-24T00:12:27.355" v="1078"/>
        <pc:sldMkLst>
          <pc:docMk/>
          <pc:sldMk cId="3275877410" sldId="340"/>
        </pc:sldMkLst>
        <pc:spChg chg="mod ord">
          <ac:chgData name="Victory, Megan" userId="S::megan.victory@azed.gov::6afb0ba6-3f71-4a67-b17e-0de9dd1fd0b5" providerId="AD" clId="Web-{72456FEE-9033-950F-10F1-9A8DEA054A17}" dt="2025-07-24T00:02:54.081" v="929" actId="14100"/>
          <ac:spMkLst>
            <pc:docMk/>
            <pc:sldMk cId="3275877410" sldId="340"/>
            <ac:spMk id="2" creationId="{403259D6-FCB6-5E88-ADE2-238B62D6EFDA}"/>
          </ac:spMkLst>
        </pc:spChg>
        <pc:spChg chg="mod ord">
          <ac:chgData name="Victory, Megan" userId="S::megan.victory@azed.gov::6afb0ba6-3f71-4a67-b17e-0de9dd1fd0b5" providerId="AD" clId="Web-{72456FEE-9033-950F-10F1-9A8DEA054A17}" dt="2025-07-24T00:02:45.877" v="926"/>
          <ac:spMkLst>
            <pc:docMk/>
            <pc:sldMk cId="3275877410" sldId="340"/>
            <ac:spMk id="3" creationId="{09DE1101-8568-E34A-61E5-FFC1CE272BC9}"/>
          </ac:spMkLst>
        </pc:spChg>
        <pc:spChg chg="add del mod ord">
          <ac:chgData name="Victory, Megan" userId="S::megan.victory@azed.gov::6afb0ba6-3f71-4a67-b17e-0de9dd1fd0b5" providerId="AD" clId="Web-{72456FEE-9033-950F-10F1-9A8DEA054A17}" dt="2025-07-24T00:02:48.721" v="927"/>
          <ac:spMkLst>
            <pc:docMk/>
            <pc:sldMk cId="3275877410" sldId="340"/>
            <ac:spMk id="5" creationId="{E22BB246-2B1E-334C-9260-3373303AAB41}"/>
          </ac:spMkLst>
        </pc:spChg>
        <pc:picChg chg="mod">
          <ac:chgData name="Victory, Megan" userId="S::megan.victory@azed.gov::6afb0ba6-3f71-4a67-b17e-0de9dd1fd0b5" providerId="AD" clId="Web-{72456FEE-9033-950F-10F1-9A8DEA054A17}" dt="2025-07-24T00:02:58.221" v="931" actId="1076"/>
          <ac:picMkLst>
            <pc:docMk/>
            <pc:sldMk cId="3275877410" sldId="340"/>
            <ac:picMk id="4" creationId="{9BB5BFF1-9227-3720-8BB1-E764A2B4ACB6}"/>
          </ac:picMkLst>
        </pc:picChg>
        <pc:picChg chg="add">
          <ac:chgData name="Victory, Megan" userId="S::megan.victory@azed.gov::6afb0ba6-3f71-4a67-b17e-0de9dd1fd0b5" providerId="AD" clId="Web-{72456FEE-9033-950F-10F1-9A8DEA054A17}" dt="2025-07-24T00:12:27.355" v="1078"/>
          <ac:picMkLst>
            <pc:docMk/>
            <pc:sldMk cId="3275877410" sldId="340"/>
            <ac:picMk id="7" creationId="{EE5AC037-DBE0-BDD2-7F4F-FD16E9D43A81}"/>
          </ac:picMkLst>
        </pc:picChg>
      </pc:sldChg>
      <pc:sldChg chg="addSp modSp mod ord modClrScheme chgLayout">
        <pc:chgData name="Victory, Megan" userId="S::megan.victory@azed.gov::6afb0ba6-3f71-4a67-b17e-0de9dd1fd0b5" providerId="AD" clId="Web-{72456FEE-9033-950F-10F1-9A8DEA054A17}" dt="2025-07-24T00:12:29.590" v="1080"/>
        <pc:sldMkLst>
          <pc:docMk/>
          <pc:sldMk cId="3979725150" sldId="341"/>
        </pc:sldMkLst>
        <pc:spChg chg="mod ord">
          <ac:chgData name="Victory, Megan" userId="S::megan.victory@azed.gov::6afb0ba6-3f71-4a67-b17e-0de9dd1fd0b5" providerId="AD" clId="Web-{72456FEE-9033-950F-10F1-9A8DEA054A17}" dt="2025-07-24T00:02:37.517" v="925"/>
          <ac:spMkLst>
            <pc:docMk/>
            <pc:sldMk cId="3979725150" sldId="341"/>
            <ac:spMk id="2" creationId="{B91BAD19-90A9-7F25-2FA4-9586898B19AA}"/>
          </ac:spMkLst>
        </pc:spChg>
        <pc:spChg chg="mod ord">
          <ac:chgData name="Victory, Megan" userId="S::megan.victory@azed.gov::6afb0ba6-3f71-4a67-b17e-0de9dd1fd0b5" providerId="AD" clId="Web-{72456FEE-9033-950F-10F1-9A8DEA054A17}" dt="2025-07-24T00:02:37.517" v="925"/>
          <ac:spMkLst>
            <pc:docMk/>
            <pc:sldMk cId="3979725150" sldId="341"/>
            <ac:spMk id="3" creationId="{42990E1C-B4C2-7F92-EC51-F43C3C1134BC}"/>
          </ac:spMkLst>
        </pc:spChg>
        <pc:picChg chg="add">
          <ac:chgData name="Victory, Megan" userId="S::megan.victory@azed.gov::6afb0ba6-3f71-4a67-b17e-0de9dd1fd0b5" providerId="AD" clId="Web-{72456FEE-9033-950F-10F1-9A8DEA054A17}" dt="2025-07-24T00:12:29.590" v="1080"/>
          <ac:picMkLst>
            <pc:docMk/>
            <pc:sldMk cId="3979725150" sldId="341"/>
            <ac:picMk id="5" creationId="{492774AB-FEBD-FC11-A0B9-28ACD0EA6155}"/>
          </ac:picMkLst>
        </pc:picChg>
      </pc:sldChg>
      <pc:sldChg chg="addSp ord">
        <pc:chgData name="Victory, Megan" userId="S::megan.victory@azed.gov::6afb0ba6-3f71-4a67-b17e-0de9dd1fd0b5" providerId="AD" clId="Web-{72456FEE-9033-950F-10F1-9A8DEA054A17}" dt="2025-07-24T00:12:30.949" v="1081"/>
        <pc:sldMkLst>
          <pc:docMk/>
          <pc:sldMk cId="823399232" sldId="342"/>
        </pc:sldMkLst>
        <pc:picChg chg="add">
          <ac:chgData name="Victory, Megan" userId="S::megan.victory@azed.gov::6afb0ba6-3f71-4a67-b17e-0de9dd1fd0b5" providerId="AD" clId="Web-{72456FEE-9033-950F-10F1-9A8DEA054A17}" dt="2025-07-24T00:12:30.949" v="1081"/>
          <ac:picMkLst>
            <pc:docMk/>
            <pc:sldMk cId="823399232" sldId="342"/>
            <ac:picMk id="6" creationId="{FABBAEB0-FF50-FBB3-BEFA-055FD868572B}"/>
          </ac:picMkLst>
        </pc:picChg>
      </pc:sldChg>
      <pc:sldChg chg="addSp delSp modSp new mod modClrScheme chgLayout">
        <pc:chgData name="Victory, Megan" userId="S::megan.victory@azed.gov::6afb0ba6-3f71-4a67-b17e-0de9dd1fd0b5" providerId="AD" clId="Web-{72456FEE-9033-950F-10F1-9A8DEA054A17}" dt="2025-07-24T00:31:46.772" v="1108" actId="1076"/>
        <pc:sldMkLst>
          <pc:docMk/>
          <pc:sldMk cId="3941402710" sldId="343"/>
        </pc:sldMkLst>
        <pc:spChg chg="mod ord">
          <ac:chgData name="Victory, Megan" userId="S::megan.victory@azed.gov::6afb0ba6-3f71-4a67-b17e-0de9dd1fd0b5" providerId="AD" clId="Web-{72456FEE-9033-950F-10F1-9A8DEA054A17}" dt="2025-07-23T23:09:37.638" v="73" actId="20577"/>
          <ac:spMkLst>
            <pc:docMk/>
            <pc:sldMk cId="3941402710" sldId="343"/>
            <ac:spMk id="2" creationId="{C9E9F5BC-DD61-EEFB-E289-9D104812045C}"/>
          </ac:spMkLst>
        </pc:spChg>
        <pc:spChg chg="mod ord">
          <ac:chgData name="Victory, Megan" userId="S::megan.victory@azed.gov::6afb0ba6-3f71-4a67-b17e-0de9dd1fd0b5" providerId="AD" clId="Web-{72456FEE-9033-950F-10F1-9A8DEA054A17}" dt="2025-07-23T23:10:13.672" v="118" actId="20577"/>
          <ac:spMkLst>
            <pc:docMk/>
            <pc:sldMk cId="3941402710" sldId="343"/>
            <ac:spMk id="3" creationId="{0B25FEE3-E99D-0C48-59B8-E4312639C89A}"/>
          </ac:spMkLst>
        </pc:spChg>
        <pc:spChg chg="add del mod">
          <ac:chgData name="Victory, Megan" userId="S::megan.victory@azed.gov::6afb0ba6-3f71-4a67-b17e-0de9dd1fd0b5" providerId="AD" clId="Web-{72456FEE-9033-950F-10F1-9A8DEA054A17}" dt="2025-07-23T23:10:16.625" v="122"/>
          <ac:spMkLst>
            <pc:docMk/>
            <pc:sldMk cId="3941402710" sldId="343"/>
            <ac:spMk id="4" creationId="{A452A7DE-8896-60A1-EF1C-05F6682F3FB8}"/>
          </ac:spMkLst>
        </pc:spChg>
        <pc:picChg chg="add mod">
          <ac:chgData name="Victory, Megan" userId="S::megan.victory@azed.gov::6afb0ba6-3f71-4a67-b17e-0de9dd1fd0b5" providerId="AD" clId="Web-{72456FEE-9033-950F-10F1-9A8DEA054A17}" dt="2025-07-24T00:31:46.772" v="1108" actId="1076"/>
          <ac:picMkLst>
            <pc:docMk/>
            <pc:sldMk cId="3941402710" sldId="343"/>
            <ac:picMk id="4" creationId="{EFEEB445-9413-1BC7-AEE4-AD793F42792A}"/>
          </ac:picMkLst>
        </pc:picChg>
        <pc:picChg chg="add">
          <ac:chgData name="Victory, Megan" userId="S::megan.victory@azed.gov::6afb0ba6-3f71-4a67-b17e-0de9dd1fd0b5" providerId="AD" clId="Web-{72456FEE-9033-950F-10F1-9A8DEA054A17}" dt="2025-07-24T00:11:41.930" v="1052"/>
          <ac:picMkLst>
            <pc:docMk/>
            <pc:sldMk cId="3941402710" sldId="343"/>
            <ac:picMk id="6" creationId="{68653FA8-74D8-3B27-699B-718BB11C1C7E}"/>
          </ac:picMkLst>
        </pc:picChg>
      </pc:sldChg>
      <pc:sldChg chg="addSp delSp modSp new mod modClrScheme chgLayout">
        <pc:chgData name="Victory, Megan" userId="S::megan.victory@azed.gov::6afb0ba6-3f71-4a67-b17e-0de9dd1fd0b5" providerId="AD" clId="Web-{72456FEE-9033-950F-10F1-9A8DEA054A17}" dt="2025-07-24T00:30:43.285" v="1104" actId="1076"/>
        <pc:sldMkLst>
          <pc:docMk/>
          <pc:sldMk cId="3878421924" sldId="344"/>
        </pc:sldMkLst>
        <pc:spChg chg="mod ord">
          <ac:chgData name="Victory, Megan" userId="S::megan.victory@azed.gov::6afb0ba6-3f71-4a67-b17e-0de9dd1fd0b5" providerId="AD" clId="Web-{72456FEE-9033-950F-10F1-9A8DEA054A17}" dt="2025-07-24T00:30:39.723" v="1102" actId="14100"/>
          <ac:spMkLst>
            <pc:docMk/>
            <pc:sldMk cId="3878421924" sldId="344"/>
            <ac:spMk id="2" creationId="{6EBF3D7E-91C7-F221-E6F8-888EFF7A9CCB}"/>
          </ac:spMkLst>
        </pc:spChg>
        <pc:spChg chg="add mod ord">
          <ac:chgData name="Victory, Megan" userId="S::megan.victory@azed.gov::6afb0ba6-3f71-4a67-b17e-0de9dd1fd0b5" providerId="AD" clId="Web-{72456FEE-9033-950F-10F1-9A8DEA054A17}" dt="2025-07-24T00:30:43.285" v="1104" actId="1076"/>
          <ac:spMkLst>
            <pc:docMk/>
            <pc:sldMk cId="3878421924" sldId="344"/>
            <ac:spMk id="3" creationId="{3880088D-3806-D258-F840-14387BD97BE1}"/>
          </ac:spMkLst>
        </pc:spChg>
        <pc:spChg chg="add del mod ord">
          <ac:chgData name="Victory, Megan" userId="S::megan.victory@azed.gov::6afb0ba6-3f71-4a67-b17e-0de9dd1fd0b5" providerId="AD" clId="Web-{72456FEE-9033-950F-10F1-9A8DEA054A17}" dt="2025-07-23T23:13:42.405" v="219"/>
          <ac:spMkLst>
            <pc:docMk/>
            <pc:sldMk cId="3878421924" sldId="344"/>
            <ac:spMk id="4" creationId="{3B6A9316-853B-7ECA-B228-D0CD0993B473}"/>
          </ac:spMkLst>
        </pc:spChg>
        <pc:picChg chg="add mod">
          <ac:chgData name="Victory, Megan" userId="S::megan.victory@azed.gov::6afb0ba6-3f71-4a67-b17e-0de9dd1fd0b5" providerId="AD" clId="Web-{72456FEE-9033-950F-10F1-9A8DEA054A17}" dt="2025-07-24T00:30:41.207" v="1103" actId="1076"/>
          <ac:picMkLst>
            <pc:docMk/>
            <pc:sldMk cId="3878421924" sldId="344"/>
            <ac:picMk id="4" creationId="{89EFC7BA-02E0-79B0-BA72-484E88FD901C}"/>
          </ac:picMkLst>
        </pc:picChg>
        <pc:picChg chg="add">
          <ac:chgData name="Victory, Megan" userId="S::megan.victory@azed.gov::6afb0ba6-3f71-4a67-b17e-0de9dd1fd0b5" providerId="AD" clId="Web-{72456FEE-9033-950F-10F1-9A8DEA054A17}" dt="2025-07-24T00:11:43.758" v="1053"/>
          <ac:picMkLst>
            <pc:docMk/>
            <pc:sldMk cId="3878421924" sldId="344"/>
            <ac:picMk id="6" creationId="{59E51CD2-6234-9532-25EB-E6A7A6AF948B}"/>
          </ac:picMkLst>
        </pc:picChg>
      </pc:sldChg>
      <pc:sldChg chg="addSp modSp new">
        <pc:chgData name="Victory, Megan" userId="S::megan.victory@azed.gov::6afb0ba6-3f71-4a67-b17e-0de9dd1fd0b5" providerId="AD" clId="Web-{72456FEE-9033-950F-10F1-9A8DEA054A17}" dt="2025-07-24T00:11:44.883" v="1054"/>
        <pc:sldMkLst>
          <pc:docMk/>
          <pc:sldMk cId="3273055089" sldId="345"/>
        </pc:sldMkLst>
        <pc:spChg chg="mod">
          <ac:chgData name="Victory, Megan" userId="S::megan.victory@azed.gov::6afb0ba6-3f71-4a67-b17e-0de9dd1fd0b5" providerId="AD" clId="Web-{72456FEE-9033-950F-10F1-9A8DEA054A17}" dt="2025-07-23T23:12:14.617" v="161" actId="20577"/>
          <ac:spMkLst>
            <pc:docMk/>
            <pc:sldMk cId="3273055089" sldId="345"/>
            <ac:spMk id="2" creationId="{4F1DB11B-2F0F-32B1-230B-BBA83C75E0EA}"/>
          </ac:spMkLst>
        </pc:spChg>
        <pc:spChg chg="mod">
          <ac:chgData name="Victory, Megan" userId="S::megan.victory@azed.gov::6afb0ba6-3f71-4a67-b17e-0de9dd1fd0b5" providerId="AD" clId="Web-{72456FEE-9033-950F-10F1-9A8DEA054A17}" dt="2025-07-23T23:13:08.371" v="215" actId="20577"/>
          <ac:spMkLst>
            <pc:docMk/>
            <pc:sldMk cId="3273055089" sldId="345"/>
            <ac:spMk id="3" creationId="{F6F02DC4-90C7-5887-D9EA-97D502FD976D}"/>
          </ac:spMkLst>
        </pc:spChg>
        <pc:picChg chg="add">
          <ac:chgData name="Victory, Megan" userId="S::megan.victory@azed.gov::6afb0ba6-3f71-4a67-b17e-0de9dd1fd0b5" providerId="AD" clId="Web-{72456FEE-9033-950F-10F1-9A8DEA054A17}" dt="2025-07-24T00:11:44.883" v="1054"/>
          <ac:picMkLst>
            <pc:docMk/>
            <pc:sldMk cId="3273055089" sldId="345"/>
            <ac:picMk id="5" creationId="{C1B2F3EA-82A0-F597-A739-9B1E66695565}"/>
          </ac:picMkLst>
        </pc:picChg>
      </pc:sldChg>
      <pc:sldChg chg="addSp delSp modSp new">
        <pc:chgData name="Victory, Megan" userId="S::megan.victory@azed.gov::6afb0ba6-3f71-4a67-b17e-0de9dd1fd0b5" providerId="AD" clId="Web-{72456FEE-9033-950F-10F1-9A8DEA054A17}" dt="2025-07-24T00:11:49.337" v="1056" actId="1076"/>
        <pc:sldMkLst>
          <pc:docMk/>
          <pc:sldMk cId="1354110942" sldId="346"/>
        </pc:sldMkLst>
        <pc:spChg chg="mod">
          <ac:chgData name="Victory, Megan" userId="S::megan.victory@azed.gov::6afb0ba6-3f71-4a67-b17e-0de9dd1fd0b5" providerId="AD" clId="Web-{72456FEE-9033-950F-10F1-9A8DEA054A17}" dt="2025-07-23T23:13:49.671" v="227" actId="20577"/>
          <ac:spMkLst>
            <pc:docMk/>
            <pc:sldMk cId="1354110942" sldId="346"/>
            <ac:spMk id="2" creationId="{F5D93E9C-F69C-4676-A74A-0AF1B65B7AA8}"/>
          </ac:spMkLst>
        </pc:spChg>
        <pc:spChg chg="del">
          <ac:chgData name="Victory, Megan" userId="S::megan.victory@azed.gov::6afb0ba6-3f71-4a67-b17e-0de9dd1fd0b5" providerId="AD" clId="Web-{72456FEE-9033-950F-10F1-9A8DEA054A17}" dt="2025-07-23T23:14:06.688" v="228"/>
          <ac:spMkLst>
            <pc:docMk/>
            <pc:sldMk cId="1354110942" sldId="346"/>
            <ac:spMk id="3" creationId="{109379C5-EBE2-8446-0564-48AB69164299}"/>
          </ac:spMkLst>
        </pc:spChg>
        <pc:picChg chg="add mod">
          <ac:chgData name="Victory, Megan" userId="S::megan.victory@azed.gov::6afb0ba6-3f71-4a67-b17e-0de9dd1fd0b5" providerId="AD" clId="Web-{72456FEE-9033-950F-10F1-9A8DEA054A17}" dt="2025-07-23T23:17:39.609" v="283" actId="1076"/>
          <ac:picMkLst>
            <pc:docMk/>
            <pc:sldMk cId="1354110942" sldId="346"/>
            <ac:picMk id="4" creationId="{D72D2507-1CF7-19C4-9192-9F8DAA2E6542}"/>
          </ac:picMkLst>
        </pc:picChg>
        <pc:picChg chg="add mod">
          <ac:chgData name="Victory, Megan" userId="S::megan.victory@azed.gov::6afb0ba6-3f71-4a67-b17e-0de9dd1fd0b5" providerId="AD" clId="Web-{72456FEE-9033-950F-10F1-9A8DEA054A17}" dt="2025-07-23T23:17:39.625" v="284" actId="1076"/>
          <ac:picMkLst>
            <pc:docMk/>
            <pc:sldMk cId="1354110942" sldId="346"/>
            <ac:picMk id="5" creationId="{9EEFCEA6-A42C-D904-CFF7-711AFD2EF58D}"/>
          </ac:picMkLst>
        </pc:picChg>
        <pc:picChg chg="add mod">
          <ac:chgData name="Victory, Megan" userId="S::megan.victory@azed.gov::6afb0ba6-3f71-4a67-b17e-0de9dd1fd0b5" providerId="AD" clId="Web-{72456FEE-9033-950F-10F1-9A8DEA054A17}" dt="2025-07-23T23:17:39.640" v="285" actId="1076"/>
          <ac:picMkLst>
            <pc:docMk/>
            <pc:sldMk cId="1354110942" sldId="346"/>
            <ac:picMk id="6" creationId="{9AA9636B-801E-50BD-C99B-5049D744ECF6}"/>
          </ac:picMkLst>
        </pc:picChg>
        <pc:picChg chg="add mod">
          <ac:chgData name="Victory, Megan" userId="S::megan.victory@azed.gov::6afb0ba6-3f71-4a67-b17e-0de9dd1fd0b5" providerId="AD" clId="Web-{72456FEE-9033-950F-10F1-9A8DEA054A17}" dt="2025-07-23T23:17:35.343" v="280" actId="1076"/>
          <ac:picMkLst>
            <pc:docMk/>
            <pc:sldMk cId="1354110942" sldId="346"/>
            <ac:picMk id="7" creationId="{F5A54456-55ED-3A0B-0039-2F7647FEE626}"/>
          </ac:picMkLst>
        </pc:picChg>
        <pc:picChg chg="add mod">
          <ac:chgData name="Victory, Megan" userId="S::megan.victory@azed.gov::6afb0ba6-3f71-4a67-b17e-0de9dd1fd0b5" providerId="AD" clId="Web-{72456FEE-9033-950F-10F1-9A8DEA054A17}" dt="2025-07-23T23:17:35.343" v="281" actId="1076"/>
          <ac:picMkLst>
            <pc:docMk/>
            <pc:sldMk cId="1354110942" sldId="346"/>
            <ac:picMk id="8" creationId="{61B704D3-258A-0868-FA98-38C3D77680A9}"/>
          </ac:picMkLst>
        </pc:picChg>
        <pc:picChg chg="add mod">
          <ac:chgData name="Victory, Megan" userId="S::megan.victory@azed.gov::6afb0ba6-3f71-4a67-b17e-0de9dd1fd0b5" providerId="AD" clId="Web-{72456FEE-9033-950F-10F1-9A8DEA054A17}" dt="2025-07-23T23:17:35.359" v="282" actId="1076"/>
          <ac:picMkLst>
            <pc:docMk/>
            <pc:sldMk cId="1354110942" sldId="346"/>
            <ac:picMk id="9" creationId="{D782C4B5-616D-41FD-9C03-728AB269ED08}"/>
          </ac:picMkLst>
        </pc:picChg>
        <pc:picChg chg="add mod">
          <ac:chgData name="Victory, Megan" userId="S::megan.victory@azed.gov::6afb0ba6-3f71-4a67-b17e-0de9dd1fd0b5" providerId="AD" clId="Web-{72456FEE-9033-950F-10F1-9A8DEA054A17}" dt="2025-07-24T00:11:49.337" v="1056" actId="1076"/>
          <ac:picMkLst>
            <pc:docMk/>
            <pc:sldMk cId="1354110942" sldId="346"/>
            <ac:picMk id="11" creationId="{D075D238-72B2-2F01-3ED2-5C77C291D06E}"/>
          </ac:picMkLst>
        </pc:picChg>
      </pc:sldChg>
      <pc:sldChg chg="addSp modSp new">
        <pc:chgData name="Victory, Megan" userId="S::megan.victory@azed.gov::6afb0ba6-3f71-4a67-b17e-0de9dd1fd0b5" providerId="AD" clId="Web-{72456FEE-9033-950F-10F1-9A8DEA054A17}" dt="2025-07-24T00:11:52.618" v="1058"/>
        <pc:sldMkLst>
          <pc:docMk/>
          <pc:sldMk cId="2701742623" sldId="347"/>
        </pc:sldMkLst>
        <pc:spChg chg="mod">
          <ac:chgData name="Victory, Megan" userId="S::megan.victory@azed.gov::6afb0ba6-3f71-4a67-b17e-0de9dd1fd0b5" providerId="AD" clId="Web-{72456FEE-9033-950F-10F1-9A8DEA054A17}" dt="2025-07-23T23:25:10.969" v="407" actId="20577"/>
          <ac:spMkLst>
            <pc:docMk/>
            <pc:sldMk cId="2701742623" sldId="347"/>
            <ac:spMk id="2" creationId="{3A572B08-E1E2-E35D-53A8-A1BB34F605F0}"/>
          </ac:spMkLst>
        </pc:spChg>
        <pc:spChg chg="mod">
          <ac:chgData name="Victory, Megan" userId="S::megan.victory@azed.gov::6afb0ba6-3f71-4a67-b17e-0de9dd1fd0b5" providerId="AD" clId="Web-{72456FEE-9033-950F-10F1-9A8DEA054A17}" dt="2025-07-23T23:27:39.823" v="619" actId="20577"/>
          <ac:spMkLst>
            <pc:docMk/>
            <pc:sldMk cId="2701742623" sldId="347"/>
            <ac:spMk id="3" creationId="{06379F00-1D85-813E-3CBE-FA79770D205C}"/>
          </ac:spMkLst>
        </pc:spChg>
        <pc:picChg chg="add">
          <ac:chgData name="Victory, Megan" userId="S::megan.victory@azed.gov::6afb0ba6-3f71-4a67-b17e-0de9dd1fd0b5" providerId="AD" clId="Web-{72456FEE-9033-950F-10F1-9A8DEA054A17}" dt="2025-07-24T00:11:52.618" v="1058"/>
          <ac:picMkLst>
            <pc:docMk/>
            <pc:sldMk cId="2701742623" sldId="347"/>
            <ac:picMk id="5" creationId="{104C31A5-4BA5-1EAC-C0D1-4326F70A4F79}"/>
          </ac:picMkLst>
        </pc:picChg>
      </pc:sldChg>
      <pc:sldChg chg="addSp modSp new">
        <pc:chgData name="Victory, Megan" userId="S::megan.victory@azed.gov::6afb0ba6-3f71-4a67-b17e-0de9dd1fd0b5" providerId="AD" clId="Web-{72456FEE-9033-950F-10F1-9A8DEA054A17}" dt="2025-07-24T00:11:53.650" v="1059"/>
        <pc:sldMkLst>
          <pc:docMk/>
          <pc:sldMk cId="1430793934" sldId="348"/>
        </pc:sldMkLst>
        <pc:spChg chg="mod">
          <ac:chgData name="Victory, Megan" userId="S::megan.victory@azed.gov::6afb0ba6-3f71-4a67-b17e-0de9dd1fd0b5" providerId="AD" clId="Web-{72456FEE-9033-950F-10F1-9A8DEA054A17}" dt="2025-07-23T23:28:02.543" v="629" actId="20577"/>
          <ac:spMkLst>
            <pc:docMk/>
            <pc:sldMk cId="1430793934" sldId="348"/>
            <ac:spMk id="2" creationId="{94337D75-BBE0-759A-ECB7-37ABEA3F352C}"/>
          </ac:spMkLst>
        </pc:spChg>
        <pc:spChg chg="mod">
          <ac:chgData name="Victory, Megan" userId="S::megan.victory@azed.gov::6afb0ba6-3f71-4a67-b17e-0de9dd1fd0b5" providerId="AD" clId="Web-{72456FEE-9033-950F-10F1-9A8DEA054A17}" dt="2025-07-23T23:28:07.512" v="632" actId="20577"/>
          <ac:spMkLst>
            <pc:docMk/>
            <pc:sldMk cId="1430793934" sldId="348"/>
            <ac:spMk id="3" creationId="{ED2FFC07-352E-DFD6-7483-D7D3FFCFA80C}"/>
          </ac:spMkLst>
        </pc:spChg>
        <pc:picChg chg="add">
          <ac:chgData name="Victory, Megan" userId="S::megan.victory@azed.gov::6afb0ba6-3f71-4a67-b17e-0de9dd1fd0b5" providerId="AD" clId="Web-{72456FEE-9033-950F-10F1-9A8DEA054A17}" dt="2025-07-24T00:11:53.650" v="1059"/>
          <ac:picMkLst>
            <pc:docMk/>
            <pc:sldMk cId="1430793934" sldId="348"/>
            <ac:picMk id="5" creationId="{20EF5CB8-BBD8-AC3D-267A-C9CEAE035D61}"/>
          </ac:picMkLst>
        </pc:picChg>
      </pc:sldChg>
      <pc:sldChg chg="addSp delSp modSp new">
        <pc:chgData name="Victory, Megan" userId="S::megan.victory@azed.gov::6afb0ba6-3f71-4a67-b17e-0de9dd1fd0b5" providerId="AD" clId="Web-{72456FEE-9033-950F-10F1-9A8DEA054A17}" dt="2025-07-24T00:11:55.603" v="1060"/>
        <pc:sldMkLst>
          <pc:docMk/>
          <pc:sldMk cId="2234667206" sldId="349"/>
        </pc:sldMkLst>
        <pc:spChg chg="mod">
          <ac:chgData name="Victory, Megan" userId="S::megan.victory@azed.gov::6afb0ba6-3f71-4a67-b17e-0de9dd1fd0b5" providerId="AD" clId="Web-{72456FEE-9033-950F-10F1-9A8DEA054A17}" dt="2025-07-23T23:32:53.829" v="721" actId="20577"/>
          <ac:spMkLst>
            <pc:docMk/>
            <pc:sldMk cId="2234667206" sldId="349"/>
            <ac:spMk id="2" creationId="{96C9FF49-F539-B2C8-B09F-29C0CA2F575F}"/>
          </ac:spMkLst>
        </pc:spChg>
        <pc:spChg chg="del">
          <ac:chgData name="Victory, Megan" userId="S::megan.victory@azed.gov::6afb0ba6-3f71-4a67-b17e-0de9dd1fd0b5" providerId="AD" clId="Web-{72456FEE-9033-950F-10F1-9A8DEA054A17}" dt="2025-07-23T23:31:04.087" v="681"/>
          <ac:spMkLst>
            <pc:docMk/>
            <pc:sldMk cId="2234667206" sldId="349"/>
            <ac:spMk id="3" creationId="{EB049F4D-E4C1-1431-1BC8-709DDDE9083F}"/>
          </ac:spMkLst>
        </pc:spChg>
        <pc:spChg chg="add del mod">
          <ac:chgData name="Victory, Megan" userId="S::megan.victory@azed.gov::6afb0ba6-3f71-4a67-b17e-0de9dd1fd0b5" providerId="AD" clId="Web-{72456FEE-9033-950F-10F1-9A8DEA054A17}" dt="2025-07-23T23:31:21.432" v="684"/>
          <ac:spMkLst>
            <pc:docMk/>
            <pc:sldMk cId="2234667206" sldId="349"/>
            <ac:spMk id="6" creationId="{E4933237-2941-442C-DA13-409F0B4A8C95}"/>
          </ac:spMkLst>
        </pc:spChg>
        <pc:spChg chg="add mod">
          <ac:chgData name="Victory, Megan" userId="S::megan.victory@azed.gov::6afb0ba6-3f71-4a67-b17e-0de9dd1fd0b5" providerId="AD" clId="Web-{72456FEE-9033-950F-10F1-9A8DEA054A17}" dt="2025-07-23T23:32:55.673" v="722" actId="1076"/>
          <ac:spMkLst>
            <pc:docMk/>
            <pc:sldMk cId="2234667206" sldId="349"/>
            <ac:spMk id="8" creationId="{33F55852-16B0-54EC-3EDF-6B97952E114B}"/>
          </ac:spMkLst>
        </pc:spChg>
        <pc:spChg chg="add mod">
          <ac:chgData name="Victory, Megan" userId="S::megan.victory@azed.gov::6afb0ba6-3f71-4a67-b17e-0de9dd1fd0b5" providerId="AD" clId="Web-{72456FEE-9033-950F-10F1-9A8DEA054A17}" dt="2025-07-23T23:33:05.127" v="726" actId="1076"/>
          <ac:spMkLst>
            <pc:docMk/>
            <pc:sldMk cId="2234667206" sldId="349"/>
            <ac:spMk id="9" creationId="{E145DE68-DE85-F852-97E0-B691417A0578}"/>
          </ac:spMkLst>
        </pc:spChg>
        <pc:picChg chg="add del mod ord">
          <ac:chgData name="Victory, Megan" userId="S::megan.victory@azed.gov::6afb0ba6-3f71-4a67-b17e-0de9dd1fd0b5" providerId="AD" clId="Web-{72456FEE-9033-950F-10F1-9A8DEA054A17}" dt="2025-07-23T23:31:17.041" v="683"/>
          <ac:picMkLst>
            <pc:docMk/>
            <pc:sldMk cId="2234667206" sldId="349"/>
            <ac:picMk id="4" creationId="{882F34DE-C91E-BD5B-7741-CE486464CBFA}"/>
          </ac:picMkLst>
        </pc:picChg>
        <pc:picChg chg="add mod">
          <ac:chgData name="Victory, Megan" userId="S::megan.victory@azed.gov::6afb0ba6-3f71-4a67-b17e-0de9dd1fd0b5" providerId="AD" clId="Web-{72456FEE-9033-950F-10F1-9A8DEA054A17}" dt="2025-07-23T23:32:57.158" v="723" actId="1076"/>
          <ac:picMkLst>
            <pc:docMk/>
            <pc:sldMk cId="2234667206" sldId="349"/>
            <ac:picMk id="7" creationId="{A11253F6-DB73-C30F-B3C2-C96A103E357E}"/>
          </ac:picMkLst>
        </pc:picChg>
        <pc:picChg chg="add">
          <ac:chgData name="Victory, Megan" userId="S::megan.victory@azed.gov::6afb0ba6-3f71-4a67-b17e-0de9dd1fd0b5" providerId="AD" clId="Web-{72456FEE-9033-950F-10F1-9A8DEA054A17}" dt="2025-07-24T00:11:55.603" v="1060"/>
          <ac:picMkLst>
            <pc:docMk/>
            <pc:sldMk cId="2234667206" sldId="349"/>
            <ac:picMk id="11" creationId="{6CAE52FE-8B7C-E165-F270-EBD5C3BB303F}"/>
          </ac:picMkLst>
        </pc:picChg>
      </pc:sldChg>
      <pc:sldChg chg="addSp delSp modSp new">
        <pc:chgData name="Victory, Megan" userId="S::megan.victory@azed.gov::6afb0ba6-3f71-4a67-b17e-0de9dd1fd0b5" providerId="AD" clId="Web-{72456FEE-9033-950F-10F1-9A8DEA054A17}" dt="2025-07-24T00:11:59.041" v="1062"/>
        <pc:sldMkLst>
          <pc:docMk/>
          <pc:sldMk cId="2505234704" sldId="350"/>
        </pc:sldMkLst>
        <pc:spChg chg="mod">
          <ac:chgData name="Victory, Megan" userId="S::megan.victory@azed.gov::6afb0ba6-3f71-4a67-b17e-0de9dd1fd0b5" providerId="AD" clId="Web-{72456FEE-9033-950F-10F1-9A8DEA054A17}" dt="2025-07-23T23:41:44.148" v="769" actId="20577"/>
          <ac:spMkLst>
            <pc:docMk/>
            <pc:sldMk cId="2505234704" sldId="350"/>
            <ac:spMk id="2" creationId="{232CE0A5-B4AD-42D0-B5A8-6F06C3240AFF}"/>
          </ac:spMkLst>
        </pc:spChg>
        <pc:spChg chg="del">
          <ac:chgData name="Victory, Megan" userId="S::megan.victory@azed.gov::6afb0ba6-3f71-4a67-b17e-0de9dd1fd0b5" providerId="AD" clId="Web-{72456FEE-9033-950F-10F1-9A8DEA054A17}" dt="2025-07-23T23:42:24.619" v="786"/>
          <ac:spMkLst>
            <pc:docMk/>
            <pc:sldMk cId="2505234704" sldId="350"/>
            <ac:spMk id="3" creationId="{02D2C7D5-4932-49BF-6216-5545A38B961E}"/>
          </ac:spMkLst>
        </pc:spChg>
        <pc:spChg chg="del mod">
          <ac:chgData name="Victory, Megan" userId="S::megan.victory@azed.gov::6afb0ba6-3f71-4a67-b17e-0de9dd1fd0b5" providerId="AD" clId="Web-{72456FEE-9033-950F-10F1-9A8DEA054A17}" dt="2025-07-23T23:42:28.213" v="787"/>
          <ac:spMkLst>
            <pc:docMk/>
            <pc:sldMk cId="2505234704" sldId="350"/>
            <ac:spMk id="4" creationId="{E147B491-BBD0-2D9F-6AF9-B21417964B98}"/>
          </ac:spMkLst>
        </pc:spChg>
        <pc:picChg chg="add mod">
          <ac:chgData name="Victory, Megan" userId="S::megan.victory@azed.gov::6afb0ba6-3f71-4a67-b17e-0de9dd1fd0b5" providerId="AD" clId="Web-{72456FEE-9033-950F-10F1-9A8DEA054A17}" dt="2025-07-23T23:42:46.465" v="790" actId="1076"/>
          <ac:picMkLst>
            <pc:docMk/>
            <pc:sldMk cId="2505234704" sldId="350"/>
            <ac:picMk id="5" creationId="{C6B27F4A-6D42-C8F6-F287-08804DB62155}"/>
          </ac:picMkLst>
        </pc:picChg>
        <pc:picChg chg="add">
          <ac:chgData name="Victory, Megan" userId="S::megan.victory@azed.gov::6afb0ba6-3f71-4a67-b17e-0de9dd1fd0b5" providerId="AD" clId="Web-{72456FEE-9033-950F-10F1-9A8DEA054A17}" dt="2025-07-24T00:11:59.041" v="1062"/>
          <ac:picMkLst>
            <pc:docMk/>
            <pc:sldMk cId="2505234704" sldId="350"/>
            <ac:picMk id="7" creationId="{E702428F-9F94-FADD-566B-1A9746F1DD35}"/>
          </ac:picMkLst>
        </pc:picChg>
      </pc:sldChg>
      <pc:sldChg chg="addSp delSp modSp new mod modClrScheme chgLayout">
        <pc:chgData name="Victory, Megan" userId="S::megan.victory@azed.gov::6afb0ba6-3f71-4a67-b17e-0de9dd1fd0b5" providerId="AD" clId="Web-{72456FEE-9033-950F-10F1-9A8DEA054A17}" dt="2025-07-24T00:12:02.619" v="1064" actId="1076"/>
        <pc:sldMkLst>
          <pc:docMk/>
          <pc:sldMk cId="3986189464" sldId="351"/>
        </pc:sldMkLst>
        <pc:spChg chg="mod ord">
          <ac:chgData name="Victory, Megan" userId="S::megan.victory@azed.gov::6afb0ba6-3f71-4a67-b17e-0de9dd1fd0b5" providerId="AD" clId="Web-{72456FEE-9033-950F-10F1-9A8DEA054A17}" dt="2025-07-23T23:43:21.139" v="806" actId="20577"/>
          <ac:spMkLst>
            <pc:docMk/>
            <pc:sldMk cId="3986189464" sldId="351"/>
            <ac:spMk id="2" creationId="{EB978AEC-8DAA-80BA-618A-27AF77C52128}"/>
          </ac:spMkLst>
        </pc:spChg>
        <pc:spChg chg="mod ord">
          <ac:chgData name="Victory, Megan" userId="S::megan.victory@azed.gov::6afb0ba6-3f71-4a67-b17e-0de9dd1fd0b5" providerId="AD" clId="Web-{72456FEE-9033-950F-10F1-9A8DEA054A17}" dt="2025-07-23T23:43:29.186" v="809" actId="20577"/>
          <ac:spMkLst>
            <pc:docMk/>
            <pc:sldMk cId="3986189464" sldId="351"/>
            <ac:spMk id="3" creationId="{B4763725-32F1-8A96-864F-0CA2DF5295D9}"/>
          </ac:spMkLst>
        </pc:spChg>
        <pc:spChg chg="add del mod ord">
          <ac:chgData name="Victory, Megan" userId="S::megan.victory@azed.gov::6afb0ba6-3f71-4a67-b17e-0de9dd1fd0b5" providerId="AD" clId="Web-{72456FEE-9033-950F-10F1-9A8DEA054A17}" dt="2025-07-23T23:43:12.170" v="793"/>
          <ac:spMkLst>
            <pc:docMk/>
            <pc:sldMk cId="3986189464" sldId="351"/>
            <ac:spMk id="4" creationId="{4BC4A6F7-EA6D-E043-5341-E26FD8F8B341}"/>
          </ac:spMkLst>
        </pc:spChg>
        <pc:picChg chg="add mod">
          <ac:chgData name="Victory, Megan" userId="S::megan.victory@azed.gov::6afb0ba6-3f71-4a67-b17e-0de9dd1fd0b5" providerId="AD" clId="Web-{72456FEE-9033-950F-10F1-9A8DEA054A17}" dt="2025-07-23T23:43:35.827" v="813" actId="1076"/>
          <ac:picMkLst>
            <pc:docMk/>
            <pc:sldMk cId="3986189464" sldId="351"/>
            <ac:picMk id="5" creationId="{E58A4597-967A-07E1-20A2-ED154FAA7A14}"/>
          </ac:picMkLst>
        </pc:picChg>
        <pc:picChg chg="add mod">
          <ac:chgData name="Victory, Megan" userId="S::megan.victory@azed.gov::6afb0ba6-3f71-4a67-b17e-0de9dd1fd0b5" providerId="AD" clId="Web-{72456FEE-9033-950F-10F1-9A8DEA054A17}" dt="2025-07-24T00:12:02.619" v="1064" actId="1076"/>
          <ac:picMkLst>
            <pc:docMk/>
            <pc:sldMk cId="3986189464" sldId="351"/>
            <ac:picMk id="7" creationId="{C25A2D3A-24D8-833B-E096-329DCBD024EC}"/>
          </ac:picMkLst>
        </pc:picChg>
      </pc:sldChg>
      <pc:sldChg chg="addSp modSp new">
        <pc:chgData name="Victory, Megan" userId="S::megan.victory@azed.gov::6afb0ba6-3f71-4a67-b17e-0de9dd1fd0b5" providerId="AD" clId="Web-{72456FEE-9033-950F-10F1-9A8DEA054A17}" dt="2025-07-24T00:12:03.853" v="1065"/>
        <pc:sldMkLst>
          <pc:docMk/>
          <pc:sldMk cId="2505560856" sldId="352"/>
        </pc:sldMkLst>
        <pc:spChg chg="mod">
          <ac:chgData name="Victory, Megan" userId="S::megan.victory@azed.gov::6afb0ba6-3f71-4a67-b17e-0de9dd1fd0b5" providerId="AD" clId="Web-{72456FEE-9033-950F-10F1-9A8DEA054A17}" dt="2025-07-23T23:43:53.110" v="817" actId="20577"/>
          <ac:spMkLst>
            <pc:docMk/>
            <pc:sldMk cId="2505560856" sldId="352"/>
            <ac:spMk id="2" creationId="{9FADBDCF-A41D-5CE8-282E-F951B683C411}"/>
          </ac:spMkLst>
        </pc:spChg>
        <pc:picChg chg="add">
          <ac:chgData name="Victory, Megan" userId="S::megan.victory@azed.gov::6afb0ba6-3f71-4a67-b17e-0de9dd1fd0b5" providerId="AD" clId="Web-{72456FEE-9033-950F-10F1-9A8DEA054A17}" dt="2025-07-24T00:12:03.853" v="1065"/>
          <ac:picMkLst>
            <pc:docMk/>
            <pc:sldMk cId="2505560856" sldId="352"/>
            <ac:picMk id="4" creationId="{0619D4EB-D492-3FC8-1A7A-8E7E1C109594}"/>
          </ac:picMkLst>
        </pc:picChg>
      </pc:sldChg>
      <pc:sldChg chg="addSp delSp modSp new">
        <pc:chgData name="Victory, Megan" userId="S::megan.victory@azed.gov::6afb0ba6-3f71-4a67-b17e-0de9dd1fd0b5" providerId="AD" clId="Web-{72456FEE-9033-950F-10F1-9A8DEA054A17}" dt="2025-07-24T00:12:12.088" v="1069" actId="1076"/>
        <pc:sldMkLst>
          <pc:docMk/>
          <pc:sldMk cId="4114809963" sldId="353"/>
        </pc:sldMkLst>
        <pc:spChg chg="del">
          <ac:chgData name="Victory, Megan" userId="S::megan.victory@azed.gov::6afb0ba6-3f71-4a67-b17e-0de9dd1fd0b5" providerId="AD" clId="Web-{72456FEE-9033-950F-10F1-9A8DEA054A17}" dt="2025-07-23T23:44:01.845" v="819"/>
          <ac:spMkLst>
            <pc:docMk/>
            <pc:sldMk cId="4114809963" sldId="353"/>
            <ac:spMk id="2" creationId="{7FDA9E46-FB60-8283-AD54-608A2CC823B5}"/>
          </ac:spMkLst>
        </pc:spChg>
        <pc:spChg chg="del">
          <ac:chgData name="Victory, Megan" userId="S::megan.victory@azed.gov::6afb0ba6-3f71-4a67-b17e-0de9dd1fd0b5" providerId="AD" clId="Web-{72456FEE-9033-950F-10F1-9A8DEA054A17}" dt="2025-07-23T23:44:03.345" v="820"/>
          <ac:spMkLst>
            <pc:docMk/>
            <pc:sldMk cId="4114809963" sldId="353"/>
            <ac:spMk id="3" creationId="{75083500-D034-D05C-0C9B-CCC674E6ADEC}"/>
          </ac:spMkLst>
        </pc:spChg>
        <pc:picChg chg="add mod">
          <ac:chgData name="Victory, Megan" userId="S::megan.victory@azed.gov::6afb0ba6-3f71-4a67-b17e-0de9dd1fd0b5" providerId="AD" clId="Web-{72456FEE-9033-950F-10F1-9A8DEA054A17}" dt="2025-07-23T23:45:23.366" v="830" actId="1076"/>
          <ac:picMkLst>
            <pc:docMk/>
            <pc:sldMk cId="4114809963" sldId="353"/>
            <ac:picMk id="4" creationId="{157896EA-15C8-9C57-643C-95896C2745C9}"/>
          </ac:picMkLst>
        </pc:picChg>
        <pc:picChg chg="add mod">
          <ac:chgData name="Victory, Megan" userId="S::megan.victory@azed.gov::6afb0ba6-3f71-4a67-b17e-0de9dd1fd0b5" providerId="AD" clId="Web-{72456FEE-9033-950F-10F1-9A8DEA054A17}" dt="2025-07-24T00:12:12.088" v="1069" actId="1076"/>
          <ac:picMkLst>
            <pc:docMk/>
            <pc:sldMk cId="4114809963" sldId="353"/>
            <ac:picMk id="6" creationId="{58E9E6FB-9544-FEA9-E687-A80D0B12C771}"/>
          </ac:picMkLst>
        </pc:picChg>
      </pc:sldChg>
      <pc:sldChg chg="addSp modSp add replId">
        <pc:chgData name="Victory, Megan" userId="S::megan.victory@azed.gov::6afb0ba6-3f71-4a67-b17e-0de9dd1fd0b5" providerId="AD" clId="Web-{72456FEE-9033-950F-10F1-9A8DEA054A17}" dt="2025-07-24T00:12:14.807" v="1071" actId="1076"/>
        <pc:sldMkLst>
          <pc:docMk/>
          <pc:sldMk cId="1973859029" sldId="354"/>
        </pc:sldMkLst>
        <pc:picChg chg="add mod">
          <ac:chgData name="Victory, Megan" userId="S::megan.victory@azed.gov::6afb0ba6-3f71-4a67-b17e-0de9dd1fd0b5" providerId="AD" clId="Web-{72456FEE-9033-950F-10F1-9A8DEA054A17}" dt="2025-07-23T23:45:39.430" v="836" actId="1076"/>
          <ac:picMkLst>
            <pc:docMk/>
            <pc:sldMk cId="1973859029" sldId="354"/>
            <ac:picMk id="2" creationId="{DE024778-A322-6ED9-6929-ECD32A515B73}"/>
          </ac:picMkLst>
        </pc:picChg>
        <pc:picChg chg="add mod">
          <ac:chgData name="Victory, Megan" userId="S::megan.victory@azed.gov::6afb0ba6-3f71-4a67-b17e-0de9dd1fd0b5" providerId="AD" clId="Web-{72456FEE-9033-950F-10F1-9A8DEA054A17}" dt="2025-07-24T00:12:14.807" v="1071" actId="1076"/>
          <ac:picMkLst>
            <pc:docMk/>
            <pc:sldMk cId="1973859029" sldId="354"/>
            <ac:picMk id="4" creationId="{1703E6A5-E60D-4C07-362F-2548989BCAF4}"/>
          </ac:picMkLst>
        </pc:picChg>
      </pc:sldChg>
      <pc:sldChg chg="addSp modSp add ord replId">
        <pc:chgData name="Victory, Megan" userId="S::megan.victory@azed.gov::6afb0ba6-3f71-4a67-b17e-0de9dd1fd0b5" providerId="AD" clId="Web-{72456FEE-9033-950F-10F1-9A8DEA054A17}" dt="2025-07-24T00:12:08.135" v="1067" actId="1076"/>
        <pc:sldMkLst>
          <pc:docMk/>
          <pc:sldMk cId="3810571207" sldId="355"/>
        </pc:sldMkLst>
        <pc:picChg chg="add mod">
          <ac:chgData name="Victory, Megan" userId="S::megan.victory@azed.gov::6afb0ba6-3f71-4a67-b17e-0de9dd1fd0b5" providerId="AD" clId="Web-{72456FEE-9033-950F-10F1-9A8DEA054A17}" dt="2025-07-23T23:45:30.226" v="833" actId="1076"/>
          <ac:picMkLst>
            <pc:docMk/>
            <pc:sldMk cId="3810571207" sldId="355"/>
            <ac:picMk id="2" creationId="{A088A7D6-3811-6C77-9750-AD73FBC2CBEE}"/>
          </ac:picMkLst>
        </pc:picChg>
        <pc:picChg chg="add mod">
          <ac:chgData name="Victory, Megan" userId="S::megan.victory@azed.gov::6afb0ba6-3f71-4a67-b17e-0de9dd1fd0b5" providerId="AD" clId="Web-{72456FEE-9033-950F-10F1-9A8DEA054A17}" dt="2025-07-24T00:12:08.135" v="1067" actId="1076"/>
          <ac:picMkLst>
            <pc:docMk/>
            <pc:sldMk cId="3810571207" sldId="355"/>
            <ac:picMk id="4" creationId="{4D148F62-F2CA-798E-DD8A-A92FD2F94DB8}"/>
          </ac:picMkLst>
        </pc:picChg>
      </pc:sldChg>
      <pc:sldChg chg="addSp delSp modSp new">
        <pc:chgData name="Victory, Megan" userId="S::megan.victory@azed.gov::6afb0ba6-3f71-4a67-b17e-0de9dd1fd0b5" providerId="AD" clId="Web-{72456FEE-9033-950F-10F1-9A8DEA054A17}" dt="2025-07-24T00:12:18.308" v="1073" actId="1076"/>
        <pc:sldMkLst>
          <pc:docMk/>
          <pc:sldMk cId="838224027" sldId="356"/>
        </pc:sldMkLst>
        <pc:spChg chg="del">
          <ac:chgData name="Victory, Megan" userId="S::megan.victory@azed.gov::6afb0ba6-3f71-4a67-b17e-0de9dd1fd0b5" providerId="AD" clId="Web-{72456FEE-9033-950F-10F1-9A8DEA054A17}" dt="2025-07-23T23:46:13.870" v="843"/>
          <ac:spMkLst>
            <pc:docMk/>
            <pc:sldMk cId="838224027" sldId="356"/>
            <ac:spMk id="2" creationId="{D19ECADF-ADD6-F3A9-950E-ECF5AC427ECD}"/>
          </ac:spMkLst>
        </pc:spChg>
        <pc:spChg chg="mod">
          <ac:chgData name="Victory, Megan" userId="S::megan.victory@azed.gov::6afb0ba6-3f71-4a67-b17e-0de9dd1fd0b5" providerId="AD" clId="Web-{72456FEE-9033-950F-10F1-9A8DEA054A17}" dt="2025-07-23T23:46:24.089" v="847"/>
          <ac:spMkLst>
            <pc:docMk/>
            <pc:sldMk cId="838224027" sldId="356"/>
            <ac:spMk id="3" creationId="{ABB90FC7-58AE-AEF1-6DDA-823762F09FDF}"/>
          </ac:spMkLst>
        </pc:spChg>
        <pc:picChg chg="add del mod">
          <ac:chgData name="Victory, Megan" userId="S::megan.victory@azed.gov::6afb0ba6-3f71-4a67-b17e-0de9dd1fd0b5" providerId="AD" clId="Web-{72456FEE-9033-950F-10F1-9A8DEA054A17}" dt="2025-07-23T23:46:06.651" v="839"/>
          <ac:picMkLst>
            <pc:docMk/>
            <pc:sldMk cId="838224027" sldId="356"/>
            <ac:picMk id="4" creationId="{4BC0F112-340E-2944-3232-04D27FA66F9F}"/>
          </ac:picMkLst>
        </pc:picChg>
        <pc:picChg chg="add mod">
          <ac:chgData name="Victory, Megan" userId="S::megan.victory@azed.gov::6afb0ba6-3f71-4a67-b17e-0de9dd1fd0b5" providerId="AD" clId="Web-{72456FEE-9033-950F-10F1-9A8DEA054A17}" dt="2025-07-24T00:12:18.308" v="1073" actId="1076"/>
          <ac:picMkLst>
            <pc:docMk/>
            <pc:sldMk cId="838224027" sldId="356"/>
            <ac:picMk id="6" creationId="{0E8F5B82-9F0E-DE5C-D962-3E68E4A1EB02}"/>
          </ac:picMkLst>
        </pc:picChg>
      </pc:sldChg>
      <pc:sldChg chg="add del replId">
        <pc:chgData name="Victory, Megan" userId="S::megan.victory@azed.gov::6afb0ba6-3f71-4a67-b17e-0de9dd1fd0b5" providerId="AD" clId="Web-{72456FEE-9033-950F-10F1-9A8DEA054A17}" dt="2025-07-24T00:09:49.422" v="1020"/>
        <pc:sldMkLst>
          <pc:docMk/>
          <pc:sldMk cId="3341699500" sldId="357"/>
        </pc:sldMkLst>
      </pc:sldChg>
    </pc:docChg>
  </pc:docChgLst>
  <pc:docChgLst>
    <pc:chgData name="Brown, Emily" userId="S::emily.brown@azed.gov::427af5dd-1e99-42ee-a397-58f238a26bb3" providerId="AD" clId="Web-{8E0053C3-8997-46A8-CFDA-70CA2D6FD957}"/>
    <pc:docChg chg="modSld">
      <pc:chgData name="Brown, Emily" userId="S::emily.brown@azed.gov::427af5dd-1e99-42ee-a397-58f238a26bb3" providerId="AD" clId="Web-{8E0053C3-8997-46A8-CFDA-70CA2D6FD957}" dt="2025-06-17T18:45:01.370" v="1" actId="20577"/>
      <pc:docMkLst>
        <pc:docMk/>
      </pc:docMkLst>
      <pc:sldChg chg="modSp">
        <pc:chgData name="Brown, Emily" userId="S::emily.brown@azed.gov::427af5dd-1e99-42ee-a397-58f238a26bb3" providerId="AD" clId="Web-{8E0053C3-8997-46A8-CFDA-70CA2D6FD957}" dt="2025-06-17T18:45:01.370" v="1" actId="20577"/>
        <pc:sldMkLst>
          <pc:docMk/>
          <pc:sldMk cId="2102663392" sldId="308"/>
        </pc:sldMkLst>
      </pc:sldChg>
    </pc:docChg>
  </pc:docChgLst>
  <pc:docChgLst>
    <pc:chgData name="Victory, Megan" userId="6afb0ba6-3f71-4a67-b17e-0de9dd1fd0b5" providerId="ADAL" clId="{6772B3B5-48EE-4E9D-AD2F-BAD344E5FBE0}"/>
    <pc:docChg chg="undo custSel modSld">
      <pc:chgData name="Victory, Megan" userId="6afb0ba6-3f71-4a67-b17e-0de9dd1fd0b5" providerId="ADAL" clId="{6772B3B5-48EE-4E9D-AD2F-BAD344E5FBE0}" dt="2025-07-12T23:26:22.293" v="137" actId="20577"/>
      <pc:docMkLst>
        <pc:docMk/>
      </pc:docMkLst>
      <pc:sldChg chg="modSp">
        <pc:chgData name="Victory, Megan" userId="6afb0ba6-3f71-4a67-b17e-0de9dd1fd0b5" providerId="ADAL" clId="{6772B3B5-48EE-4E9D-AD2F-BAD344E5FBE0}" dt="2025-06-10T15:34:36.744" v="1"/>
        <pc:sldMkLst>
          <pc:docMk/>
          <pc:sldMk cId="2259308896" sldId="256"/>
        </pc:sldMkLst>
      </pc:sldChg>
      <pc:sldChg chg="modSp">
        <pc:chgData name="Victory, Megan" userId="6afb0ba6-3f71-4a67-b17e-0de9dd1fd0b5" providerId="ADAL" clId="{6772B3B5-48EE-4E9D-AD2F-BAD344E5FBE0}" dt="2025-06-10T15:34:36.744" v="1"/>
        <pc:sldMkLst>
          <pc:docMk/>
          <pc:sldMk cId="3662677160" sldId="286"/>
        </pc:sldMkLst>
      </pc:sldChg>
      <pc:sldChg chg="addSp delSp modSp mod">
        <pc:chgData name="Victory, Megan" userId="6afb0ba6-3f71-4a67-b17e-0de9dd1fd0b5" providerId="ADAL" clId="{6772B3B5-48EE-4E9D-AD2F-BAD344E5FBE0}" dt="2025-06-10T15:47:40.551" v="4" actId="478"/>
        <pc:sldMkLst>
          <pc:docMk/>
          <pc:sldMk cId="1609673525" sldId="296"/>
        </pc:sldMkLst>
      </pc:sldChg>
      <pc:sldChg chg="modSp">
        <pc:chgData name="Victory, Megan" userId="6afb0ba6-3f71-4a67-b17e-0de9dd1fd0b5" providerId="ADAL" clId="{6772B3B5-48EE-4E9D-AD2F-BAD344E5FBE0}" dt="2025-06-10T15:34:36.744" v="1"/>
        <pc:sldMkLst>
          <pc:docMk/>
          <pc:sldMk cId="639306226" sldId="299"/>
        </pc:sldMkLst>
      </pc:sldChg>
      <pc:sldChg chg="modSp">
        <pc:chgData name="Victory, Megan" userId="6afb0ba6-3f71-4a67-b17e-0de9dd1fd0b5" providerId="ADAL" clId="{6772B3B5-48EE-4E9D-AD2F-BAD344E5FBE0}" dt="2025-06-10T15:34:36.744" v="1"/>
        <pc:sldMkLst>
          <pc:docMk/>
          <pc:sldMk cId="727040145" sldId="300"/>
        </pc:sldMkLst>
      </pc:sldChg>
      <pc:sldChg chg="modSp mod">
        <pc:chgData name="Victory, Megan" userId="6afb0ba6-3f71-4a67-b17e-0de9dd1fd0b5" providerId="ADAL" clId="{6772B3B5-48EE-4E9D-AD2F-BAD344E5FBE0}" dt="2025-06-10T15:46:03.886" v="2" actId="20577"/>
        <pc:sldMkLst>
          <pc:docMk/>
          <pc:sldMk cId="2688994935" sldId="301"/>
        </pc:sldMkLst>
      </pc:sldChg>
      <pc:sldChg chg="modSp">
        <pc:chgData name="Victory, Megan" userId="6afb0ba6-3f71-4a67-b17e-0de9dd1fd0b5" providerId="ADAL" clId="{6772B3B5-48EE-4E9D-AD2F-BAD344E5FBE0}" dt="2025-06-10T15:34:36.744" v="1"/>
        <pc:sldMkLst>
          <pc:docMk/>
          <pc:sldMk cId="3223190100" sldId="302"/>
        </pc:sldMkLst>
      </pc:sldChg>
      <pc:sldChg chg="modSp">
        <pc:chgData name="Victory, Megan" userId="6afb0ba6-3f71-4a67-b17e-0de9dd1fd0b5" providerId="ADAL" clId="{6772B3B5-48EE-4E9D-AD2F-BAD344E5FBE0}" dt="2025-06-10T15:34:36.744" v="1"/>
        <pc:sldMkLst>
          <pc:docMk/>
          <pc:sldMk cId="2355816894" sldId="303"/>
        </pc:sldMkLst>
      </pc:sldChg>
      <pc:sldChg chg="modSp">
        <pc:chgData name="Victory, Megan" userId="6afb0ba6-3f71-4a67-b17e-0de9dd1fd0b5" providerId="ADAL" clId="{6772B3B5-48EE-4E9D-AD2F-BAD344E5FBE0}" dt="2025-06-10T15:34:36.744" v="1"/>
        <pc:sldMkLst>
          <pc:docMk/>
          <pc:sldMk cId="3633436472" sldId="304"/>
        </pc:sldMkLst>
      </pc:sldChg>
      <pc:sldChg chg="modSp">
        <pc:chgData name="Victory, Megan" userId="6afb0ba6-3f71-4a67-b17e-0de9dd1fd0b5" providerId="ADAL" clId="{6772B3B5-48EE-4E9D-AD2F-BAD344E5FBE0}" dt="2025-06-10T15:34:36.744" v="1"/>
        <pc:sldMkLst>
          <pc:docMk/>
          <pc:sldMk cId="1994115017" sldId="305"/>
        </pc:sldMkLst>
      </pc:sldChg>
      <pc:sldChg chg="modSp">
        <pc:chgData name="Victory, Megan" userId="6afb0ba6-3f71-4a67-b17e-0de9dd1fd0b5" providerId="ADAL" clId="{6772B3B5-48EE-4E9D-AD2F-BAD344E5FBE0}" dt="2025-06-10T15:34:36.744" v="1"/>
        <pc:sldMkLst>
          <pc:docMk/>
          <pc:sldMk cId="3423543986" sldId="306"/>
        </pc:sldMkLst>
      </pc:sldChg>
      <pc:sldChg chg="modSp">
        <pc:chgData name="Victory, Megan" userId="6afb0ba6-3f71-4a67-b17e-0de9dd1fd0b5" providerId="ADAL" clId="{6772B3B5-48EE-4E9D-AD2F-BAD344E5FBE0}" dt="2025-06-10T15:34:36.744" v="1"/>
        <pc:sldMkLst>
          <pc:docMk/>
          <pc:sldMk cId="277610828" sldId="307"/>
        </pc:sldMkLst>
      </pc:sldChg>
      <pc:sldChg chg="modSp">
        <pc:chgData name="Victory, Megan" userId="6afb0ba6-3f71-4a67-b17e-0de9dd1fd0b5" providerId="ADAL" clId="{6772B3B5-48EE-4E9D-AD2F-BAD344E5FBE0}" dt="2025-06-10T15:34:36.744" v="1"/>
        <pc:sldMkLst>
          <pc:docMk/>
          <pc:sldMk cId="2102663392" sldId="308"/>
        </pc:sldMkLst>
      </pc:sldChg>
      <pc:sldChg chg="modSp">
        <pc:chgData name="Victory, Megan" userId="6afb0ba6-3f71-4a67-b17e-0de9dd1fd0b5" providerId="ADAL" clId="{6772B3B5-48EE-4E9D-AD2F-BAD344E5FBE0}" dt="2025-06-10T15:34:36.744" v="1"/>
        <pc:sldMkLst>
          <pc:docMk/>
          <pc:sldMk cId="3747242211" sldId="309"/>
        </pc:sldMkLst>
      </pc:sldChg>
      <pc:sldChg chg="modSp">
        <pc:chgData name="Victory, Megan" userId="6afb0ba6-3f71-4a67-b17e-0de9dd1fd0b5" providerId="ADAL" clId="{6772B3B5-48EE-4E9D-AD2F-BAD344E5FBE0}" dt="2025-06-10T15:34:36.744" v="1"/>
        <pc:sldMkLst>
          <pc:docMk/>
          <pc:sldMk cId="1040785327" sldId="310"/>
        </pc:sldMkLst>
      </pc:sldChg>
      <pc:sldChg chg="modSp">
        <pc:chgData name="Victory, Megan" userId="6afb0ba6-3f71-4a67-b17e-0de9dd1fd0b5" providerId="ADAL" clId="{6772B3B5-48EE-4E9D-AD2F-BAD344E5FBE0}" dt="2025-06-10T15:34:36.744" v="1"/>
        <pc:sldMkLst>
          <pc:docMk/>
          <pc:sldMk cId="937486882" sldId="312"/>
        </pc:sldMkLst>
      </pc:sldChg>
      <pc:sldChg chg="modSp">
        <pc:chgData name="Victory, Megan" userId="6afb0ba6-3f71-4a67-b17e-0de9dd1fd0b5" providerId="ADAL" clId="{6772B3B5-48EE-4E9D-AD2F-BAD344E5FBE0}" dt="2025-06-10T15:34:36.744" v="1"/>
        <pc:sldMkLst>
          <pc:docMk/>
          <pc:sldMk cId="3399541937" sldId="313"/>
        </pc:sldMkLst>
      </pc:sldChg>
      <pc:sldChg chg="modSp mod">
        <pc:chgData name="Victory, Megan" userId="6afb0ba6-3f71-4a67-b17e-0de9dd1fd0b5" providerId="ADAL" clId="{6772B3B5-48EE-4E9D-AD2F-BAD344E5FBE0}" dt="2025-07-12T23:26:22.293" v="137" actId="20577"/>
        <pc:sldMkLst>
          <pc:docMk/>
          <pc:sldMk cId="2629867598" sldId="314"/>
        </pc:sldMkLst>
      </pc:sldChg>
      <pc:sldChg chg="modSp">
        <pc:chgData name="Victory, Megan" userId="6afb0ba6-3f71-4a67-b17e-0de9dd1fd0b5" providerId="ADAL" clId="{6772B3B5-48EE-4E9D-AD2F-BAD344E5FBE0}" dt="2025-06-10T15:34:36.744" v="1"/>
        <pc:sldMkLst>
          <pc:docMk/>
          <pc:sldMk cId="1390579347" sldId="315"/>
        </pc:sldMkLst>
      </pc:sldChg>
      <pc:sldChg chg="modSp">
        <pc:chgData name="Victory, Megan" userId="6afb0ba6-3f71-4a67-b17e-0de9dd1fd0b5" providerId="ADAL" clId="{6772B3B5-48EE-4E9D-AD2F-BAD344E5FBE0}" dt="2025-06-10T15:34:36.744" v="1"/>
        <pc:sldMkLst>
          <pc:docMk/>
          <pc:sldMk cId="2718941155" sldId="316"/>
        </pc:sldMkLst>
      </pc:sldChg>
      <pc:sldChg chg="modSp">
        <pc:chgData name="Victory, Megan" userId="6afb0ba6-3f71-4a67-b17e-0de9dd1fd0b5" providerId="ADAL" clId="{6772B3B5-48EE-4E9D-AD2F-BAD344E5FBE0}" dt="2025-06-10T15:34:36.744" v="1"/>
        <pc:sldMkLst>
          <pc:docMk/>
          <pc:sldMk cId="2766996210" sldId="317"/>
        </pc:sldMkLst>
      </pc:sldChg>
      <pc:sldChg chg="modSp">
        <pc:chgData name="Victory, Megan" userId="6afb0ba6-3f71-4a67-b17e-0de9dd1fd0b5" providerId="ADAL" clId="{6772B3B5-48EE-4E9D-AD2F-BAD344E5FBE0}" dt="2025-06-10T15:34:36.744" v="1"/>
        <pc:sldMkLst>
          <pc:docMk/>
          <pc:sldMk cId="694763433" sldId="318"/>
        </pc:sldMkLst>
      </pc:sldChg>
      <pc:sldChg chg="modSp">
        <pc:chgData name="Victory, Megan" userId="6afb0ba6-3f71-4a67-b17e-0de9dd1fd0b5" providerId="ADAL" clId="{6772B3B5-48EE-4E9D-AD2F-BAD344E5FBE0}" dt="2025-06-10T15:34:36.744" v="1"/>
        <pc:sldMkLst>
          <pc:docMk/>
          <pc:sldMk cId="1855365672" sldId="319"/>
        </pc:sldMkLst>
      </pc:sldChg>
      <pc:sldChg chg="modSp">
        <pc:chgData name="Victory, Megan" userId="6afb0ba6-3f71-4a67-b17e-0de9dd1fd0b5" providerId="ADAL" clId="{6772B3B5-48EE-4E9D-AD2F-BAD344E5FBE0}" dt="2025-06-10T15:34:36.744" v="1"/>
        <pc:sldMkLst>
          <pc:docMk/>
          <pc:sldMk cId="2135672590" sldId="320"/>
        </pc:sldMkLst>
      </pc:sldChg>
      <pc:sldChg chg="modSp">
        <pc:chgData name="Victory, Megan" userId="6afb0ba6-3f71-4a67-b17e-0de9dd1fd0b5" providerId="ADAL" clId="{6772B3B5-48EE-4E9D-AD2F-BAD344E5FBE0}" dt="2025-06-10T15:34:36.744" v="1"/>
        <pc:sldMkLst>
          <pc:docMk/>
          <pc:sldMk cId="2976635591" sldId="321"/>
        </pc:sldMkLst>
      </pc:sldChg>
      <pc:sldChg chg="modSp">
        <pc:chgData name="Victory, Megan" userId="6afb0ba6-3f71-4a67-b17e-0de9dd1fd0b5" providerId="ADAL" clId="{6772B3B5-48EE-4E9D-AD2F-BAD344E5FBE0}" dt="2025-06-10T15:34:36.744" v="1"/>
        <pc:sldMkLst>
          <pc:docMk/>
          <pc:sldMk cId="3097871129" sldId="322"/>
        </pc:sldMkLst>
      </pc:sldChg>
      <pc:sldChg chg="modSp">
        <pc:chgData name="Victory, Megan" userId="6afb0ba6-3f71-4a67-b17e-0de9dd1fd0b5" providerId="ADAL" clId="{6772B3B5-48EE-4E9D-AD2F-BAD344E5FBE0}" dt="2025-06-10T15:34:36.744" v="1"/>
        <pc:sldMkLst>
          <pc:docMk/>
          <pc:sldMk cId="1543991065" sldId="323"/>
        </pc:sldMkLst>
      </pc:sldChg>
      <pc:sldChg chg="modSp">
        <pc:chgData name="Victory, Megan" userId="6afb0ba6-3f71-4a67-b17e-0de9dd1fd0b5" providerId="ADAL" clId="{6772B3B5-48EE-4E9D-AD2F-BAD344E5FBE0}" dt="2025-06-10T15:34:36.744" v="1"/>
        <pc:sldMkLst>
          <pc:docMk/>
          <pc:sldMk cId="3711056273" sldId="324"/>
        </pc:sldMkLst>
      </pc:sldChg>
      <pc:sldChg chg="addSp modSp mod">
        <pc:chgData name="Victory, Megan" userId="6afb0ba6-3f71-4a67-b17e-0de9dd1fd0b5" providerId="ADAL" clId="{6772B3B5-48EE-4E9D-AD2F-BAD344E5FBE0}" dt="2025-07-08T17:15:00.894" v="12" actId="688"/>
        <pc:sldMkLst>
          <pc:docMk/>
          <pc:sldMk cId="1835324563" sldId="329"/>
        </pc:sldMkLst>
        <pc:spChg chg="mod">
          <ac:chgData name="Victory, Megan" userId="6afb0ba6-3f71-4a67-b17e-0de9dd1fd0b5" providerId="ADAL" clId="{6772B3B5-48EE-4E9D-AD2F-BAD344E5FBE0}" dt="2025-07-08T17:14:47.821" v="10" actId="1076"/>
          <ac:spMkLst>
            <pc:docMk/>
            <pc:sldMk cId="1835324563" sldId="329"/>
            <ac:spMk id="3" creationId="{BB1B3F26-C981-AE08-BB8C-E5040AE23D66}"/>
          </ac:spMkLst>
        </pc:spChg>
      </pc:sldChg>
      <pc:sldChg chg="addSp delSp modSp mod">
        <pc:chgData name="Victory, Megan" userId="6afb0ba6-3f71-4a67-b17e-0de9dd1fd0b5" providerId="ADAL" clId="{6772B3B5-48EE-4E9D-AD2F-BAD344E5FBE0}" dt="2025-07-08T17:33:02.887" v="51"/>
        <pc:sldMkLst>
          <pc:docMk/>
          <pc:sldMk cId="176659879" sldId="333"/>
        </pc:sldMkLst>
        <pc:graphicFrameChg chg="mod modGraphic">
          <ac:chgData name="Victory, Megan" userId="6afb0ba6-3f71-4a67-b17e-0de9dd1fd0b5" providerId="ADAL" clId="{6772B3B5-48EE-4E9D-AD2F-BAD344E5FBE0}" dt="2025-07-08T17:33:02.887" v="51"/>
          <ac:graphicFrameMkLst>
            <pc:docMk/>
            <pc:sldMk cId="176659879" sldId="333"/>
            <ac:graphicFrameMk id="7" creationId="{88830D82-8723-D559-B7F8-DBC944E71EF7}"/>
          </ac:graphicFrameMkLst>
        </pc:graphicFrameChg>
      </pc:sldChg>
      <pc:sldChg chg="modSp mod">
        <pc:chgData name="Victory, Megan" userId="6afb0ba6-3f71-4a67-b17e-0de9dd1fd0b5" providerId="ADAL" clId="{6772B3B5-48EE-4E9D-AD2F-BAD344E5FBE0}" dt="2025-07-09T15:36:02.069" v="52" actId="1076"/>
        <pc:sldMkLst>
          <pc:docMk/>
          <pc:sldMk cId="970822898" sldId="338"/>
        </pc:sldMkLst>
        <pc:picChg chg="mod">
          <ac:chgData name="Victory, Megan" userId="6afb0ba6-3f71-4a67-b17e-0de9dd1fd0b5" providerId="ADAL" clId="{6772B3B5-48EE-4E9D-AD2F-BAD344E5FBE0}" dt="2025-07-09T15:36:02.069" v="52" actId="1076"/>
          <ac:picMkLst>
            <pc:docMk/>
            <pc:sldMk cId="970822898" sldId="338"/>
            <ac:picMk id="4" creationId="{70FD97DB-308C-00E5-E7E9-F8F9798D0DB5}"/>
          </ac:picMkLst>
        </pc:picChg>
      </pc:sldChg>
    </pc:docChg>
  </pc:docChgLst>
  <pc:docChgLst>
    <pc:chgData name="Brown, Emily" userId="427af5dd-1e99-42ee-a397-58f238a26bb3" providerId="ADAL" clId="{EA70A978-816C-4801-94A2-81BA61B74A86}"/>
    <pc:docChg chg="undo custSel addSld modSld">
      <pc:chgData name="Brown, Emily" userId="427af5dd-1e99-42ee-a397-58f238a26bb3" providerId="ADAL" clId="{EA70A978-816C-4801-94A2-81BA61B74A86}" dt="2025-06-17T23:40:58.086" v="902"/>
      <pc:docMkLst>
        <pc:docMk/>
      </pc:docMkLst>
      <pc:sldChg chg="addSp modSp mod">
        <pc:chgData name="Brown, Emily" userId="427af5dd-1e99-42ee-a397-58f238a26bb3" providerId="ADAL" clId="{EA70A978-816C-4801-94A2-81BA61B74A86}" dt="2025-06-17T23:40:58.086" v="902"/>
        <pc:sldMkLst>
          <pc:docMk/>
          <pc:sldMk cId="3423543986" sldId="306"/>
        </pc:sldMkLst>
      </pc:sldChg>
      <pc:sldChg chg="addSp delSp modSp mod">
        <pc:chgData name="Brown, Emily" userId="427af5dd-1e99-42ee-a397-58f238a26bb3" providerId="ADAL" clId="{EA70A978-816C-4801-94A2-81BA61B74A86}" dt="2025-06-17T23:40:41.177" v="898"/>
        <pc:sldMkLst>
          <pc:docMk/>
          <pc:sldMk cId="277610828" sldId="307"/>
        </pc:sldMkLst>
      </pc:sldChg>
      <pc:sldChg chg="addSp delSp modSp mod">
        <pc:chgData name="Brown, Emily" userId="427af5dd-1e99-42ee-a397-58f238a26bb3" providerId="ADAL" clId="{EA70A978-816C-4801-94A2-81BA61B74A86}" dt="2025-06-17T23:40:36.915" v="897" actId="1076"/>
        <pc:sldMkLst>
          <pc:docMk/>
          <pc:sldMk cId="2102663392" sldId="308"/>
        </pc:sldMkLst>
      </pc:sldChg>
      <pc:sldChg chg="addSp delSp modSp new mod">
        <pc:chgData name="Brown, Emily" userId="427af5dd-1e99-42ee-a397-58f238a26bb3" providerId="ADAL" clId="{EA70A978-816C-4801-94A2-81BA61B74A86}" dt="2025-06-17T23:40:45.136" v="899"/>
        <pc:sldMkLst>
          <pc:docMk/>
          <pc:sldMk cId="2206666335" sldId="330"/>
        </pc:sldMkLst>
      </pc:sldChg>
      <pc:sldChg chg="addSp delSp modSp add mod">
        <pc:chgData name="Brown, Emily" userId="427af5dd-1e99-42ee-a397-58f238a26bb3" providerId="ADAL" clId="{EA70A978-816C-4801-94A2-81BA61B74A86}" dt="2025-06-17T23:40:48.846" v="900"/>
        <pc:sldMkLst>
          <pc:docMk/>
          <pc:sldMk cId="1319278605" sldId="331"/>
        </pc:sldMkLst>
      </pc:sldChg>
      <pc:sldChg chg="addSp delSp modSp add mod">
        <pc:chgData name="Brown, Emily" userId="427af5dd-1e99-42ee-a397-58f238a26bb3" providerId="ADAL" clId="{EA70A978-816C-4801-94A2-81BA61B74A86}" dt="2025-06-17T23:40:51.556" v="901"/>
        <pc:sldMkLst>
          <pc:docMk/>
          <pc:sldMk cId="2219242351" sldId="332"/>
        </pc:sldMkLst>
      </pc:sldChg>
    </pc:docChg>
  </pc:docChgLst>
  <pc:docChgLst>
    <pc:chgData name="Victory, Megan" userId="S::megan.victory@azed.gov::6afb0ba6-3f71-4a67-b17e-0de9dd1fd0b5" providerId="AD" clId="Web-{C7CD262A-7FB4-A1E9-CA86-CA2B7000FB67}"/>
    <pc:docChg chg="modSld">
      <pc:chgData name="Victory, Megan" userId="S::megan.victory@azed.gov::6afb0ba6-3f71-4a67-b17e-0de9dd1fd0b5" providerId="AD" clId="Web-{C7CD262A-7FB4-A1E9-CA86-CA2B7000FB67}" dt="2025-06-19T15:54:33.355" v="101" actId="20577"/>
      <pc:docMkLst>
        <pc:docMk/>
      </pc:docMkLst>
      <pc:sldChg chg="modSp">
        <pc:chgData name="Victory, Megan" userId="S::megan.victory@azed.gov::6afb0ba6-3f71-4a67-b17e-0de9dd1fd0b5" providerId="AD" clId="Web-{C7CD262A-7FB4-A1E9-CA86-CA2B7000FB67}" dt="2025-06-19T15:54:33.355" v="101" actId="20577"/>
        <pc:sldMkLst>
          <pc:docMk/>
          <pc:sldMk cId="2629867598" sldId="314"/>
        </pc:sldMkLst>
      </pc:sldChg>
    </pc:docChg>
  </pc:docChgLst>
  <pc:docChgLst>
    <pc:chgData name="Martinez, Michelle" userId="S::michelle.martinez@azed.gov::1769a1af-3376-4d5e-a841-c52438030d0e" providerId="AD" clId="Web-{01794246-FD9B-3017-7B2F-D089D1D973AA}"/>
    <pc:docChg chg="addSld delSld modSld">
      <pc:chgData name="Martinez, Michelle" userId="S::michelle.martinez@azed.gov::1769a1af-3376-4d5e-a841-c52438030d0e" providerId="AD" clId="Web-{01794246-FD9B-3017-7B2F-D089D1D973AA}" dt="2025-07-08T22:54:11.951" v="336" actId="1076"/>
      <pc:docMkLst>
        <pc:docMk/>
      </pc:docMkLst>
      <pc:sldChg chg="modSp">
        <pc:chgData name="Martinez, Michelle" userId="S::michelle.martinez@azed.gov::1769a1af-3376-4d5e-a841-c52438030d0e" providerId="AD" clId="Web-{01794246-FD9B-3017-7B2F-D089D1D973AA}" dt="2025-07-08T22:43:21.359" v="166" actId="20577"/>
        <pc:sldMkLst>
          <pc:docMk/>
          <pc:sldMk cId="694763433" sldId="318"/>
        </pc:sldMkLst>
      </pc:sldChg>
      <pc:sldChg chg="modSp add del replId">
        <pc:chgData name="Martinez, Michelle" userId="S::michelle.martinez@azed.gov::1769a1af-3376-4d5e-a841-c52438030d0e" providerId="AD" clId="Web-{01794246-FD9B-3017-7B2F-D089D1D973AA}" dt="2025-07-08T22:45:52.984" v="219"/>
        <pc:sldMkLst>
          <pc:docMk/>
          <pc:sldMk cId="2246231673" sldId="336"/>
        </pc:sldMkLst>
      </pc:sldChg>
      <pc:sldChg chg="modSp add replId">
        <pc:chgData name="Martinez, Michelle" userId="S::michelle.martinez@azed.gov::1769a1af-3376-4d5e-a841-c52438030d0e" providerId="AD" clId="Web-{01794246-FD9B-3017-7B2F-D089D1D973AA}" dt="2025-07-08T22:45:44.437" v="218" actId="20577"/>
        <pc:sldMkLst>
          <pc:docMk/>
          <pc:sldMk cId="53035335" sldId="337"/>
        </pc:sldMkLst>
      </pc:sldChg>
      <pc:sldChg chg="addSp modSp add replId">
        <pc:chgData name="Martinez, Michelle" userId="S::michelle.martinez@azed.gov::1769a1af-3376-4d5e-a841-c52438030d0e" providerId="AD" clId="Web-{01794246-FD9B-3017-7B2F-D089D1D973AA}" dt="2025-07-08T22:50:08.311" v="286"/>
        <pc:sldMkLst>
          <pc:docMk/>
          <pc:sldMk cId="970822898" sldId="338"/>
        </pc:sldMkLst>
        <pc:spChg chg="mod">
          <ac:chgData name="Martinez, Michelle" userId="S::michelle.martinez@azed.gov::1769a1af-3376-4d5e-a841-c52438030d0e" providerId="AD" clId="Web-{01794246-FD9B-3017-7B2F-D089D1D973AA}" dt="2025-07-08T22:48:20.358" v="264" actId="20577"/>
          <ac:spMkLst>
            <pc:docMk/>
            <pc:sldMk cId="970822898" sldId="338"/>
            <ac:spMk id="2" creationId="{A108A9B0-3D7F-472B-5DD7-0049A96526AC}"/>
          </ac:spMkLst>
        </pc:spChg>
        <pc:spChg chg="mod">
          <ac:chgData name="Martinez, Michelle" userId="S::michelle.martinez@azed.gov::1769a1af-3376-4d5e-a841-c52438030d0e" providerId="AD" clId="Web-{01794246-FD9B-3017-7B2F-D089D1D973AA}" dt="2025-07-08T22:49:57.139" v="285" actId="20577"/>
          <ac:spMkLst>
            <pc:docMk/>
            <pc:sldMk cId="970822898" sldId="338"/>
            <ac:spMk id="3" creationId="{6369681A-B407-C2CA-DDBB-2F6CDED3ECDD}"/>
          </ac:spMkLst>
        </pc:spChg>
        <pc:picChg chg="add mod">
          <ac:chgData name="Martinez, Michelle" userId="S::michelle.martinez@azed.gov::1769a1af-3376-4d5e-a841-c52438030d0e" providerId="AD" clId="Web-{01794246-FD9B-3017-7B2F-D089D1D973AA}" dt="2025-07-08T22:50:08.311" v="286"/>
          <ac:picMkLst>
            <pc:docMk/>
            <pc:sldMk cId="970822898" sldId="338"/>
            <ac:picMk id="4" creationId="{70FD97DB-308C-00E5-E7E9-F8F9798D0DB5}"/>
          </ac:picMkLst>
        </pc:picChg>
      </pc:sldChg>
      <pc:sldChg chg="modSp add replId">
        <pc:chgData name="Martinez, Michelle" userId="S::michelle.martinez@azed.gov::1769a1af-3376-4d5e-a841-c52438030d0e" providerId="AD" clId="Web-{01794246-FD9B-3017-7B2F-D089D1D973AA}" dt="2025-07-08T22:51:00.405" v="295" actId="20577"/>
        <pc:sldMkLst>
          <pc:docMk/>
          <pc:sldMk cId="1339098235" sldId="339"/>
        </pc:sldMkLst>
        <pc:spChg chg="mod">
          <ac:chgData name="Martinez, Michelle" userId="S::michelle.martinez@azed.gov::1769a1af-3376-4d5e-a841-c52438030d0e" providerId="AD" clId="Web-{01794246-FD9B-3017-7B2F-D089D1D973AA}" dt="2025-07-08T22:51:00.405" v="295" actId="20577"/>
          <ac:spMkLst>
            <pc:docMk/>
            <pc:sldMk cId="1339098235" sldId="339"/>
            <ac:spMk id="3" creationId="{8511A419-17AC-7CC3-81D0-9F226991A893}"/>
          </ac:spMkLst>
        </pc:spChg>
      </pc:sldChg>
      <pc:sldChg chg="modSp add replId">
        <pc:chgData name="Martinez, Michelle" userId="S::michelle.martinez@azed.gov::1769a1af-3376-4d5e-a841-c52438030d0e" providerId="AD" clId="Web-{01794246-FD9B-3017-7B2F-D089D1D973AA}" dt="2025-07-08T22:50:41.499" v="293" actId="14100"/>
        <pc:sldMkLst>
          <pc:docMk/>
          <pc:sldMk cId="3275877410" sldId="340"/>
        </pc:sldMkLst>
        <pc:spChg chg="mod">
          <ac:chgData name="Martinez, Michelle" userId="S::michelle.martinez@azed.gov::1769a1af-3376-4d5e-a841-c52438030d0e" providerId="AD" clId="Web-{01794246-FD9B-3017-7B2F-D089D1D973AA}" dt="2025-07-08T22:50:31.077" v="289" actId="20577"/>
          <ac:spMkLst>
            <pc:docMk/>
            <pc:sldMk cId="3275877410" sldId="340"/>
            <ac:spMk id="3" creationId="{09DE1101-8568-E34A-61E5-FFC1CE272BC9}"/>
          </ac:spMkLst>
        </pc:spChg>
        <pc:picChg chg="mod">
          <ac:chgData name="Martinez, Michelle" userId="S::michelle.martinez@azed.gov::1769a1af-3376-4d5e-a841-c52438030d0e" providerId="AD" clId="Web-{01794246-FD9B-3017-7B2F-D089D1D973AA}" dt="2025-07-08T22:50:41.499" v="293" actId="14100"/>
          <ac:picMkLst>
            <pc:docMk/>
            <pc:sldMk cId="3275877410" sldId="340"/>
            <ac:picMk id="4" creationId="{9BB5BFF1-9227-3720-8BB1-E764A2B4ACB6}"/>
          </ac:picMkLst>
        </pc:picChg>
      </pc:sldChg>
      <pc:sldChg chg="modSp add replId">
        <pc:chgData name="Martinez, Michelle" userId="S::michelle.martinez@azed.gov::1769a1af-3376-4d5e-a841-c52438030d0e" providerId="AD" clId="Web-{01794246-FD9B-3017-7B2F-D089D1D973AA}" dt="2025-07-08T22:52:09.248" v="318" actId="20577"/>
        <pc:sldMkLst>
          <pc:docMk/>
          <pc:sldMk cId="3979725150" sldId="341"/>
        </pc:sldMkLst>
        <pc:spChg chg="mod">
          <ac:chgData name="Martinez, Michelle" userId="S::michelle.martinez@azed.gov::1769a1af-3376-4d5e-a841-c52438030d0e" providerId="AD" clId="Web-{01794246-FD9B-3017-7B2F-D089D1D973AA}" dt="2025-07-08T22:51:57.655" v="316" actId="20577"/>
          <ac:spMkLst>
            <pc:docMk/>
            <pc:sldMk cId="3979725150" sldId="341"/>
            <ac:spMk id="2" creationId="{B91BAD19-90A9-7F25-2FA4-9586898B19AA}"/>
          </ac:spMkLst>
        </pc:spChg>
        <pc:spChg chg="mod">
          <ac:chgData name="Martinez, Michelle" userId="S::michelle.martinez@azed.gov::1769a1af-3376-4d5e-a841-c52438030d0e" providerId="AD" clId="Web-{01794246-FD9B-3017-7B2F-D089D1D973AA}" dt="2025-07-08T22:52:09.248" v="318" actId="20577"/>
          <ac:spMkLst>
            <pc:docMk/>
            <pc:sldMk cId="3979725150" sldId="341"/>
            <ac:spMk id="3" creationId="{42990E1C-B4C2-7F92-EC51-F43C3C1134BC}"/>
          </ac:spMkLst>
        </pc:spChg>
      </pc:sldChg>
      <pc:sldChg chg="addSp modSp add replId">
        <pc:chgData name="Martinez, Michelle" userId="S::michelle.martinez@azed.gov::1769a1af-3376-4d5e-a841-c52438030d0e" providerId="AD" clId="Web-{01794246-FD9B-3017-7B2F-D089D1D973AA}" dt="2025-07-08T22:54:11.951" v="336" actId="1076"/>
        <pc:sldMkLst>
          <pc:docMk/>
          <pc:sldMk cId="823399232" sldId="342"/>
        </pc:sldMkLst>
        <pc:spChg chg="mod">
          <ac:chgData name="Martinez, Michelle" userId="S::michelle.martinez@azed.gov::1769a1af-3376-4d5e-a841-c52438030d0e" providerId="AD" clId="Web-{01794246-FD9B-3017-7B2F-D089D1D973AA}" dt="2025-07-08T22:52:24.201" v="332" actId="20577"/>
          <ac:spMkLst>
            <pc:docMk/>
            <pc:sldMk cId="823399232" sldId="342"/>
            <ac:spMk id="2" creationId="{D9DC9DB3-F5D1-781E-CC33-1CE86F59C871}"/>
          </ac:spMkLst>
        </pc:spChg>
        <pc:spChg chg="mod">
          <ac:chgData name="Martinez, Michelle" userId="S::michelle.martinez@azed.gov::1769a1af-3376-4d5e-a841-c52438030d0e" providerId="AD" clId="Web-{01794246-FD9B-3017-7B2F-D089D1D973AA}" dt="2025-07-08T22:52:58.717" v="334" actId="20577"/>
          <ac:spMkLst>
            <pc:docMk/>
            <pc:sldMk cId="823399232" sldId="342"/>
            <ac:spMk id="3" creationId="{5B45DF80-E926-A81B-7779-86621839A7D4}"/>
          </ac:spMkLst>
        </pc:spChg>
        <pc:picChg chg="add mod">
          <ac:chgData name="Martinez, Michelle" userId="S::michelle.martinez@azed.gov::1769a1af-3376-4d5e-a841-c52438030d0e" providerId="AD" clId="Web-{01794246-FD9B-3017-7B2F-D089D1D973AA}" dt="2025-07-08T22:54:11.951" v="336" actId="1076"/>
          <ac:picMkLst>
            <pc:docMk/>
            <pc:sldMk cId="823399232" sldId="342"/>
            <ac:picMk id="4" creationId="{3BC18AF1-5464-06C7-9F91-EC8F00C3D296}"/>
          </ac:picMkLst>
        </pc:picChg>
      </pc:sldChg>
    </pc:docChg>
  </pc:docChgLst>
  <pc:docChgLst>
    <pc:chgData name="Garcia, Robert" userId="S::robert.garcia@azed.gov::24640722-76b3-466a-9ee9-53a141bf27e1" providerId="AD" clId="Web-{798AF67E-D150-6F08-BDA2-FBED8E891F96}"/>
    <pc:docChg chg="addSld modSld sldOrd">
      <pc:chgData name="Garcia, Robert" userId="S::robert.garcia@azed.gov::24640722-76b3-466a-9ee9-53a141bf27e1" providerId="AD" clId="Web-{798AF67E-D150-6F08-BDA2-FBED8E891F96}" dt="2025-06-27T20:30:09.716" v="2" actId="20577"/>
      <pc:docMkLst>
        <pc:docMk/>
      </pc:docMkLst>
      <pc:sldChg chg="modSp ord">
        <pc:chgData name="Garcia, Robert" userId="S::robert.garcia@azed.gov::24640722-76b3-466a-9ee9-53a141bf27e1" providerId="AD" clId="Web-{798AF67E-D150-6F08-BDA2-FBED8E891F96}" dt="2025-06-27T20:30:09.716" v="2" actId="20577"/>
        <pc:sldMkLst>
          <pc:docMk/>
          <pc:sldMk cId="1040785327" sldId="310"/>
        </pc:sldMkLst>
        <pc:spChg chg="mod">
          <ac:chgData name="Garcia, Robert" userId="S::robert.garcia@azed.gov::24640722-76b3-466a-9ee9-53a141bf27e1" providerId="AD" clId="Web-{798AF67E-D150-6F08-BDA2-FBED8E891F96}" dt="2025-06-27T20:30:09.716" v="2" actId="20577"/>
          <ac:spMkLst>
            <pc:docMk/>
            <pc:sldMk cId="1040785327" sldId="310"/>
            <ac:spMk id="4" creationId="{12DAA1C2-0FB9-8FB2-A2AB-8785CEAEEEC8}"/>
          </ac:spMkLst>
        </pc:spChg>
      </pc:sldChg>
      <pc:sldChg chg="new">
        <pc:chgData name="Garcia, Robert" userId="S::robert.garcia@azed.gov::24640722-76b3-466a-9ee9-53a141bf27e1" providerId="AD" clId="Web-{798AF67E-D150-6F08-BDA2-FBED8E891F96}" dt="2025-06-27T20:29:46.777" v="0"/>
        <pc:sldMkLst>
          <pc:docMk/>
          <pc:sldMk cId="2633301339" sldId="334"/>
        </pc:sldMkLst>
      </pc:sldChg>
    </pc:docChg>
  </pc:docChgLst>
  <pc:docChgLst>
    <pc:chgData name="Garcia, Robert" userId="S::robert.garcia@azed.gov::24640722-76b3-466a-9ee9-53a141bf27e1" providerId="AD" clId="Web-{70212842-428E-36FA-F575-E86191A5D24C}"/>
    <pc:docChg chg="modSld">
      <pc:chgData name="Garcia, Robert" userId="S::robert.garcia@azed.gov::24640722-76b3-466a-9ee9-53a141bf27e1" providerId="AD" clId="Web-{70212842-428E-36FA-F575-E86191A5D24C}" dt="2025-07-03T18:45:48.460" v="10" actId="14100"/>
      <pc:docMkLst>
        <pc:docMk/>
      </pc:docMkLst>
      <pc:sldChg chg="addSp delSp modSp">
        <pc:chgData name="Garcia, Robert" userId="S::robert.garcia@azed.gov::24640722-76b3-466a-9ee9-53a141bf27e1" providerId="AD" clId="Web-{70212842-428E-36FA-F575-E86191A5D24C}" dt="2025-07-03T18:45:48.460" v="10" actId="14100"/>
        <pc:sldMkLst>
          <pc:docMk/>
          <pc:sldMk cId="3747242211" sldId="309"/>
        </pc:sldMkLst>
        <pc:picChg chg="add mod">
          <ac:chgData name="Garcia, Robert" userId="S::robert.garcia@azed.gov::24640722-76b3-466a-9ee9-53a141bf27e1" providerId="AD" clId="Web-{70212842-428E-36FA-F575-E86191A5D24C}" dt="2025-07-03T18:45:48.460" v="10" actId="14100"/>
          <ac:picMkLst>
            <pc:docMk/>
            <pc:sldMk cId="3747242211" sldId="309"/>
            <ac:picMk id="7" creationId="{3FA67A4F-2433-4004-6DC1-7F452DD89936}"/>
          </ac:picMkLst>
        </pc:picChg>
      </pc:sldChg>
    </pc:docChg>
  </pc:docChgLst>
  <pc:docChgLst>
    <pc:chgData name="Garcia, Robert" userId="S::robert.garcia@azed.gov::24640722-76b3-466a-9ee9-53a141bf27e1" providerId="AD" clId="Web-{DC112F17-5C0B-AEE0-3F9C-2823CD0965D3}"/>
    <pc:docChg chg="modSld">
      <pc:chgData name="Garcia, Robert" userId="S::robert.garcia@azed.gov::24640722-76b3-466a-9ee9-53a141bf27e1" providerId="AD" clId="Web-{DC112F17-5C0B-AEE0-3F9C-2823CD0965D3}" dt="2025-06-23T15:55:10.928" v="287"/>
      <pc:docMkLst>
        <pc:docMk/>
      </pc:docMkLst>
      <pc:sldChg chg="addSp delSp modSp">
        <pc:chgData name="Garcia, Robert" userId="S::robert.garcia@azed.gov::24640722-76b3-466a-9ee9-53a141bf27e1" providerId="AD" clId="Web-{DC112F17-5C0B-AEE0-3F9C-2823CD0965D3}" dt="2025-06-23T15:55:10.928" v="287"/>
        <pc:sldMkLst>
          <pc:docMk/>
          <pc:sldMk cId="3747242211" sldId="309"/>
        </pc:sldMkLst>
      </pc:sldChg>
      <pc:sldChg chg="addSp delSp modSp">
        <pc:chgData name="Garcia, Robert" userId="S::robert.garcia@azed.gov::24640722-76b3-466a-9ee9-53a141bf27e1" providerId="AD" clId="Web-{DC112F17-5C0B-AEE0-3F9C-2823CD0965D3}" dt="2025-06-23T15:53:02.439" v="284" actId="20577"/>
        <pc:sldMkLst>
          <pc:docMk/>
          <pc:sldMk cId="1040785327" sldId="310"/>
        </pc:sldMkLst>
      </pc:sldChg>
      <pc:sldChg chg="addSp modSp mod modClrScheme chgLayout">
        <pc:chgData name="Garcia, Robert" userId="S::robert.garcia@azed.gov::24640722-76b3-466a-9ee9-53a141bf27e1" providerId="AD" clId="Web-{DC112F17-5C0B-AEE0-3F9C-2823CD0965D3}" dt="2025-06-23T15:40:18.788" v="39" actId="20577"/>
        <pc:sldMkLst>
          <pc:docMk/>
          <pc:sldMk cId="323135216" sldId="311"/>
        </pc:sldMkLst>
      </pc:sldChg>
    </pc:docChg>
  </pc:docChgLst>
  <pc:docChgLst>
    <pc:chgData name="Garcia, Robert" userId="S::robert.garcia@azed.gov::24640722-76b3-466a-9ee9-53a141bf27e1" providerId="AD" clId="Web-{5AD02EA0-0D71-A1D9-2CA6-0103D0C79874}"/>
    <pc:docChg chg="addSld modSld">
      <pc:chgData name="Garcia, Robert" userId="S::robert.garcia@azed.gov::24640722-76b3-466a-9ee9-53a141bf27e1" providerId="AD" clId="Web-{5AD02EA0-0D71-A1D9-2CA6-0103D0C79874}" dt="2025-07-03T18:40:17.867" v="270" actId="20577"/>
      <pc:docMkLst>
        <pc:docMk/>
      </pc:docMkLst>
      <pc:sldChg chg="modSp">
        <pc:chgData name="Garcia, Robert" userId="S::robert.garcia@azed.gov::24640722-76b3-466a-9ee9-53a141bf27e1" providerId="AD" clId="Web-{5AD02EA0-0D71-A1D9-2CA6-0103D0C79874}" dt="2025-07-03T18:32:41.832" v="224" actId="14100"/>
        <pc:sldMkLst>
          <pc:docMk/>
          <pc:sldMk cId="1040785327" sldId="310"/>
        </pc:sldMkLst>
        <pc:spChg chg="mod">
          <ac:chgData name="Garcia, Robert" userId="S::robert.garcia@azed.gov::24640722-76b3-466a-9ee9-53a141bf27e1" providerId="AD" clId="Web-{5AD02EA0-0D71-A1D9-2CA6-0103D0C79874}" dt="2025-07-03T18:32:41.832" v="224" actId="14100"/>
          <ac:spMkLst>
            <pc:docMk/>
            <pc:sldMk cId="1040785327" sldId="310"/>
            <ac:spMk id="2" creationId="{BA6B04E8-D44B-D155-9EF6-CA783B222FD2}"/>
          </ac:spMkLst>
        </pc:spChg>
      </pc:sldChg>
      <pc:sldChg chg="modSp">
        <pc:chgData name="Garcia, Robert" userId="S::robert.garcia@azed.gov::24640722-76b3-466a-9ee9-53a141bf27e1" providerId="AD" clId="Web-{5AD02EA0-0D71-A1D9-2CA6-0103D0C79874}" dt="2025-07-03T18:40:17.867" v="270" actId="20577"/>
        <pc:sldMkLst>
          <pc:docMk/>
          <pc:sldMk cId="2633301339" sldId="334"/>
        </pc:sldMkLst>
        <pc:spChg chg="mod">
          <ac:chgData name="Garcia, Robert" userId="S::robert.garcia@azed.gov::24640722-76b3-466a-9ee9-53a141bf27e1" providerId="AD" clId="Web-{5AD02EA0-0D71-A1D9-2CA6-0103D0C79874}" dt="2025-07-03T18:35:56.191" v="250" actId="20577"/>
          <ac:spMkLst>
            <pc:docMk/>
            <pc:sldMk cId="2633301339" sldId="334"/>
            <ac:spMk id="2" creationId="{98FA636F-C0D4-873D-9A2A-3BA38F674627}"/>
          </ac:spMkLst>
        </pc:spChg>
        <pc:spChg chg="mod">
          <ac:chgData name="Garcia, Robert" userId="S::robert.garcia@azed.gov::24640722-76b3-466a-9ee9-53a141bf27e1" providerId="AD" clId="Web-{5AD02EA0-0D71-A1D9-2CA6-0103D0C79874}" dt="2025-07-03T18:22:27.770" v="191" actId="20577"/>
          <ac:spMkLst>
            <pc:docMk/>
            <pc:sldMk cId="2633301339" sldId="334"/>
            <ac:spMk id="3" creationId="{FD6B120B-A90C-B6DB-FB90-7F5B3613636B}"/>
          </ac:spMkLst>
        </pc:spChg>
        <pc:spChg chg="mod">
          <ac:chgData name="Garcia, Robert" userId="S::robert.garcia@azed.gov::24640722-76b3-466a-9ee9-53a141bf27e1" providerId="AD" clId="Web-{5AD02EA0-0D71-A1D9-2CA6-0103D0C79874}" dt="2025-07-03T18:40:17.867" v="270" actId="20577"/>
          <ac:spMkLst>
            <pc:docMk/>
            <pc:sldMk cId="2633301339" sldId="334"/>
            <ac:spMk id="4" creationId="{5ADEE236-37A4-99B6-063E-2A4F7E52B568}"/>
          </ac:spMkLst>
        </pc:spChg>
      </pc:sldChg>
      <pc:sldChg chg="addSp delSp modSp new">
        <pc:chgData name="Garcia, Robert" userId="S::robert.garcia@azed.gov::24640722-76b3-466a-9ee9-53a141bf27e1" providerId="AD" clId="Web-{5AD02EA0-0D71-A1D9-2CA6-0103D0C79874}" dt="2025-07-03T18:35:49.253" v="249" actId="20577"/>
        <pc:sldMkLst>
          <pc:docMk/>
          <pc:sldMk cId="324526735" sldId="335"/>
        </pc:sldMkLst>
        <pc:spChg chg="mod">
          <ac:chgData name="Garcia, Robert" userId="S::robert.garcia@azed.gov::24640722-76b3-466a-9ee9-53a141bf27e1" providerId="AD" clId="Web-{5AD02EA0-0D71-A1D9-2CA6-0103D0C79874}" dt="2025-07-03T18:35:49.253" v="249" actId="20577"/>
          <ac:spMkLst>
            <pc:docMk/>
            <pc:sldMk cId="324526735" sldId="335"/>
            <ac:spMk id="2" creationId="{4A2975FE-CB4A-148A-237E-8FF43679F066}"/>
          </ac:spMkLst>
        </pc:spChg>
        <pc:picChg chg="add mod ord">
          <ac:chgData name="Garcia, Robert" userId="S::robert.garcia@azed.gov::24640722-76b3-466a-9ee9-53a141bf27e1" providerId="AD" clId="Web-{5AD02EA0-0D71-A1D9-2CA6-0103D0C79874}" dt="2025-07-03T18:34:51.780" v="238" actId="14100"/>
          <ac:picMkLst>
            <pc:docMk/>
            <pc:sldMk cId="324526735" sldId="335"/>
            <ac:picMk id="4" creationId="{D9583884-8B26-D14A-35A1-026E7835BD66}"/>
          </ac:picMkLst>
        </pc:picChg>
      </pc:sldChg>
    </pc:docChg>
  </pc:docChgLst>
  <pc:docChgLst>
    <pc:chgData name="Schmitz, Gina" userId="S::gina.schmitz@azed.gov::010651a8-c248-4173-8e59-9e1c77cee653" providerId="AD" clId="Web-{883DE780-F2FB-C191-1B0F-83BAF6002D1F}"/>
    <pc:docChg chg="mod addSld delSld modSld sldOrd">
      <pc:chgData name="Schmitz, Gina" userId="S::gina.schmitz@azed.gov::010651a8-c248-4173-8e59-9e1c77cee653" providerId="AD" clId="Web-{883DE780-F2FB-C191-1B0F-83BAF6002D1F}" dt="2025-06-12T18:18:19.907" v="534" actId="20577"/>
      <pc:docMkLst>
        <pc:docMk/>
      </pc:docMkLst>
      <pc:sldChg chg="addSp delSp modSp">
        <pc:chgData name="Schmitz, Gina" userId="S::gina.schmitz@azed.gov::010651a8-c248-4173-8e59-9e1c77cee653" providerId="AD" clId="Web-{883DE780-F2FB-C191-1B0F-83BAF6002D1F}" dt="2025-06-12T17:57:28.648" v="181" actId="20577"/>
        <pc:sldMkLst>
          <pc:docMk/>
          <pc:sldMk cId="727040145" sldId="300"/>
        </pc:sldMkLst>
      </pc:sldChg>
      <pc:sldChg chg="delSp modSp">
        <pc:chgData name="Schmitz, Gina" userId="S::gina.schmitz@azed.gov::010651a8-c248-4173-8e59-9e1c77cee653" providerId="AD" clId="Web-{883DE780-F2FB-C191-1B0F-83BAF6002D1F}" dt="2025-06-12T18:18:19.907" v="534" actId="20577"/>
        <pc:sldMkLst>
          <pc:docMk/>
          <pc:sldMk cId="2135672590" sldId="320"/>
        </pc:sldMkLst>
      </pc:sldChg>
      <pc:sldChg chg="addSp delSp modSp">
        <pc:chgData name="Schmitz, Gina" userId="S::gina.schmitz@azed.gov::010651a8-c248-4173-8e59-9e1c77cee653" providerId="AD" clId="Web-{883DE780-F2FB-C191-1B0F-83BAF6002D1F}" dt="2025-06-12T17:52:21.021" v="41"/>
        <pc:sldMkLst>
          <pc:docMk/>
          <pc:sldMk cId="2976635591" sldId="321"/>
        </pc:sldMkLst>
      </pc:sldChg>
      <pc:sldChg chg="addSp delSp modSp">
        <pc:chgData name="Schmitz, Gina" userId="S::gina.schmitz@azed.gov::010651a8-c248-4173-8e59-9e1c77cee653" providerId="AD" clId="Web-{883DE780-F2FB-C191-1B0F-83BAF6002D1F}" dt="2025-06-12T18:08:56.918" v="428"/>
        <pc:sldMkLst>
          <pc:docMk/>
          <pc:sldMk cId="3097871129" sldId="322"/>
        </pc:sldMkLst>
      </pc:sldChg>
      <pc:sldChg chg="delSp modSp">
        <pc:chgData name="Schmitz, Gina" userId="S::gina.schmitz@azed.gov::010651a8-c248-4173-8e59-9e1c77cee653" providerId="AD" clId="Web-{883DE780-F2FB-C191-1B0F-83BAF6002D1F}" dt="2025-06-12T18:01:18.665" v="299" actId="20577"/>
        <pc:sldMkLst>
          <pc:docMk/>
          <pc:sldMk cId="1543991065" sldId="323"/>
        </pc:sldMkLst>
      </pc:sldChg>
      <pc:sldChg chg="addSp delSp modSp ord">
        <pc:chgData name="Schmitz, Gina" userId="S::gina.schmitz@azed.gov::010651a8-c248-4173-8e59-9e1c77cee653" providerId="AD" clId="Web-{883DE780-F2FB-C191-1B0F-83BAF6002D1F}" dt="2025-06-12T18:17:35.235" v="533" actId="20577"/>
        <pc:sldMkLst>
          <pc:docMk/>
          <pc:sldMk cId="3711056273" sldId="324"/>
        </pc:sldMkLst>
      </pc:sldChg>
      <pc:sldChg chg="addSp delSp modSp add replId">
        <pc:chgData name="Schmitz, Gina" userId="S::gina.schmitz@azed.gov::010651a8-c248-4173-8e59-9e1c77cee653" providerId="AD" clId="Web-{883DE780-F2FB-C191-1B0F-83BAF6002D1F}" dt="2025-06-12T17:57:03.351" v="173"/>
        <pc:sldMkLst>
          <pc:docMk/>
          <pc:sldMk cId="2164140206" sldId="325"/>
        </pc:sldMkLst>
      </pc:sldChg>
      <pc:sldChg chg="add del">
        <pc:chgData name="Schmitz, Gina" userId="S::gina.schmitz@azed.gov::010651a8-c248-4173-8e59-9e1c77cee653" providerId="AD" clId="Web-{883DE780-F2FB-C191-1B0F-83BAF6002D1F}" dt="2025-06-12T18:02:52.744" v="302"/>
        <pc:sldMkLst>
          <pc:docMk/>
          <pc:sldMk cId="568595907" sldId="326"/>
        </pc:sldMkLst>
      </pc:sldChg>
      <pc:sldChg chg="modSp add ord replId">
        <pc:chgData name="Schmitz, Gina" userId="S::gina.schmitz@azed.gov::010651a8-c248-4173-8e59-9e1c77cee653" providerId="AD" clId="Web-{883DE780-F2FB-C191-1B0F-83BAF6002D1F}" dt="2025-06-12T18:15:37.296" v="465" actId="20577"/>
        <pc:sldMkLst>
          <pc:docMk/>
          <pc:sldMk cId="2184252590" sldId="326"/>
        </pc:sldMkLst>
      </pc:sldChg>
      <pc:sldChg chg="add replId">
        <pc:chgData name="Schmitz, Gina" userId="S::gina.schmitz@azed.gov::010651a8-c248-4173-8e59-9e1c77cee653" providerId="AD" clId="Web-{883DE780-F2FB-C191-1B0F-83BAF6002D1F}" dt="2025-06-12T18:15:27.202" v="462"/>
        <pc:sldMkLst>
          <pc:docMk/>
          <pc:sldMk cId="4118657328" sldId="327"/>
        </pc:sldMkLst>
      </pc:sldChg>
    </pc:docChg>
  </pc:docChgLst>
  <pc:docChgLst>
    <pc:chgData name="Irvin, Samuel" userId="ab036fc3-6b39-43df-a6c1-7ce2ee8279a7" providerId="ADAL" clId="{27DC7EF1-3DFB-45EC-83D1-3AC763900FAB}"/>
    <pc:docChg chg="undo redo custSel addSld delSld modSld sldOrd">
      <pc:chgData name="Irvin, Samuel" userId="ab036fc3-6b39-43df-a6c1-7ce2ee8279a7" providerId="ADAL" clId="{27DC7EF1-3DFB-45EC-83D1-3AC763900FAB}" dt="2025-06-27T16:04:03.972" v="2534" actId="20577"/>
      <pc:docMkLst>
        <pc:docMk/>
      </pc:docMkLst>
      <pc:sldChg chg="modSp mod">
        <pc:chgData name="Irvin, Samuel" userId="ab036fc3-6b39-43df-a6c1-7ce2ee8279a7" providerId="ADAL" clId="{27DC7EF1-3DFB-45EC-83D1-3AC763900FAB}" dt="2025-06-17T22:41:59.010" v="2" actId="20577"/>
        <pc:sldMkLst>
          <pc:docMk/>
          <pc:sldMk cId="2688994935" sldId="301"/>
        </pc:sldMkLst>
      </pc:sldChg>
      <pc:sldChg chg="del">
        <pc:chgData name="Irvin, Samuel" userId="ab036fc3-6b39-43df-a6c1-7ce2ee8279a7" providerId="ADAL" clId="{27DC7EF1-3DFB-45EC-83D1-3AC763900FAB}" dt="2025-06-17T22:46:09.558" v="333" actId="2696"/>
        <pc:sldMkLst>
          <pc:docMk/>
          <pc:sldMk cId="3223190100" sldId="302"/>
        </pc:sldMkLst>
      </pc:sldChg>
      <pc:sldChg chg="modSp mod">
        <pc:chgData name="Irvin, Samuel" userId="ab036fc3-6b39-43df-a6c1-7ce2ee8279a7" providerId="ADAL" clId="{27DC7EF1-3DFB-45EC-83D1-3AC763900FAB}" dt="2025-06-17T22:56:45.669" v="1389" actId="20577"/>
        <pc:sldMkLst>
          <pc:docMk/>
          <pc:sldMk cId="4118657328" sldId="327"/>
        </pc:sldMkLst>
      </pc:sldChg>
      <pc:sldChg chg="addSp delSp modSp add mod ord">
        <pc:chgData name="Irvin, Samuel" userId="ab036fc3-6b39-43df-a6c1-7ce2ee8279a7" providerId="ADAL" clId="{27DC7EF1-3DFB-45EC-83D1-3AC763900FAB}" dt="2025-06-23T18:50:52.935" v="2458" actId="20577"/>
        <pc:sldMkLst>
          <pc:docMk/>
          <pc:sldMk cId="3039897733" sldId="328"/>
        </pc:sldMkLst>
      </pc:sldChg>
      <pc:sldChg chg="delSp modSp add mod ord">
        <pc:chgData name="Irvin, Samuel" userId="ab036fc3-6b39-43df-a6c1-7ce2ee8279a7" providerId="ADAL" clId="{27DC7EF1-3DFB-45EC-83D1-3AC763900FAB}" dt="2025-06-17T22:59:10.874" v="1792" actId="20577"/>
        <pc:sldMkLst>
          <pc:docMk/>
          <pc:sldMk cId="1835324563" sldId="329"/>
        </pc:sldMkLst>
      </pc:sldChg>
      <pc:sldChg chg="addSp delSp modSp add mod ord">
        <pc:chgData name="Irvin, Samuel" userId="ab036fc3-6b39-43df-a6c1-7ce2ee8279a7" providerId="ADAL" clId="{27DC7EF1-3DFB-45EC-83D1-3AC763900FAB}" dt="2025-06-27T16:04:03.972" v="2534" actId="20577"/>
        <pc:sldMkLst>
          <pc:docMk/>
          <pc:sldMk cId="176659879" sldId="333"/>
        </pc:sldMkLst>
        <pc:graphicFrameChg chg="add mod modGraphic">
          <ac:chgData name="Irvin, Samuel" userId="ab036fc3-6b39-43df-a6c1-7ce2ee8279a7" providerId="ADAL" clId="{27DC7EF1-3DFB-45EC-83D1-3AC763900FAB}" dt="2025-06-27T16:04:03.972" v="2534" actId="20577"/>
          <ac:graphicFrameMkLst>
            <pc:docMk/>
            <pc:sldMk cId="176659879" sldId="333"/>
            <ac:graphicFrameMk id="7" creationId="{88830D82-8723-D559-B7F8-DBC944E71EF7}"/>
          </ac:graphicFrameMkLst>
        </pc:graphicFrame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FB8B65A-D69F-C26C-B67E-036EF77BF1F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52B9064-AE57-427F-E5AF-71DE7D52FE6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D8190EA-5EEC-4300-B6AE-D9734C6C648E}" type="datetimeFigureOut">
              <a:rPr lang="en-US" smtClean="0"/>
              <a:t>7/23/2025</a:t>
            </a:fld>
            <a:endParaRPr lang="en-US"/>
          </a:p>
        </p:txBody>
      </p:sp>
      <p:sp>
        <p:nvSpPr>
          <p:cNvPr id="4" name="Footer Placeholder 3">
            <a:extLst>
              <a:ext uri="{FF2B5EF4-FFF2-40B4-BE49-F238E27FC236}">
                <a16:creationId xmlns:a16="http://schemas.microsoft.com/office/drawing/2014/main" id="{8186157A-CEB9-B0FC-3A49-BE950AEAD6F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0819CA0-A57D-42D7-A625-56C22D0FA7C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AFF3A6F-DEFA-45E0-9496-BEE7C2C6F3D0}" type="slidenum">
              <a:rPr lang="en-US" smtClean="0"/>
              <a:t>‹#›</a:t>
            </a:fld>
            <a:endParaRPr lang="en-US"/>
          </a:p>
        </p:txBody>
      </p:sp>
    </p:spTree>
    <p:extLst>
      <p:ext uri="{BB962C8B-B14F-4D97-AF65-F5344CB8AC3E}">
        <p14:creationId xmlns:p14="http://schemas.microsoft.com/office/powerpoint/2010/main" val="14060022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87ADD9-2083-264C-A652-8D52D02F7E72}" type="datetimeFigureOut">
              <a:rPr lang="en-US" smtClean="0"/>
              <a:t>7/23/2025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7DC217-DF71-1A49-B3EA-559F1F43B0FF}" type="slidenum">
              <a:rPr lang="en-US" smtClean="0"/>
              <a:t>‹#›</a:t>
            </a:fld>
            <a:endParaRPr lang="en-US"/>
          </a:p>
        </p:txBody>
      </p:sp>
    </p:spTree>
    <p:extLst>
      <p:ext uri="{BB962C8B-B14F-4D97-AF65-F5344CB8AC3E}">
        <p14:creationId xmlns:p14="http://schemas.microsoft.com/office/powerpoint/2010/main" val="28464252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7DC217-DF71-1A49-B3EA-559F1F43B0FF}" type="slidenum">
              <a:rPr lang="en-US" smtClean="0"/>
              <a:t>1</a:t>
            </a:fld>
            <a:endParaRPr lang="en-US"/>
          </a:p>
        </p:txBody>
      </p:sp>
    </p:spTree>
    <p:extLst>
      <p:ext uri="{BB962C8B-B14F-4D97-AF65-F5344CB8AC3E}">
        <p14:creationId xmlns:p14="http://schemas.microsoft.com/office/powerpoint/2010/main" val="21693858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7DC217-DF71-1A49-B3EA-559F1F43B0FF}" type="slidenum">
              <a:rPr lang="en-US" smtClean="0"/>
              <a:t>51</a:t>
            </a:fld>
            <a:endParaRPr lang="en-US"/>
          </a:p>
        </p:txBody>
      </p:sp>
    </p:spTree>
    <p:extLst>
      <p:ext uri="{BB962C8B-B14F-4D97-AF65-F5344CB8AC3E}">
        <p14:creationId xmlns:p14="http://schemas.microsoft.com/office/powerpoint/2010/main" val="3990086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7DC217-DF71-1A49-B3EA-559F1F43B0FF}" type="slidenum">
              <a:rPr lang="en-US" smtClean="0"/>
              <a:t>2</a:t>
            </a:fld>
            <a:endParaRPr lang="en-US"/>
          </a:p>
        </p:txBody>
      </p:sp>
    </p:spTree>
    <p:extLst>
      <p:ext uri="{BB962C8B-B14F-4D97-AF65-F5344CB8AC3E}">
        <p14:creationId xmlns:p14="http://schemas.microsoft.com/office/powerpoint/2010/main" val="19389489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F83DC1-7742-068B-C1BD-A48C7189E1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78E563-B703-513C-DDFA-CA735DA45C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4BA030-93C2-680F-655A-9862B7D1601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F0E23DF-5CF8-21D0-6FC2-9DF4917CDC0E}"/>
              </a:ext>
            </a:extLst>
          </p:cNvPr>
          <p:cNvSpPr>
            <a:spLocks noGrp="1"/>
          </p:cNvSpPr>
          <p:nvPr>
            <p:ph type="sldNum" sz="quarter" idx="5"/>
          </p:nvPr>
        </p:nvSpPr>
        <p:spPr/>
        <p:txBody>
          <a:bodyPr/>
          <a:lstStyle/>
          <a:p>
            <a:fld id="{F97DC217-DF71-1A49-B3EA-559F1F43B0FF}" type="slidenum">
              <a:rPr lang="en-US" smtClean="0"/>
              <a:t>3</a:t>
            </a:fld>
            <a:endParaRPr lang="en-US"/>
          </a:p>
        </p:txBody>
      </p:sp>
    </p:spTree>
    <p:extLst>
      <p:ext uri="{BB962C8B-B14F-4D97-AF65-F5344CB8AC3E}">
        <p14:creationId xmlns:p14="http://schemas.microsoft.com/office/powerpoint/2010/main" val="35250948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D02E56-95E7-ECF2-AFAC-60628FFD24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A3CC47-B1FC-F389-F52C-6682C80E59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AED883-8E8C-6288-6EC6-411980636BC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A57A38D-3E3C-B4C6-9A2E-9DA5EC376EEA}"/>
              </a:ext>
            </a:extLst>
          </p:cNvPr>
          <p:cNvSpPr>
            <a:spLocks noGrp="1"/>
          </p:cNvSpPr>
          <p:nvPr>
            <p:ph type="sldNum" sz="quarter" idx="5"/>
          </p:nvPr>
        </p:nvSpPr>
        <p:spPr/>
        <p:txBody>
          <a:bodyPr/>
          <a:lstStyle/>
          <a:p>
            <a:fld id="{F97DC217-DF71-1A49-B3EA-559F1F43B0FF}" type="slidenum">
              <a:rPr lang="en-US" smtClean="0"/>
              <a:t>8</a:t>
            </a:fld>
            <a:endParaRPr lang="en-US"/>
          </a:p>
        </p:txBody>
      </p:sp>
    </p:spTree>
    <p:extLst>
      <p:ext uri="{BB962C8B-B14F-4D97-AF65-F5344CB8AC3E}">
        <p14:creationId xmlns:p14="http://schemas.microsoft.com/office/powerpoint/2010/main" val="2429956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F51A4E-264B-9CF0-FEBD-AD2636D805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2B839A-BFCF-D1B0-006D-81A590AF74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F8095A-1BD2-7CB0-7C4A-3CAEAF723DD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F1DF978-1B6F-6C47-9CDB-894FA7089D8F}"/>
              </a:ext>
            </a:extLst>
          </p:cNvPr>
          <p:cNvSpPr>
            <a:spLocks noGrp="1"/>
          </p:cNvSpPr>
          <p:nvPr>
            <p:ph type="sldNum" sz="quarter" idx="5"/>
          </p:nvPr>
        </p:nvSpPr>
        <p:spPr/>
        <p:txBody>
          <a:bodyPr/>
          <a:lstStyle/>
          <a:p>
            <a:fld id="{F97DC217-DF71-1A49-B3EA-559F1F43B0FF}" type="slidenum">
              <a:rPr lang="en-US" smtClean="0"/>
              <a:t>17</a:t>
            </a:fld>
            <a:endParaRPr lang="en-US"/>
          </a:p>
        </p:txBody>
      </p:sp>
    </p:spTree>
    <p:extLst>
      <p:ext uri="{BB962C8B-B14F-4D97-AF65-F5344CB8AC3E}">
        <p14:creationId xmlns:p14="http://schemas.microsoft.com/office/powerpoint/2010/main" val="23255219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5B4999-FBBD-DE6B-D4CA-D9DD55CF69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F50468-DC64-349B-6FD3-543E827113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CE7DD1-9D7C-5236-00BF-6C5DE60D24D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0330420-AA5F-4B64-DD1E-AF319EEACCB4}"/>
              </a:ext>
            </a:extLst>
          </p:cNvPr>
          <p:cNvSpPr>
            <a:spLocks noGrp="1"/>
          </p:cNvSpPr>
          <p:nvPr>
            <p:ph type="sldNum" sz="quarter" idx="5"/>
          </p:nvPr>
        </p:nvSpPr>
        <p:spPr/>
        <p:txBody>
          <a:bodyPr/>
          <a:lstStyle/>
          <a:p>
            <a:fld id="{F97DC217-DF71-1A49-B3EA-559F1F43B0FF}" type="slidenum">
              <a:rPr lang="en-US" smtClean="0"/>
              <a:t>25</a:t>
            </a:fld>
            <a:endParaRPr lang="en-US"/>
          </a:p>
        </p:txBody>
      </p:sp>
    </p:spTree>
    <p:extLst>
      <p:ext uri="{BB962C8B-B14F-4D97-AF65-F5344CB8AC3E}">
        <p14:creationId xmlns:p14="http://schemas.microsoft.com/office/powerpoint/2010/main" val="33160725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704357-CB8D-7AC4-0667-4120B78E58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3AA54C-9356-65E8-B0DF-07A29EE9BD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AB3B78-ED64-0F6A-F999-2DBF683FB20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50B44ED-ECA1-8CCF-7B58-15B26D21D661}"/>
              </a:ext>
            </a:extLst>
          </p:cNvPr>
          <p:cNvSpPr>
            <a:spLocks noGrp="1"/>
          </p:cNvSpPr>
          <p:nvPr>
            <p:ph type="sldNum" sz="quarter" idx="5"/>
          </p:nvPr>
        </p:nvSpPr>
        <p:spPr/>
        <p:txBody>
          <a:bodyPr/>
          <a:lstStyle/>
          <a:p>
            <a:fld id="{F97DC217-DF71-1A49-B3EA-559F1F43B0FF}" type="slidenum">
              <a:rPr lang="en-US" smtClean="0"/>
              <a:t>32</a:t>
            </a:fld>
            <a:endParaRPr lang="en-US"/>
          </a:p>
        </p:txBody>
      </p:sp>
    </p:spTree>
    <p:extLst>
      <p:ext uri="{BB962C8B-B14F-4D97-AF65-F5344CB8AC3E}">
        <p14:creationId xmlns:p14="http://schemas.microsoft.com/office/powerpoint/2010/main" val="6438285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44A93C-EB1C-1949-4482-F1EBB45CAC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C48DE8-6587-6CD4-ADF8-BDC10207DA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DAC0C5-FE31-F951-A001-8BBC282DA07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6F82657-2D11-AE35-5B36-A62F6E427953}"/>
              </a:ext>
            </a:extLst>
          </p:cNvPr>
          <p:cNvSpPr>
            <a:spLocks noGrp="1"/>
          </p:cNvSpPr>
          <p:nvPr>
            <p:ph type="sldNum" sz="quarter" idx="5"/>
          </p:nvPr>
        </p:nvSpPr>
        <p:spPr/>
        <p:txBody>
          <a:bodyPr/>
          <a:lstStyle/>
          <a:p>
            <a:fld id="{F97DC217-DF71-1A49-B3EA-559F1F43B0FF}" type="slidenum">
              <a:rPr lang="en-US" smtClean="0"/>
              <a:t>40</a:t>
            </a:fld>
            <a:endParaRPr lang="en-US"/>
          </a:p>
        </p:txBody>
      </p:sp>
    </p:spTree>
    <p:extLst>
      <p:ext uri="{BB962C8B-B14F-4D97-AF65-F5344CB8AC3E}">
        <p14:creationId xmlns:p14="http://schemas.microsoft.com/office/powerpoint/2010/main" val="32820676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557924-4CAA-3168-3074-82701953A5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9574DB-AE2B-EFBC-8633-DF55C4A5EB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0095B4-E396-1F90-7873-3E56C319B0E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906AA73-1B47-7276-96EB-EBAF4A17A1D9}"/>
              </a:ext>
            </a:extLst>
          </p:cNvPr>
          <p:cNvSpPr>
            <a:spLocks noGrp="1"/>
          </p:cNvSpPr>
          <p:nvPr>
            <p:ph type="sldNum" sz="quarter" idx="5"/>
          </p:nvPr>
        </p:nvSpPr>
        <p:spPr/>
        <p:txBody>
          <a:bodyPr/>
          <a:lstStyle/>
          <a:p>
            <a:fld id="{F97DC217-DF71-1A49-B3EA-559F1F43B0FF}" type="slidenum">
              <a:rPr lang="en-US" smtClean="0"/>
              <a:t>46</a:t>
            </a:fld>
            <a:endParaRPr lang="en-US"/>
          </a:p>
        </p:txBody>
      </p:sp>
    </p:spTree>
    <p:extLst>
      <p:ext uri="{BB962C8B-B14F-4D97-AF65-F5344CB8AC3E}">
        <p14:creationId xmlns:p14="http://schemas.microsoft.com/office/powerpoint/2010/main" val="2892343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C79249-FDC0-364D-A734-AE1DE1605D28}"/>
              </a:ext>
              <a:ext uri="{C183D7F6-B498-43B3-948B-1728B52AA6E4}">
                <adec:decorative xmlns:adec="http://schemas.microsoft.com/office/drawing/2017/decorative" val="1"/>
              </a:ext>
            </a:extLst>
          </p:cNvPr>
          <p:cNvSpPr/>
          <p:nvPr userDrawn="1"/>
        </p:nvSpPr>
        <p:spPr>
          <a:xfrm>
            <a:off x="0" y="4572000"/>
            <a:ext cx="12192000" cy="228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13537B6D-42A5-F449-2691-321A167F7C08}"/>
              </a:ext>
              <a:ext uri="{C183D7F6-B498-43B3-948B-1728B52AA6E4}">
                <adec:decorative xmlns:adec="http://schemas.microsoft.com/office/drawing/2017/decorative" val="1"/>
              </a:ext>
            </a:extLst>
          </p:cNvPr>
          <p:cNvGrpSpPr/>
          <p:nvPr userDrawn="1"/>
        </p:nvGrpSpPr>
        <p:grpSpPr>
          <a:xfrm>
            <a:off x="0" y="-3419"/>
            <a:ext cx="12192000" cy="6861419"/>
            <a:chOff x="0" y="-3419"/>
            <a:chExt cx="12192000" cy="6861419"/>
          </a:xfrm>
        </p:grpSpPr>
        <p:sp>
          <p:nvSpPr>
            <p:cNvPr id="5" name="Oval 4">
              <a:extLst>
                <a:ext uri="{FF2B5EF4-FFF2-40B4-BE49-F238E27FC236}">
                  <a16:creationId xmlns:a16="http://schemas.microsoft.com/office/drawing/2014/main" id="{902465C8-266D-104C-9C49-323DF4A8277E}"/>
                </a:ext>
              </a:extLst>
            </p:cNvPr>
            <p:cNvSpPr/>
            <p:nvPr userDrawn="1"/>
          </p:nvSpPr>
          <p:spPr>
            <a:xfrm>
              <a:off x="583746" y="4960030"/>
              <a:ext cx="1551214" cy="1551214"/>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a:extLst>
                <a:ext uri="{FF2B5EF4-FFF2-40B4-BE49-F238E27FC236}">
                  <a16:creationId xmlns:a16="http://schemas.microsoft.com/office/drawing/2014/main" id="{37979A1C-BF60-B345-A664-2E4F7A3461EB}"/>
                </a:ext>
              </a:extLst>
            </p:cNvPr>
            <p:cNvSpPr/>
            <p:nvPr userDrawn="1"/>
          </p:nvSpPr>
          <p:spPr>
            <a:xfrm>
              <a:off x="1" y="4571999"/>
              <a:ext cx="1118508" cy="1118508"/>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8">
              <a:extLst>
                <a:ext uri="{FF2B5EF4-FFF2-40B4-BE49-F238E27FC236}">
                  <a16:creationId xmlns:a16="http://schemas.microsoft.com/office/drawing/2014/main" id="{58080B3E-915C-2D4C-8608-596E1BFD6387}"/>
                </a:ext>
              </a:extLst>
            </p:cNvPr>
            <p:cNvSpPr/>
            <p:nvPr userDrawn="1"/>
          </p:nvSpPr>
          <p:spPr>
            <a:xfrm>
              <a:off x="1" y="5739492"/>
              <a:ext cx="1118508" cy="1118508"/>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6" name="Group 5">
              <a:extLst>
                <a:ext uri="{FF2B5EF4-FFF2-40B4-BE49-F238E27FC236}">
                  <a16:creationId xmlns:a16="http://schemas.microsoft.com/office/drawing/2014/main" id="{F15FBB50-09C8-B64E-AE57-67C5E70810CB}"/>
                </a:ext>
              </a:extLst>
            </p:cNvPr>
            <p:cNvGrpSpPr/>
            <p:nvPr userDrawn="1"/>
          </p:nvGrpSpPr>
          <p:grpSpPr>
            <a:xfrm>
              <a:off x="8264427" y="-3419"/>
              <a:ext cx="3927573" cy="3165022"/>
              <a:chOff x="9857014" y="13834"/>
              <a:chExt cx="2334986" cy="1881641"/>
            </a:xfrm>
          </p:grpSpPr>
          <p:sp>
            <p:nvSpPr>
              <p:cNvPr id="15" name="Freeform 14">
                <a:extLst>
                  <a:ext uri="{FF2B5EF4-FFF2-40B4-BE49-F238E27FC236}">
                    <a16:creationId xmlns:a16="http://schemas.microsoft.com/office/drawing/2014/main" id="{EFBF1E52-11FA-DC48-B7AD-75734232FFE8}"/>
                  </a:ext>
                </a:extLst>
              </p:cNvPr>
              <p:cNvSpPr/>
              <p:nvPr userDrawn="1"/>
            </p:nvSpPr>
            <p:spPr>
              <a:xfrm rot="5400000" flipH="1" flipV="1">
                <a:off x="10667433"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15">
                <a:extLst>
                  <a:ext uri="{FF2B5EF4-FFF2-40B4-BE49-F238E27FC236}">
                    <a16:creationId xmlns:a16="http://schemas.microsoft.com/office/drawing/2014/main" id="{4850B620-49F5-3748-84AF-682555D52792}"/>
                  </a:ext>
                </a:extLst>
              </p:cNvPr>
              <p:cNvSpPr/>
              <p:nvPr userDrawn="1"/>
            </p:nvSpPr>
            <p:spPr>
              <a:xfrm rot="16200000" flipV="1">
                <a:off x="9499940"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2" name="Freeform 21">
              <a:extLst>
                <a:ext uri="{FF2B5EF4-FFF2-40B4-BE49-F238E27FC236}">
                  <a16:creationId xmlns:a16="http://schemas.microsoft.com/office/drawing/2014/main" id="{BC68F289-2744-2F48-893A-3F17911625C8}"/>
                </a:ext>
              </a:extLst>
            </p:cNvPr>
            <p:cNvSpPr/>
            <p:nvPr userDrawn="1"/>
          </p:nvSpPr>
          <p:spPr>
            <a:xfrm>
              <a:off x="0" y="-1"/>
              <a:ext cx="1167493" cy="1167493"/>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27">
              <a:extLst>
                <a:ext uri="{FF2B5EF4-FFF2-40B4-BE49-F238E27FC236}">
                  <a16:creationId xmlns:a16="http://schemas.microsoft.com/office/drawing/2014/main" id="{9E240E8A-950E-7946-826C-415CB5DACA43}"/>
                </a:ext>
              </a:extLst>
            </p:cNvPr>
            <p:cNvSpPr/>
            <p:nvPr userDrawn="1"/>
          </p:nvSpPr>
          <p:spPr>
            <a:xfrm>
              <a:off x="11024507" y="4580708"/>
              <a:ext cx="1167493" cy="2277292"/>
            </a:xfrm>
            <a:custGeom>
              <a:avLst/>
              <a:gdLst>
                <a:gd name="connsiteX0" fmla="*/ 1167473 w 1167493"/>
                <a:gd name="connsiteY0" fmla="*/ 0 h 2272167"/>
                <a:gd name="connsiteX1" fmla="*/ 1167493 w 1167493"/>
                <a:gd name="connsiteY1" fmla="*/ 0 h 2272167"/>
                <a:gd name="connsiteX2" fmla="*/ 1167493 w 1167493"/>
                <a:gd name="connsiteY2" fmla="*/ 492960 h 2272167"/>
                <a:gd name="connsiteX3" fmla="*/ 1167493 w 1167493"/>
                <a:gd name="connsiteY3" fmla="*/ 720385 h 2272167"/>
                <a:gd name="connsiteX4" fmla="*/ 1167493 w 1167493"/>
                <a:gd name="connsiteY4" fmla="*/ 2272167 h 2272167"/>
                <a:gd name="connsiteX5" fmla="*/ 0 w 1167493"/>
                <a:gd name="connsiteY5" fmla="*/ 2272167 h 2272167"/>
                <a:gd name="connsiteX6" fmla="*/ 0 w 1167493"/>
                <a:gd name="connsiteY6" fmla="*/ 1898074 h 2272167"/>
                <a:gd name="connsiteX7" fmla="*/ 0 w 1167493"/>
                <a:gd name="connsiteY7" fmla="*/ 1271597 h 2272167"/>
                <a:gd name="connsiteX8" fmla="*/ 0 w 1167493"/>
                <a:gd name="connsiteY8" fmla="*/ 1177688 h 2272167"/>
                <a:gd name="connsiteX9" fmla="*/ 1048124 w 1167493"/>
                <a:gd name="connsiteY9" fmla="*/ 6080 h 2272167"/>
                <a:gd name="connsiteX10" fmla="*/ 1167473 w 1167493"/>
                <a:gd name="connsiteY10" fmla="*/ 0 h 2272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7493" h="2272167">
                  <a:moveTo>
                    <a:pt x="1167473" y="0"/>
                  </a:moveTo>
                  <a:lnTo>
                    <a:pt x="1167493" y="0"/>
                  </a:lnTo>
                  <a:lnTo>
                    <a:pt x="1167493" y="492960"/>
                  </a:lnTo>
                  <a:lnTo>
                    <a:pt x="1167493" y="720385"/>
                  </a:lnTo>
                  <a:lnTo>
                    <a:pt x="1167493" y="2272167"/>
                  </a:lnTo>
                  <a:lnTo>
                    <a:pt x="0" y="2272167"/>
                  </a:lnTo>
                  <a:lnTo>
                    <a:pt x="0" y="1898074"/>
                  </a:lnTo>
                  <a:lnTo>
                    <a:pt x="0" y="1271597"/>
                  </a:lnTo>
                  <a:lnTo>
                    <a:pt x="0" y="1177688"/>
                  </a:lnTo>
                  <a:cubicBezTo>
                    <a:pt x="0" y="567919"/>
                    <a:pt x="459408" y="66389"/>
                    <a:pt x="1048124" y="6080"/>
                  </a:cubicBezTo>
                  <a:lnTo>
                    <a:pt x="116747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494248F2-5264-4601-AA0B-6C092F77F2DD}"/>
              </a:ext>
            </a:extLst>
          </p:cNvPr>
          <p:cNvSpPr>
            <a:spLocks noGrp="1"/>
          </p:cNvSpPr>
          <p:nvPr>
            <p:ph type="ctrTitle" hasCustomPrompt="1"/>
          </p:nvPr>
        </p:nvSpPr>
        <p:spPr>
          <a:xfrm>
            <a:off x="1167493" y="232913"/>
            <a:ext cx="7096933" cy="3830130"/>
          </a:xfrm>
        </p:spPr>
        <p:txBody>
          <a:bodyPr anchor="b">
            <a:noAutofit/>
          </a:bodyPr>
          <a:lstStyle>
            <a:lvl1pPr algn="l">
              <a:defRPr sz="6000" b="1">
                <a:latin typeface="+mj-lt"/>
              </a:defRPr>
            </a:lvl1pPr>
          </a:lstStyle>
          <a:p>
            <a:r>
              <a:rPr lang="en-US"/>
              <a:t>Click to add title</a:t>
            </a:r>
          </a:p>
        </p:txBody>
      </p:sp>
    </p:spTree>
    <p:extLst>
      <p:ext uri="{BB962C8B-B14F-4D97-AF65-F5344CB8AC3E}">
        <p14:creationId xmlns:p14="http://schemas.microsoft.com/office/powerpoint/2010/main" val="2916498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and Content and Image 2">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79F46B00-4AE8-52A2-6926-FC2F5DD1FAD4}"/>
              </a:ext>
              <a:ext uri="{C183D7F6-B498-43B3-948B-1728B52AA6E4}">
                <adec:decorative xmlns:adec="http://schemas.microsoft.com/office/drawing/2017/decorative" val="1"/>
              </a:ext>
            </a:extLst>
          </p:cNvPr>
          <p:cNvGrpSpPr/>
          <p:nvPr userDrawn="1"/>
        </p:nvGrpSpPr>
        <p:grpSpPr>
          <a:xfrm>
            <a:off x="-2364" y="0"/>
            <a:ext cx="12194364" cy="6858000"/>
            <a:chOff x="-2364" y="0"/>
            <a:chExt cx="12194364" cy="6858000"/>
          </a:xfrm>
        </p:grpSpPr>
        <p:sp>
          <p:nvSpPr>
            <p:cNvPr id="4" name="Freeform 3">
              <a:extLst>
                <a:ext uri="{FF2B5EF4-FFF2-40B4-BE49-F238E27FC236}">
                  <a16:creationId xmlns:a16="http://schemas.microsoft.com/office/drawing/2014/main" id="{6A7F6A3F-E1DD-A246-9A6D-5F9B18BA2588}"/>
                </a:ext>
              </a:extLst>
            </p:cNvPr>
            <p:cNvSpPr/>
            <p:nvPr userDrawn="1"/>
          </p:nvSpPr>
          <p:spPr>
            <a:xfrm rot="5400000">
              <a:off x="8580896" y="0"/>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055FD0FC-C8FF-6741-A364-A29CDC6F9495}"/>
                </a:ext>
              </a:extLst>
            </p:cNvPr>
            <p:cNvSpPr/>
            <p:nvPr userDrawn="1"/>
          </p:nvSpPr>
          <p:spPr>
            <a:xfrm>
              <a:off x="-2364"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mn-lt"/>
              </a:endParaRPr>
            </a:p>
          </p:txBody>
        </p:sp>
        <p:grpSp>
          <p:nvGrpSpPr>
            <p:cNvPr id="9" name="Group 8">
              <a:extLst>
                <a:ext uri="{FF2B5EF4-FFF2-40B4-BE49-F238E27FC236}">
                  <a16:creationId xmlns:a16="http://schemas.microsoft.com/office/drawing/2014/main" id="{9861BC34-DFBF-2D4F-B463-FCFBC08391FF}"/>
                </a:ext>
              </a:extLst>
            </p:cNvPr>
            <p:cNvGrpSpPr/>
            <p:nvPr userDrawn="1"/>
          </p:nvGrpSpPr>
          <p:grpSpPr>
            <a:xfrm>
              <a:off x="2587417" y="5590903"/>
              <a:ext cx="1572380" cy="1267097"/>
              <a:chOff x="7413403" y="4976359"/>
              <a:chExt cx="2334986" cy="1881641"/>
            </a:xfrm>
          </p:grpSpPr>
          <p:sp>
            <p:nvSpPr>
              <p:cNvPr id="7" name="Freeform 6">
                <a:extLst>
                  <a:ext uri="{FF2B5EF4-FFF2-40B4-BE49-F238E27FC236}">
                    <a16:creationId xmlns:a16="http://schemas.microsoft.com/office/drawing/2014/main" id="{55C37C19-F268-4A43-A0D4-3B1B38D48952}"/>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mn-lt"/>
                </a:endParaRPr>
              </a:p>
            </p:txBody>
          </p:sp>
          <p:sp>
            <p:nvSpPr>
              <p:cNvPr id="8" name="Freeform 7">
                <a:extLst>
                  <a:ext uri="{FF2B5EF4-FFF2-40B4-BE49-F238E27FC236}">
                    <a16:creationId xmlns:a16="http://schemas.microsoft.com/office/drawing/2014/main" id="{E4F760E5-9D5D-E44F-AEBF-20CA8DE87D11}"/>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mn-lt"/>
                </a:endParaRPr>
              </a:p>
            </p:txBody>
          </p:sp>
        </p:grpSp>
      </p:grpSp>
      <p:sp>
        <p:nvSpPr>
          <p:cNvPr id="2" name="Title 1">
            <a:extLst>
              <a:ext uri="{FF2B5EF4-FFF2-40B4-BE49-F238E27FC236}">
                <a16:creationId xmlns:a16="http://schemas.microsoft.com/office/drawing/2014/main" id="{3CD97974-B93C-4C96-B3F6-F69E3D6DE6CA}"/>
              </a:ext>
            </a:extLst>
          </p:cNvPr>
          <p:cNvSpPr>
            <a:spLocks noGrp="1"/>
          </p:cNvSpPr>
          <p:nvPr>
            <p:ph type="title" hasCustomPrompt="1"/>
          </p:nvPr>
        </p:nvSpPr>
        <p:spPr>
          <a:xfrm>
            <a:off x="5549489" y="457199"/>
            <a:ext cx="5943599" cy="1920240"/>
          </a:xfrm>
        </p:spPr>
        <p:txBody>
          <a:bodyPr anchor="b">
            <a:noAutofit/>
          </a:bodyPr>
          <a:lstStyle>
            <a:lvl1pPr>
              <a:defRPr sz="4200" b="1">
                <a:latin typeface="+mj-lt"/>
              </a:defRPr>
            </a:lvl1pPr>
          </a:lstStyle>
          <a:p>
            <a:r>
              <a:rPr lang="en-US"/>
              <a:t>Click to add title</a:t>
            </a:r>
          </a:p>
        </p:txBody>
      </p:sp>
      <p:sp>
        <p:nvSpPr>
          <p:cNvPr id="15" name="Content Placeholder 2">
            <a:extLst>
              <a:ext uri="{FF2B5EF4-FFF2-40B4-BE49-F238E27FC236}">
                <a16:creationId xmlns:a16="http://schemas.microsoft.com/office/drawing/2014/main" id="{6BBDFA0C-B372-969D-6C8A-F664A4BF8D41}"/>
              </a:ext>
            </a:extLst>
          </p:cNvPr>
          <p:cNvSpPr>
            <a:spLocks noGrp="1" noChangeAspect="1"/>
          </p:cNvSpPr>
          <p:nvPr>
            <p:ph idx="17" hasCustomPrompt="1"/>
          </p:nvPr>
        </p:nvSpPr>
        <p:spPr>
          <a:xfrm>
            <a:off x="823108" y="640080"/>
            <a:ext cx="4297680" cy="4297680"/>
          </a:xfrm>
          <a:prstGeom prst="ellipse">
            <a:avLst/>
          </a:prstGeom>
          <a:solidFill>
            <a:schemeClr val="accent2"/>
          </a:solidFill>
        </p:spPr>
        <p:txBody>
          <a:bodyPr anchor="ctr" anchorCtr="0">
            <a:noAutofit/>
          </a:bodyPr>
          <a:lstStyle>
            <a:lvl1pPr marL="0" indent="0" algn="ctr">
              <a:buFont typeface="Arial" panose="020B0604020202020204" pitchFamily="34" charset="0"/>
              <a:buNone/>
              <a:defRPr sz="2000">
                <a:latin typeface="+mn-lt"/>
              </a:defRPr>
            </a:lvl1pPr>
            <a:lvl2pPr marL="347663" indent="0" algn="ctr">
              <a:buFont typeface="Arial" panose="020B0604020202020204" pitchFamily="34" charset="0"/>
              <a:buNone/>
              <a:defRPr sz="2000">
                <a:latin typeface="+mn-lt"/>
              </a:defRPr>
            </a:lvl2pPr>
            <a:lvl3pPr marL="685800" indent="0" algn="ctr">
              <a:buFont typeface="Arial" panose="020B0604020202020204" pitchFamily="34" charset="0"/>
              <a:buNone/>
              <a:defRPr sz="2000">
                <a:latin typeface="+mn-lt"/>
              </a:defRPr>
            </a:lvl3pPr>
            <a:lvl4pPr marL="914400" indent="0" algn="ctr">
              <a:buFont typeface="Arial" panose="020B0604020202020204" pitchFamily="34" charset="0"/>
              <a:buNone/>
              <a:defRPr sz="2000">
                <a:latin typeface="+mn-lt"/>
              </a:defRPr>
            </a:lvl4pPr>
            <a:lvl5pPr marL="1143000" indent="0" algn="ctr">
              <a:buFont typeface="Arial" panose="020B0604020202020204" pitchFamily="34" charset="0"/>
              <a:buNone/>
              <a:defRPr sz="2000">
                <a:latin typeface="+mn-lt"/>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1767114" cy="365125"/>
          </a:xfrm>
          <a:prstGeom prst="rect">
            <a:avLst/>
          </a:prstGeom>
        </p:spPr>
        <p:txBody>
          <a:bodyPr vert="horz" lIns="91440" tIns="45720" rIns="91440" bIns="45720" rtlCol="0" anchor="ctr">
            <a:noAutofit/>
          </a:bodyPr>
          <a:lstStyle>
            <a:lvl1pPr algn="l">
              <a:defRPr sz="1200">
                <a:solidFill>
                  <a:schemeClr val="accent2"/>
                </a:solidFill>
                <a:latin typeface="+mn-lt"/>
              </a:defRPr>
            </a:lvl1pPr>
          </a:lstStyle>
          <a:p>
            <a:r>
              <a:rPr lang="en-US"/>
              <a:t>9/8/20XX</a:t>
            </a:r>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3"/>
                </a:solidFill>
                <a:latin typeface="+mn-lt"/>
              </a:defRPr>
            </a:lvl1pPr>
          </a:lstStyle>
          <a:p>
            <a:endParaRPr lang="en-US"/>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3"/>
                </a:solidFill>
                <a:latin typeface="+mn-lt"/>
              </a:defRPr>
            </a:lvl1pPr>
          </a:lstStyle>
          <a:p>
            <a:fld id="{294A09A9-5501-47C1-A89A-A340965A2BE2}" type="slidenum">
              <a:rPr lang="en-US" smtClean="0"/>
              <a:pPr/>
              <a:t>‹#›</a:t>
            </a:fld>
            <a:endParaRPr lang="en-US"/>
          </a:p>
        </p:txBody>
      </p:sp>
      <p:sp>
        <p:nvSpPr>
          <p:cNvPr id="3" name="Content Placeholder 2">
            <a:extLst>
              <a:ext uri="{FF2B5EF4-FFF2-40B4-BE49-F238E27FC236}">
                <a16:creationId xmlns:a16="http://schemas.microsoft.com/office/drawing/2014/main" id="{99A8D2CC-EE75-85FA-1577-88C0BEC7B10C}"/>
              </a:ext>
            </a:extLst>
          </p:cNvPr>
          <p:cNvSpPr>
            <a:spLocks noGrp="1"/>
          </p:cNvSpPr>
          <p:nvPr>
            <p:ph idx="15" hasCustomPrompt="1"/>
          </p:nvPr>
        </p:nvSpPr>
        <p:spPr>
          <a:xfrm>
            <a:off x="5549490" y="2706369"/>
            <a:ext cx="5943600" cy="3383279"/>
          </a:xfrm>
        </p:spPr>
        <p:txBody>
          <a:bodyPr>
            <a:normAutofit/>
          </a:bodyPr>
          <a:lstStyle>
            <a:lvl1pPr marL="283464" indent="-283464">
              <a:spcBef>
                <a:spcPts val="1000"/>
              </a:spcBef>
              <a:buFont typeface="Arial" panose="020B0604020202020204" pitchFamily="34" charset="0"/>
              <a:buChar char="•"/>
              <a:defRPr sz="2000">
                <a:solidFill>
                  <a:schemeClr val="tx1"/>
                </a:solidFill>
                <a:latin typeface="+mn-lt"/>
              </a:defRPr>
            </a:lvl1pPr>
            <a:lvl2pPr marL="566928" indent="-283464">
              <a:spcBef>
                <a:spcPts val="1000"/>
              </a:spcBef>
              <a:buFont typeface="Arial" panose="020B0604020202020204" pitchFamily="34" charset="0"/>
              <a:buChar char="•"/>
              <a:defRPr sz="2000">
                <a:solidFill>
                  <a:schemeClr val="tx1"/>
                </a:solidFill>
                <a:latin typeface="+mn-lt"/>
              </a:defRPr>
            </a:lvl2pPr>
            <a:lvl3pPr marL="850392" indent="-283464">
              <a:spcBef>
                <a:spcPts val="1000"/>
              </a:spcBef>
              <a:buFont typeface="Arial" panose="020B0604020202020204" pitchFamily="34" charset="0"/>
              <a:buChar char="•"/>
              <a:defRPr sz="2000">
                <a:solidFill>
                  <a:schemeClr val="tx1"/>
                </a:solidFill>
                <a:latin typeface="+mn-lt"/>
              </a:defRPr>
            </a:lvl3pPr>
            <a:lvl4pPr marL="1133856" indent="-283464">
              <a:spcBef>
                <a:spcPts val="1000"/>
              </a:spcBef>
              <a:buFont typeface="Arial" panose="020B0604020202020204" pitchFamily="34" charset="0"/>
              <a:buChar char="•"/>
              <a:defRPr sz="2000">
                <a:solidFill>
                  <a:schemeClr val="tx1"/>
                </a:solidFill>
                <a:latin typeface="+mn-lt"/>
              </a:defRPr>
            </a:lvl4pPr>
            <a:lvl5pPr marL="1463040" indent="-283464">
              <a:spcBef>
                <a:spcPts val="1000"/>
              </a:spcBef>
              <a:buFont typeface="Arial" panose="020B0604020202020204" pitchFamily="34" charset="0"/>
              <a:buChar char="•"/>
              <a:defRPr sz="2000">
                <a:solidFill>
                  <a:schemeClr val="tx1"/>
                </a:solidFill>
                <a:latin typeface="+mn-lt"/>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56561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Chart ">
    <p:bg>
      <p:bgPr>
        <a:solidFill>
          <a:schemeClr val="accent2"/>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ABA2A58C-57B7-834C-8F5C-3299322411B1}"/>
              </a:ext>
              <a:ext uri="{C183D7F6-B498-43B3-948B-1728B52AA6E4}">
                <adec:decorative xmlns:adec="http://schemas.microsoft.com/office/drawing/2017/decorative" val="1"/>
              </a:ext>
            </a:extLst>
          </p:cNvPr>
          <p:cNvGrpSpPr/>
          <p:nvPr userDrawn="1"/>
        </p:nvGrpSpPr>
        <p:grpSpPr>
          <a:xfrm rot="16200000">
            <a:off x="10772262" y="152641"/>
            <a:ext cx="1572380" cy="1267097"/>
            <a:chOff x="7413403" y="4976359"/>
            <a:chExt cx="2334986" cy="1881641"/>
          </a:xfrm>
        </p:grpSpPr>
        <p:sp>
          <p:nvSpPr>
            <p:cNvPr id="13" name="Freeform 12">
              <a:extLst>
                <a:ext uri="{FF2B5EF4-FFF2-40B4-BE49-F238E27FC236}">
                  <a16:creationId xmlns:a16="http://schemas.microsoft.com/office/drawing/2014/main" id="{801D8067-144A-FE48-AF1E-529B662DCAD3}"/>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13">
              <a:extLst>
                <a:ext uri="{FF2B5EF4-FFF2-40B4-BE49-F238E27FC236}">
                  <a16:creationId xmlns:a16="http://schemas.microsoft.com/office/drawing/2014/main" id="{2ECA7D87-C78C-C140-AA28-C0FB20209045}"/>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3CD97974-B93C-4C96-B3F6-F69E3D6DE6CA}"/>
              </a:ext>
            </a:extLst>
          </p:cNvPr>
          <p:cNvSpPr>
            <a:spLocks noGrp="1"/>
          </p:cNvSpPr>
          <p:nvPr>
            <p:ph type="title" hasCustomPrompt="1"/>
          </p:nvPr>
        </p:nvSpPr>
        <p:spPr>
          <a:xfrm>
            <a:off x="1167492" y="136526"/>
            <a:ext cx="9779183" cy="1570038"/>
          </a:xfrm>
        </p:spPr>
        <p:txBody>
          <a:bodyPr anchor="b">
            <a:noAutofit/>
          </a:bodyPr>
          <a:lstStyle>
            <a:lvl1pPr>
              <a:defRPr sz="4200" b="1">
                <a:latin typeface="+mj-lt"/>
              </a:defRPr>
            </a:lvl1pPr>
          </a:lstStyle>
          <a:p>
            <a:r>
              <a:rPr lang="en-US"/>
              <a:t>Click to add title</a:t>
            </a:r>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hasCustomPrompt="1"/>
          </p:nvPr>
        </p:nvSpPr>
        <p:spPr>
          <a:xfrm>
            <a:off x="1167493" y="2084832"/>
            <a:ext cx="9779182" cy="3366813"/>
          </a:xfrm>
        </p:spPr>
        <p:txBody>
          <a:bodyPr>
            <a:noAutofit/>
          </a:bodyPr>
          <a:lstStyle>
            <a:lvl1pPr marL="0" indent="0">
              <a:buNone/>
              <a:defRPr>
                <a:latin typeface="+mn-lt"/>
              </a:defRPr>
            </a:lvl1pPr>
            <a:lvl2pPr marL="457200" indent="0">
              <a:buNone/>
              <a:defRPr>
                <a:latin typeface="+mn-lt"/>
              </a:defRPr>
            </a:lvl2pPr>
            <a:lvl3pPr marL="914400" indent="0">
              <a:buNone/>
              <a:defRPr>
                <a:latin typeface="+mn-lt"/>
              </a:defRPr>
            </a:lvl3pPr>
            <a:lvl4pPr marL="1371600" indent="0">
              <a:buNone/>
              <a:defRPr>
                <a:latin typeface="+mn-lt"/>
              </a:defRPr>
            </a:lvl4pPr>
            <a:lvl5pPr marL="1828800" indent="0">
              <a:buNone/>
              <a:defRPr>
                <a:latin typeface="+mn-lt"/>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1701018" cy="365125"/>
          </a:xfrm>
          <a:prstGeom prst="rect">
            <a:avLst/>
          </a:prstGeom>
        </p:spPr>
        <p:txBody>
          <a:bodyPr vert="horz" lIns="91440" tIns="45720" rIns="91440" bIns="45720" rtlCol="0" anchor="ctr">
            <a:noAutofit/>
          </a:bodyPr>
          <a:lstStyle>
            <a:lvl1pPr algn="l">
              <a:defRPr sz="1200">
                <a:solidFill>
                  <a:schemeClr val="accent3"/>
                </a:solidFill>
                <a:latin typeface="+mn-lt"/>
              </a:defRPr>
            </a:lvl1pPr>
          </a:lstStyle>
          <a:p>
            <a:r>
              <a:rPr lang="en-US"/>
              <a:t>9/8/20XX</a:t>
            </a:r>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3"/>
                </a:solidFill>
                <a:latin typeface="+mn-lt"/>
              </a:defRPr>
            </a:lvl1pPr>
          </a:lstStyle>
          <a:p>
            <a:endParaRPr lang="en-US"/>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3"/>
                </a:solidFill>
                <a:latin typeface="+mn-lt"/>
              </a:defRPr>
            </a:lvl1pPr>
          </a:lstStyle>
          <a:p>
            <a:fld id="{294A09A9-5501-47C1-A89A-A340965A2BE2}" type="slidenum">
              <a:rPr lang="en-US" smtClean="0"/>
              <a:pPr/>
              <a:t>‹#›</a:t>
            </a:fld>
            <a:endParaRPr lang="en-US"/>
          </a:p>
        </p:txBody>
      </p:sp>
    </p:spTree>
    <p:extLst>
      <p:ext uri="{BB962C8B-B14F-4D97-AF65-F5344CB8AC3E}">
        <p14:creationId xmlns:p14="http://schemas.microsoft.com/office/powerpoint/2010/main" val="31909451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End Slide">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8AD52EA-B01E-8D38-D87A-BF7EB5B58A82}"/>
              </a:ext>
              <a:ext uri="{C183D7F6-B498-43B3-948B-1728B52AA6E4}">
                <adec:decorative xmlns:adec="http://schemas.microsoft.com/office/drawing/2017/decorative" val="1"/>
              </a:ext>
            </a:extLst>
          </p:cNvPr>
          <p:cNvGrpSpPr/>
          <p:nvPr userDrawn="1"/>
        </p:nvGrpSpPr>
        <p:grpSpPr>
          <a:xfrm>
            <a:off x="0" y="-1"/>
            <a:ext cx="12192001" cy="6864796"/>
            <a:chOff x="0" y="-1"/>
            <a:chExt cx="12192001" cy="6864796"/>
          </a:xfrm>
        </p:grpSpPr>
        <p:sp>
          <p:nvSpPr>
            <p:cNvPr id="4" name="Rectangle 3">
              <a:extLst>
                <a:ext uri="{FF2B5EF4-FFF2-40B4-BE49-F238E27FC236}">
                  <a16:creationId xmlns:a16="http://schemas.microsoft.com/office/drawing/2014/main" id="{9AC79249-FDC0-364D-A734-AE1DE1605D28}"/>
                </a:ext>
              </a:extLst>
            </p:cNvPr>
            <p:cNvSpPr/>
            <p:nvPr userDrawn="1"/>
          </p:nvSpPr>
          <p:spPr>
            <a:xfrm>
              <a:off x="8264426" y="0"/>
              <a:ext cx="392757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F15FBB50-09C8-B64E-AE57-67C5E70810CB}"/>
                </a:ext>
              </a:extLst>
            </p:cNvPr>
            <p:cNvGrpSpPr/>
            <p:nvPr userDrawn="1"/>
          </p:nvGrpSpPr>
          <p:grpSpPr>
            <a:xfrm>
              <a:off x="8264427" y="3685939"/>
              <a:ext cx="3927573" cy="3178856"/>
              <a:chOff x="9857014" y="13834"/>
              <a:chExt cx="2334986" cy="1881641"/>
            </a:xfrm>
          </p:grpSpPr>
          <p:sp>
            <p:nvSpPr>
              <p:cNvPr id="15" name="Freeform 14">
                <a:extLst>
                  <a:ext uri="{FF2B5EF4-FFF2-40B4-BE49-F238E27FC236}">
                    <a16:creationId xmlns:a16="http://schemas.microsoft.com/office/drawing/2014/main" id="{EFBF1E52-11FA-DC48-B7AD-75734232FFE8}"/>
                  </a:ext>
                </a:extLst>
              </p:cNvPr>
              <p:cNvSpPr/>
              <p:nvPr userDrawn="1"/>
            </p:nvSpPr>
            <p:spPr>
              <a:xfrm rot="5400000" flipH="1" flipV="1">
                <a:off x="10667433"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15">
                <a:extLst>
                  <a:ext uri="{FF2B5EF4-FFF2-40B4-BE49-F238E27FC236}">
                    <a16:creationId xmlns:a16="http://schemas.microsoft.com/office/drawing/2014/main" id="{4850B620-49F5-3748-84AF-682555D52792}"/>
                  </a:ext>
                </a:extLst>
              </p:cNvPr>
              <p:cNvSpPr/>
              <p:nvPr userDrawn="1"/>
            </p:nvSpPr>
            <p:spPr>
              <a:xfrm rot="16200000" flipV="1">
                <a:off x="9499940"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2" name="Freeform 21">
              <a:extLst>
                <a:ext uri="{FF2B5EF4-FFF2-40B4-BE49-F238E27FC236}">
                  <a16:creationId xmlns:a16="http://schemas.microsoft.com/office/drawing/2014/main" id="{BC68F289-2744-2F48-893A-3F17911625C8}"/>
                </a:ext>
              </a:extLst>
            </p:cNvPr>
            <p:cNvSpPr/>
            <p:nvPr userDrawn="1"/>
          </p:nvSpPr>
          <p:spPr>
            <a:xfrm>
              <a:off x="0" y="-1"/>
              <a:ext cx="1167493" cy="1167493"/>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16">
              <a:extLst>
                <a:ext uri="{FF2B5EF4-FFF2-40B4-BE49-F238E27FC236}">
                  <a16:creationId xmlns:a16="http://schemas.microsoft.com/office/drawing/2014/main" id="{39563C76-BC00-DE47-88F5-C24D3CE3325A}"/>
                </a:ext>
              </a:extLst>
            </p:cNvPr>
            <p:cNvSpPr/>
            <p:nvPr userDrawn="1"/>
          </p:nvSpPr>
          <p:spPr>
            <a:xfrm>
              <a:off x="10228214" y="-1"/>
              <a:ext cx="1963787" cy="3178856"/>
            </a:xfrm>
            <a:custGeom>
              <a:avLst/>
              <a:gdLst>
                <a:gd name="connsiteX0" fmla="*/ 0 w 1963787"/>
                <a:gd name="connsiteY0" fmla="*/ 0 h 3178856"/>
                <a:gd name="connsiteX1" fmla="*/ 1963787 w 1963787"/>
                <a:gd name="connsiteY1" fmla="*/ 0 h 3178856"/>
                <a:gd name="connsiteX2" fmla="*/ 1963787 w 1963787"/>
                <a:gd name="connsiteY2" fmla="*/ 1967129 h 3178856"/>
                <a:gd name="connsiteX3" fmla="*/ 1963787 w 1963787"/>
                <a:gd name="connsiteY3" fmla="*/ 2349671 h 3178856"/>
                <a:gd name="connsiteX4" fmla="*/ 1963787 w 1963787"/>
                <a:gd name="connsiteY4" fmla="*/ 3178856 h 3178856"/>
                <a:gd name="connsiteX5" fmla="*/ 1963753 w 1963787"/>
                <a:gd name="connsiteY5" fmla="*/ 3178856 h 3178856"/>
                <a:gd name="connsiteX6" fmla="*/ 1763002 w 1963787"/>
                <a:gd name="connsiteY6" fmla="*/ 3168629 h 3178856"/>
                <a:gd name="connsiteX7" fmla="*/ 0 w 1963787"/>
                <a:gd name="connsiteY7" fmla="*/ 1197921 h 3178856"/>
                <a:gd name="connsiteX8" fmla="*/ 0 w 1963787"/>
                <a:gd name="connsiteY8" fmla="*/ 1039961 h 3178856"/>
                <a:gd name="connsiteX9" fmla="*/ 0 w 1963787"/>
                <a:gd name="connsiteY9" fmla="*/ 0 h 317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63787" h="3178856">
                  <a:moveTo>
                    <a:pt x="0" y="0"/>
                  </a:moveTo>
                  <a:lnTo>
                    <a:pt x="1963787" y="0"/>
                  </a:lnTo>
                  <a:lnTo>
                    <a:pt x="1963787" y="1967129"/>
                  </a:lnTo>
                  <a:lnTo>
                    <a:pt x="1963787" y="2349671"/>
                  </a:lnTo>
                  <a:lnTo>
                    <a:pt x="1963787" y="3178856"/>
                  </a:lnTo>
                  <a:lnTo>
                    <a:pt x="1963753" y="3178856"/>
                  </a:lnTo>
                  <a:lnTo>
                    <a:pt x="1763002" y="3168629"/>
                  </a:lnTo>
                  <a:cubicBezTo>
                    <a:pt x="772749" y="3067186"/>
                    <a:pt x="0" y="2223585"/>
                    <a:pt x="0" y="1197921"/>
                  </a:cubicBezTo>
                  <a:lnTo>
                    <a:pt x="0" y="1039961"/>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494248F2-5264-4601-AA0B-6C092F77F2DD}"/>
              </a:ext>
            </a:extLst>
          </p:cNvPr>
          <p:cNvSpPr>
            <a:spLocks noGrp="1"/>
          </p:cNvSpPr>
          <p:nvPr>
            <p:ph type="ctrTitle" hasCustomPrompt="1"/>
          </p:nvPr>
        </p:nvSpPr>
        <p:spPr>
          <a:xfrm>
            <a:off x="1167494" y="252549"/>
            <a:ext cx="6220278" cy="3262811"/>
          </a:xfrm>
        </p:spPr>
        <p:txBody>
          <a:bodyPr anchor="b">
            <a:noAutofit/>
          </a:bodyPr>
          <a:lstStyle>
            <a:lvl1pPr algn="l">
              <a:defRPr sz="6000" b="1">
                <a:latin typeface="+mj-lt"/>
              </a:defRPr>
            </a:lvl1pPr>
          </a:lstStyle>
          <a:p>
            <a:r>
              <a:rPr lang="en-US"/>
              <a:t>Click to add title</a:t>
            </a:r>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hasCustomPrompt="1"/>
          </p:nvPr>
        </p:nvSpPr>
        <p:spPr>
          <a:xfrm>
            <a:off x="1167493" y="3685939"/>
            <a:ext cx="6220277" cy="2919512"/>
          </a:xfrm>
        </p:spPr>
        <p:txBody>
          <a:bodyPr anchor="t" anchorCtr="0">
            <a:normAutofit/>
          </a:bodyPr>
          <a:lstStyle>
            <a:lvl1pPr marL="0" indent="0" algn="l">
              <a:buNone/>
              <a:defRPr sz="28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add text</a:t>
            </a:r>
          </a:p>
        </p:txBody>
      </p:sp>
    </p:spTree>
    <p:extLst>
      <p:ext uri="{BB962C8B-B14F-4D97-AF65-F5344CB8AC3E}">
        <p14:creationId xmlns:p14="http://schemas.microsoft.com/office/powerpoint/2010/main" val="2544706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AC10D125-AB73-D276-4947-94204736A30D}"/>
              </a:ext>
              <a:ext uri="{C183D7F6-B498-43B3-948B-1728B52AA6E4}">
                <adec:decorative xmlns:adec="http://schemas.microsoft.com/office/drawing/2017/decorative" val="1"/>
              </a:ext>
            </a:extLst>
          </p:cNvPr>
          <p:cNvGrpSpPr/>
          <p:nvPr userDrawn="1"/>
        </p:nvGrpSpPr>
        <p:grpSpPr>
          <a:xfrm>
            <a:off x="1" y="0"/>
            <a:ext cx="12191999" cy="6858000"/>
            <a:chOff x="1" y="0"/>
            <a:chExt cx="12191999" cy="6858000"/>
          </a:xfrm>
        </p:grpSpPr>
        <p:sp>
          <p:nvSpPr>
            <p:cNvPr id="4" name="Freeform 3">
              <a:extLst>
                <a:ext uri="{FF2B5EF4-FFF2-40B4-BE49-F238E27FC236}">
                  <a16:creationId xmlns:a16="http://schemas.microsoft.com/office/drawing/2014/main" id="{6A7F6A3F-E1DD-A246-9A6D-5F9B18BA2588}"/>
                </a:ext>
                <a:ext uri="{C183D7F6-B498-43B3-948B-1728B52AA6E4}">
                  <adec:decorative xmlns:adec="http://schemas.microsoft.com/office/drawing/2017/decorative" val="1"/>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055FD0FC-C8FF-6741-A364-A29CDC6F9495}"/>
                </a:ext>
                <a:ext uri="{C183D7F6-B498-43B3-948B-1728B52AA6E4}">
                  <adec:decorative xmlns:adec="http://schemas.microsoft.com/office/drawing/2017/decorative" val="1"/>
                </a:ext>
              </a:extLst>
            </p:cNvPr>
            <p:cNvSpPr/>
            <p:nvPr userDrawn="1"/>
          </p:nvSpPr>
          <p:spPr>
            <a:xfrm flipH="1">
              <a:off x="8580896"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mn-lt"/>
              </a:endParaRPr>
            </a:p>
          </p:txBody>
        </p:sp>
        <p:sp>
          <p:nvSpPr>
            <p:cNvPr id="6" name="Freeform 5">
              <a:extLst>
                <a:ext uri="{FF2B5EF4-FFF2-40B4-BE49-F238E27FC236}">
                  <a16:creationId xmlns:a16="http://schemas.microsoft.com/office/drawing/2014/main" id="{D11C9832-A021-954E-A34F-2988D1189AE9}"/>
                </a:ext>
                <a:ext uri="{C183D7F6-B498-43B3-948B-1728B52AA6E4}">
                  <adec:decorative xmlns:adec="http://schemas.microsoft.com/office/drawing/2017/decorative" val="1"/>
                </a:ext>
              </a:extLst>
            </p:cNvPr>
            <p:cNvSpPr/>
            <p:nvPr userDrawn="1"/>
          </p:nvSpPr>
          <p:spPr>
            <a:xfrm>
              <a:off x="1" y="0"/>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9" name="Group 8">
              <a:extLst>
                <a:ext uri="{FF2B5EF4-FFF2-40B4-BE49-F238E27FC236}">
                  <a16:creationId xmlns:a16="http://schemas.microsoft.com/office/drawing/2014/main" id="{9861BC34-DFBF-2D4F-B463-FCFBC08391FF}"/>
                </a:ext>
                <a:ext uri="{C183D7F6-B498-43B3-948B-1728B52AA6E4}">
                  <adec:decorative xmlns:adec="http://schemas.microsoft.com/office/drawing/2017/decorative" val="1"/>
                </a:ext>
              </a:extLst>
            </p:cNvPr>
            <p:cNvGrpSpPr/>
            <p:nvPr userDrawn="1"/>
          </p:nvGrpSpPr>
          <p:grpSpPr>
            <a:xfrm>
              <a:off x="8082092" y="5590903"/>
              <a:ext cx="1572380" cy="1267097"/>
              <a:chOff x="7413403" y="4976359"/>
              <a:chExt cx="2334986" cy="1881641"/>
            </a:xfrm>
          </p:grpSpPr>
          <p:sp>
            <p:nvSpPr>
              <p:cNvPr id="7" name="Freeform 6">
                <a:extLst>
                  <a:ext uri="{FF2B5EF4-FFF2-40B4-BE49-F238E27FC236}">
                    <a16:creationId xmlns:a16="http://schemas.microsoft.com/office/drawing/2014/main" id="{55C37C19-F268-4A43-A0D4-3B1B38D48952}"/>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mn-lt"/>
                </a:endParaRPr>
              </a:p>
            </p:txBody>
          </p:sp>
          <p:sp>
            <p:nvSpPr>
              <p:cNvPr id="8" name="Freeform 7">
                <a:extLst>
                  <a:ext uri="{FF2B5EF4-FFF2-40B4-BE49-F238E27FC236}">
                    <a16:creationId xmlns:a16="http://schemas.microsoft.com/office/drawing/2014/main" id="{E4F760E5-9D5D-E44F-AEBF-20CA8DE87D11}"/>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mn-lt"/>
                </a:endParaRPr>
              </a:p>
            </p:txBody>
          </p:sp>
        </p:grpSp>
      </p:grpSp>
      <p:sp>
        <p:nvSpPr>
          <p:cNvPr id="2" name="Title 1">
            <a:extLst>
              <a:ext uri="{FF2B5EF4-FFF2-40B4-BE49-F238E27FC236}">
                <a16:creationId xmlns:a16="http://schemas.microsoft.com/office/drawing/2014/main" id="{3CD97974-B93C-4C96-B3F6-F69E3D6DE6CA}"/>
              </a:ext>
            </a:extLst>
          </p:cNvPr>
          <p:cNvSpPr>
            <a:spLocks noGrp="1"/>
          </p:cNvSpPr>
          <p:nvPr>
            <p:ph type="title" hasCustomPrompt="1"/>
          </p:nvPr>
        </p:nvSpPr>
        <p:spPr>
          <a:xfrm>
            <a:off x="1158864" y="102021"/>
            <a:ext cx="9779183" cy="1744415"/>
          </a:xfrm>
        </p:spPr>
        <p:txBody>
          <a:bodyPr anchor="b">
            <a:noAutofit/>
          </a:bodyPr>
          <a:lstStyle>
            <a:lvl1pPr>
              <a:defRPr sz="4200" b="1">
                <a:latin typeface="+mj-lt"/>
              </a:defRPr>
            </a:lvl1pPr>
          </a:lstStyle>
          <a:p>
            <a:r>
              <a:rPr lang="en-US"/>
              <a:t>Click to add title</a:t>
            </a:r>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hasCustomPrompt="1"/>
          </p:nvPr>
        </p:nvSpPr>
        <p:spPr>
          <a:xfrm>
            <a:off x="1158865" y="2017467"/>
            <a:ext cx="9779182" cy="3366815"/>
          </a:xfrm>
        </p:spPr>
        <p:txBody>
          <a:bodyPr>
            <a:normAutofit/>
          </a:bodyPr>
          <a:lstStyle>
            <a:lvl1pPr marL="0" indent="0">
              <a:buNone/>
              <a:defRPr>
                <a:latin typeface="+mn-lt"/>
              </a:defRPr>
            </a:lvl1pPr>
            <a:lvl2pPr marL="457200" indent="0">
              <a:buNone/>
              <a:defRPr>
                <a:latin typeface="+mn-lt"/>
              </a:defRPr>
            </a:lvl2pPr>
            <a:lvl3pPr marL="914400" indent="0">
              <a:buNone/>
              <a:defRPr>
                <a:latin typeface="+mn-lt"/>
              </a:defRPr>
            </a:lvl3pPr>
            <a:lvl4pPr marL="1371600" indent="0">
              <a:buNone/>
              <a:defRPr>
                <a:latin typeface="+mn-lt"/>
              </a:defRPr>
            </a:lvl4pPr>
            <a:lvl5pPr marL="1828800" indent="0">
              <a:buNone/>
              <a:defRPr>
                <a:latin typeface="+mn-lt"/>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2743200" cy="365125"/>
          </a:xfrm>
          <a:prstGeom prst="rect">
            <a:avLst/>
          </a:prstGeom>
        </p:spPr>
        <p:txBody>
          <a:bodyPr vert="horz" lIns="91440" tIns="45720" rIns="91440" bIns="45720" rtlCol="0" anchor="ctr">
            <a:noAutofit/>
          </a:bodyPr>
          <a:lstStyle>
            <a:lvl1pPr algn="l">
              <a:defRPr sz="1200">
                <a:solidFill>
                  <a:schemeClr val="accent3"/>
                </a:solidFill>
                <a:latin typeface="+mn-lt"/>
              </a:defRPr>
            </a:lvl1pPr>
          </a:lstStyle>
          <a:p>
            <a:r>
              <a:rPr lang="en-US"/>
              <a:t>9/8/20XX</a:t>
            </a:r>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3"/>
                </a:solidFill>
                <a:latin typeface="+mn-lt"/>
              </a:defRPr>
            </a:lvl1pPr>
          </a:lstStyle>
          <a:p>
            <a:endParaRPr lang="en-US"/>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2"/>
                </a:solidFill>
                <a:latin typeface="+mn-lt"/>
              </a:defRPr>
            </a:lvl1pPr>
          </a:lstStyle>
          <a:p>
            <a:fld id="{294A09A9-5501-47C1-A89A-A340965A2BE2}" type="slidenum">
              <a:rPr lang="en-US" smtClean="0"/>
              <a:pPr/>
              <a:t>‹#›</a:t>
            </a:fld>
            <a:endParaRPr lang="en-US"/>
          </a:p>
        </p:txBody>
      </p:sp>
    </p:spTree>
    <p:extLst>
      <p:ext uri="{BB962C8B-B14F-4D97-AF65-F5344CB8AC3E}">
        <p14:creationId xmlns:p14="http://schemas.microsoft.com/office/powerpoint/2010/main" val="2782271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and Right Image">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AC10D125-AB73-D276-4947-94204736A30D}"/>
              </a:ext>
              <a:ext uri="{C183D7F6-B498-43B3-948B-1728B52AA6E4}">
                <adec:decorative xmlns:adec="http://schemas.microsoft.com/office/drawing/2017/decorative" val="1"/>
              </a:ext>
            </a:extLst>
          </p:cNvPr>
          <p:cNvGrpSpPr/>
          <p:nvPr userDrawn="1"/>
        </p:nvGrpSpPr>
        <p:grpSpPr>
          <a:xfrm flipH="1">
            <a:off x="1" y="0"/>
            <a:ext cx="12191999" cy="6858000"/>
            <a:chOff x="1" y="0"/>
            <a:chExt cx="12191999" cy="6858000"/>
          </a:xfrm>
        </p:grpSpPr>
        <p:sp>
          <p:nvSpPr>
            <p:cNvPr id="4" name="Freeform 3">
              <a:extLst>
                <a:ext uri="{FF2B5EF4-FFF2-40B4-BE49-F238E27FC236}">
                  <a16:creationId xmlns:a16="http://schemas.microsoft.com/office/drawing/2014/main" id="{6A7F6A3F-E1DD-A246-9A6D-5F9B18BA2588}"/>
                </a:ext>
                <a:ext uri="{C183D7F6-B498-43B3-948B-1728B52AA6E4}">
                  <adec:decorative xmlns:adec="http://schemas.microsoft.com/office/drawing/2017/decorative" val="1"/>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055FD0FC-C8FF-6741-A364-A29CDC6F9495}"/>
                </a:ext>
                <a:ext uri="{C183D7F6-B498-43B3-948B-1728B52AA6E4}">
                  <adec:decorative xmlns:adec="http://schemas.microsoft.com/office/drawing/2017/decorative" val="1"/>
                </a:ext>
              </a:extLst>
            </p:cNvPr>
            <p:cNvSpPr/>
            <p:nvPr userDrawn="1"/>
          </p:nvSpPr>
          <p:spPr>
            <a:xfrm flipH="1">
              <a:off x="8580896"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mn-lt"/>
              </a:endParaRPr>
            </a:p>
          </p:txBody>
        </p:sp>
        <p:sp>
          <p:nvSpPr>
            <p:cNvPr id="6" name="Freeform 5">
              <a:extLst>
                <a:ext uri="{FF2B5EF4-FFF2-40B4-BE49-F238E27FC236}">
                  <a16:creationId xmlns:a16="http://schemas.microsoft.com/office/drawing/2014/main" id="{D11C9832-A021-954E-A34F-2988D1189AE9}"/>
                </a:ext>
                <a:ext uri="{C183D7F6-B498-43B3-948B-1728B52AA6E4}">
                  <adec:decorative xmlns:adec="http://schemas.microsoft.com/office/drawing/2017/decorative" val="1"/>
                </a:ext>
              </a:extLst>
            </p:cNvPr>
            <p:cNvSpPr/>
            <p:nvPr userDrawn="1"/>
          </p:nvSpPr>
          <p:spPr>
            <a:xfrm>
              <a:off x="1" y="0"/>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9" name="Group 8">
              <a:extLst>
                <a:ext uri="{FF2B5EF4-FFF2-40B4-BE49-F238E27FC236}">
                  <a16:creationId xmlns:a16="http://schemas.microsoft.com/office/drawing/2014/main" id="{9861BC34-DFBF-2D4F-B463-FCFBC08391FF}"/>
                </a:ext>
                <a:ext uri="{C183D7F6-B498-43B3-948B-1728B52AA6E4}">
                  <adec:decorative xmlns:adec="http://schemas.microsoft.com/office/drawing/2017/decorative" val="1"/>
                </a:ext>
              </a:extLst>
            </p:cNvPr>
            <p:cNvGrpSpPr/>
            <p:nvPr userDrawn="1"/>
          </p:nvGrpSpPr>
          <p:grpSpPr>
            <a:xfrm>
              <a:off x="8082092" y="5590903"/>
              <a:ext cx="1572380" cy="1267097"/>
              <a:chOff x="7413403" y="4976359"/>
              <a:chExt cx="2334986" cy="1881641"/>
            </a:xfrm>
          </p:grpSpPr>
          <p:sp>
            <p:nvSpPr>
              <p:cNvPr id="7" name="Freeform 6">
                <a:extLst>
                  <a:ext uri="{FF2B5EF4-FFF2-40B4-BE49-F238E27FC236}">
                    <a16:creationId xmlns:a16="http://schemas.microsoft.com/office/drawing/2014/main" id="{55C37C19-F268-4A43-A0D4-3B1B38D48952}"/>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mn-lt"/>
                </a:endParaRPr>
              </a:p>
            </p:txBody>
          </p:sp>
          <p:sp>
            <p:nvSpPr>
              <p:cNvPr id="8" name="Freeform 7">
                <a:extLst>
                  <a:ext uri="{FF2B5EF4-FFF2-40B4-BE49-F238E27FC236}">
                    <a16:creationId xmlns:a16="http://schemas.microsoft.com/office/drawing/2014/main" id="{E4F760E5-9D5D-E44F-AEBF-20CA8DE87D11}"/>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mn-lt"/>
                </a:endParaRPr>
              </a:p>
            </p:txBody>
          </p:sp>
        </p:grpSp>
      </p:grpSp>
      <p:sp>
        <p:nvSpPr>
          <p:cNvPr id="2" name="Title 1">
            <a:extLst>
              <a:ext uri="{FF2B5EF4-FFF2-40B4-BE49-F238E27FC236}">
                <a16:creationId xmlns:a16="http://schemas.microsoft.com/office/drawing/2014/main" id="{3CD97974-B93C-4C96-B3F6-F69E3D6DE6CA}"/>
              </a:ext>
            </a:extLst>
          </p:cNvPr>
          <p:cNvSpPr>
            <a:spLocks noGrp="1"/>
          </p:cNvSpPr>
          <p:nvPr>
            <p:ph type="title" hasCustomPrompt="1"/>
          </p:nvPr>
        </p:nvSpPr>
        <p:spPr>
          <a:xfrm>
            <a:off x="1167492" y="1371600"/>
            <a:ext cx="5486400" cy="4114800"/>
          </a:xfrm>
        </p:spPr>
        <p:txBody>
          <a:bodyPr anchor="ctr" anchorCtr="0">
            <a:noAutofit/>
          </a:bodyPr>
          <a:lstStyle>
            <a:lvl1pPr>
              <a:defRPr sz="6000" b="1">
                <a:latin typeface="+mj-lt"/>
              </a:defRPr>
            </a:lvl1pPr>
          </a:lstStyle>
          <a:p>
            <a:r>
              <a:rPr lang="en-US"/>
              <a:t>Click to add title</a:t>
            </a:r>
          </a:p>
        </p:txBody>
      </p:sp>
      <p:sp>
        <p:nvSpPr>
          <p:cNvPr id="15" name="Picture Placeholder 14">
            <a:extLst>
              <a:ext uri="{FF2B5EF4-FFF2-40B4-BE49-F238E27FC236}">
                <a16:creationId xmlns:a16="http://schemas.microsoft.com/office/drawing/2014/main" id="{3124234B-E1C4-2616-9993-A23142AA69B2}"/>
              </a:ext>
            </a:extLst>
          </p:cNvPr>
          <p:cNvSpPr>
            <a:spLocks noGrp="1"/>
          </p:cNvSpPr>
          <p:nvPr>
            <p:ph type="pic" sz="quarter" idx="10"/>
          </p:nvPr>
        </p:nvSpPr>
        <p:spPr>
          <a:xfrm>
            <a:off x="7183438" y="1168400"/>
            <a:ext cx="4500562" cy="4521200"/>
          </a:xfrm>
          <a:prstGeom prst="ellipse">
            <a:avLst/>
          </a:prstGeom>
          <a:solidFill>
            <a:schemeClr val="accent2"/>
          </a:solidFill>
        </p:spPr>
        <p:txBody>
          <a:bodyPr/>
          <a:lstStyle>
            <a:lvl1pPr marL="0" indent="0" algn="ctr">
              <a:buNone/>
              <a:defRPr sz="2000"/>
            </a:lvl1pPr>
          </a:lstStyle>
          <a:p>
            <a:r>
              <a:rPr lang="en-US"/>
              <a:t>Click icon to add picture</a:t>
            </a:r>
          </a:p>
        </p:txBody>
      </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2743200" cy="365125"/>
          </a:xfrm>
          <a:prstGeom prst="rect">
            <a:avLst/>
          </a:prstGeom>
        </p:spPr>
        <p:txBody>
          <a:bodyPr vert="horz" lIns="91440" tIns="45720" rIns="91440" bIns="45720" rtlCol="0" anchor="ctr">
            <a:noAutofit/>
          </a:bodyPr>
          <a:lstStyle>
            <a:lvl1pPr algn="l">
              <a:defRPr sz="1200">
                <a:solidFill>
                  <a:schemeClr val="accent3"/>
                </a:solidFill>
                <a:latin typeface="+mn-lt"/>
              </a:defRPr>
            </a:lvl1pPr>
          </a:lstStyle>
          <a:p>
            <a:r>
              <a:rPr lang="en-US"/>
              <a:t>9/8/20XX</a:t>
            </a:r>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3"/>
                </a:solidFill>
                <a:latin typeface="+mn-lt"/>
              </a:defRPr>
            </a:lvl1pPr>
          </a:lstStyle>
          <a:p>
            <a:endParaRPr lang="en-US"/>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2"/>
                </a:solidFill>
                <a:latin typeface="+mn-lt"/>
              </a:defRPr>
            </a:lvl1pPr>
          </a:lstStyle>
          <a:p>
            <a:fld id="{294A09A9-5501-47C1-A89A-A340965A2BE2}" type="slidenum">
              <a:rPr lang="en-US" smtClean="0"/>
              <a:pPr/>
              <a:t>‹#›</a:t>
            </a:fld>
            <a:endParaRPr lang="en-US"/>
          </a:p>
        </p:txBody>
      </p:sp>
    </p:spTree>
    <p:extLst>
      <p:ext uri="{BB962C8B-B14F-4D97-AF65-F5344CB8AC3E}">
        <p14:creationId xmlns:p14="http://schemas.microsoft.com/office/powerpoint/2010/main" val="24912667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2">
    <p:bg>
      <p:bgPr>
        <a:solidFill>
          <a:schemeClr val="accent2"/>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CEDB282-8288-C81F-52B5-048A3E80C931}"/>
              </a:ext>
              <a:ext uri="{C183D7F6-B498-43B3-948B-1728B52AA6E4}">
                <adec:decorative xmlns:adec="http://schemas.microsoft.com/office/drawing/2017/decorative" val="1"/>
              </a:ext>
            </a:extLst>
          </p:cNvPr>
          <p:cNvGrpSpPr/>
          <p:nvPr userDrawn="1"/>
        </p:nvGrpSpPr>
        <p:grpSpPr>
          <a:xfrm>
            <a:off x="0" y="-1"/>
            <a:ext cx="12208822" cy="6858003"/>
            <a:chOff x="0" y="-1"/>
            <a:chExt cx="12208822" cy="6858003"/>
          </a:xfrm>
        </p:grpSpPr>
        <p:sp>
          <p:nvSpPr>
            <p:cNvPr id="7" name="Rectangle 6">
              <a:extLst>
                <a:ext uri="{FF2B5EF4-FFF2-40B4-BE49-F238E27FC236}">
                  <a16:creationId xmlns:a16="http://schemas.microsoft.com/office/drawing/2014/main" id="{2A62587F-7496-384A-AF40-18FC8CF0709D}"/>
                </a:ext>
              </a:extLst>
            </p:cNvPr>
            <p:cNvSpPr/>
            <p:nvPr userDrawn="1"/>
          </p:nvSpPr>
          <p:spPr>
            <a:xfrm>
              <a:off x="0" y="2286002"/>
              <a:ext cx="12208822" cy="45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a:extLst>
                <a:ext uri="{FF2B5EF4-FFF2-40B4-BE49-F238E27FC236}">
                  <a16:creationId xmlns:a16="http://schemas.microsoft.com/office/drawing/2014/main" id="{84DB028B-A475-224B-B675-A15A56CAD0BF}"/>
                </a:ext>
              </a:extLst>
            </p:cNvPr>
            <p:cNvSpPr/>
            <p:nvPr userDrawn="1"/>
          </p:nvSpPr>
          <p:spPr>
            <a:xfrm flipH="1">
              <a:off x="8597718"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13">
              <a:extLst>
                <a:ext uri="{FF2B5EF4-FFF2-40B4-BE49-F238E27FC236}">
                  <a16:creationId xmlns:a16="http://schemas.microsoft.com/office/drawing/2014/main" id="{61C34955-105B-4D4D-B51D-754C5D38A85D}"/>
                </a:ext>
              </a:extLst>
            </p:cNvPr>
            <p:cNvSpPr/>
            <p:nvPr userDrawn="1"/>
          </p:nvSpPr>
          <p:spPr>
            <a:xfrm>
              <a:off x="1" y="0"/>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2734DEB1-EC02-2E42-9292-4ADD115060A5}"/>
                </a:ext>
              </a:extLst>
            </p:cNvPr>
            <p:cNvSpPr/>
            <p:nvPr userDrawn="1"/>
          </p:nvSpPr>
          <p:spPr>
            <a:xfrm rot="5400000" flipH="1" flipV="1">
              <a:off x="10344100" y="438098"/>
              <a:ext cx="2285999" cy="1409801"/>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3" name="Title 1">
            <a:extLst>
              <a:ext uri="{FF2B5EF4-FFF2-40B4-BE49-F238E27FC236}">
                <a16:creationId xmlns:a16="http://schemas.microsoft.com/office/drawing/2014/main" id="{5E932F0D-7FC3-634B-932C-3625C16C8DE2}"/>
              </a:ext>
            </a:extLst>
          </p:cNvPr>
          <p:cNvSpPr>
            <a:spLocks noGrp="1"/>
          </p:cNvSpPr>
          <p:nvPr>
            <p:ph type="title" hasCustomPrompt="1"/>
          </p:nvPr>
        </p:nvSpPr>
        <p:spPr>
          <a:xfrm>
            <a:off x="1167492" y="45085"/>
            <a:ext cx="9779183" cy="1600835"/>
          </a:xfrm>
        </p:spPr>
        <p:txBody>
          <a:bodyPr anchor="b">
            <a:noAutofit/>
          </a:bodyPr>
          <a:lstStyle>
            <a:lvl1pPr>
              <a:defRPr sz="4200" b="1">
                <a:latin typeface="+mj-lt"/>
              </a:defRPr>
            </a:lvl1pPr>
          </a:lstStyle>
          <a:p>
            <a:r>
              <a:rPr lang="en-US"/>
              <a:t>Click to add title</a:t>
            </a:r>
          </a:p>
        </p:txBody>
      </p:sp>
      <p:sp>
        <p:nvSpPr>
          <p:cNvPr id="3" name="Content Placeholder 2">
            <a:extLst>
              <a:ext uri="{FF2B5EF4-FFF2-40B4-BE49-F238E27FC236}">
                <a16:creationId xmlns:a16="http://schemas.microsoft.com/office/drawing/2014/main" id="{CA1EED44-783E-8705-4119-D7E9F7D4F2B4}"/>
              </a:ext>
            </a:extLst>
          </p:cNvPr>
          <p:cNvSpPr>
            <a:spLocks noGrp="1"/>
          </p:cNvSpPr>
          <p:nvPr>
            <p:ph idx="14" hasCustomPrompt="1"/>
          </p:nvPr>
        </p:nvSpPr>
        <p:spPr>
          <a:xfrm>
            <a:off x="1166087" y="2652713"/>
            <a:ext cx="9780587" cy="3436936"/>
          </a:xfrm>
        </p:spPr>
        <p:txBody>
          <a:bodyPr>
            <a:normAutofit/>
          </a:bodyPr>
          <a:lstStyle>
            <a:lvl1pPr marL="342900" indent="-283464">
              <a:spcBef>
                <a:spcPts val="1000"/>
              </a:spcBef>
              <a:buFont typeface="Arial" panose="020B0604020202020204" pitchFamily="34" charset="0"/>
              <a:buChar char="•"/>
              <a:defRPr sz="2000">
                <a:solidFill>
                  <a:schemeClr val="bg1"/>
                </a:solidFill>
                <a:latin typeface="+mn-lt"/>
              </a:defRPr>
            </a:lvl1pPr>
            <a:lvl2pPr marL="566928" indent="-283464">
              <a:spcBef>
                <a:spcPts val="1000"/>
              </a:spcBef>
              <a:buFont typeface="Arial" panose="020B0604020202020204" pitchFamily="34" charset="0"/>
              <a:buChar char="•"/>
              <a:defRPr sz="2000">
                <a:solidFill>
                  <a:schemeClr val="bg1"/>
                </a:solidFill>
                <a:latin typeface="+mn-lt"/>
              </a:defRPr>
            </a:lvl2pPr>
            <a:lvl3pPr marL="850392" indent="-283464">
              <a:spcBef>
                <a:spcPts val="1000"/>
              </a:spcBef>
              <a:buFont typeface="Arial" panose="020B0604020202020204" pitchFamily="34" charset="0"/>
              <a:buChar char="•"/>
              <a:defRPr sz="2000">
                <a:solidFill>
                  <a:schemeClr val="bg1"/>
                </a:solidFill>
                <a:latin typeface="+mn-lt"/>
              </a:defRPr>
            </a:lvl3pPr>
            <a:lvl4pPr marL="1097280" indent="-283464">
              <a:spcBef>
                <a:spcPts val="1000"/>
              </a:spcBef>
              <a:buFont typeface="Arial" panose="020B0604020202020204" pitchFamily="34" charset="0"/>
              <a:buChar char="•"/>
              <a:defRPr sz="2000">
                <a:solidFill>
                  <a:schemeClr val="bg1"/>
                </a:solidFill>
                <a:latin typeface="+mn-lt"/>
              </a:defRPr>
            </a:lvl4pPr>
            <a:lvl5pPr marL="1371600" indent="-283464">
              <a:spcBef>
                <a:spcPts val="1000"/>
              </a:spcBef>
              <a:buFont typeface="Arial" panose="020B0604020202020204" pitchFamily="34" charset="0"/>
              <a:buChar char="•"/>
              <a:defRPr sz="2000">
                <a:solidFill>
                  <a:schemeClr val="bg1"/>
                </a:solidFill>
                <a:latin typeface="+mn-lt"/>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95D4F5-F69B-42F6-8A9D-330F696E144B}"/>
              </a:ext>
            </a:extLst>
          </p:cNvPr>
          <p:cNvSpPr>
            <a:spLocks noGrp="1"/>
          </p:cNvSpPr>
          <p:nvPr>
            <p:ph type="dt" sz="half" idx="10"/>
          </p:nvPr>
        </p:nvSpPr>
        <p:spPr/>
        <p:txBody>
          <a:bodyPr>
            <a:noAutofit/>
          </a:bodyPr>
          <a:lstStyle>
            <a:lvl1pPr>
              <a:defRPr>
                <a:solidFill>
                  <a:schemeClr val="accent2"/>
                </a:solidFill>
                <a:latin typeface="+mn-lt"/>
              </a:defRPr>
            </a:lvl1pPr>
          </a:lstStyle>
          <a:p>
            <a:r>
              <a:rPr lang="en-US"/>
              <a:t>9/8/20XX</a:t>
            </a:r>
          </a:p>
        </p:txBody>
      </p:sp>
      <p:sp>
        <p:nvSpPr>
          <p:cNvPr id="5" name="Footer Placeholder 4">
            <a:extLst>
              <a:ext uri="{FF2B5EF4-FFF2-40B4-BE49-F238E27FC236}">
                <a16:creationId xmlns:a16="http://schemas.microsoft.com/office/drawing/2014/main" id="{FA79A23A-2238-4904-8692-9F2DAE8B8FC9}"/>
              </a:ext>
            </a:extLst>
          </p:cNvPr>
          <p:cNvSpPr>
            <a:spLocks noGrp="1"/>
          </p:cNvSpPr>
          <p:nvPr>
            <p:ph type="ftr" sz="quarter" idx="11"/>
          </p:nvPr>
        </p:nvSpPr>
        <p:spPr/>
        <p:txBody>
          <a:bodyPr>
            <a:noAutofit/>
          </a:bodyPr>
          <a:lstStyle>
            <a:lvl1pPr>
              <a:defRPr>
                <a:solidFill>
                  <a:schemeClr val="accent2"/>
                </a:solidFill>
                <a:latin typeface="+mn-lt"/>
              </a:defRPr>
            </a:lvl1pPr>
          </a:lstStyle>
          <a:p>
            <a:endParaRPr lang="en-US"/>
          </a:p>
        </p:txBody>
      </p:sp>
      <p:sp>
        <p:nvSpPr>
          <p:cNvPr id="6" name="Slide Number Placeholder 5">
            <a:extLst>
              <a:ext uri="{FF2B5EF4-FFF2-40B4-BE49-F238E27FC236}">
                <a16:creationId xmlns:a16="http://schemas.microsoft.com/office/drawing/2014/main" id="{DB69FC35-DDC8-45FB-8ACB-21C15F57C1F1}"/>
              </a:ext>
            </a:extLst>
          </p:cNvPr>
          <p:cNvSpPr>
            <a:spLocks noGrp="1"/>
          </p:cNvSpPr>
          <p:nvPr>
            <p:ph type="sldNum" sz="quarter" idx="12"/>
          </p:nvPr>
        </p:nvSpPr>
        <p:spPr>
          <a:xfrm>
            <a:off x="10206318" y="6356350"/>
            <a:ext cx="1604682" cy="365125"/>
          </a:xfrm>
        </p:spPr>
        <p:txBody>
          <a:bodyPr>
            <a:noAutofit/>
          </a:bodyPr>
          <a:lstStyle>
            <a:lvl1pPr>
              <a:defRPr>
                <a:solidFill>
                  <a:schemeClr val="accent3"/>
                </a:solidFill>
                <a:latin typeface="+mn-lt"/>
              </a:defRPr>
            </a:lvl1pPr>
          </a:lstStyle>
          <a:p>
            <a:fld id="{294A09A9-5501-47C1-A89A-A340965A2BE2}" type="slidenum">
              <a:rPr lang="en-US" smtClean="0"/>
              <a:pPr/>
              <a:t>‹#›</a:t>
            </a:fld>
            <a:endParaRPr lang="en-US"/>
          </a:p>
        </p:txBody>
      </p:sp>
    </p:spTree>
    <p:extLst>
      <p:ext uri="{BB962C8B-B14F-4D97-AF65-F5344CB8AC3E}">
        <p14:creationId xmlns:p14="http://schemas.microsoft.com/office/powerpoint/2010/main" val="28831769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Section title">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5FBCE6F-2AA9-31FE-8148-33B480735599}"/>
              </a:ext>
              <a:ext uri="{C183D7F6-B498-43B3-948B-1728B52AA6E4}">
                <adec:decorative xmlns:adec="http://schemas.microsoft.com/office/drawing/2017/decorative" val="1"/>
              </a:ext>
            </a:extLst>
          </p:cNvPr>
          <p:cNvGrpSpPr/>
          <p:nvPr userDrawn="1"/>
        </p:nvGrpSpPr>
        <p:grpSpPr>
          <a:xfrm>
            <a:off x="0" y="0"/>
            <a:ext cx="12192000" cy="6858000"/>
            <a:chOff x="0" y="0"/>
            <a:chExt cx="12192000" cy="6858000"/>
          </a:xfrm>
        </p:grpSpPr>
        <p:sp>
          <p:nvSpPr>
            <p:cNvPr id="23" name="Freeform 22">
              <a:extLst>
                <a:ext uri="{FF2B5EF4-FFF2-40B4-BE49-F238E27FC236}">
                  <a16:creationId xmlns:a16="http://schemas.microsoft.com/office/drawing/2014/main" id="{067EACEC-C2DD-EA42-8504-176673AD1F20}"/>
                </a:ext>
              </a:extLst>
            </p:cNvPr>
            <p:cNvSpPr/>
            <p:nvPr userDrawn="1"/>
          </p:nvSpPr>
          <p:spPr>
            <a:xfrm>
              <a:off x="0" y="0"/>
              <a:ext cx="8025490" cy="6858000"/>
            </a:xfrm>
            <a:custGeom>
              <a:avLst/>
              <a:gdLst>
                <a:gd name="connsiteX0" fmla="*/ 0 w 8025490"/>
                <a:gd name="connsiteY0" fmla="*/ 0 h 6858000"/>
                <a:gd name="connsiteX1" fmla="*/ 4596490 w 8025490"/>
                <a:gd name="connsiteY1" fmla="*/ 0 h 6858000"/>
                <a:gd name="connsiteX2" fmla="*/ 8025490 w 8025490"/>
                <a:gd name="connsiteY2" fmla="*/ 3429000 h 6858000"/>
                <a:gd name="connsiteX3" fmla="*/ 4596490 w 8025490"/>
                <a:gd name="connsiteY3" fmla="*/ 6858000 h 6858000"/>
                <a:gd name="connsiteX4" fmla="*/ 0 w 802549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5490" h="6858000">
                  <a:moveTo>
                    <a:pt x="0" y="0"/>
                  </a:moveTo>
                  <a:lnTo>
                    <a:pt x="4596490" y="0"/>
                  </a:lnTo>
                  <a:cubicBezTo>
                    <a:pt x="6490274" y="0"/>
                    <a:pt x="8025490" y="1535216"/>
                    <a:pt x="8025490" y="3429000"/>
                  </a:cubicBezTo>
                  <a:cubicBezTo>
                    <a:pt x="8025490" y="5322784"/>
                    <a:pt x="6490274" y="6858000"/>
                    <a:pt x="4596490" y="6858000"/>
                  </a:cubicBez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6" name="Group 5">
              <a:extLst>
                <a:ext uri="{FF2B5EF4-FFF2-40B4-BE49-F238E27FC236}">
                  <a16:creationId xmlns:a16="http://schemas.microsoft.com/office/drawing/2014/main" id="{89843C7E-5704-7A46-8974-F3BFA42E7310}"/>
                </a:ext>
              </a:extLst>
            </p:cNvPr>
            <p:cNvGrpSpPr/>
            <p:nvPr userDrawn="1"/>
          </p:nvGrpSpPr>
          <p:grpSpPr>
            <a:xfrm rot="16200000">
              <a:off x="8286528" y="2207195"/>
              <a:ext cx="3032351" cy="2443610"/>
              <a:chOff x="9857014" y="13834"/>
              <a:chExt cx="2334986" cy="1881641"/>
            </a:xfrm>
          </p:grpSpPr>
          <p:sp>
            <p:nvSpPr>
              <p:cNvPr id="15" name="Freeform 14">
                <a:extLst>
                  <a:ext uri="{FF2B5EF4-FFF2-40B4-BE49-F238E27FC236}">
                    <a16:creationId xmlns:a16="http://schemas.microsoft.com/office/drawing/2014/main" id="{EFBF1E52-11FA-DC48-B7AD-75734232FFE8}"/>
                  </a:ext>
                </a:extLst>
              </p:cNvPr>
              <p:cNvSpPr/>
              <p:nvPr userDrawn="1"/>
            </p:nvSpPr>
            <p:spPr>
              <a:xfrm rot="5400000" flipH="1" flipV="1">
                <a:off x="10667433"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15">
                <a:extLst>
                  <a:ext uri="{FF2B5EF4-FFF2-40B4-BE49-F238E27FC236}">
                    <a16:creationId xmlns:a16="http://schemas.microsoft.com/office/drawing/2014/main" id="{4850B620-49F5-3748-84AF-682555D52792}"/>
                  </a:ext>
                </a:extLst>
              </p:cNvPr>
              <p:cNvSpPr/>
              <p:nvPr userDrawn="1"/>
            </p:nvSpPr>
            <p:spPr>
              <a:xfrm rot="16200000" flipV="1">
                <a:off x="9499940"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7" name="Freeform 16">
              <a:extLst>
                <a:ext uri="{FF2B5EF4-FFF2-40B4-BE49-F238E27FC236}">
                  <a16:creationId xmlns:a16="http://schemas.microsoft.com/office/drawing/2014/main" id="{0B179973-08D2-EF40-B516-35E75E906394}"/>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17">
              <a:extLst>
                <a:ext uri="{FF2B5EF4-FFF2-40B4-BE49-F238E27FC236}">
                  <a16:creationId xmlns:a16="http://schemas.microsoft.com/office/drawing/2014/main" id="{6C811FF3-E48A-194D-8022-65F8C3A17449}"/>
                </a:ext>
              </a:extLst>
            </p:cNvPr>
            <p:cNvSpPr/>
            <p:nvPr userDrawn="1"/>
          </p:nvSpPr>
          <p:spPr>
            <a:xfrm flipH="1">
              <a:off x="8580896"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494248F2-5264-4601-AA0B-6C092F77F2DD}"/>
              </a:ext>
            </a:extLst>
          </p:cNvPr>
          <p:cNvSpPr>
            <a:spLocks noGrp="1"/>
          </p:cNvSpPr>
          <p:nvPr>
            <p:ph type="ctrTitle" hasCustomPrompt="1"/>
          </p:nvPr>
        </p:nvSpPr>
        <p:spPr>
          <a:xfrm>
            <a:off x="1167494" y="177553"/>
            <a:ext cx="6245912" cy="3269447"/>
          </a:xfrm>
        </p:spPr>
        <p:txBody>
          <a:bodyPr bIns="0" anchor="b">
            <a:noAutofit/>
          </a:bodyPr>
          <a:lstStyle>
            <a:lvl1pPr algn="l">
              <a:defRPr sz="6000" b="1">
                <a:solidFill>
                  <a:schemeClr val="bg1"/>
                </a:solidFill>
                <a:latin typeface="+mj-lt"/>
              </a:defRPr>
            </a:lvl1pPr>
          </a:lstStyle>
          <a:p>
            <a:r>
              <a:rPr lang="en-US"/>
              <a:t>Click to add title</a:t>
            </a:r>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hasCustomPrompt="1"/>
          </p:nvPr>
        </p:nvSpPr>
        <p:spPr>
          <a:xfrm>
            <a:off x="1167494" y="3492896"/>
            <a:ext cx="6245912" cy="912850"/>
          </a:xfrm>
        </p:spPr>
        <p:txBody>
          <a:bodyPr anchor="ctr" anchorCtr="0">
            <a:noAutofit/>
          </a:bodyPr>
          <a:lstStyle>
            <a:lvl1pPr marL="0" indent="0" algn="l">
              <a:buNone/>
              <a:defRPr sz="32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Tree>
    <p:extLst>
      <p:ext uri="{BB962C8B-B14F-4D97-AF65-F5344CB8AC3E}">
        <p14:creationId xmlns:p14="http://schemas.microsoft.com/office/powerpoint/2010/main" val="9865294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14DB56B5-5DD7-95E3-52B2-EDC4B3F13058}"/>
              </a:ext>
              <a:ext uri="{C183D7F6-B498-43B3-948B-1728B52AA6E4}">
                <adec:decorative xmlns:adec="http://schemas.microsoft.com/office/drawing/2017/decorative" val="1"/>
              </a:ext>
            </a:extLst>
          </p:cNvPr>
          <p:cNvGrpSpPr/>
          <p:nvPr userDrawn="1"/>
        </p:nvGrpSpPr>
        <p:grpSpPr>
          <a:xfrm>
            <a:off x="1" y="0"/>
            <a:ext cx="12191999" cy="6858000"/>
            <a:chOff x="1" y="0"/>
            <a:chExt cx="12191999" cy="6858000"/>
          </a:xfrm>
        </p:grpSpPr>
        <p:sp>
          <p:nvSpPr>
            <p:cNvPr id="4" name="Freeform 3">
              <a:extLst>
                <a:ext uri="{FF2B5EF4-FFF2-40B4-BE49-F238E27FC236}">
                  <a16:creationId xmlns:a16="http://schemas.microsoft.com/office/drawing/2014/main" id="{6A7F6A3F-E1DD-A246-9A6D-5F9B18BA2588}"/>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055FD0FC-C8FF-6741-A364-A29CDC6F9495}"/>
                </a:ext>
              </a:extLst>
            </p:cNvPr>
            <p:cNvSpPr/>
            <p:nvPr userDrawn="1"/>
          </p:nvSpPr>
          <p:spPr>
            <a:xfrm flipH="1">
              <a:off x="8580896"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5">
              <a:extLst>
                <a:ext uri="{FF2B5EF4-FFF2-40B4-BE49-F238E27FC236}">
                  <a16:creationId xmlns:a16="http://schemas.microsoft.com/office/drawing/2014/main" id="{D11C9832-A021-954E-A34F-2988D1189AE9}"/>
                </a:ext>
              </a:extLst>
            </p:cNvPr>
            <p:cNvSpPr/>
            <p:nvPr userDrawn="1"/>
          </p:nvSpPr>
          <p:spPr>
            <a:xfrm>
              <a:off x="1" y="0"/>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9" name="Group 8">
              <a:extLst>
                <a:ext uri="{FF2B5EF4-FFF2-40B4-BE49-F238E27FC236}">
                  <a16:creationId xmlns:a16="http://schemas.microsoft.com/office/drawing/2014/main" id="{9861BC34-DFBF-2D4F-B463-FCFBC08391FF}"/>
                </a:ext>
              </a:extLst>
            </p:cNvPr>
            <p:cNvGrpSpPr/>
            <p:nvPr userDrawn="1"/>
          </p:nvGrpSpPr>
          <p:grpSpPr>
            <a:xfrm>
              <a:off x="8082092" y="5590903"/>
              <a:ext cx="1572380" cy="1267097"/>
              <a:chOff x="7413403" y="4976359"/>
              <a:chExt cx="2334986" cy="1881641"/>
            </a:xfrm>
          </p:grpSpPr>
          <p:sp>
            <p:nvSpPr>
              <p:cNvPr id="7" name="Freeform 6">
                <a:extLst>
                  <a:ext uri="{FF2B5EF4-FFF2-40B4-BE49-F238E27FC236}">
                    <a16:creationId xmlns:a16="http://schemas.microsoft.com/office/drawing/2014/main" id="{55C37C19-F268-4A43-A0D4-3B1B38D48952}"/>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mn-lt"/>
                </a:endParaRPr>
              </a:p>
            </p:txBody>
          </p:sp>
          <p:sp>
            <p:nvSpPr>
              <p:cNvPr id="8" name="Freeform 7">
                <a:extLst>
                  <a:ext uri="{FF2B5EF4-FFF2-40B4-BE49-F238E27FC236}">
                    <a16:creationId xmlns:a16="http://schemas.microsoft.com/office/drawing/2014/main" id="{E4F760E5-9D5D-E44F-AEBF-20CA8DE87D11}"/>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grpSp>
      </p:grpSp>
      <p:sp>
        <p:nvSpPr>
          <p:cNvPr id="2" name="Title 1">
            <a:extLst>
              <a:ext uri="{FF2B5EF4-FFF2-40B4-BE49-F238E27FC236}">
                <a16:creationId xmlns:a16="http://schemas.microsoft.com/office/drawing/2014/main" id="{3CD97974-B93C-4C96-B3F6-F69E3D6DE6CA}"/>
              </a:ext>
            </a:extLst>
          </p:cNvPr>
          <p:cNvSpPr>
            <a:spLocks noGrp="1"/>
          </p:cNvSpPr>
          <p:nvPr>
            <p:ph type="title" hasCustomPrompt="1"/>
          </p:nvPr>
        </p:nvSpPr>
        <p:spPr>
          <a:xfrm>
            <a:off x="1167492" y="136526"/>
            <a:ext cx="9601200" cy="1653371"/>
          </a:xfrm>
        </p:spPr>
        <p:txBody>
          <a:bodyPr anchor="b">
            <a:noAutofit/>
          </a:bodyPr>
          <a:lstStyle>
            <a:lvl1pPr>
              <a:defRPr sz="4200" b="1">
                <a:latin typeface="+mj-lt"/>
              </a:defRPr>
            </a:lvl1pPr>
          </a:lstStyle>
          <a:p>
            <a:r>
              <a:rPr lang="en-US"/>
              <a:t>Click to add title</a:t>
            </a:r>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hasCustomPrompt="1"/>
          </p:nvPr>
        </p:nvSpPr>
        <p:spPr>
          <a:xfrm>
            <a:off x="1167493" y="2023984"/>
            <a:ext cx="4663440" cy="3332832"/>
          </a:xfrm>
        </p:spPr>
        <p:txBody>
          <a:bodyPr>
            <a:normAutofit/>
          </a:bodyPr>
          <a:lstStyle>
            <a:lvl1pPr marL="0" indent="0">
              <a:spcBef>
                <a:spcPts val="1000"/>
              </a:spcBef>
              <a:buFont typeface="Arial" panose="020B0604020202020204" pitchFamily="34" charset="0"/>
              <a:buNone/>
              <a:defRPr sz="2000">
                <a:latin typeface="+mn-lt"/>
              </a:defRPr>
            </a:lvl1pPr>
            <a:lvl2pPr marL="283464" indent="-283464">
              <a:spcBef>
                <a:spcPts val="1000"/>
              </a:spcBef>
              <a:buFont typeface="Arial" panose="020B0604020202020204" pitchFamily="34" charset="0"/>
              <a:buChar char="•"/>
              <a:defRPr sz="2000">
                <a:latin typeface="+mn-lt"/>
              </a:defRPr>
            </a:lvl2pPr>
            <a:lvl3pPr marL="566928" indent="-283464">
              <a:spcBef>
                <a:spcPts val="1000"/>
              </a:spcBef>
              <a:buFont typeface="Arial" panose="020B0604020202020204" pitchFamily="34" charset="0"/>
              <a:buChar char="•"/>
              <a:defRPr sz="2000">
                <a:latin typeface="+mn-lt"/>
              </a:defRPr>
            </a:lvl3pPr>
            <a:lvl4pPr marL="850392" indent="-283464">
              <a:spcBef>
                <a:spcPts val="1000"/>
              </a:spcBef>
              <a:buFont typeface="Arial" panose="020B0604020202020204" pitchFamily="34" charset="0"/>
              <a:buChar char="•"/>
              <a:defRPr sz="2000">
                <a:latin typeface="+mn-lt"/>
              </a:defRPr>
            </a:lvl4pPr>
            <a:lvl5pPr marL="1133856" indent="-283464">
              <a:spcBef>
                <a:spcPts val="1000"/>
              </a:spcBef>
              <a:buFont typeface="Arial" panose="020B0604020202020204" pitchFamily="34" charset="0"/>
              <a:buChar char="•"/>
              <a:defRPr sz="2000">
                <a:latin typeface="+mn-lt"/>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94CA559C-3355-DE44-ACF9-BDB6083C4225}"/>
              </a:ext>
            </a:extLst>
          </p:cNvPr>
          <p:cNvSpPr>
            <a:spLocks noGrp="1"/>
          </p:cNvSpPr>
          <p:nvPr>
            <p:ph idx="10" hasCustomPrompt="1"/>
          </p:nvPr>
        </p:nvSpPr>
        <p:spPr>
          <a:xfrm>
            <a:off x="6283235" y="2023984"/>
            <a:ext cx="4663440" cy="3332832"/>
          </a:xfrm>
        </p:spPr>
        <p:txBody>
          <a:bodyPr>
            <a:normAutofit/>
          </a:bodyPr>
          <a:lstStyle>
            <a:lvl1pPr marL="0" indent="0">
              <a:spcBef>
                <a:spcPts val="1000"/>
              </a:spcBef>
              <a:buFont typeface="Arial" panose="020B0604020202020204" pitchFamily="34" charset="0"/>
              <a:buNone/>
              <a:defRPr sz="2000">
                <a:latin typeface="+mn-lt"/>
              </a:defRPr>
            </a:lvl1pPr>
            <a:lvl2pPr marL="283464" indent="-283464">
              <a:spcBef>
                <a:spcPts val="1000"/>
              </a:spcBef>
              <a:buFont typeface="Arial" panose="020B0604020202020204" pitchFamily="34" charset="0"/>
              <a:buChar char="•"/>
              <a:defRPr sz="2000">
                <a:latin typeface="+mn-lt"/>
              </a:defRPr>
            </a:lvl2pPr>
            <a:lvl3pPr marL="566928" indent="-283464">
              <a:spcBef>
                <a:spcPts val="1000"/>
              </a:spcBef>
              <a:buFont typeface="Arial" panose="020B0604020202020204" pitchFamily="34" charset="0"/>
              <a:buChar char="•"/>
              <a:defRPr sz="2000">
                <a:latin typeface="+mn-lt"/>
              </a:defRPr>
            </a:lvl3pPr>
            <a:lvl4pPr marL="850392" indent="-283464">
              <a:spcBef>
                <a:spcPts val="1000"/>
              </a:spcBef>
              <a:buFont typeface="Arial" panose="020B0604020202020204" pitchFamily="34" charset="0"/>
              <a:buChar char="•"/>
              <a:defRPr sz="2000">
                <a:latin typeface="+mn-lt"/>
              </a:defRPr>
            </a:lvl4pPr>
            <a:lvl5pPr marL="1133856" indent="-283464">
              <a:spcBef>
                <a:spcPts val="1000"/>
              </a:spcBef>
              <a:buFont typeface="Arial" panose="020B0604020202020204" pitchFamily="34" charset="0"/>
              <a:buChar char="•"/>
              <a:defRPr sz="2000">
                <a:latin typeface="+mn-lt"/>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2743200" cy="365125"/>
          </a:xfrm>
          <a:prstGeom prst="rect">
            <a:avLst/>
          </a:prstGeom>
        </p:spPr>
        <p:txBody>
          <a:bodyPr vert="horz" lIns="91440" tIns="45720" rIns="91440" bIns="45720" rtlCol="0" anchor="ctr">
            <a:noAutofit/>
          </a:bodyPr>
          <a:lstStyle>
            <a:lvl1pPr algn="l">
              <a:defRPr sz="1200">
                <a:solidFill>
                  <a:schemeClr val="accent3"/>
                </a:solidFill>
                <a:latin typeface="+mn-lt"/>
              </a:defRPr>
            </a:lvl1pPr>
          </a:lstStyle>
          <a:p>
            <a:r>
              <a:rPr lang="en-US"/>
              <a:t>9/8/20XX</a:t>
            </a:r>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3"/>
                </a:solidFill>
                <a:latin typeface="+mn-lt"/>
              </a:defRPr>
            </a:lvl1pPr>
          </a:lstStyle>
          <a:p>
            <a:endParaRPr lang="en-US"/>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2"/>
                </a:solidFill>
                <a:latin typeface="+mn-lt"/>
              </a:defRPr>
            </a:lvl1pPr>
          </a:lstStyle>
          <a:p>
            <a:fld id="{294A09A9-5501-47C1-A89A-A340965A2BE2}" type="slidenum">
              <a:rPr lang="en-US" smtClean="0"/>
              <a:pPr/>
              <a:t>‹#›</a:t>
            </a:fld>
            <a:endParaRPr lang="en-US"/>
          </a:p>
        </p:txBody>
      </p:sp>
    </p:spTree>
    <p:extLst>
      <p:ext uri="{BB962C8B-B14F-4D97-AF65-F5344CB8AC3E}">
        <p14:creationId xmlns:p14="http://schemas.microsoft.com/office/powerpoint/2010/main" val="7678435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2 content">
    <p:bg>
      <p:bgPr>
        <a:solidFill>
          <a:schemeClr val="accent1"/>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A0E8D4A-B13C-C7EE-5E27-278124A1276E}"/>
              </a:ext>
              <a:ext uri="{C183D7F6-B498-43B3-948B-1728B52AA6E4}">
                <adec:decorative xmlns:adec="http://schemas.microsoft.com/office/drawing/2017/decorative" val="1"/>
              </a:ext>
            </a:extLst>
          </p:cNvPr>
          <p:cNvGrpSpPr/>
          <p:nvPr userDrawn="1"/>
        </p:nvGrpSpPr>
        <p:grpSpPr>
          <a:xfrm>
            <a:off x="1" y="1"/>
            <a:ext cx="12191999" cy="6857999"/>
            <a:chOff x="1" y="1"/>
            <a:chExt cx="12191999" cy="6857999"/>
          </a:xfrm>
        </p:grpSpPr>
        <p:sp>
          <p:nvSpPr>
            <p:cNvPr id="4" name="Freeform 3">
              <a:extLst>
                <a:ext uri="{FF2B5EF4-FFF2-40B4-BE49-F238E27FC236}">
                  <a16:creationId xmlns:a16="http://schemas.microsoft.com/office/drawing/2014/main" id="{6A7F6A3F-E1DD-A246-9A6D-5F9B18BA2588}"/>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055FD0FC-C8FF-6741-A364-A29CDC6F9495}"/>
                </a:ext>
              </a:extLst>
            </p:cNvPr>
            <p:cNvSpPr/>
            <p:nvPr userDrawn="1"/>
          </p:nvSpPr>
          <p:spPr>
            <a:xfrm rot="5400000" flipH="1">
              <a:off x="1"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3CD97974-B93C-4C96-B3F6-F69E3D6DE6CA}"/>
              </a:ext>
            </a:extLst>
          </p:cNvPr>
          <p:cNvSpPr>
            <a:spLocks noGrp="1"/>
          </p:cNvSpPr>
          <p:nvPr>
            <p:ph type="title" hasCustomPrompt="1"/>
          </p:nvPr>
        </p:nvSpPr>
        <p:spPr>
          <a:xfrm>
            <a:off x="1167492" y="69008"/>
            <a:ext cx="9779183" cy="1706563"/>
          </a:xfrm>
        </p:spPr>
        <p:txBody>
          <a:bodyPr anchor="b">
            <a:noAutofit/>
          </a:bodyPr>
          <a:lstStyle>
            <a:lvl1pPr>
              <a:defRPr sz="4200" b="1">
                <a:solidFill>
                  <a:schemeClr val="bg1"/>
                </a:solidFill>
                <a:latin typeface="+mj-lt"/>
              </a:defRPr>
            </a:lvl1pPr>
          </a:lstStyle>
          <a:p>
            <a:r>
              <a:rPr lang="en-US"/>
              <a:t>Click to add title</a:t>
            </a:r>
          </a:p>
        </p:txBody>
      </p:sp>
      <p:sp>
        <p:nvSpPr>
          <p:cNvPr id="14" name="Content Placeholder 2">
            <a:extLst>
              <a:ext uri="{FF2B5EF4-FFF2-40B4-BE49-F238E27FC236}">
                <a16:creationId xmlns:a16="http://schemas.microsoft.com/office/drawing/2014/main" id="{926B296A-EB6A-9BE9-E813-B15C46524F4D}"/>
              </a:ext>
            </a:extLst>
          </p:cNvPr>
          <p:cNvSpPr>
            <a:spLocks noGrp="1"/>
          </p:cNvSpPr>
          <p:nvPr>
            <p:ph idx="12" hasCustomPrompt="1"/>
          </p:nvPr>
        </p:nvSpPr>
        <p:spPr>
          <a:xfrm>
            <a:off x="1167493" y="2023984"/>
            <a:ext cx="4663440" cy="3332832"/>
          </a:xfrm>
        </p:spPr>
        <p:txBody>
          <a:bodyPr>
            <a:normAutofit/>
          </a:bodyPr>
          <a:lstStyle>
            <a:lvl1pPr marL="530352" indent="-530352">
              <a:spcBef>
                <a:spcPts val="1000"/>
              </a:spcBef>
              <a:buFont typeface="+mj-lt"/>
              <a:buAutoNum type="arabicPeriod"/>
              <a:defRPr sz="2000">
                <a:solidFill>
                  <a:schemeClr val="bg1"/>
                </a:solidFill>
                <a:latin typeface="+mn-lt"/>
              </a:defRPr>
            </a:lvl1pPr>
            <a:lvl2pPr marL="1097280" indent="-530352">
              <a:spcBef>
                <a:spcPts val="1000"/>
              </a:spcBef>
              <a:buFont typeface="+mj-lt"/>
              <a:buAutoNum type="alphaLcPeriod"/>
              <a:defRPr sz="2000">
                <a:solidFill>
                  <a:schemeClr val="bg1"/>
                </a:solidFill>
                <a:latin typeface="+mn-lt"/>
              </a:defRPr>
            </a:lvl2pPr>
            <a:lvl3pPr marL="1645920" indent="-530352">
              <a:spcBef>
                <a:spcPts val="1000"/>
              </a:spcBef>
              <a:buFont typeface="+mj-lt"/>
              <a:buAutoNum type="arabicParenR"/>
              <a:defRPr sz="2000">
                <a:solidFill>
                  <a:schemeClr val="bg1"/>
                </a:solidFill>
                <a:latin typeface="+mn-lt"/>
              </a:defRPr>
            </a:lvl3pPr>
            <a:lvl4pPr marL="1920240" indent="-530352">
              <a:spcBef>
                <a:spcPts val="1000"/>
              </a:spcBef>
              <a:buFont typeface="+mj-lt"/>
              <a:buAutoNum type="alphaLcParenR"/>
              <a:defRPr sz="2000">
                <a:solidFill>
                  <a:schemeClr val="bg1"/>
                </a:solidFill>
                <a:latin typeface="+mn-lt"/>
              </a:defRPr>
            </a:lvl4pPr>
            <a:lvl5pPr marL="2560320" indent="-514350">
              <a:spcBef>
                <a:spcPts val="1000"/>
              </a:spcBef>
              <a:buFont typeface="+mj-lt"/>
              <a:buAutoNum type="romanLcPeriod"/>
              <a:defRPr sz="2000">
                <a:solidFill>
                  <a:schemeClr val="bg1"/>
                </a:solidFill>
                <a:latin typeface="+mn-lt"/>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9435B7D5-E7F8-1267-8942-3C97BE836B98}"/>
              </a:ext>
            </a:extLst>
          </p:cNvPr>
          <p:cNvSpPr>
            <a:spLocks noGrp="1"/>
          </p:cNvSpPr>
          <p:nvPr>
            <p:ph idx="11" hasCustomPrompt="1"/>
          </p:nvPr>
        </p:nvSpPr>
        <p:spPr>
          <a:xfrm>
            <a:off x="6283235" y="2023984"/>
            <a:ext cx="4663440" cy="3332832"/>
          </a:xfrm>
        </p:spPr>
        <p:txBody>
          <a:bodyPr>
            <a:normAutofit/>
          </a:bodyPr>
          <a:lstStyle>
            <a:lvl1pPr marL="0" indent="0">
              <a:spcBef>
                <a:spcPts val="1000"/>
              </a:spcBef>
              <a:buFont typeface="Arial" panose="020B0604020202020204" pitchFamily="34" charset="0"/>
              <a:buNone/>
              <a:defRPr sz="2000">
                <a:solidFill>
                  <a:schemeClr val="bg1"/>
                </a:solidFill>
                <a:latin typeface="+mn-lt"/>
              </a:defRPr>
            </a:lvl1pPr>
            <a:lvl2pPr marL="283464" indent="-283464">
              <a:spcBef>
                <a:spcPts val="1000"/>
              </a:spcBef>
              <a:buFont typeface="Arial" panose="020B0604020202020204" pitchFamily="34" charset="0"/>
              <a:buChar char="•"/>
              <a:defRPr sz="2000">
                <a:solidFill>
                  <a:schemeClr val="bg1"/>
                </a:solidFill>
                <a:latin typeface="+mn-lt"/>
              </a:defRPr>
            </a:lvl2pPr>
            <a:lvl3pPr marL="566928" indent="-283464">
              <a:spcBef>
                <a:spcPts val="1000"/>
              </a:spcBef>
              <a:buFont typeface="Arial" panose="020B0604020202020204" pitchFamily="34" charset="0"/>
              <a:buChar char="•"/>
              <a:defRPr sz="2000">
                <a:solidFill>
                  <a:schemeClr val="bg1"/>
                </a:solidFill>
                <a:latin typeface="+mn-lt"/>
              </a:defRPr>
            </a:lvl3pPr>
            <a:lvl4pPr marL="850392" indent="-283464">
              <a:spcBef>
                <a:spcPts val="1000"/>
              </a:spcBef>
              <a:buFont typeface="Arial" panose="020B0604020202020204" pitchFamily="34" charset="0"/>
              <a:buChar char="•"/>
              <a:defRPr sz="2000">
                <a:solidFill>
                  <a:schemeClr val="bg1"/>
                </a:solidFill>
                <a:latin typeface="+mn-lt"/>
              </a:defRPr>
            </a:lvl4pPr>
            <a:lvl5pPr marL="1133856" indent="-283464">
              <a:spcBef>
                <a:spcPts val="1000"/>
              </a:spcBef>
              <a:buFont typeface="Arial" panose="020B0604020202020204" pitchFamily="34" charset="0"/>
              <a:buChar char="•"/>
              <a:defRPr sz="2000">
                <a:solidFill>
                  <a:schemeClr val="bg1"/>
                </a:solidFill>
                <a:latin typeface="+mn-lt"/>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1701018" cy="365125"/>
          </a:xfrm>
          <a:prstGeom prst="rect">
            <a:avLst/>
          </a:prstGeom>
        </p:spPr>
        <p:txBody>
          <a:bodyPr vert="horz" lIns="91440" tIns="45720" rIns="91440" bIns="45720" rtlCol="0" anchor="ctr">
            <a:noAutofit/>
          </a:bodyPr>
          <a:lstStyle>
            <a:lvl1pPr algn="l">
              <a:defRPr sz="1200">
                <a:solidFill>
                  <a:schemeClr val="accent3"/>
                </a:solidFill>
                <a:latin typeface="+mn-lt"/>
              </a:defRPr>
            </a:lvl1pPr>
          </a:lstStyle>
          <a:p>
            <a:r>
              <a:rPr lang="en-US"/>
              <a:t>9/8/20XX</a:t>
            </a:r>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2"/>
                </a:solidFill>
                <a:latin typeface="+mn-lt"/>
              </a:defRPr>
            </a:lvl1pPr>
          </a:lstStyle>
          <a:p>
            <a:endParaRPr lang="en-US"/>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2"/>
                </a:solidFill>
                <a:latin typeface="+mn-lt"/>
              </a:defRPr>
            </a:lvl1pPr>
          </a:lstStyle>
          <a:p>
            <a:fld id="{294A09A9-5501-47C1-A89A-A340965A2BE2}" type="slidenum">
              <a:rPr lang="en-US" smtClean="0"/>
              <a:pPr/>
              <a:t>‹#›</a:t>
            </a:fld>
            <a:endParaRPr lang="en-US"/>
          </a:p>
        </p:txBody>
      </p:sp>
    </p:spTree>
    <p:extLst>
      <p:ext uri="{BB962C8B-B14F-4D97-AF65-F5344CB8AC3E}">
        <p14:creationId xmlns:p14="http://schemas.microsoft.com/office/powerpoint/2010/main" val="40204266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and Content and Image 1">
    <p:bg>
      <p:bgPr>
        <a:solidFill>
          <a:schemeClr val="accent2"/>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CEDB282-8288-C81F-52B5-048A3E80C931}"/>
              </a:ext>
              <a:ext uri="{C183D7F6-B498-43B3-948B-1728B52AA6E4}">
                <adec:decorative xmlns:adec="http://schemas.microsoft.com/office/drawing/2017/decorative" val="1"/>
              </a:ext>
            </a:extLst>
          </p:cNvPr>
          <p:cNvGrpSpPr/>
          <p:nvPr userDrawn="1"/>
        </p:nvGrpSpPr>
        <p:grpSpPr>
          <a:xfrm>
            <a:off x="0" y="0"/>
            <a:ext cx="12208822" cy="6858002"/>
            <a:chOff x="0" y="0"/>
            <a:chExt cx="12208822" cy="6858002"/>
          </a:xfrm>
        </p:grpSpPr>
        <p:sp>
          <p:nvSpPr>
            <p:cNvPr id="7" name="Rectangle 6">
              <a:extLst>
                <a:ext uri="{FF2B5EF4-FFF2-40B4-BE49-F238E27FC236}">
                  <a16:creationId xmlns:a16="http://schemas.microsoft.com/office/drawing/2014/main" id="{2A62587F-7496-384A-AF40-18FC8CF0709D}"/>
                </a:ext>
              </a:extLst>
            </p:cNvPr>
            <p:cNvSpPr/>
            <p:nvPr userDrawn="1"/>
          </p:nvSpPr>
          <p:spPr>
            <a:xfrm>
              <a:off x="0" y="2286002"/>
              <a:ext cx="12208822" cy="45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a:extLst>
                <a:ext uri="{FF2B5EF4-FFF2-40B4-BE49-F238E27FC236}">
                  <a16:creationId xmlns:a16="http://schemas.microsoft.com/office/drawing/2014/main" id="{84DB028B-A475-224B-B675-A15A56CAD0BF}"/>
                </a:ext>
              </a:extLst>
            </p:cNvPr>
            <p:cNvSpPr/>
            <p:nvPr userDrawn="1"/>
          </p:nvSpPr>
          <p:spPr>
            <a:xfrm flipH="1">
              <a:off x="8597718"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13">
              <a:extLst>
                <a:ext uri="{FF2B5EF4-FFF2-40B4-BE49-F238E27FC236}">
                  <a16:creationId xmlns:a16="http://schemas.microsoft.com/office/drawing/2014/main" id="{61C34955-105B-4D4D-B51D-754C5D38A85D}"/>
                </a:ext>
              </a:extLst>
            </p:cNvPr>
            <p:cNvSpPr/>
            <p:nvPr userDrawn="1"/>
          </p:nvSpPr>
          <p:spPr>
            <a:xfrm>
              <a:off x="1" y="0"/>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3" name="Title 1">
            <a:extLst>
              <a:ext uri="{FF2B5EF4-FFF2-40B4-BE49-F238E27FC236}">
                <a16:creationId xmlns:a16="http://schemas.microsoft.com/office/drawing/2014/main" id="{5E932F0D-7FC3-634B-932C-3625C16C8DE2}"/>
              </a:ext>
            </a:extLst>
          </p:cNvPr>
          <p:cNvSpPr>
            <a:spLocks noGrp="1"/>
          </p:cNvSpPr>
          <p:nvPr>
            <p:ph type="title" hasCustomPrompt="1"/>
          </p:nvPr>
        </p:nvSpPr>
        <p:spPr>
          <a:xfrm>
            <a:off x="1167492" y="457200"/>
            <a:ext cx="10643508" cy="1371600"/>
          </a:xfrm>
        </p:spPr>
        <p:txBody>
          <a:bodyPr anchor="b">
            <a:noAutofit/>
          </a:bodyPr>
          <a:lstStyle>
            <a:lvl1pPr>
              <a:defRPr sz="4200" b="1">
                <a:latin typeface="+mj-lt"/>
              </a:defRPr>
            </a:lvl1pPr>
          </a:lstStyle>
          <a:p>
            <a:r>
              <a:rPr lang="en-US"/>
              <a:t>Click to add title</a:t>
            </a:r>
          </a:p>
        </p:txBody>
      </p:sp>
      <p:sp>
        <p:nvSpPr>
          <p:cNvPr id="10" name="Content Placeholder 2">
            <a:extLst>
              <a:ext uri="{FF2B5EF4-FFF2-40B4-BE49-F238E27FC236}">
                <a16:creationId xmlns:a16="http://schemas.microsoft.com/office/drawing/2014/main" id="{B07A1CF7-9B3B-E43E-830E-DAB65B608249}"/>
              </a:ext>
            </a:extLst>
          </p:cNvPr>
          <p:cNvSpPr>
            <a:spLocks noGrp="1"/>
          </p:cNvSpPr>
          <p:nvPr>
            <p:ph idx="15" hasCustomPrompt="1"/>
          </p:nvPr>
        </p:nvSpPr>
        <p:spPr>
          <a:xfrm>
            <a:off x="1166088" y="2652713"/>
            <a:ext cx="5394959" cy="3436936"/>
          </a:xfrm>
        </p:spPr>
        <p:txBody>
          <a:bodyPr>
            <a:normAutofit/>
          </a:bodyPr>
          <a:lstStyle>
            <a:lvl1pPr marL="0" indent="0">
              <a:spcBef>
                <a:spcPts val="1000"/>
              </a:spcBef>
              <a:buFont typeface="Arial" panose="020B0604020202020204" pitchFamily="34" charset="0"/>
              <a:buNone/>
              <a:defRPr sz="2000">
                <a:solidFill>
                  <a:schemeClr val="bg1"/>
                </a:solidFill>
                <a:latin typeface="+mn-lt"/>
              </a:defRPr>
            </a:lvl1pPr>
            <a:lvl2pPr marL="283464" indent="-283464">
              <a:spcBef>
                <a:spcPts val="1000"/>
              </a:spcBef>
              <a:buFont typeface="Arial" panose="020B0604020202020204" pitchFamily="34" charset="0"/>
              <a:buChar char="•"/>
              <a:defRPr sz="2000">
                <a:solidFill>
                  <a:schemeClr val="bg1"/>
                </a:solidFill>
                <a:latin typeface="+mn-lt"/>
              </a:defRPr>
            </a:lvl2pPr>
            <a:lvl3pPr marL="566928" indent="-283464">
              <a:spcBef>
                <a:spcPts val="1000"/>
              </a:spcBef>
              <a:buFont typeface="Arial" panose="020B0604020202020204" pitchFamily="34" charset="0"/>
              <a:buChar char="•"/>
              <a:defRPr sz="2000">
                <a:solidFill>
                  <a:schemeClr val="bg1"/>
                </a:solidFill>
                <a:latin typeface="+mn-lt"/>
              </a:defRPr>
            </a:lvl3pPr>
            <a:lvl4pPr marL="850392" indent="-283464">
              <a:spcBef>
                <a:spcPts val="1000"/>
              </a:spcBef>
              <a:buFont typeface="Arial" panose="020B0604020202020204" pitchFamily="34" charset="0"/>
              <a:buChar char="•"/>
              <a:defRPr sz="2000">
                <a:solidFill>
                  <a:schemeClr val="bg1"/>
                </a:solidFill>
                <a:latin typeface="+mn-lt"/>
              </a:defRPr>
            </a:lvl4pPr>
            <a:lvl5pPr marL="1133856" indent="-283464">
              <a:spcBef>
                <a:spcPts val="1000"/>
              </a:spcBef>
              <a:buFont typeface="Arial" panose="020B0604020202020204" pitchFamily="34" charset="0"/>
              <a:buChar char="•"/>
              <a:defRPr sz="2000">
                <a:solidFill>
                  <a:schemeClr val="bg1"/>
                </a:solidFill>
                <a:latin typeface="+mn-lt"/>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8" name="Picture Placeholder 14">
            <a:extLst>
              <a:ext uri="{FF2B5EF4-FFF2-40B4-BE49-F238E27FC236}">
                <a16:creationId xmlns:a16="http://schemas.microsoft.com/office/drawing/2014/main" id="{D976D8D6-3BDC-1908-3425-FEE3EEF51A26}"/>
              </a:ext>
            </a:extLst>
          </p:cNvPr>
          <p:cNvSpPr>
            <a:spLocks noGrp="1"/>
          </p:cNvSpPr>
          <p:nvPr>
            <p:ph type="pic" sz="quarter" idx="14"/>
          </p:nvPr>
        </p:nvSpPr>
        <p:spPr>
          <a:xfrm>
            <a:off x="7317920" y="1447800"/>
            <a:ext cx="4214010" cy="4214010"/>
          </a:xfrm>
          <a:prstGeom prst="ellipse">
            <a:avLst/>
          </a:prstGeom>
          <a:solidFill>
            <a:schemeClr val="accent2"/>
          </a:solidFill>
        </p:spPr>
        <p:txBody>
          <a:bodyPr/>
          <a:lstStyle>
            <a:lvl1pPr marL="0" indent="0" algn="ctr">
              <a:buNone/>
              <a:defRPr sz="2000"/>
            </a:lvl1pPr>
          </a:lstStyle>
          <a:p>
            <a:r>
              <a:rPr lang="en-US"/>
              <a:t>Click icon to add picture</a:t>
            </a:r>
          </a:p>
        </p:txBody>
      </p:sp>
      <p:sp>
        <p:nvSpPr>
          <p:cNvPr id="4" name="Date Placeholder 3">
            <a:extLst>
              <a:ext uri="{FF2B5EF4-FFF2-40B4-BE49-F238E27FC236}">
                <a16:creationId xmlns:a16="http://schemas.microsoft.com/office/drawing/2014/main" id="{8E95D4F5-F69B-42F6-8A9D-330F696E144B}"/>
              </a:ext>
            </a:extLst>
          </p:cNvPr>
          <p:cNvSpPr>
            <a:spLocks noGrp="1"/>
          </p:cNvSpPr>
          <p:nvPr>
            <p:ph type="dt" sz="half" idx="10"/>
          </p:nvPr>
        </p:nvSpPr>
        <p:spPr/>
        <p:txBody>
          <a:bodyPr>
            <a:noAutofit/>
          </a:bodyPr>
          <a:lstStyle>
            <a:lvl1pPr>
              <a:defRPr>
                <a:solidFill>
                  <a:schemeClr val="accent2"/>
                </a:solidFill>
                <a:latin typeface="+mn-lt"/>
              </a:defRPr>
            </a:lvl1pPr>
          </a:lstStyle>
          <a:p>
            <a:r>
              <a:rPr lang="en-US"/>
              <a:t>9/8/20XX</a:t>
            </a:r>
          </a:p>
        </p:txBody>
      </p:sp>
      <p:sp>
        <p:nvSpPr>
          <p:cNvPr id="5" name="Footer Placeholder 4">
            <a:extLst>
              <a:ext uri="{FF2B5EF4-FFF2-40B4-BE49-F238E27FC236}">
                <a16:creationId xmlns:a16="http://schemas.microsoft.com/office/drawing/2014/main" id="{FA79A23A-2238-4904-8692-9F2DAE8B8FC9}"/>
              </a:ext>
            </a:extLst>
          </p:cNvPr>
          <p:cNvSpPr>
            <a:spLocks noGrp="1"/>
          </p:cNvSpPr>
          <p:nvPr>
            <p:ph type="ftr" sz="quarter" idx="11"/>
          </p:nvPr>
        </p:nvSpPr>
        <p:spPr/>
        <p:txBody>
          <a:bodyPr>
            <a:noAutofit/>
          </a:bodyPr>
          <a:lstStyle>
            <a:lvl1pPr>
              <a:defRPr>
                <a:solidFill>
                  <a:schemeClr val="accent2"/>
                </a:solidFill>
                <a:latin typeface="+mn-lt"/>
              </a:defRPr>
            </a:lvl1pPr>
          </a:lstStyle>
          <a:p>
            <a:endParaRPr lang="en-US"/>
          </a:p>
        </p:txBody>
      </p:sp>
      <p:sp>
        <p:nvSpPr>
          <p:cNvPr id="6" name="Slide Number Placeholder 5">
            <a:extLst>
              <a:ext uri="{FF2B5EF4-FFF2-40B4-BE49-F238E27FC236}">
                <a16:creationId xmlns:a16="http://schemas.microsoft.com/office/drawing/2014/main" id="{DB69FC35-DDC8-45FB-8ACB-21C15F57C1F1}"/>
              </a:ext>
            </a:extLst>
          </p:cNvPr>
          <p:cNvSpPr>
            <a:spLocks noGrp="1"/>
          </p:cNvSpPr>
          <p:nvPr>
            <p:ph type="sldNum" sz="quarter" idx="12"/>
          </p:nvPr>
        </p:nvSpPr>
        <p:spPr>
          <a:xfrm>
            <a:off x="10206318" y="6356350"/>
            <a:ext cx="1604682" cy="365125"/>
          </a:xfrm>
        </p:spPr>
        <p:txBody>
          <a:bodyPr>
            <a:noAutofit/>
          </a:bodyPr>
          <a:lstStyle>
            <a:lvl1pPr>
              <a:defRPr>
                <a:solidFill>
                  <a:schemeClr val="accent3"/>
                </a:solidFill>
                <a:latin typeface="+mn-lt"/>
              </a:defRPr>
            </a:lvl1pPr>
          </a:lstStyle>
          <a:p>
            <a:fld id="{294A09A9-5501-47C1-A89A-A340965A2BE2}" type="slidenum">
              <a:rPr lang="en-US" smtClean="0"/>
              <a:pPr/>
              <a:t>‹#›</a:t>
            </a:fld>
            <a:endParaRPr lang="en-US"/>
          </a:p>
        </p:txBody>
      </p:sp>
    </p:spTree>
    <p:extLst>
      <p:ext uri="{BB962C8B-B14F-4D97-AF65-F5344CB8AC3E}">
        <p14:creationId xmlns:p14="http://schemas.microsoft.com/office/powerpoint/2010/main" val="41930305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SmartArt 2">
    <p:bg>
      <p:bgPr>
        <a:solidFill>
          <a:schemeClr val="accent2"/>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ABA2A58C-57B7-834C-8F5C-3299322411B1}"/>
              </a:ext>
              <a:ext uri="{C183D7F6-B498-43B3-948B-1728B52AA6E4}">
                <adec:decorative xmlns:adec="http://schemas.microsoft.com/office/drawing/2017/decorative" val="1"/>
              </a:ext>
            </a:extLst>
          </p:cNvPr>
          <p:cNvGrpSpPr/>
          <p:nvPr userDrawn="1"/>
        </p:nvGrpSpPr>
        <p:grpSpPr>
          <a:xfrm rot="16200000">
            <a:off x="10772262" y="152641"/>
            <a:ext cx="1572380" cy="1267097"/>
            <a:chOff x="7413403" y="4976359"/>
            <a:chExt cx="2334986" cy="1881641"/>
          </a:xfrm>
        </p:grpSpPr>
        <p:sp>
          <p:nvSpPr>
            <p:cNvPr id="13" name="Freeform 12">
              <a:extLst>
                <a:ext uri="{FF2B5EF4-FFF2-40B4-BE49-F238E27FC236}">
                  <a16:creationId xmlns:a16="http://schemas.microsoft.com/office/drawing/2014/main" id="{801D8067-144A-FE48-AF1E-529B662DCAD3}"/>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13">
              <a:extLst>
                <a:ext uri="{FF2B5EF4-FFF2-40B4-BE49-F238E27FC236}">
                  <a16:creationId xmlns:a16="http://schemas.microsoft.com/office/drawing/2014/main" id="{2ECA7D87-C78C-C140-AA28-C0FB20209045}"/>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3CD97974-B93C-4C96-B3F6-F69E3D6DE6CA}"/>
              </a:ext>
            </a:extLst>
          </p:cNvPr>
          <p:cNvSpPr>
            <a:spLocks noGrp="1"/>
          </p:cNvSpPr>
          <p:nvPr>
            <p:ph type="title" hasCustomPrompt="1"/>
          </p:nvPr>
        </p:nvSpPr>
        <p:spPr>
          <a:xfrm>
            <a:off x="1167492" y="457200"/>
            <a:ext cx="9692640" cy="1371600"/>
          </a:xfrm>
        </p:spPr>
        <p:txBody>
          <a:bodyPr anchor="b">
            <a:noAutofit/>
          </a:bodyPr>
          <a:lstStyle>
            <a:lvl1pPr>
              <a:defRPr sz="4200" b="1">
                <a:latin typeface="+mj-lt"/>
              </a:defRPr>
            </a:lvl1pPr>
          </a:lstStyle>
          <a:p>
            <a:r>
              <a:rPr lang="en-US"/>
              <a:t>Click to add title</a:t>
            </a:r>
          </a:p>
        </p:txBody>
      </p:sp>
      <p:sp>
        <p:nvSpPr>
          <p:cNvPr id="4" name="Content Placeholder 2">
            <a:extLst>
              <a:ext uri="{FF2B5EF4-FFF2-40B4-BE49-F238E27FC236}">
                <a16:creationId xmlns:a16="http://schemas.microsoft.com/office/drawing/2014/main" id="{C45E425B-455F-127B-1647-045FD094F15D}"/>
              </a:ext>
            </a:extLst>
          </p:cNvPr>
          <p:cNvSpPr>
            <a:spLocks noGrp="1"/>
          </p:cNvSpPr>
          <p:nvPr>
            <p:ph idx="10" hasCustomPrompt="1"/>
          </p:nvPr>
        </p:nvSpPr>
        <p:spPr>
          <a:xfrm>
            <a:off x="1167493" y="2087561"/>
            <a:ext cx="2693306" cy="3890543"/>
          </a:xfrm>
        </p:spPr>
        <p:txBody>
          <a:bodyPr>
            <a:noAutofit/>
          </a:bodyPr>
          <a:lstStyle>
            <a:lvl1pPr marL="0" indent="0">
              <a:buNone/>
              <a:defRPr sz="2000">
                <a:latin typeface="+mn-lt"/>
              </a:defRPr>
            </a:lvl1pPr>
            <a:lvl2pPr marL="457200" indent="0">
              <a:buNone/>
              <a:defRPr sz="2000">
                <a:latin typeface="+mn-lt"/>
              </a:defRPr>
            </a:lvl2pPr>
            <a:lvl3pPr marL="914400" indent="0">
              <a:buNone/>
              <a:defRPr sz="2000">
                <a:latin typeface="+mn-lt"/>
              </a:defRPr>
            </a:lvl3pPr>
            <a:lvl4pPr marL="1371600" indent="0">
              <a:buNone/>
              <a:defRPr sz="2000">
                <a:latin typeface="+mn-lt"/>
              </a:defRPr>
            </a:lvl4pPr>
            <a:lvl5pPr marL="1828800" indent="0">
              <a:buNone/>
              <a:defRPr sz="2000">
                <a:latin typeface="+mn-lt"/>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hasCustomPrompt="1"/>
          </p:nvPr>
        </p:nvSpPr>
        <p:spPr>
          <a:xfrm>
            <a:off x="4216400" y="2087563"/>
            <a:ext cx="6730274" cy="3890543"/>
          </a:xfrm>
        </p:spPr>
        <p:txBody>
          <a:bodyPr>
            <a:noAutofit/>
          </a:bodyPr>
          <a:lstStyle>
            <a:lvl1pPr marL="0" indent="0">
              <a:buNone/>
              <a:defRPr>
                <a:latin typeface="+mn-lt"/>
              </a:defRPr>
            </a:lvl1pPr>
            <a:lvl2pPr marL="457200" indent="0">
              <a:buNone/>
              <a:defRPr>
                <a:latin typeface="+mn-lt"/>
              </a:defRPr>
            </a:lvl2pPr>
            <a:lvl3pPr marL="914400" indent="0">
              <a:buNone/>
              <a:defRPr>
                <a:latin typeface="+mn-lt"/>
              </a:defRPr>
            </a:lvl3pPr>
            <a:lvl4pPr marL="1371600" indent="0">
              <a:buNone/>
              <a:defRPr>
                <a:latin typeface="+mn-lt"/>
              </a:defRPr>
            </a:lvl4pPr>
            <a:lvl5pPr marL="1828800" indent="0">
              <a:buNone/>
              <a:defRPr>
                <a:latin typeface="+mn-lt"/>
              </a:defRPr>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1701018" cy="365125"/>
          </a:xfrm>
          <a:prstGeom prst="rect">
            <a:avLst/>
          </a:prstGeom>
        </p:spPr>
        <p:txBody>
          <a:bodyPr vert="horz" lIns="91440" tIns="45720" rIns="91440" bIns="45720" rtlCol="0" anchor="ctr">
            <a:noAutofit/>
          </a:bodyPr>
          <a:lstStyle>
            <a:lvl1pPr algn="l">
              <a:defRPr sz="1200">
                <a:solidFill>
                  <a:schemeClr val="accent3"/>
                </a:solidFill>
                <a:latin typeface="+mn-lt"/>
              </a:defRPr>
            </a:lvl1pPr>
          </a:lstStyle>
          <a:p>
            <a:r>
              <a:rPr lang="en-US"/>
              <a:t>9/8/20XX</a:t>
            </a:r>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3"/>
                </a:solidFill>
                <a:latin typeface="+mn-lt"/>
              </a:defRPr>
            </a:lvl1pPr>
          </a:lstStyle>
          <a:p>
            <a:endParaRPr lang="en-US"/>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3"/>
                </a:solidFill>
                <a:latin typeface="+mn-lt"/>
              </a:defRPr>
            </a:lvl1pPr>
          </a:lstStyle>
          <a:p>
            <a:fld id="{294A09A9-5501-47C1-A89A-A340965A2BE2}" type="slidenum">
              <a:rPr lang="en-US" smtClean="0"/>
              <a:pPr/>
              <a:t>‹#›</a:t>
            </a:fld>
            <a:endParaRPr lang="en-US"/>
          </a:p>
        </p:txBody>
      </p:sp>
    </p:spTree>
    <p:extLst>
      <p:ext uri="{BB962C8B-B14F-4D97-AF65-F5344CB8AC3E}">
        <p14:creationId xmlns:p14="http://schemas.microsoft.com/office/powerpoint/2010/main" val="18270985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98F9AA-2C87-421D-97C1-B4248DFDC2C2}"/>
              </a:ext>
            </a:extLst>
          </p:cNvPr>
          <p:cNvSpPr>
            <a:spLocks noGrp="1"/>
          </p:cNvSpPr>
          <p:nvPr>
            <p:ph type="title"/>
          </p:nvPr>
        </p:nvSpPr>
        <p:spPr>
          <a:xfrm>
            <a:off x="381000" y="381000"/>
            <a:ext cx="114300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AE98FC63-C8D2-4CE6-A3F1-EE8ED24590C4}"/>
              </a:ext>
            </a:extLst>
          </p:cNvPr>
          <p:cNvSpPr>
            <a:spLocks noGrp="1"/>
          </p:cNvSpPr>
          <p:nvPr>
            <p:ph type="body" idx="1"/>
          </p:nvPr>
        </p:nvSpPr>
        <p:spPr>
          <a:xfrm>
            <a:off x="381000" y="1825625"/>
            <a:ext cx="114300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77A09-15C2-4E47-948E-AACAFCA47D40}"/>
              </a:ext>
            </a:extLst>
          </p:cNvPr>
          <p:cNvSpPr>
            <a:spLocks noGrp="1"/>
          </p:cNvSpPr>
          <p:nvPr>
            <p:ph type="dt" sz="half" idx="2"/>
          </p:nvPr>
        </p:nvSpPr>
        <p:spPr>
          <a:xfrm>
            <a:off x="381000" y="6356350"/>
            <a:ext cx="2743200" cy="365125"/>
          </a:xfrm>
          <a:prstGeom prst="rect">
            <a:avLst/>
          </a:prstGeom>
        </p:spPr>
        <p:txBody>
          <a:bodyPr vert="horz" lIns="91440" tIns="45720" rIns="91440" bIns="45720" rtlCol="0" anchor="ctr">
            <a:noAutofit/>
          </a:bodyPr>
          <a:lstStyle>
            <a:lvl1pPr algn="l">
              <a:defRPr sz="1200">
                <a:solidFill>
                  <a:schemeClr val="tx2"/>
                </a:solidFill>
                <a:latin typeface="+mn-lt"/>
              </a:defRPr>
            </a:lvl1pPr>
          </a:lstStyle>
          <a:p>
            <a:r>
              <a:rPr lang="en-US"/>
              <a:t>9/8/20XX</a:t>
            </a:r>
          </a:p>
        </p:txBody>
      </p:sp>
      <p:sp>
        <p:nvSpPr>
          <p:cNvPr id="5" name="Footer Placeholder 4">
            <a:extLst>
              <a:ext uri="{FF2B5EF4-FFF2-40B4-BE49-F238E27FC236}">
                <a16:creationId xmlns:a16="http://schemas.microsoft.com/office/drawing/2014/main" id="{60567522-C3B6-46EB-A361-BEC2510B00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tx2"/>
                </a:solidFill>
                <a:latin typeface="+mn-lt"/>
              </a:defRPr>
            </a:lvl1pPr>
          </a:lstStyle>
          <a:p>
            <a:endParaRPr lang="en-US"/>
          </a:p>
        </p:txBody>
      </p:sp>
      <p:sp>
        <p:nvSpPr>
          <p:cNvPr id="6" name="Slide Number Placeholder 5">
            <a:extLst>
              <a:ext uri="{FF2B5EF4-FFF2-40B4-BE49-F238E27FC236}">
                <a16:creationId xmlns:a16="http://schemas.microsoft.com/office/drawing/2014/main" id="{CDC57CF0-034F-450D-937C-718D5AF1A059}"/>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noAutofit/>
          </a:bodyPr>
          <a:lstStyle>
            <a:lvl1pPr algn="r">
              <a:defRPr sz="1200">
                <a:solidFill>
                  <a:schemeClr val="tx2"/>
                </a:solidFill>
                <a:latin typeface="+mn-lt"/>
              </a:defRPr>
            </a:lvl1pPr>
          </a:lstStyle>
          <a:p>
            <a:fld id="{294A09A9-5501-47C1-A89A-A340965A2BE2}" type="slidenum">
              <a:rPr lang="en-US" smtClean="0"/>
              <a:pPr/>
              <a:t>‹#›</a:t>
            </a:fld>
            <a:endParaRPr lang="en-US"/>
          </a:p>
        </p:txBody>
      </p:sp>
    </p:spTree>
    <p:extLst>
      <p:ext uri="{BB962C8B-B14F-4D97-AF65-F5344CB8AC3E}">
        <p14:creationId xmlns:p14="http://schemas.microsoft.com/office/powerpoint/2010/main" val="17883539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73" r:id="rId3"/>
    <p:sldLayoutId id="2147483671" r:id="rId4"/>
    <p:sldLayoutId id="2147483659" r:id="rId5"/>
    <p:sldLayoutId id="2147483668" r:id="rId6"/>
    <p:sldLayoutId id="2147483669" r:id="rId7"/>
    <p:sldLayoutId id="2147483675" r:id="rId8"/>
    <p:sldLayoutId id="2147483677" r:id="rId9"/>
    <p:sldLayoutId id="2147483676" r:id="rId10"/>
    <p:sldLayoutId id="2147483661" r:id="rId11"/>
    <p:sldLayoutId id="2147483666" r:id="rId12"/>
  </p:sldLayoutIdLst>
  <p:hf sldNum="0" hdr="0" ftr="0" dt="0"/>
  <p:txStyles>
    <p:titleStyle>
      <a:lvl1pPr algn="l" defTabSz="914400" rtl="0" eaLnBrk="1" latinLnBrk="0" hangingPunct="1">
        <a:lnSpc>
          <a:spcPct val="8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A4A3A4"/>
          </p15:clr>
        </p15:guide>
        <p15:guide id="2" pos="3840" userDrawn="1">
          <p15:clr>
            <a:srgbClr val="A4A3A4"/>
          </p15:clr>
        </p15:guide>
        <p15:guide id="3" pos="240" userDrawn="1">
          <p15:clr>
            <a:srgbClr val="547EBF"/>
          </p15:clr>
        </p15:guide>
        <p15:guide id="4" orient="horz" pos="240" userDrawn="1">
          <p15:clr>
            <a:srgbClr val="547EBF"/>
          </p15:clr>
        </p15:guide>
        <p15:guide id="5" pos="7440" userDrawn="1">
          <p15:clr>
            <a:srgbClr val="547EBF"/>
          </p15:clr>
        </p15:guide>
        <p15:guide id="6" orient="horz" pos="4080" userDrawn="1">
          <p15:clr>
            <a:srgbClr val="547EBF"/>
          </p15:clr>
        </p15:guide>
        <p15:guide id="7" pos="3960" userDrawn="1">
          <p15:clr>
            <a:srgbClr val="547EBF"/>
          </p15:clr>
        </p15:guide>
        <p15:guide id="8" pos="3720" userDrawn="1">
          <p15:clr>
            <a:srgbClr val="547EBF"/>
          </p15:clr>
        </p15:guide>
        <p15:guide id="9" pos="2112" userDrawn="1">
          <p15:clr>
            <a:srgbClr val="547EBF"/>
          </p15:clr>
        </p15:guide>
        <p15:guide id="10" pos="1848" userDrawn="1">
          <p15:clr>
            <a:srgbClr val="547EBF"/>
          </p15:clr>
        </p15:guide>
        <p15:guide id="11" pos="5568" userDrawn="1">
          <p15:clr>
            <a:srgbClr val="547EBF"/>
          </p15:clr>
        </p15:guide>
        <p15:guide id="12" pos="5832" userDrawn="1">
          <p15:clr>
            <a:srgbClr val="547EBF"/>
          </p15:clr>
        </p15:guide>
        <p15:guide id="13" pos="4968" userDrawn="1">
          <p15:clr>
            <a:srgbClr val="9FCC3B"/>
          </p15:clr>
        </p15:guide>
        <p15:guide id="14" pos="5208" userDrawn="1">
          <p15:clr>
            <a:srgbClr val="9FCC3B"/>
          </p15:clr>
        </p15:guide>
        <p15:guide id="15" pos="2712" userDrawn="1">
          <p15:clr>
            <a:srgbClr val="9FCC3B"/>
          </p15:clr>
        </p15:guide>
        <p15:guide id="16" pos="2472" userDrawn="1">
          <p15:clr>
            <a:srgbClr val="9FCC3B"/>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mailto:CTEAssessmentHelp@azed.gov" TargetMode="External"/><Relationship Id="rId2" Type="http://schemas.openxmlformats.org/officeDocument/2006/relationships/hyperlink" Target="http://www.azed.gov/cte/assessents" TargetMode="External"/><Relationship Id="rId1" Type="http://schemas.openxmlformats.org/officeDocument/2006/relationships/slideLayout" Target="../slideLayouts/slideLayout8.xml"/><Relationship Id="rId5" Type="http://schemas.openxmlformats.org/officeDocument/2006/relationships/image" Target="../media/image1.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hyperlink" Target="mailto:hannah.higgs@azed.gov" TargetMode="External"/><Relationship Id="rId2" Type="http://schemas.openxmlformats.org/officeDocument/2006/relationships/hyperlink" Target="mailto:judy.balogh@azed.gov" TargetMode="Externa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hyperlink" Target="https://www.azed.gov/sites/default/files/2021/03/Quality-and-Compliance-Monitoring-Document-Guide.pdf" TargetMode="Externa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gif"/><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hyperlink" Target="https://asu.zoom.us/webinar/register/WN_l8gg6zhfTL2rqbplnplOuA" TargetMode="External"/><Relationship Id="rId2" Type="http://schemas.openxmlformats.org/officeDocument/2006/relationships/hyperlink" Target="https://asu.zoom.us/webinar/register/WN_zGTP9lZFQWGcfvHCOudUsQ" TargetMode="External"/><Relationship Id="rId1" Type="http://schemas.openxmlformats.org/officeDocument/2006/relationships/slideLayout" Target="../slideLayouts/slideLayout6.xml"/><Relationship Id="rId6" Type="http://schemas.openxmlformats.org/officeDocument/2006/relationships/image" Target="../media/image1.png"/><Relationship Id="rId5" Type="http://schemas.openxmlformats.org/officeDocument/2006/relationships/image" Target="../media/image23.png"/><Relationship Id="rId4" Type="http://schemas.openxmlformats.org/officeDocument/2006/relationships/image" Target="../media/image22.png"/></Relationships>
</file>

<file path=ppt/slides/_rels/slide45.xml.rels><?xml version="1.0" encoding="UTF-8" standalone="yes"?>
<Relationships xmlns="http://schemas.openxmlformats.org/package/2006/relationships"><Relationship Id="rId3" Type="http://schemas.openxmlformats.org/officeDocument/2006/relationships/hyperlink" Target="mailto:Heather.Anderson@azed.gov" TargetMode="External"/><Relationship Id="rId2" Type="http://schemas.openxmlformats.org/officeDocument/2006/relationships/hyperlink" Target="mailto:Emily.Brown@azed.gov" TargetMode="External"/><Relationship Id="rId1" Type="http://schemas.openxmlformats.org/officeDocument/2006/relationships/slideLayout" Target="../slideLayouts/slideLayout6.xml"/><Relationship Id="rId5" Type="http://schemas.openxmlformats.org/officeDocument/2006/relationships/image" Target="../media/image1.png"/><Relationship Id="rId4" Type="http://schemas.openxmlformats.org/officeDocument/2006/relationships/image" Target="../media/image24.png"/></Relationships>
</file>

<file path=ppt/slides/_rels/slide4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6.jpeg"/></Relationships>
</file>

<file path=ppt/slides/_rels/slide4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azed.gov/cte/data" TargetMode="Externa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F3D98-3C30-4CFC-8643-C81E829C8C25}"/>
              </a:ext>
            </a:extLst>
          </p:cNvPr>
          <p:cNvSpPr>
            <a:spLocks noGrp="1"/>
          </p:cNvSpPr>
          <p:nvPr>
            <p:ph type="ctrTitle"/>
          </p:nvPr>
        </p:nvSpPr>
        <p:spPr>
          <a:xfrm>
            <a:off x="1167493" y="232913"/>
            <a:ext cx="7096933" cy="3830130"/>
          </a:xfrm>
        </p:spPr>
        <p:txBody>
          <a:bodyPr/>
          <a:lstStyle/>
          <a:p>
            <a:r>
              <a:rPr lang="en-US"/>
              <a:t>CTE Administrator’s Meeting</a:t>
            </a:r>
          </a:p>
        </p:txBody>
      </p:sp>
      <p:sp>
        <p:nvSpPr>
          <p:cNvPr id="3" name="TextBox 2">
            <a:extLst>
              <a:ext uri="{FF2B5EF4-FFF2-40B4-BE49-F238E27FC236}">
                <a16:creationId xmlns:a16="http://schemas.microsoft.com/office/drawing/2014/main" id="{17734548-7976-5113-C03A-C10A48DFA1F7}"/>
              </a:ext>
            </a:extLst>
          </p:cNvPr>
          <p:cNvSpPr txBox="1"/>
          <p:nvPr/>
        </p:nvSpPr>
        <p:spPr>
          <a:xfrm>
            <a:off x="1167493" y="4038727"/>
            <a:ext cx="6571129" cy="369332"/>
          </a:xfrm>
          <a:prstGeom prst="rect">
            <a:avLst/>
          </a:prstGeom>
          <a:noFill/>
        </p:spPr>
        <p:txBody>
          <a:bodyPr wrap="square" rtlCol="0">
            <a:spAutoFit/>
          </a:bodyPr>
          <a:lstStyle/>
          <a:p>
            <a:r>
              <a:rPr lang="en-US"/>
              <a:t>July 2025</a:t>
            </a:r>
          </a:p>
        </p:txBody>
      </p:sp>
      <p:pic>
        <p:nvPicPr>
          <p:cNvPr id="5" name="Picture 4" descr="A logo with a star and a flame&#10;&#10;AI-generated content may be incorrect.">
            <a:extLst>
              <a:ext uri="{FF2B5EF4-FFF2-40B4-BE49-F238E27FC236}">
                <a16:creationId xmlns:a16="http://schemas.microsoft.com/office/drawing/2014/main" id="{B68B4892-6830-01E8-A1D1-AA58F22DD049}"/>
              </a:ext>
            </a:extLst>
          </p:cNvPr>
          <p:cNvPicPr>
            <a:picLocks noChangeAspect="1"/>
          </p:cNvPicPr>
          <p:nvPr/>
        </p:nvPicPr>
        <p:blipFill>
          <a:blip r:embed="rId3"/>
          <a:stretch>
            <a:fillRect/>
          </a:stretch>
        </p:blipFill>
        <p:spPr>
          <a:xfrm>
            <a:off x="587649" y="4949936"/>
            <a:ext cx="1567871" cy="1567871"/>
          </a:xfrm>
          <a:prstGeom prst="rect">
            <a:avLst/>
          </a:prstGeom>
        </p:spPr>
      </p:pic>
    </p:spTree>
    <p:extLst>
      <p:ext uri="{BB962C8B-B14F-4D97-AF65-F5344CB8AC3E}">
        <p14:creationId xmlns:p14="http://schemas.microsoft.com/office/powerpoint/2010/main" val="22593088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F3D7E-91C7-F221-E6F8-888EFF7A9CCB}"/>
              </a:ext>
            </a:extLst>
          </p:cNvPr>
          <p:cNvSpPr>
            <a:spLocks noGrp="1"/>
          </p:cNvSpPr>
          <p:nvPr>
            <p:ph type="title"/>
          </p:nvPr>
        </p:nvSpPr>
        <p:spPr>
          <a:xfrm>
            <a:off x="1167492" y="-264"/>
            <a:ext cx="9779183" cy="1452563"/>
          </a:xfrm>
        </p:spPr>
        <p:txBody>
          <a:bodyPr/>
          <a:lstStyle/>
          <a:p>
            <a:r>
              <a:rPr lang="en-US" dirty="0"/>
              <a:t>Calendar of Events</a:t>
            </a:r>
          </a:p>
        </p:txBody>
      </p:sp>
      <p:sp>
        <p:nvSpPr>
          <p:cNvPr id="3" name="Content Placeholder 2">
            <a:extLst>
              <a:ext uri="{FF2B5EF4-FFF2-40B4-BE49-F238E27FC236}">
                <a16:creationId xmlns:a16="http://schemas.microsoft.com/office/drawing/2014/main" id="{3880088D-3806-D258-F840-14387BD97BE1}"/>
              </a:ext>
            </a:extLst>
          </p:cNvPr>
          <p:cNvSpPr>
            <a:spLocks noGrp="1"/>
          </p:cNvSpPr>
          <p:nvPr>
            <p:ph idx="11"/>
          </p:nvPr>
        </p:nvSpPr>
        <p:spPr>
          <a:xfrm>
            <a:off x="6283235" y="2266439"/>
            <a:ext cx="4663440" cy="3332832"/>
          </a:xfrm>
        </p:spPr>
        <p:txBody>
          <a:bodyPr vert="horz" lIns="91440" tIns="45720" rIns="91440" bIns="45720" rtlCol="0" anchor="t">
            <a:noAutofit/>
          </a:bodyPr>
          <a:lstStyle/>
          <a:p>
            <a:pPr marL="457200" indent="-457200">
              <a:buChar char="•"/>
            </a:pPr>
            <a:r>
              <a:rPr lang="en-US" dirty="0"/>
              <a:t>Updated throughout the year</a:t>
            </a:r>
          </a:p>
          <a:p>
            <a:pPr marL="457200" indent="-457200">
              <a:buChar char="•"/>
            </a:pPr>
            <a:r>
              <a:rPr lang="en-US" dirty="0"/>
              <a:t>Can also be found on the ADE CTSO page</a:t>
            </a:r>
          </a:p>
        </p:txBody>
      </p:sp>
      <p:pic>
        <p:nvPicPr>
          <p:cNvPr id="6" name="Picture 5" descr="A logo with a star and a flame&#10;&#10;AI-generated content may be incorrect.">
            <a:extLst>
              <a:ext uri="{FF2B5EF4-FFF2-40B4-BE49-F238E27FC236}">
                <a16:creationId xmlns:a16="http://schemas.microsoft.com/office/drawing/2014/main" id="{59E51CD2-6234-9532-25EB-E6A7A6AF948B}"/>
              </a:ext>
            </a:extLst>
          </p:cNvPr>
          <p:cNvPicPr>
            <a:picLocks noChangeAspect="1"/>
          </p:cNvPicPr>
          <p:nvPr/>
        </p:nvPicPr>
        <p:blipFill>
          <a:blip r:embed="rId2"/>
          <a:stretch>
            <a:fillRect/>
          </a:stretch>
        </p:blipFill>
        <p:spPr>
          <a:xfrm>
            <a:off x="11418454" y="6062683"/>
            <a:ext cx="621145" cy="621145"/>
          </a:xfrm>
          <a:prstGeom prst="rect">
            <a:avLst/>
          </a:prstGeom>
        </p:spPr>
      </p:pic>
      <p:pic>
        <p:nvPicPr>
          <p:cNvPr id="4" name="Picture 3">
            <a:extLst>
              <a:ext uri="{FF2B5EF4-FFF2-40B4-BE49-F238E27FC236}">
                <a16:creationId xmlns:a16="http://schemas.microsoft.com/office/drawing/2014/main" id="{89EFC7BA-02E0-79B0-BA72-484E88FD901C}"/>
              </a:ext>
            </a:extLst>
          </p:cNvPr>
          <p:cNvPicPr>
            <a:picLocks noChangeAspect="1"/>
          </p:cNvPicPr>
          <p:nvPr/>
        </p:nvPicPr>
        <p:blipFill>
          <a:blip r:embed="rId3"/>
          <a:stretch>
            <a:fillRect/>
          </a:stretch>
        </p:blipFill>
        <p:spPr>
          <a:xfrm>
            <a:off x="1275772" y="1454727"/>
            <a:ext cx="4075546" cy="5230091"/>
          </a:xfrm>
          <a:prstGeom prst="rect">
            <a:avLst/>
          </a:prstGeom>
        </p:spPr>
      </p:pic>
    </p:spTree>
    <p:extLst>
      <p:ext uri="{BB962C8B-B14F-4D97-AF65-F5344CB8AC3E}">
        <p14:creationId xmlns:p14="http://schemas.microsoft.com/office/powerpoint/2010/main" val="38784219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DB11B-2F0F-32B1-230B-BBA83C75E0EA}"/>
              </a:ext>
            </a:extLst>
          </p:cNvPr>
          <p:cNvSpPr>
            <a:spLocks noGrp="1"/>
          </p:cNvSpPr>
          <p:nvPr>
            <p:ph type="title"/>
          </p:nvPr>
        </p:nvSpPr>
        <p:spPr/>
        <p:txBody>
          <a:bodyPr/>
          <a:lstStyle/>
          <a:p>
            <a:r>
              <a:rPr lang="en-US" dirty="0"/>
              <a:t>2025 Conference Recap</a:t>
            </a:r>
          </a:p>
        </p:txBody>
      </p:sp>
      <p:sp>
        <p:nvSpPr>
          <p:cNvPr id="3" name="Content Placeholder 2">
            <a:extLst>
              <a:ext uri="{FF2B5EF4-FFF2-40B4-BE49-F238E27FC236}">
                <a16:creationId xmlns:a16="http://schemas.microsoft.com/office/drawing/2014/main" id="{F6F02DC4-90C7-5887-D9EA-97D502FD976D}"/>
              </a:ext>
            </a:extLst>
          </p:cNvPr>
          <p:cNvSpPr>
            <a:spLocks noGrp="1"/>
          </p:cNvSpPr>
          <p:nvPr>
            <p:ph idx="1"/>
          </p:nvPr>
        </p:nvSpPr>
        <p:spPr/>
        <p:txBody>
          <a:bodyPr vert="horz" lIns="91440" tIns="45720" rIns="91440" bIns="45720" rtlCol="0" anchor="t">
            <a:normAutofit/>
          </a:bodyPr>
          <a:lstStyle/>
          <a:p>
            <a:pPr marL="457200" indent="-457200">
              <a:buChar char="•"/>
            </a:pPr>
            <a:r>
              <a:rPr lang="en-US" dirty="0"/>
              <a:t>12,800 attendees at state conferences</a:t>
            </a:r>
          </a:p>
          <a:p>
            <a:pPr marL="457200" indent="-457200">
              <a:buChar char="•"/>
            </a:pPr>
            <a:r>
              <a:rPr lang="en-US" dirty="0"/>
              <a:t>Over 2,000 Arizona competitors at all national conferences</a:t>
            </a:r>
          </a:p>
          <a:p>
            <a:pPr marL="457200" indent="-457200">
              <a:buChar char="•"/>
            </a:pPr>
            <a:r>
              <a:rPr lang="en-US" dirty="0"/>
              <a:t>Thank you for your state conference feedback!</a:t>
            </a:r>
          </a:p>
        </p:txBody>
      </p:sp>
      <p:pic>
        <p:nvPicPr>
          <p:cNvPr id="5" name="Picture 4" descr="A logo with a star and a flame&#10;&#10;AI-generated content may be incorrect.">
            <a:extLst>
              <a:ext uri="{FF2B5EF4-FFF2-40B4-BE49-F238E27FC236}">
                <a16:creationId xmlns:a16="http://schemas.microsoft.com/office/drawing/2014/main" id="{C1B2F3EA-82A0-F597-A739-9B1E66695565}"/>
              </a:ext>
            </a:extLst>
          </p:cNvPr>
          <p:cNvPicPr>
            <a:picLocks noChangeAspect="1"/>
          </p:cNvPicPr>
          <p:nvPr/>
        </p:nvPicPr>
        <p:blipFill>
          <a:blip r:embed="rId2"/>
          <a:stretch>
            <a:fillRect/>
          </a:stretch>
        </p:blipFill>
        <p:spPr>
          <a:xfrm>
            <a:off x="11418454" y="6062683"/>
            <a:ext cx="621145" cy="621145"/>
          </a:xfrm>
          <a:prstGeom prst="rect">
            <a:avLst/>
          </a:prstGeom>
        </p:spPr>
      </p:pic>
    </p:spTree>
    <p:extLst>
      <p:ext uri="{BB962C8B-B14F-4D97-AF65-F5344CB8AC3E}">
        <p14:creationId xmlns:p14="http://schemas.microsoft.com/office/powerpoint/2010/main" val="32730550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93E9C-F69C-4676-A74A-0AF1B65B7AA8}"/>
              </a:ext>
            </a:extLst>
          </p:cNvPr>
          <p:cNvSpPr>
            <a:spLocks noGrp="1"/>
          </p:cNvSpPr>
          <p:nvPr>
            <p:ph type="title"/>
          </p:nvPr>
        </p:nvSpPr>
        <p:spPr/>
        <p:txBody>
          <a:bodyPr/>
          <a:lstStyle/>
          <a:p>
            <a:r>
              <a:rPr lang="en-US" dirty="0"/>
              <a:t>2025 National Conference Recap</a:t>
            </a:r>
          </a:p>
        </p:txBody>
      </p:sp>
      <p:pic>
        <p:nvPicPr>
          <p:cNvPr id="4" name="Picture 3" descr="A group of people standing in a line&#10;&#10;AI-generated content may be incorrect.">
            <a:extLst>
              <a:ext uri="{FF2B5EF4-FFF2-40B4-BE49-F238E27FC236}">
                <a16:creationId xmlns:a16="http://schemas.microsoft.com/office/drawing/2014/main" id="{D72D2507-1CF7-19C4-9192-9F8DAA2E6542}"/>
              </a:ext>
            </a:extLst>
          </p:cNvPr>
          <p:cNvPicPr>
            <a:picLocks noChangeAspect="1"/>
          </p:cNvPicPr>
          <p:nvPr/>
        </p:nvPicPr>
        <p:blipFill>
          <a:blip r:embed="rId2"/>
          <a:stretch>
            <a:fillRect/>
          </a:stretch>
        </p:blipFill>
        <p:spPr>
          <a:xfrm>
            <a:off x="477456" y="1998500"/>
            <a:ext cx="3342070" cy="1857858"/>
          </a:xfrm>
          <a:prstGeom prst="rect">
            <a:avLst/>
          </a:prstGeom>
        </p:spPr>
      </p:pic>
      <p:pic>
        <p:nvPicPr>
          <p:cNvPr id="5" name="Picture 4" descr="A person standing next to a table&#10;&#10;AI-generated content may be incorrect.">
            <a:extLst>
              <a:ext uri="{FF2B5EF4-FFF2-40B4-BE49-F238E27FC236}">
                <a16:creationId xmlns:a16="http://schemas.microsoft.com/office/drawing/2014/main" id="{9EEFCEA6-A42C-D904-CFF7-711AFD2EF58D}"/>
              </a:ext>
            </a:extLst>
          </p:cNvPr>
          <p:cNvPicPr>
            <a:picLocks noChangeAspect="1"/>
          </p:cNvPicPr>
          <p:nvPr/>
        </p:nvPicPr>
        <p:blipFill>
          <a:blip r:embed="rId3"/>
          <a:stretch>
            <a:fillRect/>
          </a:stretch>
        </p:blipFill>
        <p:spPr>
          <a:xfrm>
            <a:off x="4301924" y="1997657"/>
            <a:ext cx="3564160" cy="1859545"/>
          </a:xfrm>
          <a:prstGeom prst="rect">
            <a:avLst/>
          </a:prstGeom>
        </p:spPr>
      </p:pic>
      <p:pic>
        <p:nvPicPr>
          <p:cNvPr id="6" name="Picture 5" descr="A table with food items on it&#10;&#10;AI-generated content may be incorrect.">
            <a:extLst>
              <a:ext uri="{FF2B5EF4-FFF2-40B4-BE49-F238E27FC236}">
                <a16:creationId xmlns:a16="http://schemas.microsoft.com/office/drawing/2014/main" id="{9AA9636B-801E-50BD-C99B-5049D744ECF6}"/>
              </a:ext>
            </a:extLst>
          </p:cNvPr>
          <p:cNvPicPr>
            <a:picLocks noChangeAspect="1"/>
          </p:cNvPicPr>
          <p:nvPr/>
        </p:nvPicPr>
        <p:blipFill>
          <a:blip r:embed="rId4"/>
          <a:stretch>
            <a:fillRect/>
          </a:stretch>
        </p:blipFill>
        <p:spPr>
          <a:xfrm>
            <a:off x="8348241" y="1993859"/>
            <a:ext cx="3363289" cy="1867141"/>
          </a:xfrm>
          <a:prstGeom prst="rect">
            <a:avLst/>
          </a:prstGeom>
        </p:spPr>
      </p:pic>
      <p:pic>
        <p:nvPicPr>
          <p:cNvPr id="7" name="Picture 6" descr="A person using a hammer to hammer a tire&#10;&#10;AI-generated content may be incorrect.">
            <a:extLst>
              <a:ext uri="{FF2B5EF4-FFF2-40B4-BE49-F238E27FC236}">
                <a16:creationId xmlns:a16="http://schemas.microsoft.com/office/drawing/2014/main" id="{F5A54456-55ED-3A0B-0039-2F7647FEE626}"/>
              </a:ext>
            </a:extLst>
          </p:cNvPr>
          <p:cNvPicPr>
            <a:picLocks noChangeAspect="1"/>
          </p:cNvPicPr>
          <p:nvPr/>
        </p:nvPicPr>
        <p:blipFill>
          <a:blip r:embed="rId5"/>
          <a:stretch>
            <a:fillRect/>
          </a:stretch>
        </p:blipFill>
        <p:spPr>
          <a:xfrm>
            <a:off x="477456" y="4390240"/>
            <a:ext cx="3343277" cy="1858581"/>
          </a:xfrm>
          <a:prstGeom prst="rect">
            <a:avLst/>
          </a:prstGeom>
        </p:spPr>
      </p:pic>
      <p:pic>
        <p:nvPicPr>
          <p:cNvPr id="8" name="Picture 7" descr="A group of people standing in front of a sign&#10;&#10;AI-generated content may be incorrect.">
            <a:extLst>
              <a:ext uri="{FF2B5EF4-FFF2-40B4-BE49-F238E27FC236}">
                <a16:creationId xmlns:a16="http://schemas.microsoft.com/office/drawing/2014/main" id="{61B704D3-258A-0868-FA98-38C3D77680A9}"/>
              </a:ext>
            </a:extLst>
          </p:cNvPr>
          <p:cNvPicPr>
            <a:picLocks noChangeAspect="1"/>
          </p:cNvPicPr>
          <p:nvPr/>
        </p:nvPicPr>
        <p:blipFill>
          <a:blip r:embed="rId6"/>
          <a:stretch>
            <a:fillRect/>
          </a:stretch>
        </p:blipFill>
        <p:spPr>
          <a:xfrm>
            <a:off x="4301924" y="4386081"/>
            <a:ext cx="3467703" cy="1866901"/>
          </a:xfrm>
          <a:prstGeom prst="rect">
            <a:avLst/>
          </a:prstGeom>
        </p:spPr>
      </p:pic>
      <p:pic>
        <p:nvPicPr>
          <p:cNvPr id="9" name="Picture 8" descr="A person in a red suit&#10;&#10;AI-generated content may be incorrect.">
            <a:extLst>
              <a:ext uri="{FF2B5EF4-FFF2-40B4-BE49-F238E27FC236}">
                <a16:creationId xmlns:a16="http://schemas.microsoft.com/office/drawing/2014/main" id="{D782C4B5-616D-41FD-9C03-728AB269ED08}"/>
              </a:ext>
            </a:extLst>
          </p:cNvPr>
          <p:cNvPicPr>
            <a:picLocks noChangeAspect="1"/>
          </p:cNvPicPr>
          <p:nvPr/>
        </p:nvPicPr>
        <p:blipFill>
          <a:blip r:embed="rId7"/>
          <a:stretch>
            <a:fillRect/>
          </a:stretch>
        </p:blipFill>
        <p:spPr>
          <a:xfrm>
            <a:off x="8251785" y="4385116"/>
            <a:ext cx="3465293" cy="1868830"/>
          </a:xfrm>
          <a:prstGeom prst="rect">
            <a:avLst/>
          </a:prstGeom>
        </p:spPr>
      </p:pic>
      <p:pic>
        <p:nvPicPr>
          <p:cNvPr id="11" name="Picture 10" descr="A logo with a star and a flame&#10;&#10;AI-generated content may be incorrect.">
            <a:extLst>
              <a:ext uri="{FF2B5EF4-FFF2-40B4-BE49-F238E27FC236}">
                <a16:creationId xmlns:a16="http://schemas.microsoft.com/office/drawing/2014/main" id="{D075D238-72B2-2F01-3ED2-5C77C291D06E}"/>
              </a:ext>
            </a:extLst>
          </p:cNvPr>
          <p:cNvPicPr>
            <a:picLocks noChangeAspect="1"/>
          </p:cNvPicPr>
          <p:nvPr/>
        </p:nvPicPr>
        <p:blipFill>
          <a:blip r:embed="rId8"/>
          <a:stretch>
            <a:fillRect/>
          </a:stretch>
        </p:blipFill>
        <p:spPr>
          <a:xfrm>
            <a:off x="171720" y="140303"/>
            <a:ext cx="621145" cy="621145"/>
          </a:xfrm>
          <a:prstGeom prst="rect">
            <a:avLst/>
          </a:prstGeom>
        </p:spPr>
      </p:pic>
    </p:spTree>
    <p:extLst>
      <p:ext uri="{BB962C8B-B14F-4D97-AF65-F5344CB8AC3E}">
        <p14:creationId xmlns:p14="http://schemas.microsoft.com/office/powerpoint/2010/main" val="13541109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A377D-D45E-1AE1-6E66-E09E589752BF}"/>
              </a:ext>
            </a:extLst>
          </p:cNvPr>
          <p:cNvSpPr>
            <a:spLocks noGrp="1"/>
          </p:cNvSpPr>
          <p:nvPr>
            <p:ph type="title"/>
          </p:nvPr>
        </p:nvSpPr>
        <p:spPr/>
        <p:txBody>
          <a:bodyPr/>
          <a:lstStyle/>
          <a:p>
            <a:r>
              <a:rPr lang="en-US" dirty="0"/>
              <a:t>New Advisor Training Recap</a:t>
            </a:r>
          </a:p>
        </p:txBody>
      </p:sp>
      <p:sp>
        <p:nvSpPr>
          <p:cNvPr id="4" name="Content Placeholder 3">
            <a:extLst>
              <a:ext uri="{FF2B5EF4-FFF2-40B4-BE49-F238E27FC236}">
                <a16:creationId xmlns:a16="http://schemas.microsoft.com/office/drawing/2014/main" id="{FB9F2261-AC3F-3829-ABCB-6BDB90CD8232}"/>
              </a:ext>
            </a:extLst>
          </p:cNvPr>
          <p:cNvSpPr>
            <a:spLocks noGrp="1"/>
          </p:cNvSpPr>
          <p:nvPr>
            <p:ph idx="1"/>
          </p:nvPr>
        </p:nvSpPr>
        <p:spPr>
          <a:xfrm>
            <a:off x="1167493" y="2023984"/>
            <a:ext cx="9258530" cy="3332832"/>
          </a:xfrm>
        </p:spPr>
        <p:txBody>
          <a:bodyPr vert="horz" lIns="91440" tIns="45720" rIns="91440" bIns="45720" rtlCol="0" anchor="t">
            <a:normAutofit/>
          </a:bodyPr>
          <a:lstStyle/>
          <a:p>
            <a:pPr marL="342900" indent="-342900">
              <a:buChar char="•"/>
            </a:pPr>
            <a:r>
              <a:rPr lang="en-US" dirty="0"/>
              <a:t>9 trainings in the 2024-2025 SY</a:t>
            </a:r>
          </a:p>
          <a:p>
            <a:pPr marL="342900" indent="-342900">
              <a:buChar char="•"/>
            </a:pPr>
            <a:r>
              <a:rPr lang="en-US" dirty="0"/>
              <a:t>5 locations </a:t>
            </a:r>
          </a:p>
          <a:p>
            <a:pPr marL="626110" lvl="1" indent="-283210">
              <a:buFont typeface="Courier New" panose="020B0604020202020204" pitchFamily="34" charset="0"/>
              <a:buChar char="o"/>
            </a:pPr>
            <a:r>
              <a:rPr lang="en-US" dirty="0"/>
              <a:t>ADE, </a:t>
            </a:r>
            <a:r>
              <a:rPr lang="en-US" dirty="0" err="1"/>
              <a:t>PimaJTED</a:t>
            </a:r>
            <a:r>
              <a:rPr lang="en-US" dirty="0"/>
              <a:t>, Summer Conference (Tucson), STEDY, West-MEC </a:t>
            </a:r>
            <a:endParaRPr lang="en-US"/>
          </a:p>
          <a:p>
            <a:pPr marL="626110" lvl="1" indent="-283210">
              <a:buFont typeface="Courier New" panose="020B0604020202020204" pitchFamily="34" charset="0"/>
              <a:buChar char="o"/>
            </a:pPr>
            <a:r>
              <a:rPr lang="en-US" dirty="0"/>
              <a:t>More locations to come!</a:t>
            </a:r>
          </a:p>
          <a:p>
            <a:pPr marL="342900" indent="-342900">
              <a:buFont typeface="Arial" panose="020B0604020202020204" pitchFamily="34" charset="0"/>
              <a:buChar char="•"/>
            </a:pPr>
            <a:r>
              <a:rPr lang="en-US" dirty="0"/>
              <a:t>Approximately 200 advisors served!</a:t>
            </a:r>
          </a:p>
        </p:txBody>
      </p:sp>
      <p:pic>
        <p:nvPicPr>
          <p:cNvPr id="7" name="Picture 6" descr="A logo with a star and a flame&#10;&#10;AI-generated content may be incorrect.">
            <a:extLst>
              <a:ext uri="{FF2B5EF4-FFF2-40B4-BE49-F238E27FC236}">
                <a16:creationId xmlns:a16="http://schemas.microsoft.com/office/drawing/2014/main" id="{36CA3FD6-CC2F-101F-02AA-2307B52A8B52}"/>
              </a:ext>
            </a:extLst>
          </p:cNvPr>
          <p:cNvPicPr>
            <a:picLocks noChangeAspect="1"/>
          </p:cNvPicPr>
          <p:nvPr/>
        </p:nvPicPr>
        <p:blipFill>
          <a:blip r:embed="rId2"/>
          <a:stretch>
            <a:fillRect/>
          </a:stretch>
        </p:blipFill>
        <p:spPr>
          <a:xfrm>
            <a:off x="11418454" y="6062683"/>
            <a:ext cx="621145" cy="621145"/>
          </a:xfrm>
          <a:prstGeom prst="rect">
            <a:avLst/>
          </a:prstGeom>
        </p:spPr>
      </p:pic>
    </p:spTree>
    <p:extLst>
      <p:ext uri="{BB962C8B-B14F-4D97-AF65-F5344CB8AC3E}">
        <p14:creationId xmlns:p14="http://schemas.microsoft.com/office/powerpoint/2010/main" val="33995419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72B08-E1E2-E35D-53A8-A1BB34F605F0}"/>
              </a:ext>
            </a:extLst>
          </p:cNvPr>
          <p:cNvSpPr>
            <a:spLocks noGrp="1"/>
          </p:cNvSpPr>
          <p:nvPr>
            <p:ph type="title"/>
          </p:nvPr>
        </p:nvSpPr>
        <p:spPr/>
        <p:txBody>
          <a:bodyPr/>
          <a:lstStyle/>
          <a:p>
            <a:r>
              <a:rPr lang="en-US" dirty="0"/>
              <a:t>What's New?</a:t>
            </a:r>
          </a:p>
        </p:txBody>
      </p:sp>
      <p:sp>
        <p:nvSpPr>
          <p:cNvPr id="3" name="Content Placeholder 2">
            <a:extLst>
              <a:ext uri="{FF2B5EF4-FFF2-40B4-BE49-F238E27FC236}">
                <a16:creationId xmlns:a16="http://schemas.microsoft.com/office/drawing/2014/main" id="{06379F00-1D85-813E-3CBE-FA79770D205C}"/>
              </a:ext>
            </a:extLst>
          </p:cNvPr>
          <p:cNvSpPr>
            <a:spLocks noGrp="1"/>
          </p:cNvSpPr>
          <p:nvPr>
            <p:ph idx="14"/>
          </p:nvPr>
        </p:nvSpPr>
        <p:spPr/>
        <p:txBody>
          <a:bodyPr vert="horz" lIns="91440" tIns="45720" rIns="91440" bIns="45720" rtlCol="0" anchor="t">
            <a:normAutofit lnSpcReduction="10000"/>
          </a:bodyPr>
          <a:lstStyle/>
          <a:p>
            <a:pPr indent="-283210"/>
            <a:r>
              <a:rPr lang="en-US" dirty="0"/>
              <a:t>Annual Chapter Submission form is moving to the CTE Data Portal!</a:t>
            </a:r>
          </a:p>
          <a:p>
            <a:pPr marL="566420" lvl="1" indent="-283210">
              <a:buFont typeface="Courier New" panose="020B0604020202020204" pitchFamily="34" charset="0"/>
              <a:buChar char="o"/>
            </a:pPr>
            <a:r>
              <a:rPr lang="en-US" dirty="0"/>
              <a:t>Available early August</a:t>
            </a:r>
          </a:p>
          <a:p>
            <a:pPr indent="-283210"/>
            <a:r>
              <a:rPr lang="en-US" dirty="0"/>
              <a:t>2 additional requirements for annual chapter submissions</a:t>
            </a:r>
          </a:p>
          <a:p>
            <a:pPr marL="566420" lvl="1" indent="-283210">
              <a:buFont typeface="Courier New" panose="020B0604020202020204" pitchFamily="34" charset="0"/>
              <a:buChar char="o"/>
            </a:pPr>
            <a:r>
              <a:rPr lang="en-US" dirty="0"/>
              <a:t>Meeting minutes</a:t>
            </a:r>
          </a:p>
          <a:p>
            <a:pPr marL="566420" lvl="1" indent="-283210">
              <a:buFont typeface="Courier New" panose="020B0604020202020204" pitchFamily="34" charset="0"/>
              <a:buChar char="o"/>
            </a:pPr>
            <a:r>
              <a:rPr lang="en-US" dirty="0"/>
              <a:t>Bylaw revision date</a:t>
            </a:r>
          </a:p>
          <a:p>
            <a:pPr indent="-283210"/>
            <a:r>
              <a:rPr lang="en-US" dirty="0"/>
              <a:t>Walkthrough will be available on the ADE website prior to the submission link going live</a:t>
            </a:r>
          </a:p>
          <a:p>
            <a:pPr indent="-283210"/>
            <a:r>
              <a:rPr lang="en-US" dirty="0"/>
              <a:t>New and revised Program of Work template</a:t>
            </a:r>
          </a:p>
          <a:p>
            <a:pPr marL="566420" lvl="1" indent="-283210">
              <a:buFont typeface="Courier New" panose="020B0604020202020204" pitchFamily="34" charset="0"/>
              <a:buChar char="o"/>
            </a:pPr>
            <a:r>
              <a:rPr lang="en-US" dirty="0">
                <a:ea typeface="+mn-lt"/>
                <a:cs typeface="+mn-lt"/>
              </a:rPr>
              <a:t>Our goal is to guide and help advisors use a program of work effectively as well as making the process more seamless</a:t>
            </a:r>
            <a:endParaRPr lang="en-US" dirty="0"/>
          </a:p>
        </p:txBody>
      </p:sp>
      <p:pic>
        <p:nvPicPr>
          <p:cNvPr id="5" name="Picture 4" descr="A logo with a star and a flame&#10;&#10;AI-generated content may be incorrect.">
            <a:extLst>
              <a:ext uri="{FF2B5EF4-FFF2-40B4-BE49-F238E27FC236}">
                <a16:creationId xmlns:a16="http://schemas.microsoft.com/office/drawing/2014/main" id="{104C31A5-4BA5-1EAC-C0D1-4326F70A4F79}"/>
              </a:ext>
            </a:extLst>
          </p:cNvPr>
          <p:cNvPicPr>
            <a:picLocks noChangeAspect="1"/>
          </p:cNvPicPr>
          <p:nvPr/>
        </p:nvPicPr>
        <p:blipFill>
          <a:blip r:embed="rId2"/>
          <a:stretch>
            <a:fillRect/>
          </a:stretch>
        </p:blipFill>
        <p:spPr>
          <a:xfrm>
            <a:off x="11418454" y="6062683"/>
            <a:ext cx="621145" cy="621145"/>
          </a:xfrm>
          <a:prstGeom prst="rect">
            <a:avLst/>
          </a:prstGeom>
        </p:spPr>
      </p:pic>
    </p:spTree>
    <p:extLst>
      <p:ext uri="{BB962C8B-B14F-4D97-AF65-F5344CB8AC3E}">
        <p14:creationId xmlns:p14="http://schemas.microsoft.com/office/powerpoint/2010/main" val="27017426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37D75-BBE0-759A-ECB7-37ABEA3F352C}"/>
              </a:ext>
            </a:extLst>
          </p:cNvPr>
          <p:cNvSpPr>
            <a:spLocks noGrp="1"/>
          </p:cNvSpPr>
          <p:nvPr>
            <p:ph type="title"/>
          </p:nvPr>
        </p:nvSpPr>
        <p:spPr/>
        <p:txBody>
          <a:bodyPr/>
          <a:lstStyle/>
          <a:p>
            <a:r>
              <a:rPr lang="en-US" dirty="0"/>
              <a:t>Invoices</a:t>
            </a:r>
          </a:p>
        </p:txBody>
      </p:sp>
      <p:sp>
        <p:nvSpPr>
          <p:cNvPr id="3" name="Content Placeholder 2">
            <a:extLst>
              <a:ext uri="{FF2B5EF4-FFF2-40B4-BE49-F238E27FC236}">
                <a16:creationId xmlns:a16="http://schemas.microsoft.com/office/drawing/2014/main" id="{ED2FFC07-352E-DFD6-7483-D7D3FFCFA80C}"/>
              </a:ext>
            </a:extLst>
          </p:cNvPr>
          <p:cNvSpPr>
            <a:spLocks noGrp="1"/>
          </p:cNvSpPr>
          <p:nvPr>
            <p:ph idx="1"/>
          </p:nvPr>
        </p:nvSpPr>
        <p:spPr/>
        <p:txBody>
          <a:bodyPr vert="horz" lIns="91440" tIns="45720" rIns="91440" bIns="45720" rtlCol="0" anchor="t">
            <a:noAutofit/>
          </a:bodyPr>
          <a:lstStyle/>
          <a:p>
            <a:r>
              <a:rPr lang="en-US" dirty="0">
                <a:ea typeface="+mn-lt"/>
                <a:cs typeface="+mn-lt"/>
              </a:rPr>
              <a:t>TRI Leadership will be at the Westin registration desk on Monday and Tuesday for any financial questions, especially:</a:t>
            </a:r>
            <a:endParaRPr lang="en-US" dirty="0"/>
          </a:p>
          <a:p>
            <a:pPr marL="457200" indent="-457200">
              <a:buChar char="•"/>
            </a:pPr>
            <a:r>
              <a:rPr lang="en-US" dirty="0">
                <a:ea typeface="+mn-lt"/>
                <a:cs typeface="+mn-lt"/>
              </a:rPr>
              <a:t>open invoices</a:t>
            </a:r>
            <a:endParaRPr lang="en-US" dirty="0"/>
          </a:p>
          <a:p>
            <a:pPr marL="457200" indent="-457200">
              <a:buChar char="•"/>
            </a:pPr>
            <a:r>
              <a:rPr lang="en-US" dirty="0">
                <a:ea typeface="+mn-lt"/>
                <a:cs typeface="+mn-lt"/>
              </a:rPr>
              <a:t>account contact information changes</a:t>
            </a:r>
            <a:endParaRPr lang="en-US"/>
          </a:p>
          <a:p>
            <a:pPr marL="457200" indent="-457200">
              <a:buChar char="•"/>
            </a:pPr>
            <a:r>
              <a:rPr lang="en-US" dirty="0">
                <a:ea typeface="+mn-lt"/>
                <a:cs typeface="+mn-lt"/>
              </a:rPr>
              <a:t>general changes</a:t>
            </a:r>
            <a:endParaRPr lang="en-US" dirty="0"/>
          </a:p>
        </p:txBody>
      </p:sp>
      <p:pic>
        <p:nvPicPr>
          <p:cNvPr id="5" name="Picture 4" descr="A logo with a star and a flame&#10;&#10;AI-generated content may be incorrect.">
            <a:extLst>
              <a:ext uri="{FF2B5EF4-FFF2-40B4-BE49-F238E27FC236}">
                <a16:creationId xmlns:a16="http://schemas.microsoft.com/office/drawing/2014/main" id="{20EF5CB8-BBD8-AC3D-267A-C9CEAE035D61}"/>
              </a:ext>
            </a:extLst>
          </p:cNvPr>
          <p:cNvPicPr>
            <a:picLocks noChangeAspect="1"/>
          </p:cNvPicPr>
          <p:nvPr/>
        </p:nvPicPr>
        <p:blipFill>
          <a:blip r:embed="rId2"/>
          <a:stretch>
            <a:fillRect/>
          </a:stretch>
        </p:blipFill>
        <p:spPr>
          <a:xfrm>
            <a:off x="11418454" y="6062683"/>
            <a:ext cx="621145" cy="621145"/>
          </a:xfrm>
          <a:prstGeom prst="rect">
            <a:avLst/>
          </a:prstGeom>
        </p:spPr>
      </p:pic>
    </p:spTree>
    <p:extLst>
      <p:ext uri="{BB962C8B-B14F-4D97-AF65-F5344CB8AC3E}">
        <p14:creationId xmlns:p14="http://schemas.microsoft.com/office/powerpoint/2010/main" val="14307939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9FF49-F539-B2C8-B09F-29C0CA2F575F}"/>
              </a:ext>
            </a:extLst>
          </p:cNvPr>
          <p:cNvSpPr>
            <a:spLocks noGrp="1"/>
          </p:cNvSpPr>
          <p:nvPr>
            <p:ph type="title"/>
          </p:nvPr>
        </p:nvSpPr>
        <p:spPr>
          <a:xfrm>
            <a:off x="705676" y="1059872"/>
            <a:ext cx="8222670" cy="4114800"/>
          </a:xfrm>
        </p:spPr>
        <p:txBody>
          <a:bodyPr/>
          <a:lstStyle/>
          <a:p>
            <a:r>
              <a:rPr lang="en-US" sz="5400" dirty="0"/>
              <a:t>CTSO Champion Award:</a:t>
            </a:r>
            <a:br>
              <a:rPr lang="en-US" sz="5400" dirty="0"/>
            </a:br>
            <a:r>
              <a:rPr lang="en-US" sz="5400" dirty="0"/>
              <a:t>Inaugural Recipient</a:t>
            </a:r>
          </a:p>
        </p:txBody>
      </p:sp>
      <p:pic>
        <p:nvPicPr>
          <p:cNvPr id="7" name="Picture 6" descr="A person in a black shirt&#10;&#10;AI-generated content may be incorrect.">
            <a:extLst>
              <a:ext uri="{FF2B5EF4-FFF2-40B4-BE49-F238E27FC236}">
                <a16:creationId xmlns:a16="http://schemas.microsoft.com/office/drawing/2014/main" id="{A11253F6-DB73-C30F-B3C2-C96A103E357E}"/>
              </a:ext>
            </a:extLst>
          </p:cNvPr>
          <p:cNvPicPr>
            <a:picLocks noChangeAspect="1"/>
          </p:cNvPicPr>
          <p:nvPr/>
        </p:nvPicPr>
        <p:blipFill>
          <a:blip r:embed="rId2"/>
          <a:stretch>
            <a:fillRect/>
          </a:stretch>
        </p:blipFill>
        <p:spPr>
          <a:xfrm>
            <a:off x="8214534" y="958272"/>
            <a:ext cx="3267473" cy="3879272"/>
          </a:xfrm>
          <a:prstGeom prst="rect">
            <a:avLst/>
          </a:prstGeom>
        </p:spPr>
      </p:pic>
      <p:sp>
        <p:nvSpPr>
          <p:cNvPr id="8" name="TextBox 7">
            <a:extLst>
              <a:ext uri="{FF2B5EF4-FFF2-40B4-BE49-F238E27FC236}">
                <a16:creationId xmlns:a16="http://schemas.microsoft.com/office/drawing/2014/main" id="{33F55852-16B0-54EC-3EDF-6B97952E114B}"/>
              </a:ext>
            </a:extLst>
          </p:cNvPr>
          <p:cNvSpPr txBox="1"/>
          <p:nvPr/>
        </p:nvSpPr>
        <p:spPr>
          <a:xfrm>
            <a:off x="865909" y="4006272"/>
            <a:ext cx="523009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mn-lt"/>
                <a:cs typeface="+mn-lt"/>
              </a:rPr>
              <a:t>In recognition of your outstanding leadership, advocacy, and extrodinary commitment to student success in CTSOs </a:t>
            </a:r>
          </a:p>
        </p:txBody>
      </p:sp>
      <p:sp>
        <p:nvSpPr>
          <p:cNvPr id="9" name="TextBox 8">
            <a:extLst>
              <a:ext uri="{FF2B5EF4-FFF2-40B4-BE49-F238E27FC236}">
                <a16:creationId xmlns:a16="http://schemas.microsoft.com/office/drawing/2014/main" id="{E145DE68-DE85-F852-97E0-B691417A0578}"/>
              </a:ext>
            </a:extLst>
          </p:cNvPr>
          <p:cNvSpPr txBox="1"/>
          <p:nvPr/>
        </p:nvSpPr>
        <p:spPr>
          <a:xfrm>
            <a:off x="8130309" y="4932218"/>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Eric Sorenson Tempe Union HSD</a:t>
            </a:r>
          </a:p>
        </p:txBody>
      </p:sp>
      <p:pic>
        <p:nvPicPr>
          <p:cNvPr id="11" name="Picture 10" descr="A logo with a star and a flame&#10;&#10;AI-generated content may be incorrect.">
            <a:extLst>
              <a:ext uri="{FF2B5EF4-FFF2-40B4-BE49-F238E27FC236}">
                <a16:creationId xmlns:a16="http://schemas.microsoft.com/office/drawing/2014/main" id="{6CAE52FE-8B7C-E165-F270-EBD5C3BB303F}"/>
              </a:ext>
            </a:extLst>
          </p:cNvPr>
          <p:cNvPicPr>
            <a:picLocks noChangeAspect="1"/>
          </p:cNvPicPr>
          <p:nvPr/>
        </p:nvPicPr>
        <p:blipFill>
          <a:blip r:embed="rId3"/>
          <a:stretch>
            <a:fillRect/>
          </a:stretch>
        </p:blipFill>
        <p:spPr>
          <a:xfrm>
            <a:off x="11418454" y="6062683"/>
            <a:ext cx="621145" cy="621145"/>
          </a:xfrm>
          <a:prstGeom prst="rect">
            <a:avLst/>
          </a:prstGeom>
        </p:spPr>
      </p:pic>
    </p:spTree>
    <p:extLst>
      <p:ext uri="{BB962C8B-B14F-4D97-AF65-F5344CB8AC3E}">
        <p14:creationId xmlns:p14="http://schemas.microsoft.com/office/powerpoint/2010/main" val="22346672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142FCA-21BC-8900-D4FF-CDC0B9A7C3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F81BF2-2D07-C9CD-23AB-BFC7EF1CFB6B}"/>
              </a:ext>
            </a:extLst>
          </p:cNvPr>
          <p:cNvSpPr>
            <a:spLocks noGrp="1"/>
          </p:cNvSpPr>
          <p:nvPr>
            <p:ph type="title"/>
          </p:nvPr>
        </p:nvSpPr>
        <p:spPr>
          <a:xfrm>
            <a:off x="1264024" y="2931460"/>
            <a:ext cx="5486400" cy="797858"/>
          </a:xfrm>
        </p:spPr>
        <p:txBody>
          <a:bodyPr/>
          <a:lstStyle/>
          <a:p>
            <a:r>
              <a:rPr lang="en-US"/>
              <a:t>Judy Balogh</a:t>
            </a:r>
          </a:p>
        </p:txBody>
      </p:sp>
      <p:sp>
        <p:nvSpPr>
          <p:cNvPr id="3" name="TextBox 2">
            <a:extLst>
              <a:ext uri="{FF2B5EF4-FFF2-40B4-BE49-F238E27FC236}">
                <a16:creationId xmlns:a16="http://schemas.microsoft.com/office/drawing/2014/main" id="{389A6089-D850-C7B7-4F46-6CE40200643B}"/>
              </a:ext>
            </a:extLst>
          </p:cNvPr>
          <p:cNvSpPr txBox="1"/>
          <p:nvPr/>
        </p:nvSpPr>
        <p:spPr>
          <a:xfrm>
            <a:off x="1264024" y="3729318"/>
            <a:ext cx="4831976" cy="923330"/>
          </a:xfrm>
          <a:prstGeom prst="rect">
            <a:avLst/>
          </a:prstGeom>
          <a:noFill/>
        </p:spPr>
        <p:txBody>
          <a:bodyPr wrap="square" rtlCol="0">
            <a:spAutoFit/>
          </a:bodyPr>
          <a:lstStyle/>
          <a:p>
            <a:r>
              <a:rPr lang="en-US"/>
              <a:t>Technical Standards, Technical Skills Assessment, and Career Development Team Lead</a:t>
            </a:r>
          </a:p>
        </p:txBody>
      </p:sp>
      <p:sp>
        <p:nvSpPr>
          <p:cNvPr id="6" name="Wave 5">
            <a:extLst>
              <a:ext uri="{FF2B5EF4-FFF2-40B4-BE49-F238E27FC236}">
                <a16:creationId xmlns:a16="http://schemas.microsoft.com/office/drawing/2014/main" id="{D2F4B096-BAC8-5DDA-DC35-24FBFF6384E4}"/>
              </a:ext>
            </a:extLst>
          </p:cNvPr>
          <p:cNvSpPr/>
          <p:nvPr/>
        </p:nvSpPr>
        <p:spPr>
          <a:xfrm>
            <a:off x="7389090" y="1743362"/>
            <a:ext cx="3786908" cy="3371272"/>
          </a:xfrm>
          <a:prstGeom prst="wav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ea typeface="+mn-lt"/>
              <a:cs typeface="+mn-lt"/>
            </a:endParaRPr>
          </a:p>
          <a:p>
            <a:pPr algn="ctr"/>
            <a:endParaRPr lang="en-US" dirty="0">
              <a:ea typeface="+mn-lt"/>
              <a:cs typeface="+mn-lt"/>
            </a:endParaRPr>
          </a:p>
          <a:p>
            <a:pPr algn="ctr"/>
            <a:endParaRPr lang="en-US" dirty="0">
              <a:ea typeface="+mn-lt"/>
              <a:cs typeface="+mn-lt"/>
            </a:endParaRPr>
          </a:p>
          <a:p>
            <a:pPr algn="ctr"/>
            <a:endParaRPr lang="en-US" dirty="0">
              <a:ea typeface="+mn-lt"/>
              <a:cs typeface="+mn-lt"/>
            </a:endParaRPr>
          </a:p>
          <a:p>
            <a:pPr algn="ctr"/>
            <a:r>
              <a:rPr lang="en-US" dirty="0">
                <a:ea typeface="+mn-lt"/>
                <a:cs typeface="+mn-lt"/>
              </a:rPr>
              <a:t>“Success is not final; failure is not fatal; it is the courage to continue that counts.”</a:t>
            </a:r>
            <a:endParaRPr lang="en-US"/>
          </a:p>
          <a:p>
            <a:pPr algn="ctr"/>
            <a:r>
              <a:rPr lang="en-US" dirty="0">
                <a:ea typeface="+mn-lt"/>
                <a:cs typeface="+mn-lt"/>
              </a:rPr>
              <a:t>-Winston Churchill</a:t>
            </a:r>
            <a:endParaRPr lang="en-US" dirty="0"/>
          </a:p>
          <a:p>
            <a:pPr algn="ctr"/>
            <a:endParaRPr lang="en-US"/>
          </a:p>
          <a:p>
            <a:pPr algn="ctr"/>
            <a:endParaRPr lang="en-US"/>
          </a:p>
          <a:p>
            <a:pPr algn="ctr"/>
            <a:endParaRPr lang="en-US" dirty="0"/>
          </a:p>
        </p:txBody>
      </p:sp>
      <p:pic>
        <p:nvPicPr>
          <p:cNvPr id="8" name="Picture 7" descr="A logo with a star and a flame&#10;&#10;AI-generated content may be incorrect.">
            <a:extLst>
              <a:ext uri="{FF2B5EF4-FFF2-40B4-BE49-F238E27FC236}">
                <a16:creationId xmlns:a16="http://schemas.microsoft.com/office/drawing/2014/main" id="{9B6F8F1B-05D6-395A-9E6D-34C58EE23DD4}"/>
              </a:ext>
            </a:extLst>
          </p:cNvPr>
          <p:cNvPicPr>
            <a:picLocks noChangeAspect="1"/>
          </p:cNvPicPr>
          <p:nvPr/>
        </p:nvPicPr>
        <p:blipFill>
          <a:blip r:embed="rId3"/>
          <a:stretch>
            <a:fillRect/>
          </a:stretch>
        </p:blipFill>
        <p:spPr>
          <a:xfrm>
            <a:off x="11418454" y="6062683"/>
            <a:ext cx="621145" cy="621145"/>
          </a:xfrm>
          <a:prstGeom prst="rect">
            <a:avLst/>
          </a:prstGeom>
        </p:spPr>
      </p:pic>
    </p:spTree>
    <p:extLst>
      <p:ext uri="{BB962C8B-B14F-4D97-AF65-F5344CB8AC3E}">
        <p14:creationId xmlns:p14="http://schemas.microsoft.com/office/powerpoint/2010/main" val="23558168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CE0A5-B4AD-42D0-B5A8-6F06C3240AFF}"/>
              </a:ext>
            </a:extLst>
          </p:cNvPr>
          <p:cNvSpPr>
            <a:spLocks noGrp="1"/>
          </p:cNvSpPr>
          <p:nvPr>
            <p:ph type="title"/>
          </p:nvPr>
        </p:nvSpPr>
        <p:spPr/>
        <p:txBody>
          <a:bodyPr/>
          <a:lstStyle/>
          <a:p>
            <a:pPr algn="ctr"/>
            <a:r>
              <a:rPr lang="en-US" dirty="0"/>
              <a:t>Technical Skills Assessment Results for 2024-2025</a:t>
            </a:r>
          </a:p>
        </p:txBody>
      </p:sp>
      <p:pic>
        <p:nvPicPr>
          <p:cNvPr id="5" name="Picture 4" descr="A close-up of a certificate&#10;&#10;AI-generated content may be incorrect.">
            <a:extLst>
              <a:ext uri="{FF2B5EF4-FFF2-40B4-BE49-F238E27FC236}">
                <a16:creationId xmlns:a16="http://schemas.microsoft.com/office/drawing/2014/main" id="{C6B27F4A-6D42-C8F6-F287-08804DB62155}"/>
              </a:ext>
            </a:extLst>
          </p:cNvPr>
          <p:cNvPicPr>
            <a:picLocks noChangeAspect="1"/>
          </p:cNvPicPr>
          <p:nvPr/>
        </p:nvPicPr>
        <p:blipFill>
          <a:blip r:embed="rId2"/>
          <a:stretch>
            <a:fillRect/>
          </a:stretch>
        </p:blipFill>
        <p:spPr>
          <a:xfrm>
            <a:off x="1956981" y="1535545"/>
            <a:ext cx="8208765" cy="4756728"/>
          </a:xfrm>
          <a:prstGeom prst="rect">
            <a:avLst/>
          </a:prstGeom>
        </p:spPr>
      </p:pic>
      <p:pic>
        <p:nvPicPr>
          <p:cNvPr id="7" name="Picture 6" descr="A logo with a star and a flame&#10;&#10;AI-generated content may be incorrect.">
            <a:extLst>
              <a:ext uri="{FF2B5EF4-FFF2-40B4-BE49-F238E27FC236}">
                <a16:creationId xmlns:a16="http://schemas.microsoft.com/office/drawing/2014/main" id="{E702428F-9F94-FADD-566B-1A9746F1DD35}"/>
              </a:ext>
            </a:extLst>
          </p:cNvPr>
          <p:cNvPicPr>
            <a:picLocks noChangeAspect="1"/>
          </p:cNvPicPr>
          <p:nvPr/>
        </p:nvPicPr>
        <p:blipFill>
          <a:blip r:embed="rId3"/>
          <a:stretch>
            <a:fillRect/>
          </a:stretch>
        </p:blipFill>
        <p:spPr>
          <a:xfrm>
            <a:off x="11418454" y="6062683"/>
            <a:ext cx="621145" cy="621145"/>
          </a:xfrm>
          <a:prstGeom prst="rect">
            <a:avLst/>
          </a:prstGeom>
        </p:spPr>
      </p:pic>
    </p:spTree>
    <p:extLst>
      <p:ext uri="{BB962C8B-B14F-4D97-AF65-F5344CB8AC3E}">
        <p14:creationId xmlns:p14="http://schemas.microsoft.com/office/powerpoint/2010/main" val="25052347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78AEC-8DAA-80BA-618A-27AF77C52128}"/>
              </a:ext>
            </a:extLst>
          </p:cNvPr>
          <p:cNvSpPr>
            <a:spLocks noGrp="1"/>
          </p:cNvSpPr>
          <p:nvPr>
            <p:ph type="title"/>
          </p:nvPr>
        </p:nvSpPr>
        <p:spPr/>
        <p:txBody>
          <a:bodyPr/>
          <a:lstStyle/>
          <a:p>
            <a:r>
              <a:rPr lang="en-US" dirty="0"/>
              <a:t>TSA Resources</a:t>
            </a:r>
          </a:p>
        </p:txBody>
      </p:sp>
      <p:sp>
        <p:nvSpPr>
          <p:cNvPr id="3" name="Content Placeholder 2">
            <a:extLst>
              <a:ext uri="{FF2B5EF4-FFF2-40B4-BE49-F238E27FC236}">
                <a16:creationId xmlns:a16="http://schemas.microsoft.com/office/drawing/2014/main" id="{B4763725-32F1-8A96-864F-0CA2DF5295D9}"/>
              </a:ext>
            </a:extLst>
          </p:cNvPr>
          <p:cNvSpPr>
            <a:spLocks noGrp="1"/>
          </p:cNvSpPr>
          <p:nvPr>
            <p:ph idx="15"/>
          </p:nvPr>
        </p:nvSpPr>
        <p:spPr/>
        <p:txBody>
          <a:bodyPr vert="horz" lIns="91440" tIns="45720" rIns="91440" bIns="45720" rtlCol="0" anchor="t">
            <a:normAutofit fontScale="92500" lnSpcReduction="10000"/>
          </a:bodyPr>
          <a:lstStyle/>
          <a:p>
            <a:r>
              <a:rPr lang="en-US" sz="2800" b="1" dirty="0">
                <a:latin typeface="Montserrat"/>
              </a:rPr>
              <a:t>CTE Technical Skills </a:t>
            </a:r>
            <a:endParaRPr lang="en-US" dirty="0"/>
          </a:p>
          <a:p>
            <a:r>
              <a:rPr lang="en-US" sz="2800" b="1" dirty="0">
                <a:latin typeface="Montserrat"/>
              </a:rPr>
              <a:t>Assessment Webpage:</a:t>
            </a:r>
            <a:endParaRPr lang="en-US" dirty="0"/>
          </a:p>
          <a:p>
            <a:r>
              <a:rPr lang="en-US" sz="2800" b="1" dirty="0">
                <a:latin typeface="Montserrat"/>
                <a:hlinkClick r:id="rId2"/>
              </a:rPr>
              <a:t>www.azed.gov/cte/assessents</a:t>
            </a:r>
            <a:endParaRPr lang="en-US"/>
          </a:p>
          <a:p>
            <a:r>
              <a:rPr lang="en-US" sz="2800" b="1" dirty="0">
                <a:latin typeface="Montserrat"/>
              </a:rPr>
              <a:t>TSA Dashboard (</a:t>
            </a:r>
            <a:r>
              <a:rPr lang="en-US" sz="2800" b="1" dirty="0" err="1">
                <a:latin typeface="Montserrat"/>
              </a:rPr>
              <a:t>ADEConnect</a:t>
            </a:r>
            <a:r>
              <a:rPr lang="en-US" sz="2800" b="1" dirty="0">
                <a:latin typeface="Montserrat"/>
              </a:rPr>
              <a:t>)</a:t>
            </a:r>
            <a:endParaRPr lang="en-US" dirty="0"/>
          </a:p>
          <a:p>
            <a:r>
              <a:rPr lang="en-US" sz="2800" b="1" dirty="0">
                <a:latin typeface="Montserrat"/>
              </a:rPr>
              <a:t>Helpline</a:t>
            </a:r>
            <a:r>
              <a:rPr lang="en-US" sz="3600" b="1" dirty="0">
                <a:latin typeface="Montserrat"/>
              </a:rPr>
              <a:t>: </a:t>
            </a:r>
            <a:r>
              <a:rPr lang="en-US" sz="2800" b="1" dirty="0">
                <a:latin typeface="Montserrat"/>
              </a:rPr>
              <a:t>602-542-5452</a:t>
            </a:r>
            <a:endParaRPr lang="en-US" dirty="0"/>
          </a:p>
          <a:p>
            <a:r>
              <a:rPr lang="en-US" sz="2800" b="1" dirty="0">
                <a:latin typeface="Montserrat"/>
              </a:rPr>
              <a:t>Email</a:t>
            </a:r>
            <a:r>
              <a:rPr lang="en-US" sz="3600" b="1" dirty="0">
                <a:latin typeface="Montserrat"/>
              </a:rPr>
              <a:t>: </a:t>
            </a:r>
            <a:r>
              <a:rPr lang="en-US" sz="2400" b="1" dirty="0">
                <a:latin typeface="Montserrat"/>
                <a:hlinkClick r:id="rId3"/>
              </a:rPr>
              <a:t>CTEAssessmentHelp@azed.gov</a:t>
            </a:r>
            <a:endParaRPr lang="en-US"/>
          </a:p>
          <a:p>
            <a:endParaRPr lang="en-US" dirty="0"/>
          </a:p>
        </p:txBody>
      </p:sp>
      <p:pic>
        <p:nvPicPr>
          <p:cNvPr id="5" name="Picture 4">
            <a:extLst>
              <a:ext uri="{FF2B5EF4-FFF2-40B4-BE49-F238E27FC236}">
                <a16:creationId xmlns:a16="http://schemas.microsoft.com/office/drawing/2014/main" id="{E58A4597-967A-07E1-20A2-ED154FAA7A14}"/>
              </a:ext>
            </a:extLst>
          </p:cNvPr>
          <p:cNvPicPr>
            <a:picLocks noChangeAspect="1"/>
          </p:cNvPicPr>
          <p:nvPr/>
        </p:nvPicPr>
        <p:blipFill>
          <a:blip r:embed="rId4"/>
          <a:stretch>
            <a:fillRect/>
          </a:stretch>
        </p:blipFill>
        <p:spPr>
          <a:xfrm>
            <a:off x="7111037" y="727363"/>
            <a:ext cx="4366106" cy="5634182"/>
          </a:xfrm>
          <a:prstGeom prst="rect">
            <a:avLst/>
          </a:prstGeom>
        </p:spPr>
      </p:pic>
      <p:pic>
        <p:nvPicPr>
          <p:cNvPr id="7" name="Picture 6" descr="A logo with a star and a flame&#10;&#10;AI-generated content may be incorrect.">
            <a:extLst>
              <a:ext uri="{FF2B5EF4-FFF2-40B4-BE49-F238E27FC236}">
                <a16:creationId xmlns:a16="http://schemas.microsoft.com/office/drawing/2014/main" id="{C25A2D3A-24D8-833B-E096-329DCBD024EC}"/>
              </a:ext>
            </a:extLst>
          </p:cNvPr>
          <p:cNvPicPr>
            <a:picLocks noChangeAspect="1"/>
          </p:cNvPicPr>
          <p:nvPr/>
        </p:nvPicPr>
        <p:blipFill>
          <a:blip r:embed="rId5"/>
          <a:stretch>
            <a:fillRect/>
          </a:stretch>
        </p:blipFill>
        <p:spPr>
          <a:xfrm>
            <a:off x="126999" y="6051138"/>
            <a:ext cx="621145" cy="621145"/>
          </a:xfrm>
          <a:prstGeom prst="rect">
            <a:avLst/>
          </a:prstGeom>
        </p:spPr>
      </p:pic>
    </p:spTree>
    <p:extLst>
      <p:ext uri="{BB962C8B-B14F-4D97-AF65-F5344CB8AC3E}">
        <p14:creationId xmlns:p14="http://schemas.microsoft.com/office/powerpoint/2010/main" val="39861894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48DD4-4828-CE87-0C5C-42BE175E8DA5}"/>
              </a:ext>
            </a:extLst>
          </p:cNvPr>
          <p:cNvSpPr>
            <a:spLocks noGrp="1"/>
          </p:cNvSpPr>
          <p:nvPr>
            <p:ph type="title"/>
          </p:nvPr>
        </p:nvSpPr>
        <p:spPr>
          <a:xfrm>
            <a:off x="1264024" y="2931460"/>
            <a:ext cx="5486400" cy="797858"/>
          </a:xfrm>
        </p:spPr>
        <p:txBody>
          <a:bodyPr/>
          <a:lstStyle/>
          <a:p>
            <a:r>
              <a:rPr lang="en-US"/>
              <a:t>Kevin Imes</a:t>
            </a:r>
          </a:p>
        </p:txBody>
      </p:sp>
      <p:sp>
        <p:nvSpPr>
          <p:cNvPr id="3" name="TextBox 2">
            <a:extLst>
              <a:ext uri="{FF2B5EF4-FFF2-40B4-BE49-F238E27FC236}">
                <a16:creationId xmlns:a16="http://schemas.microsoft.com/office/drawing/2014/main" id="{D675316C-53A5-EB73-45C8-B33704CFCDA4}"/>
              </a:ext>
            </a:extLst>
          </p:cNvPr>
          <p:cNvSpPr txBox="1"/>
          <p:nvPr/>
        </p:nvSpPr>
        <p:spPr>
          <a:xfrm>
            <a:off x="1264024" y="3729318"/>
            <a:ext cx="4831976" cy="646331"/>
          </a:xfrm>
          <a:prstGeom prst="rect">
            <a:avLst/>
          </a:prstGeom>
          <a:noFill/>
        </p:spPr>
        <p:txBody>
          <a:bodyPr wrap="square" rtlCol="0">
            <a:spAutoFit/>
          </a:bodyPr>
          <a:lstStyle/>
          <a:p>
            <a:r>
              <a:rPr lang="en-US"/>
              <a:t>Deputy Associate Superintendent for Career and Technical Education</a:t>
            </a:r>
          </a:p>
        </p:txBody>
      </p:sp>
      <p:pic>
        <p:nvPicPr>
          <p:cNvPr id="11" name="Picture 10" descr="A logo with a star and a flame&#10;&#10;AI-generated content may be incorrect.">
            <a:extLst>
              <a:ext uri="{FF2B5EF4-FFF2-40B4-BE49-F238E27FC236}">
                <a16:creationId xmlns:a16="http://schemas.microsoft.com/office/drawing/2014/main" id="{5B699BA4-D646-168D-648C-F2AB141A4BFF}"/>
              </a:ext>
            </a:extLst>
          </p:cNvPr>
          <p:cNvPicPr>
            <a:picLocks noChangeAspect="1"/>
          </p:cNvPicPr>
          <p:nvPr/>
        </p:nvPicPr>
        <p:blipFill>
          <a:blip r:embed="rId3"/>
          <a:stretch>
            <a:fillRect/>
          </a:stretch>
        </p:blipFill>
        <p:spPr>
          <a:xfrm>
            <a:off x="11418454" y="6062683"/>
            <a:ext cx="621145" cy="621145"/>
          </a:xfrm>
          <a:prstGeom prst="rect">
            <a:avLst/>
          </a:prstGeom>
        </p:spPr>
      </p:pic>
      <p:sp>
        <p:nvSpPr>
          <p:cNvPr id="12" name="Flowchart: Alternate Process 11">
            <a:extLst>
              <a:ext uri="{FF2B5EF4-FFF2-40B4-BE49-F238E27FC236}">
                <a16:creationId xmlns:a16="http://schemas.microsoft.com/office/drawing/2014/main" id="{BA7F0546-ADD0-0B72-0A41-52646F4B3C11}"/>
              </a:ext>
            </a:extLst>
          </p:cNvPr>
          <p:cNvSpPr/>
          <p:nvPr/>
        </p:nvSpPr>
        <p:spPr>
          <a:xfrm>
            <a:off x="7158181" y="2170545"/>
            <a:ext cx="3867727" cy="2516909"/>
          </a:xfrm>
          <a:prstGeom prst="flowChartAlternate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ea typeface="+mn-lt"/>
                <a:cs typeface="+mn-lt"/>
              </a:rPr>
              <a:t>“As we look ahead into the next century, leaders will be those who empower others.”</a:t>
            </a:r>
          </a:p>
          <a:p>
            <a:pPr algn="ctr"/>
            <a:r>
              <a:rPr lang="en-US" dirty="0">
                <a:ea typeface="+mn-lt"/>
                <a:cs typeface="+mn-lt"/>
              </a:rPr>
              <a:t>Bill Gates</a:t>
            </a:r>
          </a:p>
        </p:txBody>
      </p:sp>
    </p:spTree>
    <p:extLst>
      <p:ext uri="{BB962C8B-B14F-4D97-AF65-F5344CB8AC3E}">
        <p14:creationId xmlns:p14="http://schemas.microsoft.com/office/powerpoint/2010/main" val="36626771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DBDCF-A41D-5CE8-282E-F951B683C411}"/>
              </a:ext>
            </a:extLst>
          </p:cNvPr>
          <p:cNvSpPr>
            <a:spLocks noGrp="1"/>
          </p:cNvSpPr>
          <p:nvPr>
            <p:ph type="ctrTitle"/>
          </p:nvPr>
        </p:nvSpPr>
        <p:spPr/>
        <p:txBody>
          <a:bodyPr/>
          <a:lstStyle/>
          <a:p>
            <a:r>
              <a:rPr lang="en-US" dirty="0"/>
              <a:t>Let's Talk!</a:t>
            </a:r>
          </a:p>
        </p:txBody>
      </p:sp>
      <p:pic>
        <p:nvPicPr>
          <p:cNvPr id="4" name="Picture 3" descr="A logo with a star and a flame&#10;&#10;AI-generated content may be incorrect.">
            <a:extLst>
              <a:ext uri="{FF2B5EF4-FFF2-40B4-BE49-F238E27FC236}">
                <a16:creationId xmlns:a16="http://schemas.microsoft.com/office/drawing/2014/main" id="{0619D4EB-D492-3FC8-1A7A-8E7E1C109594}"/>
              </a:ext>
            </a:extLst>
          </p:cNvPr>
          <p:cNvPicPr>
            <a:picLocks noChangeAspect="1"/>
          </p:cNvPicPr>
          <p:nvPr/>
        </p:nvPicPr>
        <p:blipFill>
          <a:blip r:embed="rId2"/>
          <a:stretch>
            <a:fillRect/>
          </a:stretch>
        </p:blipFill>
        <p:spPr>
          <a:xfrm>
            <a:off x="11418454" y="6062683"/>
            <a:ext cx="621145" cy="621145"/>
          </a:xfrm>
          <a:prstGeom prst="rect">
            <a:avLst/>
          </a:prstGeom>
        </p:spPr>
      </p:pic>
    </p:spTree>
    <p:extLst>
      <p:ext uri="{BB962C8B-B14F-4D97-AF65-F5344CB8AC3E}">
        <p14:creationId xmlns:p14="http://schemas.microsoft.com/office/powerpoint/2010/main" val="25055608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A72548-0F71-4DF5-FA00-CD5461F55374}"/>
            </a:ext>
          </a:extLst>
        </p:cNvPr>
        <p:cNvGrpSpPr/>
        <p:nvPr/>
      </p:nvGrpSpPr>
      <p:grpSpPr>
        <a:xfrm>
          <a:off x="0" y="0"/>
          <a:ext cx="0" cy="0"/>
          <a:chOff x="0" y="0"/>
          <a:chExt cx="0" cy="0"/>
        </a:xfrm>
      </p:grpSpPr>
      <p:pic>
        <p:nvPicPr>
          <p:cNvPr id="2" name="Picture 1" descr="A white text on a white background&#10;&#10;AI-generated content may be incorrect.">
            <a:extLst>
              <a:ext uri="{FF2B5EF4-FFF2-40B4-BE49-F238E27FC236}">
                <a16:creationId xmlns:a16="http://schemas.microsoft.com/office/drawing/2014/main" id="{A088A7D6-3811-6C77-9750-AD73FBC2CBEE}"/>
              </a:ext>
            </a:extLst>
          </p:cNvPr>
          <p:cNvPicPr>
            <a:picLocks noChangeAspect="1"/>
          </p:cNvPicPr>
          <p:nvPr/>
        </p:nvPicPr>
        <p:blipFill>
          <a:blip r:embed="rId2"/>
          <a:stretch>
            <a:fillRect/>
          </a:stretch>
        </p:blipFill>
        <p:spPr>
          <a:xfrm>
            <a:off x="404456" y="173182"/>
            <a:ext cx="11383090" cy="6511636"/>
          </a:xfrm>
          <a:prstGeom prst="rect">
            <a:avLst/>
          </a:prstGeom>
        </p:spPr>
      </p:pic>
      <p:pic>
        <p:nvPicPr>
          <p:cNvPr id="4" name="Picture 3" descr="A logo with a star and a flame&#10;&#10;AI-generated content may be incorrect.">
            <a:extLst>
              <a:ext uri="{FF2B5EF4-FFF2-40B4-BE49-F238E27FC236}">
                <a16:creationId xmlns:a16="http://schemas.microsoft.com/office/drawing/2014/main" id="{4D148F62-F2CA-798E-DD8A-A92FD2F94DB8}"/>
              </a:ext>
            </a:extLst>
          </p:cNvPr>
          <p:cNvPicPr>
            <a:picLocks noChangeAspect="1"/>
          </p:cNvPicPr>
          <p:nvPr/>
        </p:nvPicPr>
        <p:blipFill>
          <a:blip r:embed="rId3"/>
          <a:stretch>
            <a:fillRect/>
          </a:stretch>
        </p:blipFill>
        <p:spPr>
          <a:xfrm>
            <a:off x="11060545" y="5958774"/>
            <a:ext cx="621145" cy="621145"/>
          </a:xfrm>
          <a:prstGeom prst="rect">
            <a:avLst/>
          </a:prstGeom>
        </p:spPr>
      </p:pic>
    </p:spTree>
    <p:extLst>
      <p:ext uri="{BB962C8B-B14F-4D97-AF65-F5344CB8AC3E}">
        <p14:creationId xmlns:p14="http://schemas.microsoft.com/office/powerpoint/2010/main" val="38105712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white text with black text&#10;&#10;AI-generated content may be incorrect.">
            <a:extLst>
              <a:ext uri="{FF2B5EF4-FFF2-40B4-BE49-F238E27FC236}">
                <a16:creationId xmlns:a16="http://schemas.microsoft.com/office/drawing/2014/main" id="{157896EA-15C8-9C57-643C-95896C2745C9}"/>
              </a:ext>
            </a:extLst>
          </p:cNvPr>
          <p:cNvPicPr>
            <a:picLocks noChangeAspect="1"/>
          </p:cNvPicPr>
          <p:nvPr/>
        </p:nvPicPr>
        <p:blipFill>
          <a:blip r:embed="rId2"/>
          <a:stretch>
            <a:fillRect/>
          </a:stretch>
        </p:blipFill>
        <p:spPr>
          <a:xfrm>
            <a:off x="279722" y="253072"/>
            <a:ext cx="11642203" cy="6342212"/>
          </a:xfrm>
          <a:prstGeom prst="rect">
            <a:avLst/>
          </a:prstGeom>
        </p:spPr>
      </p:pic>
      <p:pic>
        <p:nvPicPr>
          <p:cNvPr id="6" name="Picture 5" descr="A logo with a star and a flame&#10;&#10;AI-generated content may be incorrect.">
            <a:extLst>
              <a:ext uri="{FF2B5EF4-FFF2-40B4-BE49-F238E27FC236}">
                <a16:creationId xmlns:a16="http://schemas.microsoft.com/office/drawing/2014/main" id="{58E9E6FB-9544-FEA9-E687-A80D0B12C771}"/>
              </a:ext>
            </a:extLst>
          </p:cNvPr>
          <p:cNvPicPr>
            <a:picLocks noChangeAspect="1"/>
          </p:cNvPicPr>
          <p:nvPr/>
        </p:nvPicPr>
        <p:blipFill>
          <a:blip r:embed="rId3"/>
          <a:stretch>
            <a:fillRect/>
          </a:stretch>
        </p:blipFill>
        <p:spPr>
          <a:xfrm>
            <a:off x="11199090" y="5970319"/>
            <a:ext cx="621145" cy="621145"/>
          </a:xfrm>
          <a:prstGeom prst="rect">
            <a:avLst/>
          </a:prstGeom>
        </p:spPr>
      </p:pic>
    </p:spTree>
    <p:extLst>
      <p:ext uri="{BB962C8B-B14F-4D97-AF65-F5344CB8AC3E}">
        <p14:creationId xmlns:p14="http://schemas.microsoft.com/office/powerpoint/2010/main" val="41148099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4A826E-7DC9-30EC-11A6-2377BB438136}"/>
            </a:ext>
          </a:extLst>
        </p:cNvPr>
        <p:cNvGrpSpPr/>
        <p:nvPr/>
      </p:nvGrpSpPr>
      <p:grpSpPr>
        <a:xfrm>
          <a:off x="0" y="0"/>
          <a:ext cx="0" cy="0"/>
          <a:chOff x="0" y="0"/>
          <a:chExt cx="0" cy="0"/>
        </a:xfrm>
      </p:grpSpPr>
      <p:pic>
        <p:nvPicPr>
          <p:cNvPr id="2" name="Picture 1" descr="A white text on a white background&#10;&#10;AI-generated content may be incorrect.">
            <a:extLst>
              <a:ext uri="{FF2B5EF4-FFF2-40B4-BE49-F238E27FC236}">
                <a16:creationId xmlns:a16="http://schemas.microsoft.com/office/drawing/2014/main" id="{DE024778-A322-6ED9-6929-ECD32A515B73}"/>
              </a:ext>
            </a:extLst>
          </p:cNvPr>
          <p:cNvPicPr>
            <a:picLocks noChangeAspect="1"/>
          </p:cNvPicPr>
          <p:nvPr/>
        </p:nvPicPr>
        <p:blipFill>
          <a:blip r:embed="rId2"/>
          <a:stretch>
            <a:fillRect/>
          </a:stretch>
        </p:blipFill>
        <p:spPr>
          <a:xfrm>
            <a:off x="127000" y="607161"/>
            <a:ext cx="11949546" cy="5643679"/>
          </a:xfrm>
          <a:prstGeom prst="rect">
            <a:avLst/>
          </a:prstGeom>
        </p:spPr>
      </p:pic>
      <p:pic>
        <p:nvPicPr>
          <p:cNvPr id="4" name="Picture 3" descr="A logo with a star and a flame&#10;&#10;AI-generated content may be incorrect.">
            <a:extLst>
              <a:ext uri="{FF2B5EF4-FFF2-40B4-BE49-F238E27FC236}">
                <a16:creationId xmlns:a16="http://schemas.microsoft.com/office/drawing/2014/main" id="{1703E6A5-E60D-4C07-362F-2548989BCAF4}"/>
              </a:ext>
            </a:extLst>
          </p:cNvPr>
          <p:cNvPicPr>
            <a:picLocks noChangeAspect="1"/>
          </p:cNvPicPr>
          <p:nvPr/>
        </p:nvPicPr>
        <p:blipFill>
          <a:blip r:embed="rId3"/>
          <a:stretch>
            <a:fillRect/>
          </a:stretch>
        </p:blipFill>
        <p:spPr>
          <a:xfrm>
            <a:off x="11268363" y="5612410"/>
            <a:ext cx="621145" cy="621145"/>
          </a:xfrm>
          <a:prstGeom prst="rect">
            <a:avLst/>
          </a:prstGeom>
        </p:spPr>
      </p:pic>
    </p:spTree>
    <p:extLst>
      <p:ext uri="{BB962C8B-B14F-4D97-AF65-F5344CB8AC3E}">
        <p14:creationId xmlns:p14="http://schemas.microsoft.com/office/powerpoint/2010/main" val="19738590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BB90FC7-58AE-AEF1-6DDA-823762F09FDF}"/>
              </a:ext>
            </a:extLst>
          </p:cNvPr>
          <p:cNvSpPr>
            <a:spLocks noGrp="1"/>
          </p:cNvSpPr>
          <p:nvPr>
            <p:ph type="subTitle" idx="1"/>
          </p:nvPr>
        </p:nvSpPr>
        <p:spPr>
          <a:xfrm>
            <a:off x="1121311" y="1711666"/>
            <a:ext cx="6220277" cy="3831602"/>
          </a:xfrm>
        </p:spPr>
        <p:txBody>
          <a:bodyPr>
            <a:normAutofit fontScale="92500" lnSpcReduction="10000"/>
          </a:bodyPr>
          <a:lstStyle/>
          <a:p>
            <a:r>
              <a:rPr lang="en-US" sz="2400" b="1" dirty="0">
                <a:solidFill>
                  <a:srgbClr val="000000"/>
                </a:solidFill>
                <a:latin typeface="Aptos Display"/>
              </a:rPr>
              <a:t> </a:t>
            </a:r>
            <a:r>
              <a:rPr lang="en-US" sz="4000" b="1" dirty="0">
                <a:solidFill>
                  <a:srgbClr val="000000"/>
                </a:solidFill>
                <a:latin typeface="Aptos Display"/>
              </a:rPr>
              <a:t>Judy Balogh</a:t>
            </a:r>
            <a:endParaRPr lang="en-US" dirty="0">
              <a:solidFill>
                <a:srgbClr val="000000"/>
              </a:solidFill>
            </a:endParaRPr>
          </a:p>
          <a:p>
            <a:r>
              <a:rPr lang="en-US" b="1" dirty="0">
                <a:solidFill>
                  <a:srgbClr val="000000"/>
                </a:solidFill>
                <a:latin typeface="Aptos Display"/>
              </a:rPr>
              <a:t>ADE/CTE Lead for Standards, Assessment, Career Development</a:t>
            </a:r>
            <a:endParaRPr lang="en-US" dirty="0">
              <a:solidFill>
                <a:srgbClr val="000000"/>
              </a:solidFill>
            </a:endParaRPr>
          </a:p>
          <a:p>
            <a:r>
              <a:rPr lang="en-US" b="1">
                <a:solidFill>
                  <a:srgbClr val="000000"/>
                </a:solidFill>
                <a:latin typeface="Aptos Display"/>
              </a:rPr>
              <a:t>602-542-4155, </a:t>
            </a:r>
            <a:r>
              <a:rPr lang="en-US" b="1" dirty="0">
                <a:solidFill>
                  <a:srgbClr val="000000"/>
                </a:solidFill>
                <a:latin typeface="Aptos Display"/>
                <a:hlinkClick r:id="rId2">
                  <a:extLst>
                    <a:ext uri="{A12FA001-AC4F-418D-AE19-62706E023703}">
                      <ahyp:hlinkClr xmlns:ahyp="http://schemas.microsoft.com/office/drawing/2018/hyperlinkcolor" val="tx"/>
                    </a:ext>
                  </a:extLst>
                </a:hlinkClick>
              </a:rPr>
              <a:t>judy.balogh@azed.gov</a:t>
            </a:r>
            <a:endParaRPr lang="en-US">
              <a:solidFill>
                <a:srgbClr val="000000"/>
              </a:solidFill>
            </a:endParaRPr>
          </a:p>
          <a:p>
            <a:r>
              <a:rPr lang="en-US" sz="4000" b="1" dirty="0">
                <a:solidFill>
                  <a:srgbClr val="000000"/>
                </a:solidFill>
                <a:latin typeface="Aptos Display"/>
              </a:rPr>
              <a:t>Hannah Higgs</a:t>
            </a:r>
            <a:endParaRPr lang="en-US" dirty="0">
              <a:solidFill>
                <a:srgbClr val="000000"/>
              </a:solidFill>
            </a:endParaRPr>
          </a:p>
          <a:p>
            <a:r>
              <a:rPr lang="en-US" b="1" dirty="0">
                <a:solidFill>
                  <a:srgbClr val="000000"/>
                </a:solidFill>
                <a:latin typeface="Aptos Display"/>
              </a:rPr>
              <a:t>ADE /CTE Assessment Program Specialist</a:t>
            </a:r>
            <a:endParaRPr lang="en-US" dirty="0">
              <a:solidFill>
                <a:srgbClr val="000000"/>
              </a:solidFill>
            </a:endParaRPr>
          </a:p>
          <a:p>
            <a:r>
              <a:rPr lang="en-US" b="1" dirty="0">
                <a:solidFill>
                  <a:srgbClr val="000000"/>
                </a:solidFill>
                <a:latin typeface="Aptos Display"/>
              </a:rPr>
              <a:t>602-542-5044, TSA Hotline: 602-542-5452, </a:t>
            </a:r>
            <a:r>
              <a:rPr lang="en-US" b="1" dirty="0">
                <a:solidFill>
                  <a:srgbClr val="000000"/>
                </a:solidFill>
                <a:latin typeface="Aptos Display"/>
                <a:hlinkClick r:id="rId3">
                  <a:extLst>
                    <a:ext uri="{A12FA001-AC4F-418D-AE19-62706E023703}">
                      <ahyp:hlinkClr xmlns:ahyp="http://schemas.microsoft.com/office/drawing/2018/hyperlinkcolor" val="tx"/>
                    </a:ext>
                  </a:extLst>
                </a:hlinkClick>
              </a:rPr>
              <a:t>hannah.higgs@azed.gov</a:t>
            </a:r>
            <a:endParaRPr lang="en-US">
              <a:solidFill>
                <a:srgbClr val="000000"/>
              </a:solidFill>
            </a:endParaRPr>
          </a:p>
          <a:p>
            <a:endParaRPr lang="en-US" dirty="0">
              <a:solidFill>
                <a:srgbClr val="000000"/>
              </a:solidFill>
            </a:endParaRPr>
          </a:p>
        </p:txBody>
      </p:sp>
      <p:pic>
        <p:nvPicPr>
          <p:cNvPr id="6" name="Picture 5" descr="A logo with a star and a flame&#10;&#10;AI-generated content may be incorrect.">
            <a:extLst>
              <a:ext uri="{FF2B5EF4-FFF2-40B4-BE49-F238E27FC236}">
                <a16:creationId xmlns:a16="http://schemas.microsoft.com/office/drawing/2014/main" id="{0E8F5B82-9F0E-DE5C-D962-3E68E4A1EB02}"/>
              </a:ext>
            </a:extLst>
          </p:cNvPr>
          <p:cNvPicPr>
            <a:picLocks noChangeAspect="1"/>
          </p:cNvPicPr>
          <p:nvPr/>
        </p:nvPicPr>
        <p:blipFill>
          <a:blip r:embed="rId4"/>
          <a:stretch>
            <a:fillRect/>
          </a:stretch>
        </p:blipFill>
        <p:spPr>
          <a:xfrm>
            <a:off x="230909" y="6235865"/>
            <a:ext cx="621145" cy="621145"/>
          </a:xfrm>
          <a:prstGeom prst="rect">
            <a:avLst/>
          </a:prstGeom>
        </p:spPr>
      </p:pic>
    </p:spTree>
    <p:extLst>
      <p:ext uri="{BB962C8B-B14F-4D97-AF65-F5344CB8AC3E}">
        <p14:creationId xmlns:p14="http://schemas.microsoft.com/office/powerpoint/2010/main" val="8382240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DD8F0F-B742-3005-E82D-AAE16F5D3C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1836FB-2C28-3E65-0E1C-A120C6DB8D12}"/>
              </a:ext>
            </a:extLst>
          </p:cNvPr>
          <p:cNvSpPr>
            <a:spLocks noGrp="1"/>
          </p:cNvSpPr>
          <p:nvPr>
            <p:ph type="title"/>
          </p:nvPr>
        </p:nvSpPr>
        <p:spPr>
          <a:xfrm>
            <a:off x="1264024" y="2931460"/>
            <a:ext cx="5919414" cy="797858"/>
          </a:xfrm>
        </p:spPr>
        <p:txBody>
          <a:bodyPr/>
          <a:lstStyle/>
          <a:p>
            <a:r>
              <a:rPr lang="en-US" sz="5400"/>
              <a:t>Michelle Martinez</a:t>
            </a:r>
          </a:p>
        </p:txBody>
      </p:sp>
      <p:sp>
        <p:nvSpPr>
          <p:cNvPr id="3" name="TextBox 2">
            <a:extLst>
              <a:ext uri="{FF2B5EF4-FFF2-40B4-BE49-F238E27FC236}">
                <a16:creationId xmlns:a16="http://schemas.microsoft.com/office/drawing/2014/main" id="{D9DEBF33-A37C-3DB9-6873-21E8A7807683}"/>
              </a:ext>
            </a:extLst>
          </p:cNvPr>
          <p:cNvSpPr txBox="1"/>
          <p:nvPr/>
        </p:nvSpPr>
        <p:spPr>
          <a:xfrm>
            <a:off x="1264024" y="3729318"/>
            <a:ext cx="4831976" cy="646331"/>
          </a:xfrm>
          <a:prstGeom prst="rect">
            <a:avLst/>
          </a:prstGeom>
          <a:noFill/>
        </p:spPr>
        <p:txBody>
          <a:bodyPr wrap="square" rtlCol="0">
            <a:spAutoFit/>
          </a:bodyPr>
          <a:lstStyle/>
          <a:p>
            <a:r>
              <a:rPr lang="en-US"/>
              <a:t>Career and Technical Education Programs Director</a:t>
            </a:r>
          </a:p>
        </p:txBody>
      </p:sp>
      <p:sp>
        <p:nvSpPr>
          <p:cNvPr id="6" name="Flowchart: Preparation 5">
            <a:extLst>
              <a:ext uri="{FF2B5EF4-FFF2-40B4-BE49-F238E27FC236}">
                <a16:creationId xmlns:a16="http://schemas.microsoft.com/office/drawing/2014/main" id="{697F1EAA-1B4D-C2A1-685C-15A32CBD3DCD}"/>
              </a:ext>
            </a:extLst>
          </p:cNvPr>
          <p:cNvSpPr/>
          <p:nvPr/>
        </p:nvSpPr>
        <p:spPr>
          <a:xfrm>
            <a:off x="7654636" y="2101272"/>
            <a:ext cx="3983181" cy="2655454"/>
          </a:xfrm>
          <a:prstGeom prst="flowChartPreparati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"To Infinity and Beyond!"</a:t>
            </a:r>
            <a:br>
              <a:rPr lang="en-US" dirty="0"/>
            </a:br>
            <a:r>
              <a:rPr lang="en-US" dirty="0"/>
              <a:t>Buzz Lightyear</a:t>
            </a:r>
          </a:p>
        </p:txBody>
      </p:sp>
      <p:pic>
        <p:nvPicPr>
          <p:cNvPr id="8" name="Picture 7" descr="A logo with a star and a flame&#10;&#10;AI-generated content may be incorrect.">
            <a:extLst>
              <a:ext uri="{FF2B5EF4-FFF2-40B4-BE49-F238E27FC236}">
                <a16:creationId xmlns:a16="http://schemas.microsoft.com/office/drawing/2014/main" id="{4B435364-1472-CBA7-E3EE-B5D053189C05}"/>
              </a:ext>
            </a:extLst>
          </p:cNvPr>
          <p:cNvPicPr>
            <a:picLocks noChangeAspect="1"/>
          </p:cNvPicPr>
          <p:nvPr/>
        </p:nvPicPr>
        <p:blipFill>
          <a:blip r:embed="rId3"/>
          <a:stretch>
            <a:fillRect/>
          </a:stretch>
        </p:blipFill>
        <p:spPr>
          <a:xfrm>
            <a:off x="11418454" y="6062683"/>
            <a:ext cx="621145" cy="621145"/>
          </a:xfrm>
          <a:prstGeom prst="rect">
            <a:avLst/>
          </a:prstGeom>
        </p:spPr>
      </p:pic>
    </p:spTree>
    <p:extLst>
      <p:ext uri="{BB962C8B-B14F-4D97-AF65-F5344CB8AC3E}">
        <p14:creationId xmlns:p14="http://schemas.microsoft.com/office/powerpoint/2010/main" val="13905793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rochure with a group of people&#10;&#10;AI-generated content may be incorrect.">
            <a:extLst>
              <a:ext uri="{FF2B5EF4-FFF2-40B4-BE49-F238E27FC236}">
                <a16:creationId xmlns:a16="http://schemas.microsoft.com/office/drawing/2014/main" id="{3F1C2099-4CEE-474B-EB87-CD21A18BCC96}"/>
              </a:ext>
            </a:extLst>
          </p:cNvPr>
          <p:cNvPicPr>
            <a:picLocks noChangeAspect="1"/>
          </p:cNvPicPr>
          <p:nvPr/>
        </p:nvPicPr>
        <p:blipFill>
          <a:blip r:embed="rId2"/>
          <a:stretch>
            <a:fillRect/>
          </a:stretch>
        </p:blipFill>
        <p:spPr>
          <a:xfrm>
            <a:off x="1499337" y="0"/>
            <a:ext cx="5314052" cy="6858000"/>
          </a:xfrm>
          <a:prstGeom prst="rect">
            <a:avLst/>
          </a:prstGeom>
        </p:spPr>
      </p:pic>
      <p:pic>
        <p:nvPicPr>
          <p:cNvPr id="8" name="Picture 7" descr="A logo with a star and a flame&#10;&#10;AI-generated content may be incorrect.">
            <a:extLst>
              <a:ext uri="{FF2B5EF4-FFF2-40B4-BE49-F238E27FC236}">
                <a16:creationId xmlns:a16="http://schemas.microsoft.com/office/drawing/2014/main" id="{51248BC6-6379-417D-7FB1-5E3D41D7B3F2}"/>
              </a:ext>
            </a:extLst>
          </p:cNvPr>
          <p:cNvPicPr>
            <a:picLocks noChangeAspect="1"/>
          </p:cNvPicPr>
          <p:nvPr/>
        </p:nvPicPr>
        <p:blipFill>
          <a:blip r:embed="rId3"/>
          <a:stretch>
            <a:fillRect/>
          </a:stretch>
        </p:blipFill>
        <p:spPr>
          <a:xfrm>
            <a:off x="126999" y="6108865"/>
            <a:ext cx="621145" cy="621145"/>
          </a:xfrm>
          <a:prstGeom prst="rect">
            <a:avLst/>
          </a:prstGeom>
        </p:spPr>
      </p:pic>
    </p:spTree>
    <p:extLst>
      <p:ext uri="{BB962C8B-B14F-4D97-AF65-F5344CB8AC3E}">
        <p14:creationId xmlns:p14="http://schemas.microsoft.com/office/powerpoint/2010/main" val="27189411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9FD57B-0353-BF92-0EC7-E488251FAC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08A9B0-3D7F-472B-5DD7-0049A96526AC}"/>
              </a:ext>
            </a:extLst>
          </p:cNvPr>
          <p:cNvSpPr>
            <a:spLocks noGrp="1"/>
          </p:cNvSpPr>
          <p:nvPr>
            <p:ph type="title"/>
          </p:nvPr>
        </p:nvSpPr>
        <p:spPr/>
        <p:txBody>
          <a:bodyPr/>
          <a:lstStyle/>
          <a:p>
            <a:r>
              <a:rPr lang="en-US"/>
              <a:t>Program Services:  Monitoring Update</a:t>
            </a:r>
          </a:p>
        </p:txBody>
      </p:sp>
      <p:sp>
        <p:nvSpPr>
          <p:cNvPr id="3" name="Content Placeholder 2">
            <a:extLst>
              <a:ext uri="{FF2B5EF4-FFF2-40B4-BE49-F238E27FC236}">
                <a16:creationId xmlns:a16="http://schemas.microsoft.com/office/drawing/2014/main" id="{6369681A-B407-C2CA-DDBB-2F6CDED3ECDD}"/>
              </a:ext>
            </a:extLst>
          </p:cNvPr>
          <p:cNvSpPr>
            <a:spLocks noGrp="1"/>
          </p:cNvSpPr>
          <p:nvPr>
            <p:ph idx="1"/>
          </p:nvPr>
        </p:nvSpPr>
        <p:spPr/>
        <p:txBody>
          <a:bodyPr vert="horz" lIns="91440" tIns="45720" rIns="91440" bIns="45720" rtlCol="0" anchor="t">
            <a:noAutofit/>
          </a:bodyPr>
          <a:lstStyle/>
          <a:p>
            <a:r>
              <a:rPr lang="en-US" sz="2400">
                <a:ea typeface="+mn-lt"/>
                <a:cs typeface="+mn-lt"/>
              </a:rPr>
              <a:t>On the </a:t>
            </a:r>
            <a:r>
              <a:rPr lang="en-US" sz="2400">
                <a:ea typeface="+mn-lt"/>
                <a:cs typeface="+mn-lt"/>
                <a:hlinkClick r:id="rId2"/>
              </a:rPr>
              <a:t>Quality and Compliance Monitoring Guide &amp; Samples</a:t>
            </a:r>
            <a:r>
              <a:rPr lang="en-US" sz="2400">
                <a:ea typeface="+mn-lt"/>
                <a:cs typeface="+mn-lt"/>
              </a:rPr>
              <a:t> document for 4B and 4C, this statement </a:t>
            </a:r>
            <a:r>
              <a:rPr lang="en-US" sz="2400" b="1" i="1">
                <a:ea typeface="+mn-lt"/>
                <a:cs typeface="+mn-lt"/>
              </a:rPr>
              <a:t>“if in-person site visit not available”</a:t>
            </a:r>
            <a:r>
              <a:rPr lang="en-US" sz="2400" i="1">
                <a:ea typeface="+mn-lt"/>
                <a:cs typeface="+mn-lt"/>
              </a:rPr>
              <a:t> </a:t>
            </a:r>
            <a:r>
              <a:rPr lang="en-US" sz="2400">
                <a:ea typeface="+mn-lt"/>
                <a:cs typeface="+mn-lt"/>
              </a:rPr>
              <a:t>in the evidence column </a:t>
            </a:r>
            <a:r>
              <a:rPr lang="en-US" sz="2400" b="1">
                <a:ea typeface="+mn-lt"/>
                <a:cs typeface="+mn-lt"/>
              </a:rPr>
              <a:t>has been removed</a:t>
            </a:r>
            <a:r>
              <a:rPr lang="en-US" sz="2400">
                <a:ea typeface="+mn-lt"/>
                <a:cs typeface="+mn-lt"/>
              </a:rPr>
              <a:t> from the guide and </a:t>
            </a:r>
            <a:r>
              <a:rPr lang="en-US" sz="2400" b="1">
                <a:ea typeface="+mn-lt"/>
                <a:cs typeface="+mn-lt"/>
              </a:rPr>
              <a:t>this option will no longer be available</a:t>
            </a:r>
            <a:r>
              <a:rPr lang="en-US" sz="2400">
                <a:ea typeface="+mn-lt"/>
                <a:cs typeface="+mn-lt"/>
              </a:rPr>
              <a:t> to use to get the quality points for 4B (program level quality point) or 4C (district level quality point). </a:t>
            </a:r>
            <a:endParaRPr lang="en-US" sz="2400"/>
          </a:p>
          <a:p>
            <a:endParaRPr lang="en-US" sz="2400" b="1">
              <a:latin typeface="Aptos"/>
            </a:endParaRPr>
          </a:p>
          <a:p>
            <a:endParaRPr lang="en-US" sz="1100">
              <a:latin typeface="Tenorite"/>
            </a:endParaRPr>
          </a:p>
          <a:p>
            <a:endParaRPr lang="en-US" sz="1100">
              <a:latin typeface="Tenorite"/>
            </a:endParaRPr>
          </a:p>
          <a:p>
            <a:endParaRPr lang="en-US" sz="1100">
              <a:latin typeface="Aptos"/>
            </a:endParaRPr>
          </a:p>
        </p:txBody>
      </p:sp>
      <p:pic>
        <p:nvPicPr>
          <p:cNvPr id="4" name="Picture 3">
            <a:extLst>
              <a:ext uri="{FF2B5EF4-FFF2-40B4-BE49-F238E27FC236}">
                <a16:creationId xmlns:a16="http://schemas.microsoft.com/office/drawing/2014/main" id="{70FD97DB-308C-00E5-E7E9-F8F9798D0DB5}"/>
              </a:ext>
            </a:extLst>
          </p:cNvPr>
          <p:cNvPicPr>
            <a:picLocks noChangeAspect="1"/>
          </p:cNvPicPr>
          <p:nvPr/>
        </p:nvPicPr>
        <p:blipFill>
          <a:blip r:embed="rId3"/>
          <a:stretch>
            <a:fillRect/>
          </a:stretch>
        </p:blipFill>
        <p:spPr>
          <a:xfrm>
            <a:off x="2212055" y="4269857"/>
            <a:ext cx="5000625" cy="2228850"/>
          </a:xfrm>
          <a:prstGeom prst="rect">
            <a:avLst/>
          </a:prstGeom>
        </p:spPr>
      </p:pic>
      <p:pic>
        <p:nvPicPr>
          <p:cNvPr id="6" name="Picture 5" descr="A logo with a star and a flame&#10;&#10;AI-generated content may be incorrect.">
            <a:extLst>
              <a:ext uri="{FF2B5EF4-FFF2-40B4-BE49-F238E27FC236}">
                <a16:creationId xmlns:a16="http://schemas.microsoft.com/office/drawing/2014/main" id="{B675E8F5-C40F-F4A3-428A-DE78512EB243}"/>
              </a:ext>
            </a:extLst>
          </p:cNvPr>
          <p:cNvPicPr>
            <a:picLocks noChangeAspect="1"/>
          </p:cNvPicPr>
          <p:nvPr/>
        </p:nvPicPr>
        <p:blipFill>
          <a:blip r:embed="rId4"/>
          <a:stretch>
            <a:fillRect/>
          </a:stretch>
        </p:blipFill>
        <p:spPr>
          <a:xfrm>
            <a:off x="11418454" y="6062683"/>
            <a:ext cx="621145" cy="621145"/>
          </a:xfrm>
          <a:prstGeom prst="rect">
            <a:avLst/>
          </a:prstGeom>
        </p:spPr>
      </p:pic>
    </p:spTree>
    <p:extLst>
      <p:ext uri="{BB962C8B-B14F-4D97-AF65-F5344CB8AC3E}">
        <p14:creationId xmlns:p14="http://schemas.microsoft.com/office/powerpoint/2010/main" val="9708228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3BD61-9395-9DBE-ADDD-805356CF95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3259D6-FCB6-5E88-ADE2-238B62D6EFDA}"/>
              </a:ext>
            </a:extLst>
          </p:cNvPr>
          <p:cNvSpPr>
            <a:spLocks noGrp="1"/>
          </p:cNvSpPr>
          <p:nvPr>
            <p:ph type="title"/>
          </p:nvPr>
        </p:nvSpPr>
        <p:spPr>
          <a:xfrm>
            <a:off x="654217" y="457199"/>
            <a:ext cx="10838871" cy="1262150"/>
          </a:xfrm>
        </p:spPr>
        <p:txBody>
          <a:bodyPr/>
          <a:lstStyle/>
          <a:p>
            <a:r>
              <a:rPr lang="en-US"/>
              <a:t>Program Services:  Monitoring Update</a:t>
            </a:r>
          </a:p>
        </p:txBody>
      </p:sp>
      <p:sp>
        <p:nvSpPr>
          <p:cNvPr id="3" name="Content Placeholder 2">
            <a:extLst>
              <a:ext uri="{FF2B5EF4-FFF2-40B4-BE49-F238E27FC236}">
                <a16:creationId xmlns:a16="http://schemas.microsoft.com/office/drawing/2014/main" id="{09DE1101-8568-E34A-61E5-FFC1CE272BC9}"/>
              </a:ext>
            </a:extLst>
          </p:cNvPr>
          <p:cNvSpPr>
            <a:spLocks noGrp="1"/>
          </p:cNvSpPr>
          <p:nvPr>
            <p:ph idx="15"/>
          </p:nvPr>
        </p:nvSpPr>
        <p:spPr/>
        <p:txBody>
          <a:bodyPr vert="horz" lIns="91440" tIns="45720" rIns="91440" bIns="45720" rtlCol="0" anchor="t">
            <a:noAutofit/>
          </a:bodyPr>
          <a:lstStyle/>
          <a:p>
            <a:endParaRPr lang="en-US" sz="2400"/>
          </a:p>
          <a:p>
            <a:endParaRPr lang="en-US" sz="2400" b="1">
              <a:latin typeface="Aptos"/>
            </a:endParaRPr>
          </a:p>
          <a:p>
            <a:endParaRPr lang="en-US" sz="1100">
              <a:latin typeface="Tenorite"/>
            </a:endParaRPr>
          </a:p>
          <a:p>
            <a:endParaRPr lang="en-US" sz="1100">
              <a:latin typeface="Tenorite"/>
            </a:endParaRPr>
          </a:p>
          <a:p>
            <a:endParaRPr lang="en-US" sz="1100">
              <a:latin typeface="Aptos"/>
            </a:endParaRPr>
          </a:p>
        </p:txBody>
      </p:sp>
      <p:pic>
        <p:nvPicPr>
          <p:cNvPr id="4" name="Picture 3">
            <a:extLst>
              <a:ext uri="{FF2B5EF4-FFF2-40B4-BE49-F238E27FC236}">
                <a16:creationId xmlns:a16="http://schemas.microsoft.com/office/drawing/2014/main" id="{9BB5BFF1-9227-3720-8BB1-E764A2B4ACB6}"/>
              </a:ext>
            </a:extLst>
          </p:cNvPr>
          <p:cNvPicPr>
            <a:picLocks noChangeAspect="1"/>
          </p:cNvPicPr>
          <p:nvPr/>
        </p:nvPicPr>
        <p:blipFill>
          <a:blip r:embed="rId2"/>
          <a:stretch>
            <a:fillRect/>
          </a:stretch>
        </p:blipFill>
        <p:spPr>
          <a:xfrm>
            <a:off x="678405" y="1925159"/>
            <a:ext cx="9745610" cy="4172203"/>
          </a:xfrm>
          <a:prstGeom prst="rect">
            <a:avLst/>
          </a:prstGeom>
        </p:spPr>
      </p:pic>
      <p:pic>
        <p:nvPicPr>
          <p:cNvPr id="7" name="Picture 6" descr="A logo with a star and a flame&#10;&#10;AI-generated content may be incorrect.">
            <a:extLst>
              <a:ext uri="{FF2B5EF4-FFF2-40B4-BE49-F238E27FC236}">
                <a16:creationId xmlns:a16="http://schemas.microsoft.com/office/drawing/2014/main" id="{EE5AC037-DBE0-BDD2-7F4F-FD16E9D43A81}"/>
              </a:ext>
            </a:extLst>
          </p:cNvPr>
          <p:cNvPicPr>
            <a:picLocks noChangeAspect="1"/>
          </p:cNvPicPr>
          <p:nvPr/>
        </p:nvPicPr>
        <p:blipFill>
          <a:blip r:embed="rId3"/>
          <a:stretch>
            <a:fillRect/>
          </a:stretch>
        </p:blipFill>
        <p:spPr>
          <a:xfrm>
            <a:off x="11418454" y="6062683"/>
            <a:ext cx="621145" cy="621145"/>
          </a:xfrm>
          <a:prstGeom prst="rect">
            <a:avLst/>
          </a:prstGeom>
        </p:spPr>
      </p:pic>
    </p:spTree>
    <p:extLst>
      <p:ext uri="{BB962C8B-B14F-4D97-AF65-F5344CB8AC3E}">
        <p14:creationId xmlns:p14="http://schemas.microsoft.com/office/powerpoint/2010/main" val="32758774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64F377-4CBD-33BE-4F6E-1B88F4C944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1C29CF-BE2A-63BF-9A8D-F2A0D0771414}"/>
              </a:ext>
            </a:extLst>
          </p:cNvPr>
          <p:cNvSpPr>
            <a:spLocks noGrp="1"/>
          </p:cNvSpPr>
          <p:nvPr>
            <p:ph type="title"/>
          </p:nvPr>
        </p:nvSpPr>
        <p:spPr/>
        <p:txBody>
          <a:bodyPr/>
          <a:lstStyle/>
          <a:p>
            <a:r>
              <a:rPr lang="en-US"/>
              <a:t>Program Services:  Monitoring Update</a:t>
            </a:r>
          </a:p>
        </p:txBody>
      </p:sp>
      <p:sp>
        <p:nvSpPr>
          <p:cNvPr id="3" name="Content Placeholder 2">
            <a:extLst>
              <a:ext uri="{FF2B5EF4-FFF2-40B4-BE49-F238E27FC236}">
                <a16:creationId xmlns:a16="http://schemas.microsoft.com/office/drawing/2014/main" id="{8511A419-17AC-7CC3-81D0-9F226991A893}"/>
              </a:ext>
            </a:extLst>
          </p:cNvPr>
          <p:cNvSpPr>
            <a:spLocks noGrp="1"/>
          </p:cNvSpPr>
          <p:nvPr>
            <p:ph idx="1"/>
          </p:nvPr>
        </p:nvSpPr>
        <p:spPr/>
        <p:txBody>
          <a:bodyPr vert="horz" lIns="91440" tIns="45720" rIns="91440" bIns="45720" rtlCol="0" anchor="t">
            <a:noAutofit/>
          </a:bodyPr>
          <a:lstStyle/>
          <a:p>
            <a:endParaRPr lang="en-US" sz="2400"/>
          </a:p>
          <a:p>
            <a:r>
              <a:rPr lang="en-US" sz="2400" b="1">
                <a:latin typeface="Aptos"/>
              </a:rPr>
              <a:t>District administrators must add pictures and/or videos to indicators 4b and 4c for quality points.</a:t>
            </a:r>
            <a:endParaRPr lang="en-US" sz="2400">
              <a:latin typeface="Aptos"/>
            </a:endParaRPr>
          </a:p>
          <a:p>
            <a:endParaRPr lang="en-US" sz="2400" b="1">
              <a:latin typeface="Aptos"/>
            </a:endParaRPr>
          </a:p>
          <a:p>
            <a:r>
              <a:rPr lang="en-US" sz="2400" b="1">
                <a:ea typeface="+mn-lt"/>
                <a:cs typeface="+mn-lt"/>
              </a:rPr>
              <a:t>Site visits are intended to confirm evidence submitted. </a:t>
            </a:r>
            <a:endParaRPr lang="en-US" sz="2400" b="1"/>
          </a:p>
          <a:p>
            <a:endParaRPr lang="en-US" sz="1100">
              <a:latin typeface="Tenorite"/>
            </a:endParaRPr>
          </a:p>
          <a:p>
            <a:endParaRPr lang="en-US" sz="1100">
              <a:latin typeface="Tenorite"/>
            </a:endParaRPr>
          </a:p>
          <a:p>
            <a:endParaRPr lang="en-US" sz="1100">
              <a:latin typeface="Aptos"/>
            </a:endParaRPr>
          </a:p>
        </p:txBody>
      </p:sp>
      <p:pic>
        <p:nvPicPr>
          <p:cNvPr id="5" name="Picture 4" descr="A logo with a star and a flame&#10;&#10;AI-generated content may be incorrect.">
            <a:extLst>
              <a:ext uri="{FF2B5EF4-FFF2-40B4-BE49-F238E27FC236}">
                <a16:creationId xmlns:a16="http://schemas.microsoft.com/office/drawing/2014/main" id="{483B4C05-5F04-037F-941E-967A0513A025}"/>
              </a:ext>
            </a:extLst>
          </p:cNvPr>
          <p:cNvPicPr>
            <a:picLocks noChangeAspect="1"/>
          </p:cNvPicPr>
          <p:nvPr/>
        </p:nvPicPr>
        <p:blipFill>
          <a:blip r:embed="rId2"/>
          <a:stretch>
            <a:fillRect/>
          </a:stretch>
        </p:blipFill>
        <p:spPr>
          <a:xfrm>
            <a:off x="11418454" y="6062683"/>
            <a:ext cx="621145" cy="621145"/>
          </a:xfrm>
          <a:prstGeom prst="rect">
            <a:avLst/>
          </a:prstGeom>
        </p:spPr>
      </p:pic>
    </p:spTree>
    <p:extLst>
      <p:ext uri="{BB962C8B-B14F-4D97-AF65-F5344CB8AC3E}">
        <p14:creationId xmlns:p14="http://schemas.microsoft.com/office/powerpoint/2010/main" val="13390982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18D03E-A6E5-6D14-A535-66393CA606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FB29E2-2964-84C8-FD72-9B553761B15E}"/>
              </a:ext>
            </a:extLst>
          </p:cNvPr>
          <p:cNvSpPr>
            <a:spLocks noGrp="1"/>
          </p:cNvSpPr>
          <p:nvPr>
            <p:ph type="title"/>
          </p:nvPr>
        </p:nvSpPr>
        <p:spPr>
          <a:xfrm>
            <a:off x="1264024" y="2931460"/>
            <a:ext cx="5486400" cy="797858"/>
          </a:xfrm>
        </p:spPr>
        <p:txBody>
          <a:bodyPr/>
          <a:lstStyle/>
          <a:p>
            <a:r>
              <a:rPr lang="en-US"/>
              <a:t>Samuel Irvin</a:t>
            </a:r>
          </a:p>
        </p:txBody>
      </p:sp>
      <p:sp>
        <p:nvSpPr>
          <p:cNvPr id="3" name="TextBox 2">
            <a:extLst>
              <a:ext uri="{FF2B5EF4-FFF2-40B4-BE49-F238E27FC236}">
                <a16:creationId xmlns:a16="http://schemas.microsoft.com/office/drawing/2014/main" id="{C087599C-3BC1-DB7F-8B73-439EF4B436DE}"/>
              </a:ext>
            </a:extLst>
          </p:cNvPr>
          <p:cNvSpPr txBox="1"/>
          <p:nvPr/>
        </p:nvSpPr>
        <p:spPr>
          <a:xfrm>
            <a:off x="1264024" y="3729318"/>
            <a:ext cx="4831976" cy="369332"/>
          </a:xfrm>
          <a:prstGeom prst="rect">
            <a:avLst/>
          </a:prstGeom>
          <a:noFill/>
        </p:spPr>
        <p:txBody>
          <a:bodyPr wrap="square" rtlCol="0">
            <a:spAutoFit/>
          </a:bodyPr>
          <a:lstStyle/>
          <a:p>
            <a:r>
              <a:rPr lang="en-US"/>
              <a:t>Data and Accountability Director</a:t>
            </a:r>
          </a:p>
        </p:txBody>
      </p:sp>
      <p:sp>
        <p:nvSpPr>
          <p:cNvPr id="6" name="Rectangle 5">
            <a:extLst>
              <a:ext uri="{FF2B5EF4-FFF2-40B4-BE49-F238E27FC236}">
                <a16:creationId xmlns:a16="http://schemas.microsoft.com/office/drawing/2014/main" id="{08352950-D851-B639-1508-768D174DC72E}"/>
              </a:ext>
            </a:extLst>
          </p:cNvPr>
          <p:cNvSpPr/>
          <p:nvPr/>
        </p:nvSpPr>
        <p:spPr>
          <a:xfrm>
            <a:off x="6834909" y="1524000"/>
            <a:ext cx="4826000" cy="4052454"/>
          </a:xfrm>
          <a:prstGeom prst="doubleWav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"Information is power only if you can take action with it."</a:t>
            </a:r>
          </a:p>
          <a:p>
            <a:pPr algn="ctr"/>
            <a:r>
              <a:rPr lang="en-US" dirty="0"/>
              <a:t>Daniel Burrus</a:t>
            </a:r>
          </a:p>
        </p:txBody>
      </p:sp>
      <p:pic>
        <p:nvPicPr>
          <p:cNvPr id="8" name="Picture 7" descr="A logo with a star and a flame&#10;&#10;AI-generated content may be incorrect.">
            <a:extLst>
              <a:ext uri="{FF2B5EF4-FFF2-40B4-BE49-F238E27FC236}">
                <a16:creationId xmlns:a16="http://schemas.microsoft.com/office/drawing/2014/main" id="{BD001A68-97C5-9EF5-D6F1-385DAD1D41DC}"/>
              </a:ext>
            </a:extLst>
          </p:cNvPr>
          <p:cNvPicPr>
            <a:picLocks noChangeAspect="1"/>
          </p:cNvPicPr>
          <p:nvPr/>
        </p:nvPicPr>
        <p:blipFill>
          <a:blip r:embed="rId3"/>
          <a:stretch>
            <a:fillRect/>
          </a:stretch>
        </p:blipFill>
        <p:spPr>
          <a:xfrm>
            <a:off x="11418454" y="6062683"/>
            <a:ext cx="621145" cy="621145"/>
          </a:xfrm>
          <a:prstGeom prst="rect">
            <a:avLst/>
          </a:prstGeom>
        </p:spPr>
      </p:pic>
    </p:spTree>
    <p:extLst>
      <p:ext uri="{BB962C8B-B14F-4D97-AF65-F5344CB8AC3E}">
        <p14:creationId xmlns:p14="http://schemas.microsoft.com/office/powerpoint/2010/main" val="26889949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B7300E-6008-E37D-BE63-205A13E0D8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1BAD19-90A9-7F25-2FA4-9586898B19AA}"/>
              </a:ext>
            </a:extLst>
          </p:cNvPr>
          <p:cNvSpPr>
            <a:spLocks noGrp="1"/>
          </p:cNvSpPr>
          <p:nvPr>
            <p:ph type="title"/>
          </p:nvPr>
        </p:nvSpPr>
        <p:spPr/>
        <p:txBody>
          <a:bodyPr/>
          <a:lstStyle/>
          <a:p>
            <a:r>
              <a:rPr lang="en-US"/>
              <a:t>Program Services: Best Practices</a:t>
            </a:r>
          </a:p>
        </p:txBody>
      </p:sp>
      <p:sp>
        <p:nvSpPr>
          <p:cNvPr id="3" name="Content Placeholder 2">
            <a:extLst>
              <a:ext uri="{FF2B5EF4-FFF2-40B4-BE49-F238E27FC236}">
                <a16:creationId xmlns:a16="http://schemas.microsoft.com/office/drawing/2014/main" id="{42990E1C-B4C2-7F92-EC51-F43C3C1134BC}"/>
              </a:ext>
            </a:extLst>
          </p:cNvPr>
          <p:cNvSpPr>
            <a:spLocks noGrp="1"/>
          </p:cNvSpPr>
          <p:nvPr>
            <p:ph idx="1"/>
          </p:nvPr>
        </p:nvSpPr>
        <p:spPr/>
        <p:txBody>
          <a:bodyPr vert="horz" lIns="91440" tIns="45720" rIns="91440" bIns="45720" rtlCol="0" anchor="t">
            <a:noAutofit/>
          </a:bodyPr>
          <a:lstStyle/>
          <a:p>
            <a:endParaRPr lang="en-US" sz="2400" dirty="0"/>
          </a:p>
          <a:p>
            <a:pPr marL="285750" indent="-285750">
              <a:buFont typeface="Arial"/>
              <a:buChar char="•"/>
            </a:pPr>
            <a:r>
              <a:rPr lang="en-US" sz="2000" dirty="0">
                <a:ea typeface="+mn-lt"/>
                <a:cs typeface="+mn-lt"/>
              </a:rPr>
              <a:t>Pictures/Videos do not need to be professional grade. Just clear enough to show the classroom, lab areas, and industry equipment.</a:t>
            </a:r>
            <a:endParaRPr lang="en-US" sz="2000" dirty="0"/>
          </a:p>
          <a:p>
            <a:pPr marL="285750" indent="-285750">
              <a:buFont typeface="Arial"/>
              <a:buChar char="•"/>
            </a:pPr>
            <a:r>
              <a:rPr lang="en-US" sz="2000" dirty="0">
                <a:ea typeface="+mn-lt"/>
                <a:cs typeface="+mn-lt"/>
              </a:rPr>
              <a:t>Districts have either created a full video (by school – by program) to show the program classrooms or looped pictures together to show each program. </a:t>
            </a:r>
            <a:endParaRPr lang="en-US" sz="2000" dirty="0"/>
          </a:p>
          <a:p>
            <a:pPr marL="285750" indent="-285750">
              <a:buFont typeface="Arial"/>
              <a:buChar char="•"/>
            </a:pPr>
            <a:r>
              <a:rPr lang="en-US" sz="2000" dirty="0">
                <a:ea typeface="+mn-lt"/>
                <a:cs typeface="+mn-lt"/>
              </a:rPr>
              <a:t>Some create a Google (or other digital platform) drive with folders, by school- by program, and include pictures or video, then add those </a:t>
            </a:r>
            <a:r>
              <a:rPr lang="en-US" sz="2000" b="1" i="1" dirty="0">
                <a:ea typeface="+mn-lt"/>
                <a:cs typeface="+mn-lt"/>
              </a:rPr>
              <a:t>accessible</a:t>
            </a:r>
            <a:r>
              <a:rPr lang="en-US" sz="2000" i="1" dirty="0">
                <a:ea typeface="+mn-lt"/>
                <a:cs typeface="+mn-lt"/>
              </a:rPr>
              <a:t> (open link that does not require log-in or approval to access evidence)</a:t>
            </a:r>
            <a:r>
              <a:rPr lang="en-US" sz="2000" dirty="0">
                <a:ea typeface="+mn-lt"/>
                <a:cs typeface="+mn-lt"/>
              </a:rPr>
              <a:t> </a:t>
            </a:r>
            <a:r>
              <a:rPr lang="en-US" sz="2000" b="1" i="1" dirty="0">
                <a:ea typeface="+mn-lt"/>
                <a:cs typeface="+mn-lt"/>
              </a:rPr>
              <a:t>drive links</a:t>
            </a:r>
            <a:r>
              <a:rPr lang="en-US" sz="2000" dirty="0">
                <a:ea typeface="+mn-lt"/>
                <a:cs typeface="+mn-lt"/>
              </a:rPr>
              <a:t> to 4b/4c indicator. </a:t>
            </a:r>
            <a:endParaRPr lang="en-US" sz="2000" dirty="0"/>
          </a:p>
          <a:p>
            <a:pPr marL="285750" indent="-285750">
              <a:buFont typeface="Arial"/>
              <a:buChar char="•"/>
            </a:pPr>
            <a:r>
              <a:rPr lang="en-US" sz="2000" dirty="0">
                <a:ea typeface="+mn-lt"/>
                <a:cs typeface="+mn-lt"/>
              </a:rPr>
              <a:t>The use of district folders/drive individual program submissions are acceptable, provided that the images/videos are separated by school - by program. </a:t>
            </a:r>
            <a:endParaRPr lang="en-US" sz="2000" dirty="0"/>
          </a:p>
          <a:p>
            <a:pPr marL="285750" indent="-285750">
              <a:buFont typeface="Arial"/>
              <a:buChar char="•"/>
            </a:pPr>
            <a:r>
              <a:rPr lang="en-US" sz="2000" dirty="0">
                <a:ea typeface="+mn-lt"/>
                <a:cs typeface="+mn-lt"/>
              </a:rPr>
              <a:t>Tip: some programs have leveraged students/teachers in film or photography program to help create these videos or take pictures. </a:t>
            </a:r>
            <a:endParaRPr lang="en-US" sz="2000" dirty="0"/>
          </a:p>
          <a:p>
            <a:endParaRPr lang="en-US" sz="2400" b="1" dirty="0">
              <a:latin typeface="Aptos"/>
            </a:endParaRPr>
          </a:p>
          <a:p>
            <a:endParaRPr lang="en-US" sz="1100" dirty="0">
              <a:latin typeface="Tenorite"/>
            </a:endParaRPr>
          </a:p>
          <a:p>
            <a:endParaRPr lang="en-US" sz="1100" dirty="0">
              <a:latin typeface="Tenorite"/>
            </a:endParaRPr>
          </a:p>
          <a:p>
            <a:endParaRPr lang="en-US" sz="1100" dirty="0">
              <a:latin typeface="Aptos"/>
            </a:endParaRPr>
          </a:p>
        </p:txBody>
      </p:sp>
      <p:pic>
        <p:nvPicPr>
          <p:cNvPr id="5" name="Picture 4" descr="A logo with a star and a flame&#10;&#10;AI-generated content may be incorrect.">
            <a:extLst>
              <a:ext uri="{FF2B5EF4-FFF2-40B4-BE49-F238E27FC236}">
                <a16:creationId xmlns:a16="http://schemas.microsoft.com/office/drawing/2014/main" id="{492774AB-FEBD-FC11-A0B9-28ACD0EA6155}"/>
              </a:ext>
            </a:extLst>
          </p:cNvPr>
          <p:cNvPicPr>
            <a:picLocks noChangeAspect="1"/>
          </p:cNvPicPr>
          <p:nvPr/>
        </p:nvPicPr>
        <p:blipFill>
          <a:blip r:embed="rId2"/>
          <a:stretch>
            <a:fillRect/>
          </a:stretch>
        </p:blipFill>
        <p:spPr>
          <a:xfrm>
            <a:off x="11418454" y="6062683"/>
            <a:ext cx="621145" cy="621145"/>
          </a:xfrm>
          <a:prstGeom prst="rect">
            <a:avLst/>
          </a:prstGeom>
        </p:spPr>
      </p:pic>
    </p:spTree>
    <p:extLst>
      <p:ext uri="{BB962C8B-B14F-4D97-AF65-F5344CB8AC3E}">
        <p14:creationId xmlns:p14="http://schemas.microsoft.com/office/powerpoint/2010/main" val="39797251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A687E2-0C3C-9762-F9B3-6B989E01D8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DC9DB3-F5D1-781E-CC33-1CE86F59C871}"/>
              </a:ext>
            </a:extLst>
          </p:cNvPr>
          <p:cNvSpPr>
            <a:spLocks noGrp="1"/>
          </p:cNvSpPr>
          <p:nvPr>
            <p:ph type="title"/>
          </p:nvPr>
        </p:nvSpPr>
        <p:spPr/>
        <p:txBody>
          <a:bodyPr/>
          <a:lstStyle/>
          <a:p>
            <a:r>
              <a:rPr lang="en-US"/>
              <a:t>Program Services: Feedback</a:t>
            </a:r>
          </a:p>
        </p:txBody>
      </p:sp>
      <p:sp>
        <p:nvSpPr>
          <p:cNvPr id="3" name="Content Placeholder 2">
            <a:extLst>
              <a:ext uri="{FF2B5EF4-FFF2-40B4-BE49-F238E27FC236}">
                <a16:creationId xmlns:a16="http://schemas.microsoft.com/office/drawing/2014/main" id="{5B45DF80-E926-A81B-7779-86621839A7D4}"/>
              </a:ext>
            </a:extLst>
          </p:cNvPr>
          <p:cNvSpPr>
            <a:spLocks noGrp="1"/>
          </p:cNvSpPr>
          <p:nvPr>
            <p:ph idx="1"/>
          </p:nvPr>
        </p:nvSpPr>
        <p:spPr>
          <a:xfrm>
            <a:off x="755454" y="2017467"/>
            <a:ext cx="10182593" cy="4722726"/>
          </a:xfrm>
        </p:spPr>
        <p:txBody>
          <a:bodyPr vert="horz" lIns="91440" tIns="45720" rIns="91440" bIns="45720" rtlCol="0" anchor="t">
            <a:noAutofit/>
          </a:bodyPr>
          <a:lstStyle/>
          <a:p>
            <a:endParaRPr lang="en-US" sz="2400"/>
          </a:p>
          <a:p>
            <a:endParaRPr lang="en-US" sz="2000"/>
          </a:p>
          <a:p>
            <a:endParaRPr lang="en-US" sz="2400" b="1">
              <a:latin typeface="Aptos"/>
            </a:endParaRPr>
          </a:p>
          <a:p>
            <a:endParaRPr lang="en-US" sz="1100">
              <a:latin typeface="Tenorite"/>
            </a:endParaRPr>
          </a:p>
          <a:p>
            <a:endParaRPr lang="en-US" sz="1100">
              <a:latin typeface="Tenorite"/>
            </a:endParaRPr>
          </a:p>
          <a:p>
            <a:endParaRPr lang="en-US" sz="1100">
              <a:latin typeface="Aptos"/>
            </a:endParaRPr>
          </a:p>
        </p:txBody>
      </p:sp>
      <p:pic>
        <p:nvPicPr>
          <p:cNvPr id="4" name="Picture 3" descr="A qr code with a few black squares&#10;&#10;AI-generated content may be incorrect.">
            <a:extLst>
              <a:ext uri="{FF2B5EF4-FFF2-40B4-BE49-F238E27FC236}">
                <a16:creationId xmlns:a16="http://schemas.microsoft.com/office/drawing/2014/main" id="{3BC18AF1-5464-06C7-9F91-EC8F00C3D296}"/>
              </a:ext>
            </a:extLst>
          </p:cNvPr>
          <p:cNvPicPr>
            <a:picLocks noChangeAspect="1"/>
          </p:cNvPicPr>
          <p:nvPr/>
        </p:nvPicPr>
        <p:blipFill>
          <a:blip r:embed="rId2"/>
          <a:stretch>
            <a:fillRect/>
          </a:stretch>
        </p:blipFill>
        <p:spPr>
          <a:xfrm>
            <a:off x="3186193" y="1849464"/>
            <a:ext cx="4114800" cy="4114800"/>
          </a:xfrm>
          <a:prstGeom prst="rect">
            <a:avLst/>
          </a:prstGeom>
        </p:spPr>
      </p:pic>
      <p:pic>
        <p:nvPicPr>
          <p:cNvPr id="6" name="Picture 5" descr="A logo with a star and a flame&#10;&#10;AI-generated content may be incorrect.">
            <a:extLst>
              <a:ext uri="{FF2B5EF4-FFF2-40B4-BE49-F238E27FC236}">
                <a16:creationId xmlns:a16="http://schemas.microsoft.com/office/drawing/2014/main" id="{FABBAEB0-FF50-FBB3-BEFA-055FD868572B}"/>
              </a:ext>
            </a:extLst>
          </p:cNvPr>
          <p:cNvPicPr>
            <a:picLocks noChangeAspect="1"/>
          </p:cNvPicPr>
          <p:nvPr/>
        </p:nvPicPr>
        <p:blipFill>
          <a:blip r:embed="rId3"/>
          <a:stretch>
            <a:fillRect/>
          </a:stretch>
        </p:blipFill>
        <p:spPr>
          <a:xfrm>
            <a:off x="11418454" y="6062683"/>
            <a:ext cx="621145" cy="621145"/>
          </a:xfrm>
          <a:prstGeom prst="rect">
            <a:avLst/>
          </a:prstGeom>
        </p:spPr>
      </p:pic>
    </p:spTree>
    <p:extLst>
      <p:ext uri="{BB962C8B-B14F-4D97-AF65-F5344CB8AC3E}">
        <p14:creationId xmlns:p14="http://schemas.microsoft.com/office/powerpoint/2010/main" val="8233992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AD1F1F-598D-4443-8102-A856B44106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41BADB-FD4D-DBB2-4373-0F74C057B064}"/>
              </a:ext>
            </a:extLst>
          </p:cNvPr>
          <p:cNvSpPr>
            <a:spLocks noGrp="1"/>
          </p:cNvSpPr>
          <p:nvPr>
            <p:ph type="title"/>
          </p:nvPr>
        </p:nvSpPr>
        <p:spPr>
          <a:xfrm>
            <a:off x="1264024" y="2931460"/>
            <a:ext cx="5486400" cy="797858"/>
          </a:xfrm>
        </p:spPr>
        <p:txBody>
          <a:bodyPr/>
          <a:lstStyle/>
          <a:p>
            <a:r>
              <a:rPr lang="en-US"/>
              <a:t>Gina Schmitz</a:t>
            </a:r>
          </a:p>
        </p:txBody>
      </p:sp>
      <p:sp>
        <p:nvSpPr>
          <p:cNvPr id="3" name="TextBox 2">
            <a:extLst>
              <a:ext uri="{FF2B5EF4-FFF2-40B4-BE49-F238E27FC236}">
                <a16:creationId xmlns:a16="http://schemas.microsoft.com/office/drawing/2014/main" id="{9E30BEA3-BF99-2CF5-344F-6F8F83E0AB60}"/>
              </a:ext>
            </a:extLst>
          </p:cNvPr>
          <p:cNvSpPr txBox="1"/>
          <p:nvPr/>
        </p:nvSpPr>
        <p:spPr>
          <a:xfrm>
            <a:off x="1264024" y="3729318"/>
            <a:ext cx="4831976" cy="369332"/>
          </a:xfrm>
          <a:prstGeom prst="rect">
            <a:avLst/>
          </a:prstGeom>
          <a:noFill/>
        </p:spPr>
        <p:txBody>
          <a:bodyPr wrap="square" lIns="91440" tIns="45720" rIns="91440" bIns="45720" rtlCol="0" anchor="t">
            <a:spAutoFit/>
          </a:bodyPr>
          <a:lstStyle/>
          <a:p>
            <a:r>
              <a:rPr lang="en-US"/>
              <a:t>Career and Technical Grants Supervisor</a:t>
            </a:r>
          </a:p>
        </p:txBody>
      </p:sp>
      <p:sp>
        <p:nvSpPr>
          <p:cNvPr id="6" name="Oval 5">
            <a:extLst>
              <a:ext uri="{FF2B5EF4-FFF2-40B4-BE49-F238E27FC236}">
                <a16:creationId xmlns:a16="http://schemas.microsoft.com/office/drawing/2014/main" id="{FDCC5C3D-0816-DB5A-8A80-6027ABBF68D0}"/>
              </a:ext>
            </a:extLst>
          </p:cNvPr>
          <p:cNvSpPr/>
          <p:nvPr/>
        </p:nvSpPr>
        <p:spPr>
          <a:xfrm>
            <a:off x="7112000" y="1593273"/>
            <a:ext cx="4110182" cy="347518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ea typeface="+mn-lt"/>
                <a:cs typeface="+mn-lt"/>
              </a:rPr>
              <a:t>"Alone we can do so little; together we can do so much."</a:t>
            </a:r>
            <a:endParaRPr lang="en-US" dirty="0"/>
          </a:p>
          <a:p>
            <a:pPr algn="ctr"/>
            <a:r>
              <a:rPr lang="en-US" dirty="0">
                <a:ea typeface="+mn-lt"/>
                <a:cs typeface="+mn-lt"/>
              </a:rPr>
              <a:t>-Helen Keller</a:t>
            </a:r>
            <a:endParaRPr lang="en-US" dirty="0"/>
          </a:p>
        </p:txBody>
      </p:sp>
      <p:pic>
        <p:nvPicPr>
          <p:cNvPr id="8" name="Picture 7" descr="A logo with a star and a flame&#10;&#10;AI-generated content may be incorrect.">
            <a:extLst>
              <a:ext uri="{FF2B5EF4-FFF2-40B4-BE49-F238E27FC236}">
                <a16:creationId xmlns:a16="http://schemas.microsoft.com/office/drawing/2014/main" id="{4C0400FA-2A90-199C-9953-2510067FAD33}"/>
              </a:ext>
            </a:extLst>
          </p:cNvPr>
          <p:cNvPicPr>
            <a:picLocks noChangeAspect="1"/>
          </p:cNvPicPr>
          <p:nvPr/>
        </p:nvPicPr>
        <p:blipFill>
          <a:blip r:embed="rId3"/>
          <a:stretch>
            <a:fillRect/>
          </a:stretch>
        </p:blipFill>
        <p:spPr>
          <a:xfrm>
            <a:off x="11418454" y="6062683"/>
            <a:ext cx="621145" cy="621145"/>
          </a:xfrm>
          <a:prstGeom prst="rect">
            <a:avLst/>
          </a:prstGeom>
        </p:spPr>
      </p:pic>
    </p:spTree>
    <p:extLst>
      <p:ext uri="{BB962C8B-B14F-4D97-AF65-F5344CB8AC3E}">
        <p14:creationId xmlns:p14="http://schemas.microsoft.com/office/powerpoint/2010/main" val="7270401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CD77F3-4DDF-BA26-E43B-C7A314C58A8C}"/>
              </a:ext>
            </a:extLst>
          </p:cNvPr>
          <p:cNvSpPr>
            <a:spLocks noGrp="1"/>
          </p:cNvSpPr>
          <p:nvPr>
            <p:ph idx="1"/>
          </p:nvPr>
        </p:nvSpPr>
        <p:spPr/>
        <p:txBody>
          <a:bodyPr vert="horz" lIns="91440" tIns="45720" rIns="91440" bIns="45720" rtlCol="0" anchor="t">
            <a:normAutofit/>
          </a:bodyPr>
          <a:lstStyle/>
          <a:p>
            <a:pPr algn="ctr"/>
            <a:r>
              <a:rPr lang="en-US" sz="8800">
                <a:solidFill>
                  <a:srgbClr val="0070C0"/>
                </a:solidFill>
                <a:latin typeface="Tenorite"/>
              </a:rPr>
              <a:t>$</a:t>
            </a:r>
            <a:r>
              <a:rPr lang="en-US" sz="8800">
                <a:solidFill>
                  <a:srgbClr val="0070C0"/>
                </a:solidFill>
                <a:ea typeface="+mn-lt"/>
                <a:cs typeface="+mn-lt"/>
              </a:rPr>
              <a:t>34,395,271</a:t>
            </a:r>
            <a:r>
              <a:rPr lang="en-US" sz="8800" b="1">
                <a:solidFill>
                  <a:srgbClr val="CB6015"/>
                </a:solidFill>
                <a:latin typeface="Montserrat"/>
              </a:rPr>
              <a:t> </a:t>
            </a:r>
            <a:endParaRPr lang="en-US" sz="8800">
              <a:latin typeface="Montserrat"/>
            </a:endParaRPr>
          </a:p>
          <a:p>
            <a:pPr algn="ctr"/>
            <a:r>
              <a:rPr lang="en-US">
                <a:latin typeface="Montserrat"/>
              </a:rPr>
              <a:t>allocated to Arizona</a:t>
            </a:r>
            <a:endParaRPr lang="en-US"/>
          </a:p>
        </p:txBody>
      </p:sp>
      <p:pic>
        <p:nvPicPr>
          <p:cNvPr id="4" name="Picture 3" descr="A logo with a star and a flame&#10;&#10;AI-generated content may be incorrect.">
            <a:extLst>
              <a:ext uri="{FF2B5EF4-FFF2-40B4-BE49-F238E27FC236}">
                <a16:creationId xmlns:a16="http://schemas.microsoft.com/office/drawing/2014/main" id="{811BFAC3-225D-7EC8-26E6-1877B1E2E65B}"/>
              </a:ext>
            </a:extLst>
          </p:cNvPr>
          <p:cNvPicPr>
            <a:picLocks noChangeAspect="1"/>
          </p:cNvPicPr>
          <p:nvPr/>
        </p:nvPicPr>
        <p:blipFill>
          <a:blip r:embed="rId2"/>
          <a:stretch>
            <a:fillRect/>
          </a:stretch>
        </p:blipFill>
        <p:spPr>
          <a:xfrm>
            <a:off x="11418454" y="6062683"/>
            <a:ext cx="621145" cy="621145"/>
          </a:xfrm>
          <a:prstGeom prst="rect">
            <a:avLst/>
          </a:prstGeom>
        </p:spPr>
      </p:pic>
    </p:spTree>
    <p:extLst>
      <p:ext uri="{BB962C8B-B14F-4D97-AF65-F5344CB8AC3E}">
        <p14:creationId xmlns:p14="http://schemas.microsoft.com/office/powerpoint/2010/main" val="21356725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FEA9B-06CD-A235-5DE8-E0DA9F27E2BD}"/>
              </a:ext>
            </a:extLst>
          </p:cNvPr>
          <p:cNvSpPr>
            <a:spLocks noGrp="1"/>
          </p:cNvSpPr>
          <p:nvPr>
            <p:ph type="title"/>
          </p:nvPr>
        </p:nvSpPr>
        <p:spPr>
          <a:xfrm>
            <a:off x="829898" y="69008"/>
            <a:ext cx="10811258" cy="1706563"/>
          </a:xfrm>
        </p:spPr>
        <p:txBody>
          <a:bodyPr/>
          <a:lstStyle/>
          <a:p>
            <a:r>
              <a:rPr lang="en-US" sz="3200" b="0">
                <a:latin typeface="Montserrat"/>
              </a:rPr>
              <a:t>FY 2025 CTE Federal Perkins Allocation Breakdown</a:t>
            </a:r>
            <a:endParaRPr lang="en-US"/>
          </a:p>
        </p:txBody>
      </p:sp>
      <p:graphicFrame>
        <p:nvGraphicFramePr>
          <p:cNvPr id="6" name="Content Placeholder 5">
            <a:extLst>
              <a:ext uri="{FF2B5EF4-FFF2-40B4-BE49-F238E27FC236}">
                <a16:creationId xmlns:a16="http://schemas.microsoft.com/office/drawing/2014/main" id="{059B9C2A-4C77-9235-8652-E0983870CBAC}"/>
              </a:ext>
            </a:extLst>
          </p:cNvPr>
          <p:cNvGraphicFramePr>
            <a:graphicFrameLocks noGrp="1"/>
          </p:cNvGraphicFramePr>
          <p:nvPr>
            <p:ph idx="11"/>
            <p:extLst>
              <p:ext uri="{D42A27DB-BD31-4B8C-83A1-F6EECF244321}">
                <p14:modId xmlns:p14="http://schemas.microsoft.com/office/powerpoint/2010/main" val="325310459"/>
              </p:ext>
            </p:extLst>
          </p:nvPr>
        </p:nvGraphicFramePr>
        <p:xfrm>
          <a:off x="2205417" y="1772303"/>
          <a:ext cx="7448763" cy="4215695"/>
        </p:xfrm>
        <a:graphic>
          <a:graphicData uri="http://schemas.openxmlformats.org/drawingml/2006/table">
            <a:tbl>
              <a:tblPr bandRow="1">
                <a:tableStyleId>{69012ECD-51FC-41F1-AA8D-1B2483CD663E}</a:tableStyleId>
              </a:tblPr>
              <a:tblGrid>
                <a:gridCol w="4743235">
                  <a:extLst>
                    <a:ext uri="{9D8B030D-6E8A-4147-A177-3AD203B41FA5}">
                      <a16:colId xmlns:a16="http://schemas.microsoft.com/office/drawing/2014/main" val="88945784"/>
                    </a:ext>
                  </a:extLst>
                </a:gridCol>
                <a:gridCol w="2705528">
                  <a:extLst>
                    <a:ext uri="{9D8B030D-6E8A-4147-A177-3AD203B41FA5}">
                      <a16:colId xmlns:a16="http://schemas.microsoft.com/office/drawing/2014/main" val="721336012"/>
                    </a:ext>
                  </a:extLst>
                </a:gridCol>
              </a:tblGrid>
              <a:tr h="831864">
                <a:tc>
                  <a:txBody>
                    <a:bodyPr/>
                    <a:lstStyle/>
                    <a:p>
                      <a:pPr rtl="0" fontAlgn="base">
                        <a:lnSpc>
                          <a:spcPts val="3225"/>
                        </a:lnSpc>
                        <a:buNone/>
                      </a:pPr>
                      <a:r>
                        <a:rPr lang="en-US" sz="2400">
                          <a:solidFill>
                            <a:schemeClr val="bg1"/>
                          </a:solidFill>
                          <a:effectLst/>
                          <a:latin typeface="Montserrat"/>
                        </a:rPr>
                        <a:t>Secondary</a:t>
                      </a:r>
                      <a:endParaRPr lang="en-US">
                        <a:solidFill>
                          <a:schemeClr val="bg1"/>
                        </a:solidFill>
                        <a:effectLst/>
                        <a:latin typeface="Montserrat"/>
                      </a:endParaRPr>
                    </a:p>
                  </a:txBody>
                  <a:tcPr marL="101727" marR="101727" marT="50864" marB="5086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lvl="0" algn="r" rtl="0" fontAlgn="base">
                        <a:lnSpc>
                          <a:spcPts val="3225"/>
                        </a:lnSpc>
                        <a:buNone/>
                      </a:pPr>
                      <a:r>
                        <a:rPr lang="en-US" sz="2400">
                          <a:solidFill>
                            <a:schemeClr val="bg1"/>
                          </a:solidFill>
                          <a:effectLst/>
                          <a:latin typeface="Montserrat"/>
                        </a:rPr>
                        <a:t>$24,624,676.08</a:t>
                      </a:r>
                      <a:endParaRPr lang="en-US">
                        <a:solidFill>
                          <a:schemeClr val="bg1"/>
                        </a:solidFill>
                        <a:effectLst/>
                        <a:latin typeface="Montserrat"/>
                      </a:endParaRPr>
                    </a:p>
                  </a:txBody>
                  <a:tcPr marL="101727" marR="101727" marT="50864" marB="5086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2969977495"/>
                  </a:ext>
                </a:extLst>
              </a:tr>
              <a:tr h="831864">
                <a:tc>
                  <a:txBody>
                    <a:bodyPr/>
                    <a:lstStyle/>
                    <a:p>
                      <a:pPr rtl="0" fontAlgn="base">
                        <a:lnSpc>
                          <a:spcPts val="3225"/>
                        </a:lnSpc>
                        <a:buNone/>
                      </a:pPr>
                      <a:r>
                        <a:rPr lang="en-US" sz="2400">
                          <a:solidFill>
                            <a:schemeClr val="bg1"/>
                          </a:solidFill>
                          <a:effectLst/>
                          <a:latin typeface="Montserrat"/>
                        </a:rPr>
                        <a:t>Postsecondary</a:t>
                      </a:r>
                      <a:endParaRPr lang="en-US">
                        <a:solidFill>
                          <a:schemeClr val="bg1"/>
                        </a:solidFill>
                        <a:effectLst/>
                        <a:latin typeface="Montserrat"/>
                      </a:endParaRPr>
                    </a:p>
                  </a:txBody>
                  <a:tcPr marL="101727" marR="101727" marT="50864" marB="5086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lvl="0" algn="r" rtl="0" fontAlgn="base">
                        <a:lnSpc>
                          <a:spcPts val="3225"/>
                        </a:lnSpc>
                        <a:buNone/>
                      </a:pPr>
                      <a:r>
                        <a:rPr lang="en-US" sz="2400">
                          <a:solidFill>
                            <a:schemeClr val="bg1"/>
                          </a:solidFill>
                          <a:effectLst/>
                          <a:latin typeface="Montserrat"/>
                        </a:rPr>
                        <a:t>$5,407,611.93</a:t>
                      </a:r>
                      <a:endParaRPr lang="en-US">
                        <a:solidFill>
                          <a:schemeClr val="bg1"/>
                        </a:solidFill>
                        <a:effectLst/>
                        <a:latin typeface="Montserrat"/>
                      </a:endParaRPr>
                    </a:p>
                  </a:txBody>
                  <a:tcPr marL="101727" marR="101727" marT="50864" marB="5086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374226315"/>
                  </a:ext>
                </a:extLst>
              </a:tr>
              <a:tr h="831864">
                <a:tc>
                  <a:txBody>
                    <a:bodyPr/>
                    <a:lstStyle/>
                    <a:p>
                      <a:pPr rtl="0" fontAlgn="base">
                        <a:lnSpc>
                          <a:spcPts val="3225"/>
                        </a:lnSpc>
                        <a:buNone/>
                      </a:pPr>
                      <a:r>
                        <a:rPr lang="en-US" sz="2400">
                          <a:solidFill>
                            <a:schemeClr val="bg1"/>
                          </a:solidFill>
                          <a:effectLst/>
                          <a:latin typeface="Montserrat"/>
                        </a:rPr>
                        <a:t>Reserve (Innovative Grant</a:t>
                      </a:r>
                      <a:r>
                        <a:rPr lang="en-US">
                          <a:solidFill>
                            <a:schemeClr val="bg1"/>
                          </a:solidFill>
                          <a:effectLst/>
                          <a:latin typeface="Montserrat"/>
                        </a:rPr>
                        <a:t>)</a:t>
                      </a:r>
                    </a:p>
                  </a:txBody>
                  <a:tcPr marL="101727" marR="101727" marT="50864" marB="5086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lvl="0" algn="r" rtl="0" fontAlgn="base">
                        <a:lnSpc>
                          <a:spcPts val="3225"/>
                        </a:lnSpc>
                        <a:buNone/>
                      </a:pPr>
                      <a:r>
                        <a:rPr lang="en-US" sz="2400">
                          <a:solidFill>
                            <a:schemeClr val="bg1"/>
                          </a:solidFill>
                          <a:effectLst/>
                          <a:latin typeface="Montserrat"/>
                        </a:rPr>
                        <a:t>$621,000</a:t>
                      </a:r>
                      <a:endParaRPr lang="en-US">
                        <a:solidFill>
                          <a:schemeClr val="bg1"/>
                        </a:solidFill>
                        <a:effectLst/>
                        <a:latin typeface="Montserrat"/>
                      </a:endParaRPr>
                    </a:p>
                  </a:txBody>
                  <a:tcPr marL="101727" marR="101727" marT="50864" marB="5086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1505797157"/>
                  </a:ext>
                </a:extLst>
              </a:tr>
              <a:tr h="831864">
                <a:tc>
                  <a:txBody>
                    <a:bodyPr/>
                    <a:lstStyle/>
                    <a:p>
                      <a:pPr rtl="0" fontAlgn="base">
                        <a:lnSpc>
                          <a:spcPts val="3225"/>
                        </a:lnSpc>
                        <a:buNone/>
                      </a:pPr>
                      <a:r>
                        <a:rPr lang="en-US" sz="2400">
                          <a:solidFill>
                            <a:schemeClr val="bg1"/>
                          </a:solidFill>
                          <a:effectLst/>
                          <a:latin typeface="Montserrat"/>
                        </a:rPr>
                        <a:t>State Leadership</a:t>
                      </a:r>
                      <a:endParaRPr lang="en-US">
                        <a:solidFill>
                          <a:schemeClr val="bg1"/>
                        </a:solidFill>
                        <a:effectLst/>
                        <a:latin typeface="Montserrat"/>
                      </a:endParaRPr>
                    </a:p>
                  </a:txBody>
                  <a:tcPr marL="101727" marR="101727" marT="50864" marB="5086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lvl="0" algn="r" rtl="0" fontAlgn="base">
                        <a:lnSpc>
                          <a:spcPts val="3225"/>
                        </a:lnSpc>
                        <a:buNone/>
                      </a:pPr>
                      <a:r>
                        <a:rPr lang="en-US" sz="2400">
                          <a:solidFill>
                            <a:schemeClr val="bg1"/>
                          </a:solidFill>
                          <a:effectLst/>
                          <a:latin typeface="Montserrat"/>
                        </a:rPr>
                        <a:t>$2,125,000</a:t>
                      </a:r>
                      <a:endParaRPr lang="en-US">
                        <a:solidFill>
                          <a:schemeClr val="bg1"/>
                        </a:solidFill>
                        <a:effectLst/>
                        <a:latin typeface="Montserrat"/>
                      </a:endParaRPr>
                    </a:p>
                  </a:txBody>
                  <a:tcPr marL="101727" marR="101727" marT="50864" marB="5086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3653348260"/>
                  </a:ext>
                </a:extLst>
              </a:tr>
              <a:tr h="831864">
                <a:tc>
                  <a:txBody>
                    <a:bodyPr/>
                    <a:lstStyle/>
                    <a:p>
                      <a:pPr rtl="0" fontAlgn="base">
                        <a:lnSpc>
                          <a:spcPts val="3225"/>
                        </a:lnSpc>
                        <a:buNone/>
                      </a:pPr>
                      <a:r>
                        <a:rPr lang="en-US" sz="2400">
                          <a:solidFill>
                            <a:schemeClr val="bg1"/>
                          </a:solidFill>
                          <a:effectLst/>
                          <a:latin typeface="Montserrat"/>
                        </a:rPr>
                        <a:t>Basic Administration</a:t>
                      </a:r>
                      <a:endParaRPr lang="en-US">
                        <a:solidFill>
                          <a:schemeClr val="bg1"/>
                        </a:solidFill>
                        <a:effectLst/>
                        <a:latin typeface="Montserrat"/>
                      </a:endParaRPr>
                    </a:p>
                  </a:txBody>
                  <a:tcPr marL="101727" marR="101727" marT="50864" marB="5086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lvl="0" algn="r" rtl="0" fontAlgn="base">
                        <a:lnSpc>
                          <a:spcPts val="3225"/>
                        </a:lnSpc>
                        <a:buNone/>
                      </a:pPr>
                      <a:r>
                        <a:rPr lang="en-US" sz="2400">
                          <a:solidFill>
                            <a:schemeClr val="bg1"/>
                          </a:solidFill>
                          <a:effectLst/>
                          <a:latin typeface="Montserrat"/>
                        </a:rPr>
                        <a:t>$1,606,982.99</a:t>
                      </a:r>
                    </a:p>
                    <a:p>
                      <a:pPr lvl="0" algn="r">
                        <a:lnSpc>
                          <a:spcPts val="3225"/>
                        </a:lnSpc>
                        <a:buNone/>
                      </a:pPr>
                      <a:endParaRPr lang="en-US" sz="2400">
                        <a:solidFill>
                          <a:schemeClr val="bg1"/>
                        </a:solidFill>
                        <a:effectLst/>
                        <a:latin typeface="Montserrat"/>
                      </a:endParaRPr>
                    </a:p>
                  </a:txBody>
                  <a:tcPr marL="101727" marR="101727" marT="50864" marB="5086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674115794"/>
                  </a:ext>
                </a:extLst>
              </a:tr>
            </a:tbl>
          </a:graphicData>
        </a:graphic>
      </p:graphicFrame>
      <p:pic>
        <p:nvPicPr>
          <p:cNvPr id="4" name="Picture 3" descr="A logo with a star and a flame&#10;&#10;AI-generated content may be incorrect.">
            <a:extLst>
              <a:ext uri="{FF2B5EF4-FFF2-40B4-BE49-F238E27FC236}">
                <a16:creationId xmlns:a16="http://schemas.microsoft.com/office/drawing/2014/main" id="{428776F0-0D43-BB48-C37A-941D0876A195}"/>
              </a:ext>
            </a:extLst>
          </p:cNvPr>
          <p:cNvPicPr>
            <a:picLocks noChangeAspect="1"/>
          </p:cNvPicPr>
          <p:nvPr/>
        </p:nvPicPr>
        <p:blipFill>
          <a:blip r:embed="rId2"/>
          <a:stretch>
            <a:fillRect/>
          </a:stretch>
        </p:blipFill>
        <p:spPr>
          <a:xfrm>
            <a:off x="11418454" y="6062683"/>
            <a:ext cx="621145" cy="621145"/>
          </a:xfrm>
          <a:prstGeom prst="rect">
            <a:avLst/>
          </a:prstGeom>
        </p:spPr>
      </p:pic>
    </p:spTree>
    <p:extLst>
      <p:ext uri="{BB962C8B-B14F-4D97-AF65-F5344CB8AC3E}">
        <p14:creationId xmlns:p14="http://schemas.microsoft.com/office/powerpoint/2010/main" val="29766355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825B5F-D070-1CA9-9447-F473516BD2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39CBC8-A996-F66E-F392-53427D217506}"/>
              </a:ext>
            </a:extLst>
          </p:cNvPr>
          <p:cNvSpPr>
            <a:spLocks noGrp="1"/>
          </p:cNvSpPr>
          <p:nvPr>
            <p:ph type="title"/>
          </p:nvPr>
        </p:nvSpPr>
        <p:spPr>
          <a:xfrm>
            <a:off x="829898" y="69008"/>
            <a:ext cx="10811258" cy="1706563"/>
          </a:xfrm>
        </p:spPr>
        <p:txBody>
          <a:bodyPr/>
          <a:lstStyle/>
          <a:p>
            <a:r>
              <a:rPr lang="en-US" sz="3200" b="0">
                <a:latin typeface="Montserrat"/>
              </a:rPr>
              <a:t>FY 2025 CTE State Priority Allocation Breakdown</a:t>
            </a:r>
            <a:endParaRPr lang="en-US"/>
          </a:p>
        </p:txBody>
      </p:sp>
      <p:graphicFrame>
        <p:nvGraphicFramePr>
          <p:cNvPr id="6" name="Content Placeholder 5">
            <a:extLst>
              <a:ext uri="{FF2B5EF4-FFF2-40B4-BE49-F238E27FC236}">
                <a16:creationId xmlns:a16="http://schemas.microsoft.com/office/drawing/2014/main" id="{29E29401-0090-BB56-5CDD-9D41C68430F4}"/>
              </a:ext>
            </a:extLst>
          </p:cNvPr>
          <p:cNvGraphicFramePr>
            <a:graphicFrameLocks noGrp="1"/>
          </p:cNvGraphicFramePr>
          <p:nvPr>
            <p:ph idx="11"/>
            <p:extLst>
              <p:ext uri="{D42A27DB-BD31-4B8C-83A1-F6EECF244321}">
                <p14:modId xmlns:p14="http://schemas.microsoft.com/office/powerpoint/2010/main" val="1692650454"/>
              </p:ext>
            </p:extLst>
          </p:nvPr>
        </p:nvGraphicFramePr>
        <p:xfrm>
          <a:off x="2215063" y="2466784"/>
          <a:ext cx="7448763" cy="1851948"/>
        </p:xfrm>
        <a:graphic>
          <a:graphicData uri="http://schemas.openxmlformats.org/drawingml/2006/table">
            <a:tbl>
              <a:tblPr bandRow="1">
                <a:tableStyleId>{69012ECD-51FC-41F1-AA8D-1B2483CD663E}</a:tableStyleId>
              </a:tblPr>
              <a:tblGrid>
                <a:gridCol w="4743235">
                  <a:extLst>
                    <a:ext uri="{9D8B030D-6E8A-4147-A177-3AD203B41FA5}">
                      <a16:colId xmlns:a16="http://schemas.microsoft.com/office/drawing/2014/main" val="88945784"/>
                    </a:ext>
                  </a:extLst>
                </a:gridCol>
                <a:gridCol w="2705528">
                  <a:extLst>
                    <a:ext uri="{9D8B030D-6E8A-4147-A177-3AD203B41FA5}">
                      <a16:colId xmlns:a16="http://schemas.microsoft.com/office/drawing/2014/main" val="721336012"/>
                    </a:ext>
                  </a:extLst>
                </a:gridCol>
              </a:tblGrid>
              <a:tr h="569088">
                <a:tc>
                  <a:txBody>
                    <a:bodyPr/>
                    <a:lstStyle/>
                    <a:p>
                      <a:pPr rtl="0" fontAlgn="base">
                        <a:lnSpc>
                          <a:spcPts val="3225"/>
                        </a:lnSpc>
                        <a:buNone/>
                      </a:pPr>
                      <a:r>
                        <a:rPr lang="en-US" sz="2400">
                          <a:solidFill>
                            <a:schemeClr val="bg1"/>
                          </a:solidFill>
                          <a:effectLst/>
                          <a:latin typeface="Montserrat"/>
                        </a:rPr>
                        <a:t>Arizona</a:t>
                      </a:r>
                    </a:p>
                  </a:txBody>
                  <a:tcPr marL="101727" marR="101727" marT="50864" marB="5086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lvl="0" algn="just">
                        <a:lnSpc>
                          <a:spcPts val="3225"/>
                        </a:lnSpc>
                        <a:buNone/>
                      </a:pPr>
                      <a:r>
                        <a:rPr lang="en-US" sz="2400" b="0" i="0" u="none" strike="noStrike" noProof="0">
                          <a:solidFill>
                            <a:schemeClr val="bg1"/>
                          </a:solidFill>
                          <a:effectLst/>
                          <a:latin typeface="Montserrat"/>
                        </a:rPr>
                        <a:t>    $11,576,300.00</a:t>
                      </a:r>
                      <a:endParaRPr lang="en-US">
                        <a:solidFill>
                          <a:schemeClr val="bg1"/>
                        </a:solidFill>
                      </a:endParaRPr>
                    </a:p>
                  </a:txBody>
                  <a:tcPr marL="101727" marR="101727" marT="50864" marB="5086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2969977495"/>
                  </a:ext>
                </a:extLst>
              </a:tr>
              <a:tr h="636607">
                <a:tc>
                  <a:txBody>
                    <a:bodyPr/>
                    <a:lstStyle/>
                    <a:p>
                      <a:pPr rtl="0" fontAlgn="base">
                        <a:lnSpc>
                          <a:spcPts val="3225"/>
                        </a:lnSpc>
                        <a:buNone/>
                      </a:pPr>
                      <a:r>
                        <a:rPr lang="en-US" sz="2400">
                          <a:solidFill>
                            <a:schemeClr val="bg1"/>
                          </a:solidFill>
                          <a:effectLst/>
                          <a:latin typeface="Montserrat"/>
                        </a:rPr>
                        <a:t>Secondary</a:t>
                      </a:r>
                    </a:p>
                  </a:txBody>
                  <a:tcPr marL="101727" marR="101727" marT="50864" marB="5086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lvl="0" algn="just">
                        <a:lnSpc>
                          <a:spcPts val="3225"/>
                        </a:lnSpc>
                        <a:buNone/>
                      </a:pPr>
                      <a:r>
                        <a:rPr lang="en-US" sz="2400" b="0" i="0" u="none" strike="noStrike" noProof="0">
                          <a:solidFill>
                            <a:schemeClr val="bg1"/>
                          </a:solidFill>
                          <a:effectLst/>
                          <a:latin typeface="Montserrat"/>
                        </a:rPr>
                        <a:t>    $9,000,942.00</a:t>
                      </a:r>
                      <a:endParaRPr lang="en-US">
                        <a:solidFill>
                          <a:schemeClr val="bg1"/>
                        </a:solidFill>
                      </a:endParaRPr>
                    </a:p>
                  </a:txBody>
                  <a:tcPr marL="101727" marR="101727" marT="50864" marB="5086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1505797157"/>
                  </a:ext>
                </a:extLst>
              </a:tr>
              <a:tr h="646253">
                <a:tc>
                  <a:txBody>
                    <a:bodyPr/>
                    <a:lstStyle/>
                    <a:p>
                      <a:pPr rtl="0" fontAlgn="base">
                        <a:lnSpc>
                          <a:spcPts val="3225"/>
                        </a:lnSpc>
                        <a:buNone/>
                      </a:pPr>
                      <a:r>
                        <a:rPr lang="en-US" sz="2400">
                          <a:solidFill>
                            <a:schemeClr val="bg1"/>
                          </a:solidFill>
                          <a:effectLst/>
                          <a:latin typeface="Montserrat"/>
                        </a:rPr>
                        <a:t>State Administration Match</a:t>
                      </a:r>
                    </a:p>
                  </a:txBody>
                  <a:tcPr marL="101727" marR="101727" marT="50864" marB="5086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lvl="0" algn="just">
                        <a:lnSpc>
                          <a:spcPts val="3225"/>
                        </a:lnSpc>
                        <a:buNone/>
                      </a:pPr>
                      <a:r>
                        <a:rPr lang="en-US" sz="2400" b="0" i="0" u="none" strike="noStrike" noProof="0">
                          <a:solidFill>
                            <a:schemeClr val="bg1"/>
                          </a:solidFill>
                          <a:effectLst/>
                          <a:latin typeface="Montserrat"/>
                        </a:rPr>
                        <a:t>      $2,575,358.00</a:t>
                      </a:r>
                      <a:endParaRPr lang="en-US">
                        <a:solidFill>
                          <a:schemeClr val="bg1"/>
                        </a:solidFill>
                      </a:endParaRPr>
                    </a:p>
                  </a:txBody>
                  <a:tcPr marL="101727" marR="101727" marT="50864" marB="5086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3653348260"/>
                  </a:ext>
                </a:extLst>
              </a:tr>
            </a:tbl>
          </a:graphicData>
        </a:graphic>
      </p:graphicFrame>
      <p:pic>
        <p:nvPicPr>
          <p:cNvPr id="4" name="Picture 3" descr="A logo with a star and a flame&#10;&#10;AI-generated content may be incorrect.">
            <a:extLst>
              <a:ext uri="{FF2B5EF4-FFF2-40B4-BE49-F238E27FC236}">
                <a16:creationId xmlns:a16="http://schemas.microsoft.com/office/drawing/2014/main" id="{E83EFBBC-5AA9-F791-B862-D7DFBE4BE5D4}"/>
              </a:ext>
            </a:extLst>
          </p:cNvPr>
          <p:cNvPicPr>
            <a:picLocks noChangeAspect="1"/>
          </p:cNvPicPr>
          <p:nvPr/>
        </p:nvPicPr>
        <p:blipFill>
          <a:blip r:embed="rId2"/>
          <a:stretch>
            <a:fillRect/>
          </a:stretch>
        </p:blipFill>
        <p:spPr>
          <a:xfrm>
            <a:off x="11418454" y="6062683"/>
            <a:ext cx="621145" cy="621145"/>
          </a:xfrm>
          <a:prstGeom prst="rect">
            <a:avLst/>
          </a:prstGeom>
        </p:spPr>
      </p:pic>
    </p:spTree>
    <p:extLst>
      <p:ext uri="{BB962C8B-B14F-4D97-AF65-F5344CB8AC3E}">
        <p14:creationId xmlns:p14="http://schemas.microsoft.com/office/powerpoint/2010/main" val="21641402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E28D6-BB5E-9F8E-9FF7-E785DAE2C4C9}"/>
              </a:ext>
            </a:extLst>
          </p:cNvPr>
          <p:cNvSpPr>
            <a:spLocks noGrp="1"/>
          </p:cNvSpPr>
          <p:nvPr>
            <p:ph type="title"/>
          </p:nvPr>
        </p:nvSpPr>
        <p:spPr/>
        <p:txBody>
          <a:bodyPr/>
          <a:lstStyle/>
          <a:p>
            <a:r>
              <a:rPr lang="en-US"/>
              <a:t>CTE Federal Perkins Grant</a:t>
            </a:r>
          </a:p>
        </p:txBody>
      </p:sp>
      <p:graphicFrame>
        <p:nvGraphicFramePr>
          <p:cNvPr id="6" name="Content Placeholder 5">
            <a:extLst>
              <a:ext uri="{FF2B5EF4-FFF2-40B4-BE49-F238E27FC236}">
                <a16:creationId xmlns:a16="http://schemas.microsoft.com/office/drawing/2014/main" id="{33032BA2-8D7B-3363-9A6F-DD3076A98877}"/>
              </a:ext>
            </a:extLst>
          </p:cNvPr>
          <p:cNvGraphicFramePr>
            <a:graphicFrameLocks/>
          </p:cNvGraphicFramePr>
          <p:nvPr>
            <p:extLst>
              <p:ext uri="{D42A27DB-BD31-4B8C-83A1-F6EECF244321}">
                <p14:modId xmlns:p14="http://schemas.microsoft.com/office/powerpoint/2010/main" val="2942035443"/>
              </p:ext>
            </p:extLst>
          </p:nvPr>
        </p:nvGraphicFramePr>
        <p:xfrm>
          <a:off x="784636" y="1840084"/>
          <a:ext cx="10955436" cy="4043680"/>
        </p:xfrm>
        <a:graphic>
          <a:graphicData uri="http://schemas.openxmlformats.org/drawingml/2006/table">
            <a:tbl>
              <a:tblPr firstRow="1" bandRow="1">
                <a:tableStyleId>{5C22544A-7EE6-4342-B048-85BDC9FD1C3A}</a:tableStyleId>
              </a:tblPr>
              <a:tblGrid>
                <a:gridCol w="2737669">
                  <a:extLst>
                    <a:ext uri="{9D8B030D-6E8A-4147-A177-3AD203B41FA5}">
                      <a16:colId xmlns:a16="http://schemas.microsoft.com/office/drawing/2014/main" val="3623384998"/>
                    </a:ext>
                  </a:extLst>
                </a:gridCol>
                <a:gridCol w="3348498">
                  <a:extLst>
                    <a:ext uri="{9D8B030D-6E8A-4147-A177-3AD203B41FA5}">
                      <a16:colId xmlns:a16="http://schemas.microsoft.com/office/drawing/2014/main" val="314178399"/>
                    </a:ext>
                  </a:extLst>
                </a:gridCol>
                <a:gridCol w="2448232">
                  <a:extLst>
                    <a:ext uri="{9D8B030D-6E8A-4147-A177-3AD203B41FA5}">
                      <a16:colId xmlns:a16="http://schemas.microsoft.com/office/drawing/2014/main" val="2832675554"/>
                    </a:ext>
                  </a:extLst>
                </a:gridCol>
                <a:gridCol w="2421037">
                  <a:extLst>
                    <a:ext uri="{9D8B030D-6E8A-4147-A177-3AD203B41FA5}">
                      <a16:colId xmlns:a16="http://schemas.microsoft.com/office/drawing/2014/main" val="1566617851"/>
                    </a:ext>
                  </a:extLst>
                </a:gridCol>
              </a:tblGrid>
              <a:tr h="370840">
                <a:tc>
                  <a:txBody>
                    <a:bodyPr/>
                    <a:lstStyle/>
                    <a:p>
                      <a:r>
                        <a:rPr lang="en-US"/>
                        <a:t>Marie Jarrett </a:t>
                      </a:r>
                    </a:p>
                  </a:txBody>
                  <a:tcPr>
                    <a:solidFill>
                      <a:srgbClr val="002D72"/>
                    </a:solidFill>
                  </a:tcPr>
                </a:tc>
                <a:tc>
                  <a:txBody>
                    <a:bodyPr/>
                    <a:lstStyle/>
                    <a:p>
                      <a:r>
                        <a:rPr lang="en-US"/>
                        <a:t>Cindy Tucci </a:t>
                      </a:r>
                    </a:p>
                  </a:txBody>
                  <a:tcPr>
                    <a:solidFill>
                      <a:srgbClr val="002D72"/>
                    </a:solidFill>
                  </a:tcPr>
                </a:tc>
                <a:tc>
                  <a:txBody>
                    <a:bodyPr/>
                    <a:lstStyle/>
                    <a:p>
                      <a:r>
                        <a:rPr lang="en-US"/>
                        <a:t>Audrey Dieken</a:t>
                      </a:r>
                    </a:p>
                  </a:txBody>
                  <a:tcPr>
                    <a:solidFill>
                      <a:srgbClr val="002D72"/>
                    </a:solidFill>
                  </a:tcPr>
                </a:tc>
                <a:tc>
                  <a:txBody>
                    <a:bodyPr/>
                    <a:lstStyle/>
                    <a:p>
                      <a:r>
                        <a:rPr lang="en-US"/>
                        <a:t>Gina Schmitz</a:t>
                      </a:r>
                    </a:p>
                  </a:txBody>
                  <a:tcPr>
                    <a:solidFill>
                      <a:srgbClr val="002D72"/>
                    </a:solidFill>
                  </a:tcPr>
                </a:tc>
                <a:extLst>
                  <a:ext uri="{0D108BD9-81ED-4DB2-BD59-A6C34878D82A}">
                    <a16:rowId xmlns:a16="http://schemas.microsoft.com/office/drawing/2014/main" val="2533761162"/>
                  </a:ext>
                </a:extLst>
              </a:tr>
              <a:tr h="370840">
                <a:tc>
                  <a:txBody>
                    <a:bodyPr/>
                    <a:lstStyle/>
                    <a:p>
                      <a:r>
                        <a:rPr lang="en-US"/>
                        <a:t>CAVIAT</a:t>
                      </a:r>
                      <a:endParaRPr lang="en-US" err="1"/>
                    </a:p>
                  </a:txBody>
                  <a:tcPr/>
                </a:tc>
                <a:tc>
                  <a:txBody>
                    <a:bodyPr/>
                    <a:lstStyle/>
                    <a:p>
                      <a:r>
                        <a:rPr lang="en-US"/>
                        <a:t>CVIT</a:t>
                      </a:r>
                    </a:p>
                  </a:txBody>
                  <a:tcPr/>
                </a:tc>
                <a:tc>
                  <a:txBody>
                    <a:bodyPr/>
                    <a:lstStyle/>
                    <a:p>
                      <a:r>
                        <a:rPr lang="en-US"/>
                        <a:t>EVIT</a:t>
                      </a:r>
                    </a:p>
                  </a:txBody>
                  <a:tcPr/>
                </a:tc>
                <a:tc>
                  <a:txBody>
                    <a:bodyPr/>
                    <a:lstStyle/>
                    <a:p>
                      <a:r>
                        <a:rPr lang="en-US"/>
                        <a:t>CTE Industry Credential Grants</a:t>
                      </a:r>
                    </a:p>
                  </a:txBody>
                  <a:tcPr/>
                </a:tc>
                <a:extLst>
                  <a:ext uri="{0D108BD9-81ED-4DB2-BD59-A6C34878D82A}">
                    <a16:rowId xmlns:a16="http://schemas.microsoft.com/office/drawing/2014/main" val="933549243"/>
                  </a:ext>
                </a:extLst>
              </a:tr>
              <a:tr h="370840">
                <a:tc>
                  <a:txBody>
                    <a:bodyPr/>
                    <a:lstStyle/>
                    <a:p>
                      <a:r>
                        <a:rPr lang="en-US"/>
                        <a:t>CAVIT</a:t>
                      </a:r>
                    </a:p>
                  </a:txBody>
                  <a:tcPr/>
                </a:tc>
                <a:tc>
                  <a:txBody>
                    <a:bodyPr/>
                    <a:lstStyle/>
                    <a:p>
                      <a:r>
                        <a:rPr lang="en-US"/>
                        <a:t>NATIVE</a:t>
                      </a:r>
                    </a:p>
                  </a:txBody>
                  <a:tcPr/>
                </a:tc>
                <a:tc>
                  <a:txBody>
                    <a:bodyPr/>
                    <a:lstStyle/>
                    <a:p>
                      <a:r>
                        <a:rPr lang="en-US"/>
                        <a:t>GIFT</a:t>
                      </a:r>
                    </a:p>
                  </a:txBody>
                  <a:tcPr/>
                </a:tc>
                <a:tc>
                  <a:txBody>
                    <a:bodyPr/>
                    <a:lstStyle/>
                    <a:p>
                      <a:r>
                        <a:rPr lang="en-US"/>
                        <a:t>State Leadership Grants</a:t>
                      </a:r>
                    </a:p>
                  </a:txBody>
                  <a:tcPr/>
                </a:tc>
                <a:extLst>
                  <a:ext uri="{0D108BD9-81ED-4DB2-BD59-A6C34878D82A}">
                    <a16:rowId xmlns:a16="http://schemas.microsoft.com/office/drawing/2014/main" val="2990303334"/>
                  </a:ext>
                </a:extLst>
              </a:tr>
              <a:tr h="370840">
                <a:tc>
                  <a:txBody>
                    <a:bodyPr/>
                    <a:lstStyle/>
                    <a:p>
                      <a:pPr lvl="0">
                        <a:buNone/>
                      </a:pPr>
                      <a:r>
                        <a:rPr lang="en-US" sz="1800" b="0" i="0" u="none" strike="noStrike" noProof="0">
                          <a:solidFill>
                            <a:srgbClr val="000000"/>
                          </a:solidFill>
                          <a:latin typeface="Tenorite"/>
                        </a:rPr>
                        <a:t>Mountain Institute CTED</a:t>
                      </a:r>
                      <a:endParaRPr lang="en-US"/>
                    </a:p>
                  </a:txBody>
                  <a:tcPr/>
                </a:tc>
                <a:tc>
                  <a:txBody>
                    <a:bodyPr/>
                    <a:lstStyle/>
                    <a:p>
                      <a:pPr lvl="0">
                        <a:buNone/>
                      </a:pPr>
                      <a:r>
                        <a:rPr lang="en-US"/>
                        <a:t>Pima JTED</a:t>
                      </a:r>
                    </a:p>
                  </a:txBody>
                  <a:tcPr/>
                </a:tc>
                <a:tc>
                  <a:txBody>
                    <a:bodyPr/>
                    <a:lstStyle/>
                    <a:p>
                      <a:r>
                        <a:rPr lang="en-US"/>
                        <a:t>WAVE</a:t>
                      </a:r>
                    </a:p>
                  </a:txBody>
                  <a:tcPr/>
                </a:tc>
                <a:tc>
                  <a:txBody>
                    <a:bodyPr/>
                    <a:lstStyle/>
                    <a:p>
                      <a:r>
                        <a:rPr lang="en-US"/>
                        <a:t>State Innovative Grants</a:t>
                      </a:r>
                    </a:p>
                  </a:txBody>
                  <a:tcPr/>
                </a:tc>
                <a:extLst>
                  <a:ext uri="{0D108BD9-81ED-4DB2-BD59-A6C34878D82A}">
                    <a16:rowId xmlns:a16="http://schemas.microsoft.com/office/drawing/2014/main" val="3588214525"/>
                  </a:ext>
                </a:extLst>
              </a:tr>
              <a:tr h="370840">
                <a:tc>
                  <a:txBody>
                    <a:bodyPr/>
                    <a:lstStyle/>
                    <a:p>
                      <a:pPr lvl="0">
                        <a:buNone/>
                      </a:pPr>
                      <a:r>
                        <a:rPr lang="en-US" sz="1800" b="0" i="0" u="none" strike="noStrike" noProof="0">
                          <a:solidFill>
                            <a:srgbClr val="000000"/>
                          </a:solidFill>
                          <a:latin typeface="Tenorite"/>
                        </a:rPr>
                        <a:t>NAVIT</a:t>
                      </a:r>
                      <a:endParaRPr lang="en-US"/>
                    </a:p>
                  </a:txBody>
                  <a:tcPr/>
                </a:tc>
                <a:tc>
                  <a:txBody>
                    <a:bodyPr/>
                    <a:lstStyle/>
                    <a:p>
                      <a:pPr lvl="0">
                        <a:buNone/>
                      </a:pPr>
                      <a:r>
                        <a:rPr lang="en-US" sz="1800" b="0" i="0" u="none" strike="noStrike" noProof="0">
                          <a:solidFill>
                            <a:srgbClr val="000000"/>
                          </a:solidFill>
                          <a:latin typeface="Tenorite"/>
                        </a:rPr>
                        <a:t>West-MEC</a:t>
                      </a:r>
                      <a:endParaRPr lang="en-US"/>
                    </a:p>
                  </a:txBody>
                  <a:tcPr/>
                </a:tc>
                <a:tc>
                  <a:txBody>
                    <a:bodyPr/>
                    <a:lstStyle/>
                    <a:p>
                      <a:r>
                        <a:rPr lang="en-US"/>
                        <a:t>All Postsecondary Schools</a:t>
                      </a:r>
                    </a:p>
                  </a:txBody>
                  <a:tcPr/>
                </a:tc>
                <a:tc>
                  <a:txBody>
                    <a:bodyPr/>
                    <a:lstStyle/>
                    <a:p>
                      <a:pPr lvl="0">
                        <a:buNone/>
                      </a:pPr>
                      <a:r>
                        <a:rPr lang="en-US" sz="1800" b="0" i="0" u="none" strike="noStrike" noProof="0">
                          <a:solidFill>
                            <a:srgbClr val="000000"/>
                          </a:solidFill>
                          <a:latin typeface="Tenorite"/>
                        </a:rPr>
                        <a:t>State Institutions</a:t>
                      </a:r>
                      <a:endParaRPr lang="en-US"/>
                    </a:p>
                  </a:txBody>
                  <a:tcPr/>
                </a:tc>
                <a:extLst>
                  <a:ext uri="{0D108BD9-81ED-4DB2-BD59-A6C34878D82A}">
                    <a16:rowId xmlns:a16="http://schemas.microsoft.com/office/drawing/2014/main" val="3544523127"/>
                  </a:ext>
                </a:extLst>
              </a:tr>
              <a:tr h="370840">
                <a:tc>
                  <a:txBody>
                    <a:bodyPr/>
                    <a:lstStyle/>
                    <a:p>
                      <a:r>
                        <a:rPr lang="en-US"/>
                        <a:t>STEDY</a:t>
                      </a:r>
                    </a:p>
                  </a:txBody>
                  <a:tcPr/>
                </a:tc>
                <a:tc>
                  <a:txBody>
                    <a:bodyPr/>
                    <a:lstStyle/>
                    <a:p>
                      <a:pPr lvl="0">
                        <a:buNone/>
                      </a:pPr>
                      <a:r>
                        <a:rPr lang="en-US" sz="1800" b="0" i="0" u="none" strike="noStrike" noProof="0">
                          <a:solidFill>
                            <a:srgbClr val="000000"/>
                          </a:solidFill>
                          <a:latin typeface="Tenorite"/>
                        </a:rPr>
                        <a:t>Charters </a:t>
                      </a:r>
                      <a:endParaRPr lang="en-US"/>
                    </a:p>
                  </a:txBody>
                  <a:tcPr/>
                </a:tc>
                <a:tc>
                  <a:txBody>
                    <a:bodyPr/>
                    <a:lstStyle/>
                    <a:p>
                      <a:pPr lvl="0">
                        <a:buNone/>
                      </a:pPr>
                      <a:r>
                        <a:rPr lang="en-US" sz="1800" b="0" i="0" u="none" strike="noStrike" noProof="0">
                          <a:solidFill>
                            <a:srgbClr val="000000"/>
                          </a:solidFill>
                          <a:latin typeface="Tenorite"/>
                        </a:rPr>
                        <a:t>Charters </a:t>
                      </a:r>
                      <a:endParaRPr lang="en-US"/>
                    </a:p>
                  </a:txBody>
                  <a:tcPr/>
                </a:tc>
                <a:tc>
                  <a:txBody>
                    <a:bodyPr/>
                    <a:lstStyle/>
                    <a:p>
                      <a:endParaRPr lang="en-US"/>
                    </a:p>
                  </a:txBody>
                  <a:tcPr/>
                </a:tc>
                <a:extLst>
                  <a:ext uri="{0D108BD9-81ED-4DB2-BD59-A6C34878D82A}">
                    <a16:rowId xmlns:a16="http://schemas.microsoft.com/office/drawing/2014/main" val="3892895758"/>
                  </a:ext>
                </a:extLst>
              </a:tr>
              <a:tr h="370840">
                <a:tc>
                  <a:txBody>
                    <a:bodyPr/>
                    <a:lstStyle/>
                    <a:p>
                      <a:r>
                        <a:rPr lang="en-US"/>
                        <a:t>VACTE</a:t>
                      </a:r>
                    </a:p>
                  </a:txBody>
                  <a:tcPr/>
                </a:tc>
                <a:tc>
                  <a:txBody>
                    <a:bodyPr/>
                    <a:lstStyle/>
                    <a:p>
                      <a:pPr lvl="0">
                        <a:buNone/>
                      </a:pPr>
                      <a:endParaRPr lang="en-US" sz="1800" b="0" i="0" u="none" strike="noStrike" noProof="0">
                        <a:solidFill>
                          <a:srgbClr val="000000"/>
                        </a:solidFill>
                        <a:latin typeface="Tenorite"/>
                      </a:endParaRPr>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509360050"/>
                  </a:ext>
                </a:extLst>
              </a:tr>
              <a:tr h="370840">
                <a:tc>
                  <a:txBody>
                    <a:bodyPr/>
                    <a:lstStyle/>
                    <a:p>
                      <a:r>
                        <a:rPr lang="en-US"/>
                        <a:t>Charters &amp; Phoenix Union</a:t>
                      </a:r>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147899012"/>
                  </a:ext>
                </a:extLst>
              </a:tr>
            </a:tbl>
          </a:graphicData>
        </a:graphic>
      </p:graphicFrame>
      <p:pic>
        <p:nvPicPr>
          <p:cNvPr id="4" name="Picture 3" descr="A logo with a star and a flame&#10;&#10;AI-generated content may be incorrect.">
            <a:extLst>
              <a:ext uri="{FF2B5EF4-FFF2-40B4-BE49-F238E27FC236}">
                <a16:creationId xmlns:a16="http://schemas.microsoft.com/office/drawing/2014/main" id="{68383801-FF4F-E954-295A-80DB681200F4}"/>
              </a:ext>
            </a:extLst>
          </p:cNvPr>
          <p:cNvPicPr>
            <a:picLocks noChangeAspect="1"/>
          </p:cNvPicPr>
          <p:nvPr/>
        </p:nvPicPr>
        <p:blipFill>
          <a:blip r:embed="rId2"/>
          <a:stretch>
            <a:fillRect/>
          </a:stretch>
        </p:blipFill>
        <p:spPr>
          <a:xfrm>
            <a:off x="11418454" y="6062683"/>
            <a:ext cx="621145" cy="621145"/>
          </a:xfrm>
          <a:prstGeom prst="rect">
            <a:avLst/>
          </a:prstGeom>
        </p:spPr>
      </p:pic>
    </p:spTree>
    <p:extLst>
      <p:ext uri="{BB962C8B-B14F-4D97-AF65-F5344CB8AC3E}">
        <p14:creationId xmlns:p14="http://schemas.microsoft.com/office/powerpoint/2010/main" val="30978711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24BD5-91DA-9C86-1FAA-38FEBE48E7C7}"/>
              </a:ext>
            </a:extLst>
          </p:cNvPr>
          <p:cNvSpPr>
            <a:spLocks noGrp="1"/>
          </p:cNvSpPr>
          <p:nvPr>
            <p:ph type="title"/>
          </p:nvPr>
        </p:nvSpPr>
        <p:spPr/>
        <p:txBody>
          <a:bodyPr/>
          <a:lstStyle/>
          <a:p>
            <a:r>
              <a:rPr lang="en-US"/>
              <a:t>FY 2025 Perkins Reminders</a:t>
            </a:r>
          </a:p>
        </p:txBody>
      </p:sp>
      <p:sp>
        <p:nvSpPr>
          <p:cNvPr id="3" name="Content Placeholder 2">
            <a:extLst>
              <a:ext uri="{FF2B5EF4-FFF2-40B4-BE49-F238E27FC236}">
                <a16:creationId xmlns:a16="http://schemas.microsoft.com/office/drawing/2014/main" id="{1F66FF2F-51D6-78B2-FEDD-BE610A93DFFA}"/>
              </a:ext>
            </a:extLst>
          </p:cNvPr>
          <p:cNvSpPr>
            <a:spLocks noGrp="1"/>
          </p:cNvSpPr>
          <p:nvPr>
            <p:ph idx="10"/>
          </p:nvPr>
        </p:nvSpPr>
        <p:spPr>
          <a:xfrm>
            <a:off x="1167493" y="2087561"/>
            <a:ext cx="9695989" cy="3890543"/>
          </a:xfrm>
        </p:spPr>
        <p:txBody>
          <a:bodyPr vert="horz" lIns="91440" tIns="45720" rIns="91440" bIns="45720" rtlCol="0" anchor="t">
            <a:noAutofit/>
          </a:bodyPr>
          <a:lstStyle/>
          <a:p>
            <a:pPr marL="285750" indent="-285750">
              <a:buFont typeface="Arial"/>
              <a:buChar char="•"/>
            </a:pPr>
            <a:r>
              <a:rPr lang="en-US" sz="2800" dirty="0">
                <a:latin typeface="Montserrat"/>
              </a:rPr>
              <a:t>Grant Final Narratives &amp; Performance Measure Improvement Plan Final Summaries were due June 30th.  Will be going on a Programmatic Hold until submitted</a:t>
            </a:r>
          </a:p>
          <a:p>
            <a:pPr marL="285750" indent="-285750">
              <a:buFont typeface="Arial"/>
              <a:buChar char="•"/>
            </a:pPr>
            <a:r>
              <a:rPr lang="en-US" sz="2800" dirty="0">
                <a:latin typeface="Montserrat"/>
              </a:rPr>
              <a:t>Continue to submit reimbursements </a:t>
            </a:r>
            <a:endParaRPr lang="en-US" dirty="0"/>
          </a:p>
          <a:p>
            <a:pPr marL="285750" indent="-285750">
              <a:buFont typeface="Arial"/>
              <a:buChar char="•"/>
            </a:pPr>
            <a:r>
              <a:rPr lang="en-US" sz="2800" dirty="0">
                <a:latin typeface="Montserrat"/>
              </a:rPr>
              <a:t>Grant end determined by District: June 30</a:t>
            </a:r>
            <a:r>
              <a:rPr lang="en-US" sz="1900" baseline="30000" dirty="0">
                <a:latin typeface="Montserrat"/>
              </a:rPr>
              <a:t>th</a:t>
            </a:r>
            <a:r>
              <a:rPr lang="en-US" sz="2800" dirty="0">
                <a:latin typeface="Montserrat"/>
              </a:rPr>
              <a:t> or September 30</a:t>
            </a:r>
            <a:r>
              <a:rPr lang="en-US" sz="1900" baseline="30000" dirty="0">
                <a:latin typeface="Montserrat"/>
              </a:rPr>
              <a:t>th</a:t>
            </a:r>
            <a:endParaRPr lang="en-US" sz="1900" dirty="0">
              <a:latin typeface="Montserrat"/>
            </a:endParaRPr>
          </a:p>
          <a:p>
            <a:pPr marL="285750" indent="-285750">
              <a:buFont typeface="Arial"/>
              <a:buChar char="•"/>
            </a:pPr>
            <a:r>
              <a:rPr lang="en-US" sz="2800" dirty="0">
                <a:latin typeface="Montserrat"/>
              </a:rPr>
              <a:t>Completion Report opens on October 1st.</a:t>
            </a:r>
          </a:p>
        </p:txBody>
      </p:sp>
      <p:pic>
        <p:nvPicPr>
          <p:cNvPr id="5" name="Picture 4" descr="A logo with a star and a flame&#10;&#10;AI-generated content may be incorrect.">
            <a:extLst>
              <a:ext uri="{FF2B5EF4-FFF2-40B4-BE49-F238E27FC236}">
                <a16:creationId xmlns:a16="http://schemas.microsoft.com/office/drawing/2014/main" id="{6FE1E429-172C-EA82-48EC-8928290C1014}"/>
              </a:ext>
            </a:extLst>
          </p:cNvPr>
          <p:cNvPicPr>
            <a:picLocks noChangeAspect="1"/>
          </p:cNvPicPr>
          <p:nvPr/>
        </p:nvPicPr>
        <p:blipFill>
          <a:blip r:embed="rId2"/>
          <a:stretch>
            <a:fillRect/>
          </a:stretch>
        </p:blipFill>
        <p:spPr>
          <a:xfrm>
            <a:off x="11418454" y="6062683"/>
            <a:ext cx="621145" cy="621145"/>
          </a:xfrm>
          <a:prstGeom prst="rect">
            <a:avLst/>
          </a:prstGeom>
        </p:spPr>
      </p:pic>
    </p:spTree>
    <p:extLst>
      <p:ext uri="{BB962C8B-B14F-4D97-AF65-F5344CB8AC3E}">
        <p14:creationId xmlns:p14="http://schemas.microsoft.com/office/powerpoint/2010/main" val="15439910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4B14B-A897-AD31-09F2-4300FA66B70B}"/>
              </a:ext>
            </a:extLst>
          </p:cNvPr>
          <p:cNvSpPr>
            <a:spLocks noGrp="1"/>
          </p:cNvSpPr>
          <p:nvPr>
            <p:ph type="title"/>
          </p:nvPr>
        </p:nvSpPr>
        <p:spPr/>
        <p:txBody>
          <a:bodyPr/>
          <a:lstStyle/>
          <a:p>
            <a:r>
              <a:rPr lang="en-US"/>
              <a:t>CTE Grants 101 Workshops</a:t>
            </a:r>
          </a:p>
        </p:txBody>
      </p:sp>
      <p:sp>
        <p:nvSpPr>
          <p:cNvPr id="3" name="Content Placeholder 2">
            <a:extLst>
              <a:ext uri="{FF2B5EF4-FFF2-40B4-BE49-F238E27FC236}">
                <a16:creationId xmlns:a16="http://schemas.microsoft.com/office/drawing/2014/main" id="{C8280191-A46C-77B8-0C60-A79F2F39D5A7}"/>
              </a:ext>
            </a:extLst>
          </p:cNvPr>
          <p:cNvSpPr>
            <a:spLocks noGrp="1"/>
          </p:cNvSpPr>
          <p:nvPr>
            <p:ph idx="17"/>
          </p:nvPr>
        </p:nvSpPr>
        <p:spPr/>
        <p:txBody>
          <a:bodyPr/>
          <a:lstStyle/>
          <a:p>
            <a:r>
              <a:rPr lang="en-US"/>
              <a:t>Monday, July 14th</a:t>
            </a:r>
          </a:p>
          <a:p>
            <a:r>
              <a:rPr lang="en-US"/>
              <a:t>1:30 – 3:00 </a:t>
            </a:r>
          </a:p>
          <a:p>
            <a:endParaRPr lang="en-US"/>
          </a:p>
          <a:p>
            <a:r>
              <a:rPr lang="en-US"/>
              <a:t>Tuesday, July 15th </a:t>
            </a:r>
          </a:p>
          <a:p>
            <a:r>
              <a:rPr lang="en-US"/>
              <a:t>10:00 – 11:30 </a:t>
            </a:r>
          </a:p>
        </p:txBody>
      </p:sp>
      <p:sp>
        <p:nvSpPr>
          <p:cNvPr id="4" name="Content Placeholder 3">
            <a:extLst>
              <a:ext uri="{FF2B5EF4-FFF2-40B4-BE49-F238E27FC236}">
                <a16:creationId xmlns:a16="http://schemas.microsoft.com/office/drawing/2014/main" id="{46328375-C21B-B6D5-9A55-C876D7F4DFB2}"/>
              </a:ext>
            </a:extLst>
          </p:cNvPr>
          <p:cNvSpPr>
            <a:spLocks noGrp="1"/>
          </p:cNvSpPr>
          <p:nvPr>
            <p:ph idx="15"/>
          </p:nvPr>
        </p:nvSpPr>
        <p:spPr/>
        <p:txBody>
          <a:bodyPr vert="horz" lIns="91440" tIns="45720" rIns="91440" bIns="45720" rtlCol="0" anchor="t">
            <a:normAutofit fontScale="92500" lnSpcReduction="10000"/>
          </a:bodyPr>
          <a:lstStyle/>
          <a:p>
            <a:pPr marL="285750" indent="-285750">
              <a:buFont typeface="Arial,Sans-Serif" panose="020B0604020202020204" pitchFamily="34" charset="0"/>
            </a:pPr>
            <a:r>
              <a:rPr lang="en-US" sz="2800">
                <a:latin typeface="Montserrat"/>
              </a:rPr>
              <a:t>Comprehensive Local Needs Assessment</a:t>
            </a:r>
          </a:p>
          <a:p>
            <a:pPr marL="285750" indent="-285750">
              <a:buFont typeface="Arial,Sans-Serif" panose="020B0604020202020204" pitchFamily="34" charset="0"/>
            </a:pPr>
            <a:r>
              <a:rPr lang="en-US" sz="2800">
                <a:latin typeface="Montserrat"/>
              </a:rPr>
              <a:t>Grants Management Enterprise (GME)</a:t>
            </a:r>
          </a:p>
          <a:p>
            <a:pPr marL="742950" lvl="1" indent="-285750">
              <a:spcBef>
                <a:spcPts val="500"/>
              </a:spcBef>
              <a:buFont typeface="Arial,Sans-Serif" panose="020B0604020202020204" pitchFamily="34" charset="0"/>
            </a:pPr>
            <a:r>
              <a:rPr lang="en-US" sz="2400">
                <a:latin typeface="Montserrat"/>
              </a:rPr>
              <a:t>Application</a:t>
            </a:r>
          </a:p>
          <a:p>
            <a:pPr marL="742950" lvl="1" indent="-285750">
              <a:spcBef>
                <a:spcPts val="500"/>
              </a:spcBef>
              <a:buFont typeface="Arial,Sans-Serif" panose="020B0604020202020204" pitchFamily="34" charset="0"/>
            </a:pPr>
            <a:r>
              <a:rPr lang="en-US" sz="2400">
                <a:latin typeface="Montserrat"/>
              </a:rPr>
              <a:t>Budgeting</a:t>
            </a:r>
          </a:p>
          <a:p>
            <a:pPr marL="742950" lvl="1" indent="-285750">
              <a:spcBef>
                <a:spcPts val="500"/>
              </a:spcBef>
              <a:buFont typeface="Arial,Sans-Serif" panose="020B0604020202020204" pitchFamily="34" charset="0"/>
            </a:pPr>
            <a:r>
              <a:rPr lang="en-US" sz="2400">
                <a:latin typeface="Montserrat"/>
              </a:rPr>
              <a:t>Revisions</a:t>
            </a:r>
          </a:p>
          <a:p>
            <a:pPr marL="742950" lvl="1" indent="-285750">
              <a:spcBef>
                <a:spcPts val="500"/>
              </a:spcBef>
              <a:buFont typeface="Arial,Sans-Serif" panose="020B0604020202020204" pitchFamily="34" charset="0"/>
            </a:pPr>
            <a:r>
              <a:rPr lang="en-US" sz="2400">
                <a:latin typeface="Montserrat"/>
              </a:rPr>
              <a:t>Performance  Improvement Plans</a:t>
            </a:r>
          </a:p>
          <a:p>
            <a:pPr marL="285750" indent="-285750">
              <a:buFont typeface="Arial,Sans-Serif" panose="020B0604020202020204" pitchFamily="34" charset="0"/>
            </a:pPr>
            <a:r>
              <a:rPr lang="en-US" sz="2800">
                <a:latin typeface="Montserrat"/>
              </a:rPr>
              <a:t>Grant Deadlines</a:t>
            </a:r>
            <a:endParaRPr lang="en-US"/>
          </a:p>
        </p:txBody>
      </p:sp>
      <p:pic>
        <p:nvPicPr>
          <p:cNvPr id="6" name="Picture 5" descr="A logo with a star and a flame&#10;&#10;AI-generated content may be incorrect.">
            <a:extLst>
              <a:ext uri="{FF2B5EF4-FFF2-40B4-BE49-F238E27FC236}">
                <a16:creationId xmlns:a16="http://schemas.microsoft.com/office/drawing/2014/main" id="{1086FA94-2B06-A895-B2B6-9C458ABF6C01}"/>
              </a:ext>
            </a:extLst>
          </p:cNvPr>
          <p:cNvPicPr>
            <a:picLocks noChangeAspect="1"/>
          </p:cNvPicPr>
          <p:nvPr/>
        </p:nvPicPr>
        <p:blipFill>
          <a:blip r:embed="rId2"/>
          <a:stretch>
            <a:fillRect/>
          </a:stretch>
        </p:blipFill>
        <p:spPr>
          <a:xfrm>
            <a:off x="11418454" y="6062683"/>
            <a:ext cx="621145" cy="621145"/>
          </a:xfrm>
          <a:prstGeom prst="rect">
            <a:avLst/>
          </a:prstGeom>
        </p:spPr>
      </p:pic>
    </p:spTree>
    <p:extLst>
      <p:ext uri="{BB962C8B-B14F-4D97-AF65-F5344CB8AC3E}">
        <p14:creationId xmlns:p14="http://schemas.microsoft.com/office/powerpoint/2010/main" val="37110562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C18C0C-38CF-7DD4-A987-AC3047DD3AF8}"/>
            </a:ext>
          </a:extLst>
        </p:cNvPr>
        <p:cNvGrpSpPr/>
        <p:nvPr/>
      </p:nvGrpSpPr>
      <p:grpSpPr>
        <a:xfrm>
          <a:off x="0" y="0"/>
          <a:ext cx="0" cy="0"/>
          <a:chOff x="0" y="0"/>
          <a:chExt cx="0" cy="0"/>
        </a:xfrm>
      </p:grpSpPr>
      <p:sp>
        <p:nvSpPr>
          <p:cNvPr id="8" name="Oval 7">
            <a:extLst>
              <a:ext uri="{FF2B5EF4-FFF2-40B4-BE49-F238E27FC236}">
                <a16:creationId xmlns:a16="http://schemas.microsoft.com/office/drawing/2014/main" id="{B0D788E7-C9EF-1BE2-5DB4-F30BC605C0FB}"/>
              </a:ext>
            </a:extLst>
          </p:cNvPr>
          <p:cNvSpPr/>
          <p:nvPr/>
        </p:nvSpPr>
        <p:spPr>
          <a:xfrm>
            <a:off x="7131976" y="1934967"/>
            <a:ext cx="3810001" cy="3099370"/>
          </a:xfrm>
          <a:prstGeom prst="ellipse">
            <a:avLst/>
          </a:prstGeom>
          <a:solidFill>
            <a:schemeClr val="accent2"/>
          </a:solidFill>
          <a:ln>
            <a:solidFill>
              <a:srgbClr val="4472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811D65-30C8-DA46-E410-16763C790A4C}"/>
              </a:ext>
            </a:extLst>
          </p:cNvPr>
          <p:cNvSpPr>
            <a:spLocks noGrp="1"/>
          </p:cNvSpPr>
          <p:nvPr>
            <p:ph type="title"/>
          </p:nvPr>
        </p:nvSpPr>
        <p:spPr>
          <a:xfrm>
            <a:off x="1158864" y="102021"/>
            <a:ext cx="9779183" cy="1256393"/>
          </a:xfrm>
        </p:spPr>
        <p:txBody>
          <a:bodyPr/>
          <a:lstStyle/>
          <a:p>
            <a:r>
              <a:rPr lang="en-US"/>
              <a:t>Grants Management Conference</a:t>
            </a:r>
          </a:p>
        </p:txBody>
      </p:sp>
      <p:pic>
        <p:nvPicPr>
          <p:cNvPr id="4" name="Content Placeholder 3" descr="A two posters with text&#10;&#10;AI-generated content may be incorrect.">
            <a:extLst>
              <a:ext uri="{FF2B5EF4-FFF2-40B4-BE49-F238E27FC236}">
                <a16:creationId xmlns:a16="http://schemas.microsoft.com/office/drawing/2014/main" id="{BD484A92-9195-53A5-409E-D4C6824BA3F6}"/>
              </a:ext>
            </a:extLst>
          </p:cNvPr>
          <p:cNvPicPr>
            <a:picLocks noGrp="1" noChangeAspect="1"/>
          </p:cNvPicPr>
          <p:nvPr>
            <p:ph idx="1"/>
          </p:nvPr>
        </p:nvPicPr>
        <p:blipFill>
          <a:blip r:embed="rId2"/>
          <a:stretch>
            <a:fillRect/>
          </a:stretch>
        </p:blipFill>
        <p:spPr>
          <a:xfrm>
            <a:off x="695698" y="1718454"/>
            <a:ext cx="5004984" cy="4842587"/>
          </a:xfrm>
        </p:spPr>
      </p:pic>
      <p:sp>
        <p:nvSpPr>
          <p:cNvPr id="7" name="Content Placeholder 2">
            <a:extLst>
              <a:ext uri="{FF2B5EF4-FFF2-40B4-BE49-F238E27FC236}">
                <a16:creationId xmlns:a16="http://schemas.microsoft.com/office/drawing/2014/main" id="{518A0FA3-A429-BBB2-AB8C-C0CEC9DB79EC}"/>
              </a:ext>
            </a:extLst>
          </p:cNvPr>
          <p:cNvSpPr txBox="1">
            <a:spLocks/>
          </p:cNvSpPr>
          <p:nvPr/>
        </p:nvSpPr>
        <p:spPr>
          <a:xfrm>
            <a:off x="7253018" y="1932911"/>
            <a:ext cx="4040826" cy="3595614"/>
          </a:xfrm>
          <a:prstGeom prst="ellipse">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a:p>
          <a:p>
            <a:pPr marL="0" indent="0">
              <a:buNone/>
            </a:pPr>
            <a:r>
              <a:rPr lang="en-US"/>
              <a:t>Information on   GME Home Page</a:t>
            </a:r>
          </a:p>
        </p:txBody>
      </p:sp>
      <p:pic>
        <p:nvPicPr>
          <p:cNvPr id="5" name="Picture 4" descr="A logo with a star and a flame&#10;&#10;AI-generated content may be incorrect.">
            <a:extLst>
              <a:ext uri="{FF2B5EF4-FFF2-40B4-BE49-F238E27FC236}">
                <a16:creationId xmlns:a16="http://schemas.microsoft.com/office/drawing/2014/main" id="{62611476-EA8A-42C3-2D3E-260E63B78C4B}"/>
              </a:ext>
            </a:extLst>
          </p:cNvPr>
          <p:cNvPicPr>
            <a:picLocks noChangeAspect="1"/>
          </p:cNvPicPr>
          <p:nvPr/>
        </p:nvPicPr>
        <p:blipFill>
          <a:blip r:embed="rId3"/>
          <a:stretch>
            <a:fillRect/>
          </a:stretch>
        </p:blipFill>
        <p:spPr>
          <a:xfrm>
            <a:off x="11418454" y="6062683"/>
            <a:ext cx="621145" cy="621145"/>
          </a:xfrm>
          <a:prstGeom prst="rect">
            <a:avLst/>
          </a:prstGeom>
        </p:spPr>
      </p:pic>
    </p:spTree>
    <p:extLst>
      <p:ext uri="{BB962C8B-B14F-4D97-AF65-F5344CB8AC3E}">
        <p14:creationId xmlns:p14="http://schemas.microsoft.com/office/powerpoint/2010/main" val="21842525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99BFF1-7F90-7EFB-0F24-2B1B7E0627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18C7C2-3C9A-0138-0393-17EE661D18D8}"/>
              </a:ext>
            </a:extLst>
          </p:cNvPr>
          <p:cNvSpPr>
            <a:spLocks noGrp="1"/>
          </p:cNvSpPr>
          <p:nvPr>
            <p:ph type="title"/>
          </p:nvPr>
        </p:nvSpPr>
        <p:spPr/>
        <p:txBody>
          <a:bodyPr/>
          <a:lstStyle/>
          <a:p>
            <a:r>
              <a:rPr lang="en-US"/>
              <a:t>Timeline</a:t>
            </a:r>
          </a:p>
        </p:txBody>
      </p:sp>
      <p:sp>
        <p:nvSpPr>
          <p:cNvPr id="3" name="Content Placeholder 2">
            <a:extLst>
              <a:ext uri="{FF2B5EF4-FFF2-40B4-BE49-F238E27FC236}">
                <a16:creationId xmlns:a16="http://schemas.microsoft.com/office/drawing/2014/main" id="{DE7FBF03-F0B2-B717-06B1-EB7BD7F4CA42}"/>
              </a:ext>
            </a:extLst>
          </p:cNvPr>
          <p:cNvSpPr>
            <a:spLocks noGrp="1"/>
          </p:cNvSpPr>
          <p:nvPr>
            <p:ph idx="17"/>
          </p:nvPr>
        </p:nvSpPr>
        <p:spPr/>
        <p:txBody>
          <a:bodyPr/>
          <a:lstStyle/>
          <a:p>
            <a:r>
              <a:rPr lang="en-US" sz="3200" b="1"/>
              <a:t>Big due date:</a:t>
            </a:r>
          </a:p>
          <a:p>
            <a:r>
              <a:rPr lang="en-US" sz="3200" b="1"/>
              <a:t>August 8</a:t>
            </a:r>
            <a:r>
              <a:rPr lang="en-US" sz="3200" b="1" baseline="30000"/>
              <a:t>th</a:t>
            </a:r>
            <a:r>
              <a:rPr lang="en-US" sz="3200" b="1"/>
              <a:t>, 2025</a:t>
            </a:r>
          </a:p>
        </p:txBody>
      </p:sp>
      <p:sp>
        <p:nvSpPr>
          <p:cNvPr id="4" name="Content Placeholder 3">
            <a:extLst>
              <a:ext uri="{FF2B5EF4-FFF2-40B4-BE49-F238E27FC236}">
                <a16:creationId xmlns:a16="http://schemas.microsoft.com/office/drawing/2014/main" id="{E9D9E8B0-866F-8F10-C2B2-51387634FE78}"/>
              </a:ext>
            </a:extLst>
          </p:cNvPr>
          <p:cNvSpPr>
            <a:spLocks noGrp="1"/>
          </p:cNvSpPr>
          <p:nvPr>
            <p:ph idx="15"/>
          </p:nvPr>
        </p:nvSpPr>
        <p:spPr/>
        <p:txBody>
          <a:bodyPr>
            <a:normAutofit fontScale="92500" lnSpcReduction="10000"/>
          </a:bodyPr>
          <a:lstStyle/>
          <a:p>
            <a:r>
              <a:rPr lang="en-US" sz="3200" dirty="0"/>
              <a:t>CTE Data Portal is open for edits until August 8, 2025.</a:t>
            </a:r>
          </a:p>
          <a:p>
            <a:r>
              <a:rPr lang="en-US" sz="3200" dirty="0"/>
              <a:t>Preliminary funding and performance measures are available now.</a:t>
            </a:r>
          </a:p>
          <a:p>
            <a:r>
              <a:rPr lang="en-US" sz="3200" dirty="0"/>
              <a:t>Final funding and performance measures available in late August/early September.</a:t>
            </a:r>
          </a:p>
        </p:txBody>
      </p:sp>
      <p:pic>
        <p:nvPicPr>
          <p:cNvPr id="6" name="Picture 5" descr="A logo with a star and a flame&#10;&#10;AI-generated content may be incorrect.">
            <a:extLst>
              <a:ext uri="{FF2B5EF4-FFF2-40B4-BE49-F238E27FC236}">
                <a16:creationId xmlns:a16="http://schemas.microsoft.com/office/drawing/2014/main" id="{AFB144A3-4509-CD7B-45E4-23CAC33AE177}"/>
              </a:ext>
            </a:extLst>
          </p:cNvPr>
          <p:cNvPicPr>
            <a:picLocks noChangeAspect="1"/>
          </p:cNvPicPr>
          <p:nvPr/>
        </p:nvPicPr>
        <p:blipFill>
          <a:blip r:embed="rId2"/>
          <a:stretch>
            <a:fillRect/>
          </a:stretch>
        </p:blipFill>
        <p:spPr>
          <a:xfrm>
            <a:off x="11418454" y="6062683"/>
            <a:ext cx="621145" cy="621145"/>
          </a:xfrm>
          <a:prstGeom prst="rect">
            <a:avLst/>
          </a:prstGeom>
        </p:spPr>
      </p:pic>
    </p:spTree>
    <p:extLst>
      <p:ext uri="{BB962C8B-B14F-4D97-AF65-F5344CB8AC3E}">
        <p14:creationId xmlns:p14="http://schemas.microsoft.com/office/powerpoint/2010/main" val="41186573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FE6AEE-5702-4366-86F6-146C6F9864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03DEE6-B7E7-A5BD-45D5-EABD8A765BB8}"/>
              </a:ext>
            </a:extLst>
          </p:cNvPr>
          <p:cNvSpPr>
            <a:spLocks noGrp="1"/>
          </p:cNvSpPr>
          <p:nvPr>
            <p:ph type="title"/>
          </p:nvPr>
        </p:nvSpPr>
        <p:spPr>
          <a:xfrm>
            <a:off x="1264024" y="2931460"/>
            <a:ext cx="5486400" cy="797858"/>
          </a:xfrm>
        </p:spPr>
        <p:txBody>
          <a:bodyPr/>
          <a:lstStyle/>
          <a:p>
            <a:r>
              <a:rPr lang="en-US" dirty="0">
                <a:latin typeface="Montserrat Medium" panose="00000600000000000000" pitchFamily="2" charset="0"/>
              </a:rPr>
              <a:t>Emily Brown</a:t>
            </a:r>
          </a:p>
        </p:txBody>
      </p:sp>
      <p:sp>
        <p:nvSpPr>
          <p:cNvPr id="3" name="TextBox 2">
            <a:extLst>
              <a:ext uri="{FF2B5EF4-FFF2-40B4-BE49-F238E27FC236}">
                <a16:creationId xmlns:a16="http://schemas.microsoft.com/office/drawing/2014/main" id="{52E3DA78-E461-216C-6A3B-C03AE7D6C69F}"/>
              </a:ext>
            </a:extLst>
          </p:cNvPr>
          <p:cNvSpPr txBox="1"/>
          <p:nvPr/>
        </p:nvSpPr>
        <p:spPr>
          <a:xfrm>
            <a:off x="1264023" y="3729318"/>
            <a:ext cx="5486399" cy="523220"/>
          </a:xfrm>
          <a:prstGeom prst="rect">
            <a:avLst/>
          </a:prstGeom>
          <a:noFill/>
        </p:spPr>
        <p:txBody>
          <a:bodyPr wrap="square" rtlCol="0">
            <a:spAutoFit/>
          </a:bodyPr>
          <a:lstStyle/>
          <a:p>
            <a:r>
              <a:rPr lang="en-US" sz="2800" dirty="0">
                <a:latin typeface="Montserrat Medium" panose="00000600000000000000" pitchFamily="2" charset="0"/>
              </a:rPr>
              <a:t>School Counselor Director</a:t>
            </a:r>
          </a:p>
        </p:txBody>
      </p:sp>
      <p:pic>
        <p:nvPicPr>
          <p:cNvPr id="4" name="Picture 3" descr="A logo with a star and a flame&#10;&#10;AI-generated content may be incorrect.">
            <a:extLst>
              <a:ext uri="{FF2B5EF4-FFF2-40B4-BE49-F238E27FC236}">
                <a16:creationId xmlns:a16="http://schemas.microsoft.com/office/drawing/2014/main" id="{84A53E2D-6C7C-98BD-8C71-74FC24BA6447}"/>
              </a:ext>
            </a:extLst>
          </p:cNvPr>
          <p:cNvPicPr>
            <a:picLocks noChangeAspect="1"/>
          </p:cNvPicPr>
          <p:nvPr/>
        </p:nvPicPr>
        <p:blipFill>
          <a:blip r:embed="rId3"/>
          <a:stretch>
            <a:fillRect/>
          </a:stretch>
        </p:blipFill>
        <p:spPr>
          <a:xfrm>
            <a:off x="11049000" y="5693229"/>
            <a:ext cx="990599" cy="990599"/>
          </a:xfrm>
          <a:prstGeom prst="rect">
            <a:avLst/>
          </a:prstGeom>
        </p:spPr>
      </p:pic>
      <p:sp>
        <p:nvSpPr>
          <p:cNvPr id="7" name="Cloud 6">
            <a:extLst>
              <a:ext uri="{FF2B5EF4-FFF2-40B4-BE49-F238E27FC236}">
                <a16:creationId xmlns:a16="http://schemas.microsoft.com/office/drawing/2014/main" id="{FFEAB2A3-CEE9-7D3C-57A6-073D05AC3EB4}"/>
              </a:ext>
            </a:extLst>
          </p:cNvPr>
          <p:cNvSpPr/>
          <p:nvPr/>
        </p:nvSpPr>
        <p:spPr>
          <a:xfrm>
            <a:off x="7262091" y="1985819"/>
            <a:ext cx="4144817" cy="3151908"/>
          </a:xfrm>
          <a:prstGeom prst="doubleWav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ea typeface="+mn-lt"/>
                <a:cs typeface="+mn-lt"/>
              </a:rPr>
              <a:t>"If I cannot do great things, I can do small things in a great </a:t>
            </a:r>
            <a:r>
              <a:rPr lang="en-US">
                <a:ea typeface="+mn-lt"/>
                <a:cs typeface="+mn-lt"/>
              </a:rPr>
              <a:t>way." </a:t>
            </a:r>
            <a:endParaRPr lang="en-US" dirty="0">
              <a:ea typeface="+mn-lt"/>
              <a:cs typeface="+mn-lt"/>
            </a:endParaRPr>
          </a:p>
          <a:p>
            <a:pPr algn="ctr"/>
            <a:r>
              <a:rPr lang="en-US" dirty="0">
                <a:ea typeface="+mn-lt"/>
                <a:cs typeface="+mn-lt"/>
              </a:rPr>
              <a:t>Martin Luther King Jr</a:t>
            </a:r>
            <a:endParaRPr lang="en-US" dirty="0"/>
          </a:p>
        </p:txBody>
      </p:sp>
    </p:spTree>
    <p:extLst>
      <p:ext uri="{BB962C8B-B14F-4D97-AF65-F5344CB8AC3E}">
        <p14:creationId xmlns:p14="http://schemas.microsoft.com/office/powerpoint/2010/main" val="34235439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FA0DC8D-78D4-3B89-C851-38580CFCDFE9}"/>
              </a:ext>
            </a:extLst>
          </p:cNvPr>
          <p:cNvSpPr>
            <a:spLocks noGrp="1"/>
          </p:cNvSpPr>
          <p:nvPr>
            <p:ph idx="14"/>
          </p:nvPr>
        </p:nvSpPr>
        <p:spPr>
          <a:xfrm>
            <a:off x="0" y="2383972"/>
            <a:ext cx="11049000" cy="4386942"/>
          </a:xfrm>
        </p:spPr>
        <p:txBody>
          <a:bodyPr vert="horz" lIns="91440" tIns="45720" rIns="91440" bIns="45720" rtlCol="0" anchor="t">
            <a:normAutofit/>
          </a:bodyPr>
          <a:lstStyle/>
          <a:p>
            <a:pPr indent="-283210"/>
            <a:r>
              <a:rPr lang="en-US" sz="2400" b="1" dirty="0">
                <a:latin typeface="Montserrat Medium" panose="00000600000000000000" pitchFamily="2" charset="0"/>
                <a:cs typeface="Times New Roman"/>
              </a:rPr>
              <a:t>Construction Career Day</a:t>
            </a:r>
            <a:r>
              <a:rPr lang="en-US" sz="2400" dirty="0">
                <a:latin typeface="Montserrat Medium" panose="00000600000000000000" pitchFamily="2" charset="0"/>
                <a:cs typeface="Times New Roman"/>
              </a:rPr>
              <a:t>: September 30 from 9:00 am – 1:00 pm</a:t>
            </a:r>
          </a:p>
          <a:p>
            <a:pPr indent="-283210"/>
            <a:r>
              <a:rPr lang="en-US" sz="2400" b="1" dirty="0">
                <a:latin typeface="Montserrat Medium" panose="00000600000000000000" pitchFamily="2" charset="0"/>
                <a:cs typeface="Times New Roman"/>
              </a:rPr>
              <a:t>School Profile Webinar</a:t>
            </a:r>
            <a:r>
              <a:rPr lang="en-US" sz="2400" dirty="0">
                <a:latin typeface="Montserrat Medium" panose="00000600000000000000" pitchFamily="2" charset="0"/>
                <a:cs typeface="Times New Roman"/>
              </a:rPr>
              <a:t>: September 23 from 10:00 am – 11:00 am</a:t>
            </a:r>
          </a:p>
          <a:p>
            <a:pPr indent="-283210"/>
            <a:r>
              <a:rPr lang="en-US" sz="2400" b="1" dirty="0">
                <a:latin typeface="Montserrat Medium" panose="00000600000000000000" pitchFamily="2" charset="0"/>
                <a:cs typeface="Times New Roman"/>
              </a:rPr>
              <a:t>Snack Pack Sessions</a:t>
            </a:r>
            <a:r>
              <a:rPr lang="en-US" sz="2400" dirty="0">
                <a:latin typeface="Montserrat Medium" panose="00000600000000000000" pitchFamily="2" charset="0"/>
                <a:cs typeface="Times New Roman"/>
              </a:rPr>
              <a:t>: option 1 – September 17, option 2 – October 22 from 11:30 am – 1:30 pm</a:t>
            </a:r>
          </a:p>
          <a:p>
            <a:pPr indent="-283210"/>
            <a:r>
              <a:rPr lang="en-US" sz="2400" b="1" dirty="0">
                <a:latin typeface="Montserrat Medium" panose="00000600000000000000" pitchFamily="2" charset="0"/>
                <a:cs typeface="Times New Roman"/>
              </a:rPr>
              <a:t>Funding Webinar</a:t>
            </a:r>
            <a:r>
              <a:rPr lang="en-US" sz="2400" dirty="0">
                <a:latin typeface="Montserrat Medium" panose="00000600000000000000" pitchFamily="2" charset="0"/>
                <a:cs typeface="Times New Roman"/>
              </a:rPr>
              <a:t>: save the date for September 24 from 1:00 pm – 2:00 pm</a:t>
            </a:r>
          </a:p>
          <a:p>
            <a:pPr indent="-283210"/>
            <a:r>
              <a:rPr lang="en-US" sz="2400" b="1" dirty="0">
                <a:latin typeface="Montserrat Medium" panose="00000600000000000000" pitchFamily="2" charset="0"/>
                <a:cs typeface="Times New Roman"/>
              </a:rPr>
              <a:t>School Counselor Retreat</a:t>
            </a:r>
            <a:r>
              <a:rPr lang="en-US" sz="2400" dirty="0">
                <a:latin typeface="Montserrat Medium" panose="00000600000000000000" pitchFamily="2" charset="0"/>
                <a:cs typeface="Times New Roman"/>
              </a:rPr>
              <a:t>: full day of sessions at the ACOVA Fall Conference</a:t>
            </a:r>
          </a:p>
          <a:p>
            <a:pPr indent="-283210"/>
            <a:r>
              <a:rPr lang="en-US" sz="2400" b="1" dirty="0">
                <a:latin typeface="Montserrat Medium" panose="00000600000000000000" pitchFamily="2" charset="0"/>
                <a:cs typeface="Times New Roman"/>
              </a:rPr>
              <a:t>School Counselor Newsletter</a:t>
            </a:r>
            <a:r>
              <a:rPr lang="en-US" sz="2400" dirty="0">
                <a:latin typeface="Montserrat Medium" panose="00000600000000000000" pitchFamily="2" charset="0"/>
                <a:cs typeface="Times New Roman"/>
              </a:rPr>
              <a:t>: get signed up for all the latest updates</a:t>
            </a:r>
            <a:endParaRPr lang="en-US" sz="2400" dirty="0">
              <a:latin typeface="Montserrat Medium" panose="00000600000000000000" pitchFamily="2" charset="0"/>
            </a:endParaRPr>
          </a:p>
        </p:txBody>
      </p:sp>
      <p:pic>
        <p:nvPicPr>
          <p:cNvPr id="6" name="Picture 5" descr="A logo with a star and a flame&#10;&#10;AI-generated content may be incorrect.">
            <a:extLst>
              <a:ext uri="{FF2B5EF4-FFF2-40B4-BE49-F238E27FC236}">
                <a16:creationId xmlns:a16="http://schemas.microsoft.com/office/drawing/2014/main" id="{BEE93878-AA39-8D17-8B11-83054C1E8C24}"/>
              </a:ext>
            </a:extLst>
          </p:cNvPr>
          <p:cNvPicPr>
            <a:picLocks noChangeAspect="1"/>
          </p:cNvPicPr>
          <p:nvPr/>
        </p:nvPicPr>
        <p:blipFill>
          <a:blip r:embed="rId2"/>
          <a:stretch>
            <a:fillRect/>
          </a:stretch>
        </p:blipFill>
        <p:spPr>
          <a:xfrm>
            <a:off x="11049000" y="5693229"/>
            <a:ext cx="990599" cy="990599"/>
          </a:xfrm>
          <a:prstGeom prst="rect">
            <a:avLst/>
          </a:prstGeom>
        </p:spPr>
      </p:pic>
      <p:sp>
        <p:nvSpPr>
          <p:cNvPr id="5" name="Title 4">
            <a:extLst>
              <a:ext uri="{FF2B5EF4-FFF2-40B4-BE49-F238E27FC236}">
                <a16:creationId xmlns:a16="http://schemas.microsoft.com/office/drawing/2014/main" id="{1AE31ECB-9C2A-31D2-EAAB-24E6BF04FEA1}"/>
              </a:ext>
            </a:extLst>
          </p:cNvPr>
          <p:cNvSpPr>
            <a:spLocks noGrp="1"/>
          </p:cNvSpPr>
          <p:nvPr>
            <p:ph type="title"/>
          </p:nvPr>
        </p:nvSpPr>
        <p:spPr/>
        <p:txBody>
          <a:bodyPr/>
          <a:lstStyle/>
          <a:p>
            <a:r>
              <a:rPr lang="en-US" dirty="0"/>
              <a:t>School Counseling Updates</a:t>
            </a:r>
          </a:p>
        </p:txBody>
      </p:sp>
    </p:spTree>
    <p:extLst>
      <p:ext uri="{BB962C8B-B14F-4D97-AF65-F5344CB8AC3E}">
        <p14:creationId xmlns:p14="http://schemas.microsoft.com/office/powerpoint/2010/main" val="21026633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92B81-B78B-D700-710C-4895473179E1}"/>
              </a:ext>
            </a:extLst>
          </p:cNvPr>
          <p:cNvSpPr>
            <a:spLocks noGrp="1"/>
          </p:cNvSpPr>
          <p:nvPr>
            <p:ph type="title"/>
          </p:nvPr>
        </p:nvSpPr>
        <p:spPr>
          <a:xfrm>
            <a:off x="1023257" y="136526"/>
            <a:ext cx="9187543" cy="1202417"/>
          </a:xfrm>
        </p:spPr>
        <p:txBody>
          <a:bodyPr/>
          <a:lstStyle/>
          <a:p>
            <a:r>
              <a:rPr lang="en-US" dirty="0">
                <a:latin typeface="Montserrat Medium" panose="00000600000000000000" pitchFamily="2" charset="0"/>
                <a:cs typeface="Times New Roman"/>
              </a:rPr>
              <a:t>Construction Career Day</a:t>
            </a:r>
            <a:br>
              <a:rPr lang="en-US" dirty="0">
                <a:latin typeface="Montserrat Medium" panose="00000600000000000000" pitchFamily="2" charset="0"/>
                <a:cs typeface="Times New Roman"/>
              </a:rPr>
            </a:br>
            <a:endParaRPr lang="en-US"/>
          </a:p>
        </p:txBody>
      </p:sp>
      <p:sp>
        <p:nvSpPr>
          <p:cNvPr id="3" name="Content Placeholder 2">
            <a:extLst>
              <a:ext uri="{FF2B5EF4-FFF2-40B4-BE49-F238E27FC236}">
                <a16:creationId xmlns:a16="http://schemas.microsoft.com/office/drawing/2014/main" id="{7EAF52E9-8C69-031D-5639-32FB65BB8D15}"/>
              </a:ext>
            </a:extLst>
          </p:cNvPr>
          <p:cNvSpPr>
            <a:spLocks noGrp="1"/>
          </p:cNvSpPr>
          <p:nvPr>
            <p:ph idx="1"/>
          </p:nvPr>
        </p:nvSpPr>
        <p:spPr>
          <a:xfrm>
            <a:off x="174170" y="1338943"/>
            <a:ext cx="8131629" cy="5214257"/>
          </a:xfrm>
        </p:spPr>
        <p:txBody>
          <a:bodyPr>
            <a:normAutofit fontScale="32500" lnSpcReduction="20000"/>
          </a:bodyPr>
          <a:lstStyle/>
          <a:p>
            <a:pPr>
              <a:lnSpc>
                <a:spcPct val="120000"/>
              </a:lnSpc>
            </a:pPr>
            <a:r>
              <a:rPr lang="en-US" sz="11100" b="0" i="0" dirty="0">
                <a:solidFill>
                  <a:srgbClr val="000000"/>
                </a:solidFill>
                <a:effectLst/>
                <a:latin typeface="Montserrat Medium" panose="00000600000000000000" pitchFamily="2" charset="0"/>
              </a:rPr>
              <a:t>September 30, 2025, 9:00am-1:00pm at Sundt Construction in Phoenix. </a:t>
            </a:r>
            <a:endParaRPr lang="en-US" sz="11100" dirty="0">
              <a:solidFill>
                <a:srgbClr val="000000"/>
              </a:solidFill>
              <a:effectLst/>
              <a:latin typeface="Montserrat Medium" panose="00000600000000000000" pitchFamily="2" charset="0"/>
            </a:endParaRPr>
          </a:p>
          <a:p>
            <a:pPr>
              <a:lnSpc>
                <a:spcPct val="120000"/>
              </a:lnSpc>
            </a:pPr>
            <a:r>
              <a:rPr lang="en-US" sz="11100" b="0" i="0" dirty="0">
                <a:solidFill>
                  <a:srgbClr val="000000"/>
                </a:solidFill>
                <a:effectLst/>
                <a:latin typeface="Montserrat Medium" panose="00000600000000000000" pitchFamily="2" charset="0"/>
              </a:rPr>
              <a:t>See their facilities, participate in activities (concrete, heavy equipment, pipefitting, and welding), and learn more about their career opportunities. </a:t>
            </a:r>
            <a:endParaRPr lang="en-US" sz="11100" dirty="0">
              <a:solidFill>
                <a:srgbClr val="000000"/>
              </a:solidFill>
              <a:effectLst/>
              <a:latin typeface="Montserrat Medium" panose="00000600000000000000" pitchFamily="2" charset="0"/>
            </a:endParaRPr>
          </a:p>
          <a:p>
            <a:endParaRPr lang="en-US"/>
          </a:p>
        </p:txBody>
      </p:sp>
      <p:pic>
        <p:nvPicPr>
          <p:cNvPr id="6" name="Content Placeholder 5" descr="A qr code on a table&#10;&#10;AI-generated content may be incorrect.">
            <a:extLst>
              <a:ext uri="{FF2B5EF4-FFF2-40B4-BE49-F238E27FC236}">
                <a16:creationId xmlns:a16="http://schemas.microsoft.com/office/drawing/2014/main" id="{88739541-320F-0F4C-ACA1-5BA57DD4E1FD}"/>
              </a:ext>
            </a:extLst>
          </p:cNvPr>
          <p:cNvPicPr>
            <a:picLocks noGrp="1" noChangeAspect="1"/>
          </p:cNvPicPr>
          <p:nvPr>
            <p:ph idx="10"/>
          </p:nvPr>
        </p:nvPicPr>
        <p:blipFill>
          <a:blip r:embed="rId2"/>
          <a:stretch>
            <a:fillRect/>
          </a:stretch>
        </p:blipFill>
        <p:spPr>
          <a:xfrm>
            <a:off x="8386196" y="1871663"/>
            <a:ext cx="3332162" cy="3332162"/>
          </a:xfrm>
        </p:spPr>
      </p:pic>
      <p:pic>
        <p:nvPicPr>
          <p:cNvPr id="7" name="Picture 6" descr="A logo with a star and a flame&#10;&#10;AI-generated content may be incorrect.">
            <a:extLst>
              <a:ext uri="{FF2B5EF4-FFF2-40B4-BE49-F238E27FC236}">
                <a16:creationId xmlns:a16="http://schemas.microsoft.com/office/drawing/2014/main" id="{0B86AFB3-7286-7005-3024-434B33C629B7}"/>
              </a:ext>
            </a:extLst>
          </p:cNvPr>
          <p:cNvPicPr>
            <a:picLocks noChangeAspect="1"/>
          </p:cNvPicPr>
          <p:nvPr/>
        </p:nvPicPr>
        <p:blipFill>
          <a:blip r:embed="rId3"/>
          <a:stretch>
            <a:fillRect/>
          </a:stretch>
        </p:blipFill>
        <p:spPr>
          <a:xfrm>
            <a:off x="11049000" y="5693229"/>
            <a:ext cx="990599" cy="990599"/>
          </a:xfrm>
          <a:prstGeom prst="rect">
            <a:avLst/>
          </a:prstGeom>
        </p:spPr>
      </p:pic>
    </p:spTree>
    <p:extLst>
      <p:ext uri="{BB962C8B-B14F-4D97-AF65-F5344CB8AC3E}">
        <p14:creationId xmlns:p14="http://schemas.microsoft.com/office/powerpoint/2010/main" val="2776108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36CFE-4499-E1C8-A71E-1F0A3099DF18}"/>
              </a:ext>
            </a:extLst>
          </p:cNvPr>
          <p:cNvSpPr>
            <a:spLocks noGrp="1"/>
          </p:cNvSpPr>
          <p:nvPr>
            <p:ph type="title"/>
          </p:nvPr>
        </p:nvSpPr>
        <p:spPr>
          <a:xfrm>
            <a:off x="1167492" y="136527"/>
            <a:ext cx="7693479" cy="1245960"/>
          </a:xfrm>
        </p:spPr>
        <p:txBody>
          <a:bodyPr/>
          <a:lstStyle/>
          <a:p>
            <a:r>
              <a:rPr lang="en-US" dirty="0">
                <a:latin typeface="Montserrat Medium" panose="00000600000000000000" pitchFamily="2" charset="0"/>
                <a:cs typeface="Times New Roman"/>
              </a:rPr>
              <a:t>School Profile Webinar</a:t>
            </a:r>
            <a:br>
              <a:rPr lang="en-US" dirty="0">
                <a:latin typeface="Montserrat Medium" panose="00000600000000000000" pitchFamily="2" charset="0"/>
                <a:cs typeface="Times New Roman"/>
              </a:rPr>
            </a:br>
            <a:endParaRPr lang="en-US" dirty="0"/>
          </a:p>
        </p:txBody>
      </p:sp>
      <p:pic>
        <p:nvPicPr>
          <p:cNvPr id="7" name="Content Placeholder 6" descr="A qr code on a white background&#10;&#10;AI-generated content may be incorrect.">
            <a:extLst>
              <a:ext uri="{FF2B5EF4-FFF2-40B4-BE49-F238E27FC236}">
                <a16:creationId xmlns:a16="http://schemas.microsoft.com/office/drawing/2014/main" id="{6134D103-A0DF-0CB7-239E-7A0101E54E5A}"/>
              </a:ext>
            </a:extLst>
          </p:cNvPr>
          <p:cNvPicPr>
            <a:picLocks noGrp="1" noChangeAspect="1"/>
          </p:cNvPicPr>
          <p:nvPr>
            <p:ph idx="1"/>
          </p:nvPr>
        </p:nvPicPr>
        <p:blipFill>
          <a:blip r:embed="rId2"/>
          <a:stretch>
            <a:fillRect/>
          </a:stretch>
        </p:blipFill>
        <p:spPr>
          <a:xfrm>
            <a:off x="580911" y="1317172"/>
            <a:ext cx="3332162" cy="3332162"/>
          </a:xfrm>
        </p:spPr>
      </p:pic>
      <p:sp>
        <p:nvSpPr>
          <p:cNvPr id="4" name="Content Placeholder 3">
            <a:extLst>
              <a:ext uri="{FF2B5EF4-FFF2-40B4-BE49-F238E27FC236}">
                <a16:creationId xmlns:a16="http://schemas.microsoft.com/office/drawing/2014/main" id="{BE769471-F5F4-EE44-9682-9A7C93528D89}"/>
              </a:ext>
            </a:extLst>
          </p:cNvPr>
          <p:cNvSpPr>
            <a:spLocks noGrp="1"/>
          </p:cNvSpPr>
          <p:nvPr>
            <p:ph idx="10"/>
          </p:nvPr>
        </p:nvSpPr>
        <p:spPr>
          <a:xfrm>
            <a:off x="4441371" y="1382486"/>
            <a:ext cx="7075715" cy="3974330"/>
          </a:xfrm>
        </p:spPr>
        <p:txBody>
          <a:bodyPr>
            <a:noAutofit/>
          </a:bodyPr>
          <a:lstStyle/>
          <a:p>
            <a:r>
              <a:rPr lang="en-US" sz="3600" b="0" i="0" dirty="0">
                <a:solidFill>
                  <a:srgbClr val="000000"/>
                </a:solidFill>
                <a:effectLst/>
                <a:latin typeface="Montserrat Medium" panose="00000600000000000000" pitchFamily="2" charset="0"/>
              </a:rPr>
              <a:t>Join Making Caring Common for a free webinar on building school profiles. This training is targeted toward high school counselors supporting college applications. </a:t>
            </a:r>
            <a:endParaRPr lang="en-US" sz="3600" dirty="0">
              <a:latin typeface="Montserrat Medium" panose="00000600000000000000" pitchFamily="2" charset="0"/>
            </a:endParaRPr>
          </a:p>
        </p:txBody>
      </p:sp>
      <p:pic>
        <p:nvPicPr>
          <p:cNvPr id="8" name="Picture 7" descr="A logo with a star and a flame&#10;&#10;AI-generated content may be incorrect.">
            <a:extLst>
              <a:ext uri="{FF2B5EF4-FFF2-40B4-BE49-F238E27FC236}">
                <a16:creationId xmlns:a16="http://schemas.microsoft.com/office/drawing/2014/main" id="{5B78B9A8-62AD-315A-F730-48A0D1170B40}"/>
              </a:ext>
            </a:extLst>
          </p:cNvPr>
          <p:cNvPicPr>
            <a:picLocks noChangeAspect="1"/>
          </p:cNvPicPr>
          <p:nvPr/>
        </p:nvPicPr>
        <p:blipFill>
          <a:blip r:embed="rId3"/>
          <a:stretch>
            <a:fillRect/>
          </a:stretch>
        </p:blipFill>
        <p:spPr>
          <a:xfrm>
            <a:off x="11049000" y="5693229"/>
            <a:ext cx="990599" cy="990599"/>
          </a:xfrm>
          <a:prstGeom prst="rect">
            <a:avLst/>
          </a:prstGeom>
        </p:spPr>
      </p:pic>
    </p:spTree>
    <p:extLst>
      <p:ext uri="{BB962C8B-B14F-4D97-AF65-F5344CB8AC3E}">
        <p14:creationId xmlns:p14="http://schemas.microsoft.com/office/powerpoint/2010/main" val="22066663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5AAC62-6E06-4FA2-B73E-2C68675009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4BE41F-6A4A-4BB3-D931-50DB283B0E52}"/>
              </a:ext>
            </a:extLst>
          </p:cNvPr>
          <p:cNvSpPr>
            <a:spLocks noGrp="1"/>
          </p:cNvSpPr>
          <p:nvPr>
            <p:ph type="title"/>
          </p:nvPr>
        </p:nvSpPr>
        <p:spPr>
          <a:xfrm>
            <a:off x="1167492" y="136527"/>
            <a:ext cx="9010651" cy="1790244"/>
          </a:xfrm>
        </p:spPr>
        <p:txBody>
          <a:bodyPr/>
          <a:lstStyle/>
          <a:p>
            <a:r>
              <a:rPr lang="en-US" dirty="0">
                <a:latin typeface="Montserrat Medium" panose="00000600000000000000" pitchFamily="2" charset="0"/>
                <a:cs typeface="Times New Roman"/>
              </a:rPr>
              <a:t>Snack Pack Sessions</a:t>
            </a:r>
            <a:br>
              <a:rPr lang="en-US" dirty="0">
                <a:latin typeface="Montserrat Medium" panose="00000600000000000000" pitchFamily="2" charset="0"/>
                <a:cs typeface="Times New Roman"/>
              </a:rPr>
            </a:br>
            <a:br>
              <a:rPr lang="en-US" dirty="0">
                <a:latin typeface="Montserrat Medium" panose="00000600000000000000" pitchFamily="2" charset="0"/>
                <a:cs typeface="Times New Roman"/>
              </a:rPr>
            </a:br>
            <a:endParaRPr lang="en-US" dirty="0"/>
          </a:p>
        </p:txBody>
      </p:sp>
      <p:sp>
        <p:nvSpPr>
          <p:cNvPr id="4" name="Content Placeholder 3">
            <a:extLst>
              <a:ext uri="{FF2B5EF4-FFF2-40B4-BE49-F238E27FC236}">
                <a16:creationId xmlns:a16="http://schemas.microsoft.com/office/drawing/2014/main" id="{0DE7F3F0-B853-14ED-BC34-907BB157F071}"/>
              </a:ext>
            </a:extLst>
          </p:cNvPr>
          <p:cNvSpPr>
            <a:spLocks noGrp="1"/>
          </p:cNvSpPr>
          <p:nvPr>
            <p:ph idx="10"/>
          </p:nvPr>
        </p:nvSpPr>
        <p:spPr>
          <a:xfrm>
            <a:off x="8839200" y="3984930"/>
            <a:ext cx="6368142" cy="3974330"/>
          </a:xfrm>
        </p:spPr>
        <p:txBody>
          <a:bodyPr>
            <a:noAutofit/>
          </a:bodyPr>
          <a:lstStyle/>
          <a:p>
            <a:pPr>
              <a:lnSpc>
                <a:spcPct val="100000"/>
              </a:lnSpc>
              <a:buNone/>
            </a:pPr>
            <a:r>
              <a:rPr lang="en-US" sz="2400" b="1" i="0" dirty="0">
                <a:solidFill>
                  <a:srgbClr val="000000"/>
                </a:solidFill>
                <a:effectLst/>
                <a:latin typeface="Montserrat Medium" panose="00000600000000000000" pitchFamily="2" charset="0"/>
                <a:hlinkClick r:id="rId2"/>
              </a:rPr>
              <a:t>Option 2</a:t>
            </a:r>
            <a:endParaRPr lang="en-US" sz="2400" dirty="0">
              <a:solidFill>
                <a:srgbClr val="000000"/>
              </a:solidFill>
              <a:effectLst/>
              <a:latin typeface="Montserrat Medium" panose="00000600000000000000" pitchFamily="2" charset="0"/>
            </a:endParaRPr>
          </a:p>
          <a:p>
            <a:pPr>
              <a:lnSpc>
                <a:spcPct val="100000"/>
              </a:lnSpc>
              <a:buNone/>
            </a:pPr>
            <a:r>
              <a:rPr lang="en-US" sz="2400" b="1" i="0" dirty="0">
                <a:solidFill>
                  <a:srgbClr val="000000"/>
                </a:solidFill>
                <a:effectLst/>
                <a:latin typeface="Montserrat Medium" panose="00000600000000000000" pitchFamily="2" charset="0"/>
                <a:hlinkClick r:id="rId2"/>
              </a:rPr>
              <a:t>October 22</a:t>
            </a:r>
            <a:endParaRPr lang="en-US" sz="2400" dirty="0">
              <a:solidFill>
                <a:srgbClr val="000000"/>
              </a:solidFill>
              <a:effectLst/>
              <a:latin typeface="Montserrat Medium" panose="00000600000000000000" pitchFamily="2" charset="0"/>
            </a:endParaRPr>
          </a:p>
          <a:p>
            <a:pPr>
              <a:lnSpc>
                <a:spcPct val="100000"/>
              </a:lnSpc>
            </a:pPr>
            <a:r>
              <a:rPr lang="en-US" sz="2400" b="1" i="0" dirty="0">
                <a:solidFill>
                  <a:srgbClr val="000000"/>
                </a:solidFill>
                <a:effectLst/>
                <a:latin typeface="Montserrat Medium" panose="00000600000000000000" pitchFamily="2" charset="0"/>
                <a:hlinkClick r:id="rId2"/>
              </a:rPr>
              <a:t>11:30AM-1:30PM</a:t>
            </a:r>
            <a:endParaRPr lang="en-US" sz="2400" dirty="0">
              <a:solidFill>
                <a:srgbClr val="000000"/>
              </a:solidFill>
              <a:effectLst/>
              <a:latin typeface="Montserrat Medium" panose="00000600000000000000" pitchFamily="2" charset="0"/>
            </a:endParaRPr>
          </a:p>
        </p:txBody>
      </p:sp>
      <p:sp>
        <p:nvSpPr>
          <p:cNvPr id="5" name="Content Placeholder 4">
            <a:extLst>
              <a:ext uri="{FF2B5EF4-FFF2-40B4-BE49-F238E27FC236}">
                <a16:creationId xmlns:a16="http://schemas.microsoft.com/office/drawing/2014/main" id="{4E152CC7-EA19-B59D-98E4-2C409717EBA6}"/>
              </a:ext>
            </a:extLst>
          </p:cNvPr>
          <p:cNvSpPr>
            <a:spLocks noGrp="1"/>
          </p:cNvSpPr>
          <p:nvPr>
            <p:ph idx="1"/>
          </p:nvPr>
        </p:nvSpPr>
        <p:spPr>
          <a:xfrm>
            <a:off x="6837590" y="1062602"/>
            <a:ext cx="3567793" cy="2733073"/>
          </a:xfrm>
        </p:spPr>
        <p:txBody>
          <a:bodyPr>
            <a:normAutofit/>
          </a:bodyPr>
          <a:lstStyle/>
          <a:p>
            <a:pPr>
              <a:lnSpc>
                <a:spcPct val="100000"/>
              </a:lnSpc>
              <a:buNone/>
            </a:pPr>
            <a:r>
              <a:rPr lang="en-US" sz="2400" b="1" i="0" dirty="0">
                <a:solidFill>
                  <a:srgbClr val="000000"/>
                </a:solidFill>
                <a:effectLst/>
                <a:latin typeface="Montserrat Medium" panose="00000600000000000000" pitchFamily="2" charset="0"/>
                <a:hlinkClick r:id="rId3"/>
              </a:rPr>
              <a:t>Option 1</a:t>
            </a:r>
            <a:endParaRPr lang="en-US" sz="2400" dirty="0">
              <a:solidFill>
                <a:srgbClr val="000000"/>
              </a:solidFill>
              <a:effectLst/>
              <a:latin typeface="Montserrat Medium" panose="00000600000000000000" pitchFamily="2" charset="0"/>
            </a:endParaRPr>
          </a:p>
          <a:p>
            <a:pPr>
              <a:lnSpc>
                <a:spcPct val="100000"/>
              </a:lnSpc>
              <a:buNone/>
            </a:pPr>
            <a:r>
              <a:rPr lang="en-US" sz="2400" b="1" i="0" dirty="0">
                <a:solidFill>
                  <a:srgbClr val="000000"/>
                </a:solidFill>
                <a:effectLst/>
                <a:latin typeface="Montserrat Medium" panose="00000600000000000000" pitchFamily="2" charset="0"/>
                <a:hlinkClick r:id="rId3"/>
              </a:rPr>
              <a:t>September 17</a:t>
            </a:r>
            <a:endParaRPr lang="en-US" sz="2400" dirty="0">
              <a:solidFill>
                <a:srgbClr val="000000"/>
              </a:solidFill>
              <a:effectLst/>
              <a:latin typeface="Montserrat Medium" panose="00000600000000000000" pitchFamily="2" charset="0"/>
            </a:endParaRPr>
          </a:p>
          <a:p>
            <a:pPr>
              <a:lnSpc>
                <a:spcPct val="100000"/>
              </a:lnSpc>
            </a:pPr>
            <a:r>
              <a:rPr lang="en-US" sz="2400" b="1" i="0" dirty="0">
                <a:solidFill>
                  <a:srgbClr val="000000"/>
                </a:solidFill>
                <a:effectLst/>
                <a:latin typeface="Montserrat Medium" panose="00000600000000000000" pitchFamily="2" charset="0"/>
                <a:hlinkClick r:id="rId3"/>
              </a:rPr>
              <a:t>11:30AM-1:30PM</a:t>
            </a:r>
            <a:endParaRPr lang="en-US" sz="2400" dirty="0">
              <a:solidFill>
                <a:srgbClr val="000000"/>
              </a:solidFill>
              <a:effectLst/>
              <a:latin typeface="Montserrat Medium" panose="00000600000000000000" pitchFamily="2" charset="0"/>
            </a:endParaRPr>
          </a:p>
          <a:p>
            <a:endParaRPr lang="en-US" dirty="0"/>
          </a:p>
        </p:txBody>
      </p:sp>
      <p:sp>
        <p:nvSpPr>
          <p:cNvPr id="6" name="TextBox 5">
            <a:extLst>
              <a:ext uri="{FF2B5EF4-FFF2-40B4-BE49-F238E27FC236}">
                <a16:creationId xmlns:a16="http://schemas.microsoft.com/office/drawing/2014/main" id="{14A678C7-9C8E-8F23-867C-EBC54E88113A}"/>
              </a:ext>
            </a:extLst>
          </p:cNvPr>
          <p:cNvSpPr txBox="1"/>
          <p:nvPr/>
        </p:nvSpPr>
        <p:spPr>
          <a:xfrm>
            <a:off x="434750" y="1383361"/>
            <a:ext cx="6300788" cy="5109091"/>
          </a:xfrm>
          <a:prstGeom prst="rect">
            <a:avLst/>
          </a:prstGeom>
          <a:noFill/>
        </p:spPr>
        <p:txBody>
          <a:bodyPr wrap="square" rtlCol="0">
            <a:spAutoFit/>
          </a:bodyPr>
          <a:lstStyle/>
          <a:p>
            <a:pPr>
              <a:buNone/>
            </a:pPr>
            <a:r>
              <a:rPr lang="en-US" sz="2800" b="0" i="0" dirty="0">
                <a:solidFill>
                  <a:srgbClr val="000000"/>
                </a:solidFill>
                <a:effectLst/>
                <a:latin typeface="Montserrat Medium" panose="00000600000000000000" pitchFamily="2" charset="0"/>
              </a:rPr>
              <a:t>Join us for bite-sized, professional learning brought to you by the Arizona Department of Education, the Arizona Board of Regents, and the Arizona College Attainment Network. </a:t>
            </a:r>
            <a:endParaRPr lang="en-US" sz="2800" dirty="0">
              <a:solidFill>
                <a:srgbClr val="000000"/>
              </a:solidFill>
              <a:effectLst/>
              <a:latin typeface="Montserrat Medium" panose="00000600000000000000" pitchFamily="2" charset="0"/>
            </a:endParaRPr>
          </a:p>
          <a:p>
            <a:pPr>
              <a:buFont typeface="Arial" panose="020B0604020202020204" pitchFamily="34" charset="0"/>
              <a:buChar char="•"/>
            </a:pPr>
            <a:r>
              <a:rPr lang="en-US" sz="2800" b="0" i="0" dirty="0">
                <a:solidFill>
                  <a:srgbClr val="000000"/>
                </a:solidFill>
                <a:effectLst/>
                <a:latin typeface="Montserrat Medium" panose="00000600000000000000" pitchFamily="2" charset="0"/>
              </a:rPr>
              <a:t>These webinars are virtual only. </a:t>
            </a:r>
            <a:endParaRPr lang="en-US" sz="2800" dirty="0">
              <a:latin typeface="Montserrat Medium" panose="00000600000000000000" pitchFamily="2" charset="0"/>
            </a:endParaRPr>
          </a:p>
          <a:p>
            <a:pPr>
              <a:buFont typeface="Arial" panose="020B0604020202020204" pitchFamily="34" charset="0"/>
              <a:buChar char="•"/>
            </a:pPr>
            <a:r>
              <a:rPr lang="en-US" sz="2800" b="0" i="0" dirty="0">
                <a:solidFill>
                  <a:srgbClr val="000000"/>
                </a:solidFill>
                <a:effectLst/>
                <a:latin typeface="Montserrat Medium" panose="00000600000000000000" pitchFamily="2" charset="0"/>
              </a:rPr>
              <a:t>Registration is required, closes 24 hours prior. </a:t>
            </a:r>
            <a:endParaRPr lang="en-US" sz="2800" dirty="0">
              <a:latin typeface="Montserrat Medium" panose="00000600000000000000" pitchFamily="2" charset="0"/>
            </a:endParaRPr>
          </a:p>
          <a:p>
            <a:pPr>
              <a:buFont typeface="Arial" panose="020B0604020202020204" pitchFamily="34" charset="0"/>
              <a:buChar char="•"/>
            </a:pPr>
            <a:r>
              <a:rPr lang="en-US" sz="2800" b="0" i="0" dirty="0">
                <a:solidFill>
                  <a:srgbClr val="000000"/>
                </a:solidFill>
                <a:effectLst/>
                <a:latin typeface="Montserrat Medium" panose="00000600000000000000" pitchFamily="2" charset="0"/>
              </a:rPr>
              <a:t>Slide decks and materials will be shared with registrants. </a:t>
            </a:r>
            <a:endParaRPr lang="en-US" sz="2800" dirty="0">
              <a:latin typeface="Montserrat Medium" panose="00000600000000000000" pitchFamily="2" charset="0"/>
            </a:endParaRPr>
          </a:p>
          <a:p>
            <a:endParaRPr lang="en-US" dirty="0"/>
          </a:p>
        </p:txBody>
      </p:sp>
      <p:pic>
        <p:nvPicPr>
          <p:cNvPr id="9" name="Picture 8" descr="A qr code on a white background&#10;&#10;AI-generated content may be incorrect.">
            <a:extLst>
              <a:ext uri="{FF2B5EF4-FFF2-40B4-BE49-F238E27FC236}">
                <a16:creationId xmlns:a16="http://schemas.microsoft.com/office/drawing/2014/main" id="{5AB41AB0-2428-0D14-CCF8-547C140DB698}"/>
              </a:ext>
            </a:extLst>
          </p:cNvPr>
          <p:cNvPicPr>
            <a:picLocks noChangeAspect="1"/>
          </p:cNvPicPr>
          <p:nvPr/>
        </p:nvPicPr>
        <p:blipFill>
          <a:blip r:embed="rId4"/>
          <a:stretch>
            <a:fillRect/>
          </a:stretch>
        </p:blipFill>
        <p:spPr>
          <a:xfrm>
            <a:off x="9354142" y="934467"/>
            <a:ext cx="1648001" cy="1648001"/>
          </a:xfrm>
          <a:prstGeom prst="rect">
            <a:avLst/>
          </a:prstGeom>
        </p:spPr>
      </p:pic>
      <p:pic>
        <p:nvPicPr>
          <p:cNvPr id="11" name="Picture 10" descr="A qr code on a white background&#10;&#10;AI-generated content may be incorrect.">
            <a:extLst>
              <a:ext uri="{FF2B5EF4-FFF2-40B4-BE49-F238E27FC236}">
                <a16:creationId xmlns:a16="http://schemas.microsoft.com/office/drawing/2014/main" id="{975538C7-A99E-938B-EED0-D6C11F25314C}"/>
              </a:ext>
            </a:extLst>
          </p:cNvPr>
          <p:cNvPicPr>
            <a:picLocks noChangeAspect="1"/>
          </p:cNvPicPr>
          <p:nvPr/>
        </p:nvPicPr>
        <p:blipFill>
          <a:blip r:embed="rId5"/>
          <a:stretch>
            <a:fillRect/>
          </a:stretch>
        </p:blipFill>
        <p:spPr>
          <a:xfrm>
            <a:off x="7170964" y="3937906"/>
            <a:ext cx="1668236" cy="1668236"/>
          </a:xfrm>
          <a:prstGeom prst="rect">
            <a:avLst/>
          </a:prstGeom>
        </p:spPr>
      </p:pic>
      <p:pic>
        <p:nvPicPr>
          <p:cNvPr id="12" name="Picture 11" descr="A logo with a star and a flame&#10;&#10;AI-generated content may be incorrect.">
            <a:extLst>
              <a:ext uri="{FF2B5EF4-FFF2-40B4-BE49-F238E27FC236}">
                <a16:creationId xmlns:a16="http://schemas.microsoft.com/office/drawing/2014/main" id="{6DE782EC-0B6B-6664-8856-2D63C1F94129}"/>
              </a:ext>
            </a:extLst>
          </p:cNvPr>
          <p:cNvPicPr>
            <a:picLocks noChangeAspect="1"/>
          </p:cNvPicPr>
          <p:nvPr/>
        </p:nvPicPr>
        <p:blipFill>
          <a:blip r:embed="rId6"/>
          <a:stretch>
            <a:fillRect/>
          </a:stretch>
        </p:blipFill>
        <p:spPr>
          <a:xfrm>
            <a:off x="11049000" y="5693229"/>
            <a:ext cx="990599" cy="990599"/>
          </a:xfrm>
          <a:prstGeom prst="rect">
            <a:avLst/>
          </a:prstGeom>
        </p:spPr>
      </p:pic>
    </p:spTree>
    <p:extLst>
      <p:ext uri="{BB962C8B-B14F-4D97-AF65-F5344CB8AC3E}">
        <p14:creationId xmlns:p14="http://schemas.microsoft.com/office/powerpoint/2010/main" val="13192786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D8DDC1-F06A-7E4D-CC5F-545FE78556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4B2277-A3B2-3A10-FCCD-8590F30BCBA5}"/>
              </a:ext>
            </a:extLst>
          </p:cNvPr>
          <p:cNvSpPr>
            <a:spLocks noGrp="1"/>
          </p:cNvSpPr>
          <p:nvPr>
            <p:ph type="title"/>
          </p:nvPr>
        </p:nvSpPr>
        <p:spPr>
          <a:xfrm>
            <a:off x="1167492" y="136527"/>
            <a:ext cx="9010651" cy="1790244"/>
          </a:xfrm>
        </p:spPr>
        <p:txBody>
          <a:bodyPr/>
          <a:lstStyle/>
          <a:p>
            <a:r>
              <a:rPr lang="en-US" dirty="0">
                <a:latin typeface="Montserrat Medium" panose="00000600000000000000" pitchFamily="2" charset="0"/>
                <a:cs typeface="Times New Roman"/>
              </a:rPr>
              <a:t>Get Connected</a:t>
            </a:r>
            <a:br>
              <a:rPr lang="en-US" dirty="0">
                <a:latin typeface="Montserrat Medium" panose="00000600000000000000" pitchFamily="2" charset="0"/>
                <a:cs typeface="Times New Roman"/>
              </a:rPr>
            </a:br>
            <a:br>
              <a:rPr lang="en-US" dirty="0">
                <a:latin typeface="Montserrat Medium" panose="00000600000000000000" pitchFamily="2" charset="0"/>
                <a:cs typeface="Times New Roman"/>
              </a:rPr>
            </a:br>
            <a:endParaRPr lang="en-US" dirty="0"/>
          </a:p>
        </p:txBody>
      </p:sp>
      <p:sp>
        <p:nvSpPr>
          <p:cNvPr id="6" name="TextBox 5">
            <a:extLst>
              <a:ext uri="{FF2B5EF4-FFF2-40B4-BE49-F238E27FC236}">
                <a16:creationId xmlns:a16="http://schemas.microsoft.com/office/drawing/2014/main" id="{48505928-A080-420E-55B9-64DB60536B9D}"/>
              </a:ext>
            </a:extLst>
          </p:cNvPr>
          <p:cNvSpPr txBox="1"/>
          <p:nvPr/>
        </p:nvSpPr>
        <p:spPr>
          <a:xfrm>
            <a:off x="434750" y="1383361"/>
            <a:ext cx="6300788" cy="3816429"/>
          </a:xfrm>
          <a:prstGeom prst="rect">
            <a:avLst/>
          </a:prstGeom>
          <a:noFill/>
        </p:spPr>
        <p:txBody>
          <a:bodyPr wrap="square" rtlCol="0">
            <a:spAutoFit/>
          </a:bodyPr>
          <a:lstStyle/>
          <a:p>
            <a:pPr>
              <a:buNone/>
            </a:pPr>
            <a:r>
              <a:rPr lang="en-US" sz="2800" b="0" i="0" dirty="0">
                <a:solidFill>
                  <a:srgbClr val="000000"/>
                </a:solidFill>
                <a:effectLst/>
                <a:latin typeface="Montserrat Medium" panose="00000600000000000000" pitchFamily="2" charset="0"/>
              </a:rPr>
              <a:t>Emily Brown, School Counselor Director</a:t>
            </a:r>
          </a:p>
          <a:p>
            <a:pPr>
              <a:buNone/>
            </a:pPr>
            <a:r>
              <a:rPr lang="en-US" sz="2800" b="0" i="0" dirty="0">
                <a:solidFill>
                  <a:srgbClr val="000000"/>
                </a:solidFill>
                <a:effectLst/>
                <a:latin typeface="Montserrat Medium" panose="00000600000000000000" pitchFamily="2" charset="0"/>
                <a:hlinkClick r:id="rId2"/>
              </a:rPr>
              <a:t>Emily.Brown@azed.gov</a:t>
            </a:r>
            <a:endParaRPr lang="en-US" sz="2800" b="0" i="0" dirty="0">
              <a:solidFill>
                <a:srgbClr val="000000"/>
              </a:solidFill>
              <a:effectLst/>
              <a:latin typeface="Montserrat Medium" panose="00000600000000000000" pitchFamily="2" charset="0"/>
            </a:endParaRPr>
          </a:p>
          <a:p>
            <a:pPr>
              <a:buNone/>
            </a:pPr>
            <a:endParaRPr lang="en-US" sz="2800" dirty="0">
              <a:solidFill>
                <a:srgbClr val="000000"/>
              </a:solidFill>
              <a:latin typeface="Montserrat Medium" panose="00000600000000000000" pitchFamily="2" charset="0"/>
            </a:endParaRPr>
          </a:p>
          <a:p>
            <a:pPr>
              <a:buNone/>
            </a:pPr>
            <a:r>
              <a:rPr lang="en-US" sz="2800" dirty="0">
                <a:solidFill>
                  <a:srgbClr val="000000"/>
                </a:solidFill>
                <a:latin typeface="Montserrat Medium" panose="00000600000000000000" pitchFamily="2" charset="0"/>
              </a:rPr>
              <a:t>Heather Anderson, School Counselor Specialist</a:t>
            </a:r>
          </a:p>
          <a:p>
            <a:pPr>
              <a:buNone/>
            </a:pPr>
            <a:r>
              <a:rPr lang="en-US" sz="2800" dirty="0">
                <a:solidFill>
                  <a:srgbClr val="000000"/>
                </a:solidFill>
                <a:latin typeface="Montserrat Medium" panose="00000600000000000000" pitchFamily="2" charset="0"/>
                <a:hlinkClick r:id="rId3"/>
              </a:rPr>
              <a:t>Heather.Anderson@azed.gov</a:t>
            </a:r>
            <a:endParaRPr lang="en-US" sz="2800" dirty="0">
              <a:solidFill>
                <a:srgbClr val="000000"/>
              </a:solidFill>
              <a:latin typeface="Montserrat Medium" panose="00000600000000000000" pitchFamily="2" charset="0"/>
            </a:endParaRPr>
          </a:p>
          <a:p>
            <a:pPr>
              <a:buNone/>
            </a:pPr>
            <a:endParaRPr lang="en-US" sz="2800" dirty="0">
              <a:latin typeface="Montserrat Medium" panose="00000600000000000000" pitchFamily="2" charset="0"/>
            </a:endParaRPr>
          </a:p>
          <a:p>
            <a:endParaRPr lang="en-US" dirty="0"/>
          </a:p>
        </p:txBody>
      </p:sp>
      <p:pic>
        <p:nvPicPr>
          <p:cNvPr id="13" name="Picture 12" descr="A qr code on a screen&#10;&#10;AI-generated content may be incorrect.">
            <a:extLst>
              <a:ext uri="{FF2B5EF4-FFF2-40B4-BE49-F238E27FC236}">
                <a16:creationId xmlns:a16="http://schemas.microsoft.com/office/drawing/2014/main" id="{B5B34579-7FFA-633B-0E97-6A76072024E6}"/>
              </a:ext>
            </a:extLst>
          </p:cNvPr>
          <p:cNvPicPr>
            <a:picLocks noChangeAspect="1"/>
          </p:cNvPicPr>
          <p:nvPr/>
        </p:nvPicPr>
        <p:blipFill>
          <a:blip r:embed="rId4"/>
          <a:stretch>
            <a:fillRect/>
          </a:stretch>
        </p:blipFill>
        <p:spPr>
          <a:xfrm>
            <a:off x="6463393" y="1031649"/>
            <a:ext cx="4234543" cy="4234543"/>
          </a:xfrm>
          <a:prstGeom prst="rect">
            <a:avLst/>
          </a:prstGeom>
        </p:spPr>
      </p:pic>
      <p:pic>
        <p:nvPicPr>
          <p:cNvPr id="14" name="Picture 13" descr="A logo with a star and a flame&#10;&#10;AI-generated content may be incorrect.">
            <a:extLst>
              <a:ext uri="{FF2B5EF4-FFF2-40B4-BE49-F238E27FC236}">
                <a16:creationId xmlns:a16="http://schemas.microsoft.com/office/drawing/2014/main" id="{C51E51E8-ACDF-13B1-D9E1-238F4767369E}"/>
              </a:ext>
            </a:extLst>
          </p:cNvPr>
          <p:cNvPicPr>
            <a:picLocks noChangeAspect="1"/>
          </p:cNvPicPr>
          <p:nvPr/>
        </p:nvPicPr>
        <p:blipFill>
          <a:blip r:embed="rId5"/>
          <a:stretch>
            <a:fillRect/>
          </a:stretch>
        </p:blipFill>
        <p:spPr>
          <a:xfrm>
            <a:off x="11049000" y="5693229"/>
            <a:ext cx="990599" cy="990599"/>
          </a:xfrm>
          <a:prstGeom prst="rect">
            <a:avLst/>
          </a:prstGeom>
        </p:spPr>
      </p:pic>
    </p:spTree>
    <p:extLst>
      <p:ext uri="{BB962C8B-B14F-4D97-AF65-F5344CB8AC3E}">
        <p14:creationId xmlns:p14="http://schemas.microsoft.com/office/powerpoint/2010/main" val="22192423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45CFD6-F03C-79DB-8653-D11332EFB4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4BBD03-E9DE-F02F-E527-6B5CE66477B9}"/>
              </a:ext>
            </a:extLst>
          </p:cNvPr>
          <p:cNvSpPr>
            <a:spLocks noGrp="1"/>
          </p:cNvSpPr>
          <p:nvPr>
            <p:ph type="title"/>
          </p:nvPr>
        </p:nvSpPr>
        <p:spPr>
          <a:xfrm>
            <a:off x="1264024" y="2931460"/>
            <a:ext cx="5486400" cy="797858"/>
          </a:xfrm>
        </p:spPr>
        <p:txBody>
          <a:bodyPr/>
          <a:lstStyle/>
          <a:p>
            <a:r>
              <a:rPr lang="en-US"/>
              <a:t>Robert Garcia</a:t>
            </a:r>
          </a:p>
        </p:txBody>
      </p:sp>
      <p:sp>
        <p:nvSpPr>
          <p:cNvPr id="3" name="TextBox 2">
            <a:extLst>
              <a:ext uri="{FF2B5EF4-FFF2-40B4-BE49-F238E27FC236}">
                <a16:creationId xmlns:a16="http://schemas.microsoft.com/office/drawing/2014/main" id="{C11A73F8-66E4-2595-56AE-1F1482BA26A4}"/>
              </a:ext>
            </a:extLst>
          </p:cNvPr>
          <p:cNvSpPr txBox="1"/>
          <p:nvPr/>
        </p:nvSpPr>
        <p:spPr>
          <a:xfrm>
            <a:off x="1264024" y="3729318"/>
            <a:ext cx="4831976" cy="369332"/>
          </a:xfrm>
          <a:prstGeom prst="rect">
            <a:avLst/>
          </a:prstGeom>
          <a:noFill/>
        </p:spPr>
        <p:txBody>
          <a:bodyPr wrap="square" rtlCol="0">
            <a:spAutoFit/>
          </a:bodyPr>
          <a:lstStyle/>
          <a:p>
            <a:r>
              <a:rPr lang="en-US"/>
              <a:t>Work Based Learning Director</a:t>
            </a:r>
          </a:p>
        </p:txBody>
      </p:sp>
      <p:pic>
        <p:nvPicPr>
          <p:cNvPr id="6" name="Picture Placeholder 5" descr="A logo with a star and a flame&#10;&#10;AI-generated content may be incorrect.">
            <a:extLst>
              <a:ext uri="{FF2B5EF4-FFF2-40B4-BE49-F238E27FC236}">
                <a16:creationId xmlns:a16="http://schemas.microsoft.com/office/drawing/2014/main" id="{680BE2E4-D809-1457-7A21-B60B793E450F}"/>
              </a:ext>
            </a:extLst>
          </p:cNvPr>
          <p:cNvPicPr>
            <a:picLocks noGrp="1" noChangeAspect="1"/>
          </p:cNvPicPr>
          <p:nvPr>
            <p:ph type="pic" sz="quarter" idx="10"/>
          </p:nvPr>
        </p:nvPicPr>
        <p:blipFill>
          <a:blip r:embed="rId3"/>
          <a:srcRect l="228" r="228"/>
          <a:stretch/>
        </p:blipFill>
        <p:spPr/>
      </p:pic>
      <p:pic>
        <p:nvPicPr>
          <p:cNvPr id="7" name="Picture 6" descr="Official Marines Logo">
            <a:extLst>
              <a:ext uri="{FF2B5EF4-FFF2-40B4-BE49-F238E27FC236}">
                <a16:creationId xmlns:a16="http://schemas.microsoft.com/office/drawing/2014/main" id="{3FA67A4F-2433-4004-6DC1-7F452DD89936}"/>
              </a:ext>
            </a:extLst>
          </p:cNvPr>
          <p:cNvPicPr>
            <a:picLocks noChangeAspect="1"/>
          </p:cNvPicPr>
          <p:nvPr/>
        </p:nvPicPr>
        <p:blipFill>
          <a:blip r:embed="rId4"/>
          <a:stretch>
            <a:fillRect/>
          </a:stretch>
        </p:blipFill>
        <p:spPr>
          <a:xfrm>
            <a:off x="229518" y="2801323"/>
            <a:ext cx="927254" cy="924845"/>
          </a:xfrm>
          <a:prstGeom prst="rect">
            <a:avLst/>
          </a:prstGeom>
        </p:spPr>
      </p:pic>
    </p:spTree>
    <p:extLst>
      <p:ext uri="{BB962C8B-B14F-4D97-AF65-F5344CB8AC3E}">
        <p14:creationId xmlns:p14="http://schemas.microsoft.com/office/powerpoint/2010/main" val="37472422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52BD3B5-9793-4E3D-440B-343AEB10E555}"/>
              </a:ext>
            </a:extLst>
          </p:cNvPr>
          <p:cNvSpPr txBox="1"/>
          <p:nvPr/>
        </p:nvSpPr>
        <p:spPr>
          <a:xfrm>
            <a:off x="1020600" y="126694"/>
            <a:ext cx="9692640" cy="811576"/>
          </a:xfrm>
          <a:prstGeom prst="rect">
            <a:avLst/>
          </a:prstGeom>
        </p:spPr>
        <p:txBody>
          <a:bodyPr vert="horz" lIns="91440" tIns="45720" rIns="91440" bIns="45720" rtlCol="0" anchor="b">
            <a:normAutofit/>
          </a:bodyPr>
          <a:lstStyle/>
          <a:p>
            <a:pPr algn="ctr">
              <a:lnSpc>
                <a:spcPct val="80000"/>
              </a:lnSpc>
              <a:spcBef>
                <a:spcPct val="0"/>
              </a:spcBef>
              <a:spcAft>
                <a:spcPts val="600"/>
              </a:spcAft>
            </a:pPr>
            <a:r>
              <a:rPr lang="en-US" sz="4200" b="1" kern="1200" dirty="0">
                <a:latin typeface="+mj-lt"/>
                <a:ea typeface="+mj-ea"/>
                <a:cs typeface="+mj-cs"/>
              </a:rPr>
              <a:t>Work-Based Learning Updates</a:t>
            </a:r>
            <a:endParaRPr lang="en-US" dirty="0">
              <a:ea typeface="+mj-ea"/>
              <a:cs typeface="+mj-cs"/>
            </a:endParaRPr>
          </a:p>
        </p:txBody>
      </p:sp>
      <p:sp>
        <p:nvSpPr>
          <p:cNvPr id="4" name="TextBox 3">
            <a:extLst>
              <a:ext uri="{FF2B5EF4-FFF2-40B4-BE49-F238E27FC236}">
                <a16:creationId xmlns:a16="http://schemas.microsoft.com/office/drawing/2014/main" id="{C3AE27A9-1B38-E961-5EF7-AD005CD57E06}"/>
              </a:ext>
            </a:extLst>
          </p:cNvPr>
          <p:cNvSpPr txBox="1"/>
          <p:nvPr/>
        </p:nvSpPr>
        <p:spPr>
          <a:xfrm>
            <a:off x="231061" y="1141947"/>
            <a:ext cx="10249036" cy="1136327"/>
          </a:xfrm>
          <a:prstGeom prst="rect">
            <a:avLst/>
          </a:prstGeom>
        </p:spPr>
        <p:txBody>
          <a:bodyPr vert="horz" lIns="91440" tIns="45720" rIns="91440" bIns="45720" rtlCol="0" anchor="t">
            <a:normAutofit/>
          </a:bodyPr>
          <a:lstStyle/>
          <a:p>
            <a:pPr>
              <a:lnSpc>
                <a:spcPct val="90000"/>
              </a:lnSpc>
              <a:spcBef>
                <a:spcPts val="1000"/>
              </a:spcBef>
            </a:pPr>
            <a:r>
              <a:rPr lang="en-US" sz="2000" i="1" dirty="0">
                <a:solidFill>
                  <a:srgbClr val="0A0A0A"/>
                </a:solidFill>
                <a:ea typeface="+mn-lt"/>
                <a:cs typeface="+mn-lt"/>
              </a:rPr>
              <a:t>“If everyone is thinking alike, then somebody isn’t thinking.” – </a:t>
            </a:r>
            <a:r>
              <a:rPr lang="en-US" sz="2000" b="1" i="1" dirty="0">
                <a:solidFill>
                  <a:srgbClr val="0A0A0A"/>
                </a:solidFill>
                <a:ea typeface="+mn-lt"/>
                <a:cs typeface="+mn-lt"/>
              </a:rPr>
              <a:t>General George S. Patton</a:t>
            </a:r>
          </a:p>
          <a:p>
            <a:pPr>
              <a:lnSpc>
                <a:spcPct val="90000"/>
              </a:lnSpc>
              <a:spcBef>
                <a:spcPts val="1000"/>
              </a:spcBef>
            </a:pPr>
            <a:endParaRPr lang="en-US" sz="2000" b="1" i="1" dirty="0">
              <a:solidFill>
                <a:srgbClr val="0A0A0A"/>
              </a:solidFill>
            </a:endParaRPr>
          </a:p>
        </p:txBody>
      </p:sp>
      <p:pic>
        <p:nvPicPr>
          <p:cNvPr id="2" name="Picture 1" descr="best optical illusions">
            <a:extLst>
              <a:ext uri="{FF2B5EF4-FFF2-40B4-BE49-F238E27FC236}">
                <a16:creationId xmlns:a16="http://schemas.microsoft.com/office/drawing/2014/main" id="{DACB5160-264E-A5DC-C13B-4B513DDD810E}"/>
              </a:ext>
            </a:extLst>
          </p:cNvPr>
          <p:cNvPicPr>
            <a:picLocks noChangeAspect="1"/>
          </p:cNvPicPr>
          <p:nvPr/>
        </p:nvPicPr>
        <p:blipFill>
          <a:blip r:embed="rId2"/>
          <a:stretch>
            <a:fillRect/>
          </a:stretch>
        </p:blipFill>
        <p:spPr>
          <a:xfrm>
            <a:off x="3044436" y="2463972"/>
            <a:ext cx="5658971" cy="3890543"/>
          </a:xfrm>
          <a:prstGeom prst="rect">
            <a:avLst/>
          </a:prstGeom>
          <a:noFill/>
        </p:spPr>
      </p:pic>
    </p:spTree>
    <p:extLst>
      <p:ext uri="{BB962C8B-B14F-4D97-AF65-F5344CB8AC3E}">
        <p14:creationId xmlns:p14="http://schemas.microsoft.com/office/powerpoint/2010/main" val="3231352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B04E8-D44B-D155-9EF6-CA783B222FD2}"/>
              </a:ext>
            </a:extLst>
          </p:cNvPr>
          <p:cNvSpPr>
            <a:spLocks noGrp="1"/>
          </p:cNvSpPr>
          <p:nvPr>
            <p:ph type="title"/>
          </p:nvPr>
        </p:nvSpPr>
        <p:spPr>
          <a:xfrm>
            <a:off x="1167492" y="136526"/>
            <a:ext cx="9779183" cy="762135"/>
          </a:xfrm>
        </p:spPr>
        <p:txBody>
          <a:bodyPr/>
          <a:lstStyle/>
          <a:p>
            <a:pPr algn="ctr"/>
            <a:r>
              <a:rPr lang="en-US" dirty="0"/>
              <a:t>Updates Cont. </a:t>
            </a:r>
            <a:endParaRPr lang="en-US" b="0" dirty="0"/>
          </a:p>
        </p:txBody>
      </p:sp>
      <p:sp>
        <p:nvSpPr>
          <p:cNvPr id="3" name="Content Placeholder 2">
            <a:extLst>
              <a:ext uri="{FF2B5EF4-FFF2-40B4-BE49-F238E27FC236}">
                <a16:creationId xmlns:a16="http://schemas.microsoft.com/office/drawing/2014/main" id="{6EBF527C-FF7B-E716-4D01-8DD667815330}"/>
              </a:ext>
            </a:extLst>
          </p:cNvPr>
          <p:cNvSpPr>
            <a:spLocks noGrp="1"/>
          </p:cNvSpPr>
          <p:nvPr>
            <p:ph idx="1"/>
          </p:nvPr>
        </p:nvSpPr>
        <p:spPr>
          <a:xfrm>
            <a:off x="258602" y="2507145"/>
            <a:ext cx="11596964" cy="1567392"/>
          </a:xfrm>
        </p:spPr>
        <p:txBody>
          <a:bodyPr vert="horz" lIns="91440" tIns="45720" rIns="91440" bIns="45720" rtlCol="0" anchor="t">
            <a:noAutofit/>
          </a:bodyPr>
          <a:lstStyle/>
          <a:p>
            <a:pPr marL="457200" indent="-457200">
              <a:buChar char="•"/>
            </a:pPr>
            <a:r>
              <a:rPr lang="en-US" dirty="0"/>
              <a:t>ADE </a:t>
            </a:r>
            <a:r>
              <a:rPr lang="en-US" dirty="0">
                <a:ea typeface="+mn-lt"/>
                <a:cs typeface="+mn-lt"/>
              </a:rPr>
              <a:t>Regional Ecosystem for Workforce Development Collaborative</a:t>
            </a:r>
          </a:p>
          <a:p>
            <a:pPr marL="457200" indent="-457200">
              <a:buChar char="•"/>
            </a:pPr>
            <a:r>
              <a:rPr lang="en-US" dirty="0">
                <a:ea typeface="+mn-lt"/>
                <a:cs typeface="+mn-lt"/>
              </a:rPr>
              <a:t>Launch of the Student Industry Partnership (SIP)</a:t>
            </a:r>
          </a:p>
          <a:p>
            <a:pPr marL="457200" indent="-457200">
              <a:buChar char="•"/>
            </a:pPr>
            <a:r>
              <a:rPr lang="en-US" dirty="0">
                <a:ea typeface="+mn-lt"/>
                <a:cs typeface="+mn-lt"/>
              </a:rPr>
              <a:t>Work-Based Learning Advisory Committee</a:t>
            </a:r>
          </a:p>
          <a:p>
            <a:pPr marL="457200" indent="-457200">
              <a:buChar char="•"/>
            </a:pPr>
            <a:endParaRPr lang="en-US" dirty="0">
              <a:ea typeface="+mn-lt"/>
              <a:cs typeface="+mn-lt"/>
            </a:endParaRPr>
          </a:p>
          <a:p>
            <a:endParaRPr lang="en-US" dirty="0">
              <a:ea typeface="+mn-lt"/>
              <a:cs typeface="+mn-lt"/>
            </a:endParaRPr>
          </a:p>
          <a:p>
            <a:endParaRPr lang="en-US" dirty="0">
              <a:ea typeface="+mn-lt"/>
              <a:cs typeface="+mn-lt"/>
            </a:endParaRPr>
          </a:p>
          <a:p>
            <a:pPr marL="457200" indent="-457200">
              <a:buChar char="•"/>
            </a:pPr>
            <a:endParaRPr lang="en-US" dirty="0">
              <a:ea typeface="+mn-lt"/>
              <a:cs typeface="+mn-lt"/>
            </a:endParaRPr>
          </a:p>
        </p:txBody>
      </p:sp>
      <p:sp>
        <p:nvSpPr>
          <p:cNvPr id="4" name="TextBox 3">
            <a:extLst>
              <a:ext uri="{FF2B5EF4-FFF2-40B4-BE49-F238E27FC236}">
                <a16:creationId xmlns:a16="http://schemas.microsoft.com/office/drawing/2014/main" id="{12DAA1C2-0FB9-8FB2-A2AB-8785CEAEEEC8}"/>
              </a:ext>
            </a:extLst>
          </p:cNvPr>
          <p:cNvSpPr txBox="1"/>
          <p:nvPr/>
        </p:nvSpPr>
        <p:spPr>
          <a:xfrm>
            <a:off x="303629" y="1790640"/>
            <a:ext cx="274319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t>So, Far.....</a:t>
            </a:r>
          </a:p>
        </p:txBody>
      </p:sp>
      <p:sp>
        <p:nvSpPr>
          <p:cNvPr id="5" name="TextBox 4">
            <a:extLst>
              <a:ext uri="{FF2B5EF4-FFF2-40B4-BE49-F238E27FC236}">
                <a16:creationId xmlns:a16="http://schemas.microsoft.com/office/drawing/2014/main" id="{318D0DC1-911F-34A8-7326-9A626B104622}"/>
              </a:ext>
            </a:extLst>
          </p:cNvPr>
          <p:cNvSpPr txBox="1"/>
          <p:nvPr/>
        </p:nvSpPr>
        <p:spPr>
          <a:xfrm>
            <a:off x="307754" y="4226059"/>
            <a:ext cx="274319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t>Coming Up.....</a:t>
            </a:r>
          </a:p>
        </p:txBody>
      </p:sp>
      <p:sp>
        <p:nvSpPr>
          <p:cNvPr id="10" name="TextBox 9">
            <a:extLst>
              <a:ext uri="{FF2B5EF4-FFF2-40B4-BE49-F238E27FC236}">
                <a16:creationId xmlns:a16="http://schemas.microsoft.com/office/drawing/2014/main" id="{C4C99D4F-7675-36C6-C7FF-9A11C0F3D2ED}"/>
              </a:ext>
            </a:extLst>
          </p:cNvPr>
          <p:cNvSpPr txBox="1"/>
          <p:nvPr/>
        </p:nvSpPr>
        <p:spPr>
          <a:xfrm>
            <a:off x="310015" y="4814158"/>
            <a:ext cx="10629439" cy="20928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800" dirty="0"/>
              <a:t>Website redesign</a:t>
            </a:r>
          </a:p>
          <a:p>
            <a:pPr marL="285750" indent="-285750">
              <a:buFont typeface="Arial"/>
              <a:buChar char="•"/>
            </a:pPr>
            <a:r>
              <a:rPr lang="en-US" sz="2800" dirty="0"/>
              <a:t>Work-Based Learning Guidebook update</a:t>
            </a:r>
          </a:p>
          <a:p>
            <a:pPr marL="285750" indent="-285750">
              <a:buFont typeface="Arial"/>
              <a:buChar char="•"/>
            </a:pPr>
            <a:r>
              <a:rPr lang="en-US" sz="2800" dirty="0"/>
              <a:t>Enhanced Commuinication Tools</a:t>
            </a:r>
          </a:p>
          <a:p>
            <a:pPr marL="285750" indent="-285750">
              <a:buFont typeface="Arial"/>
              <a:buChar char="•"/>
            </a:pPr>
            <a:r>
              <a:rPr lang="en-US" sz="2800" dirty="0"/>
              <a:t>Continue Statewide Collaboration </a:t>
            </a:r>
          </a:p>
          <a:p>
            <a:pPr marL="285750" indent="-285750">
              <a:buFont typeface="Arial"/>
              <a:buChar char="•"/>
            </a:pPr>
            <a:endParaRPr lang="en-US" dirty="0"/>
          </a:p>
        </p:txBody>
      </p:sp>
    </p:spTree>
    <p:extLst>
      <p:ext uri="{BB962C8B-B14F-4D97-AF65-F5344CB8AC3E}">
        <p14:creationId xmlns:p14="http://schemas.microsoft.com/office/powerpoint/2010/main" val="10407853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975FE-CB4A-148A-237E-8FF43679F066}"/>
              </a:ext>
            </a:extLst>
          </p:cNvPr>
          <p:cNvSpPr>
            <a:spLocks noGrp="1"/>
          </p:cNvSpPr>
          <p:nvPr>
            <p:ph type="title"/>
          </p:nvPr>
        </p:nvSpPr>
        <p:spPr>
          <a:xfrm>
            <a:off x="1167492" y="1371600"/>
            <a:ext cx="5486400" cy="4114800"/>
          </a:xfrm>
        </p:spPr>
        <p:txBody>
          <a:bodyPr anchor="ctr">
            <a:normAutofit/>
          </a:bodyPr>
          <a:lstStyle/>
          <a:p>
            <a:r>
              <a:rPr lang="en-US"/>
              <a:t>Regional Ecosystem for Workforce Development Collaborative</a:t>
            </a:r>
          </a:p>
        </p:txBody>
      </p:sp>
      <p:pic>
        <p:nvPicPr>
          <p:cNvPr id="4" name="Content Placeholder 3" descr="A map of the state of arizona&#10;&#10;AI-generated content may be incorrect.">
            <a:extLst>
              <a:ext uri="{FF2B5EF4-FFF2-40B4-BE49-F238E27FC236}">
                <a16:creationId xmlns:a16="http://schemas.microsoft.com/office/drawing/2014/main" id="{D9583884-8B26-D14A-35A1-026E7835BD66}"/>
              </a:ext>
            </a:extLst>
          </p:cNvPr>
          <p:cNvPicPr>
            <a:picLocks noGrp="1" noChangeAspect="1"/>
          </p:cNvPicPr>
          <p:nvPr>
            <p:ph type="pic" sz="quarter" idx="10"/>
          </p:nvPr>
        </p:nvPicPr>
        <p:blipFill>
          <a:blip r:embed="rId2"/>
          <a:srcRect r="-222" b="-401"/>
          <a:stretch>
            <a:fillRect/>
          </a:stretch>
        </p:blipFill>
        <p:spPr>
          <a:xfrm>
            <a:off x="6398347" y="371763"/>
            <a:ext cx="5482146" cy="6101879"/>
          </a:xfrm>
          <a:prstGeom prst="rect">
            <a:avLst/>
          </a:prstGeom>
          <a:noFill/>
        </p:spPr>
      </p:pic>
    </p:spTree>
    <p:extLst>
      <p:ext uri="{BB962C8B-B14F-4D97-AF65-F5344CB8AC3E}">
        <p14:creationId xmlns:p14="http://schemas.microsoft.com/office/powerpoint/2010/main" val="3245267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26F22C-8C54-A196-15F6-2D18270D5F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6B5C0D-F094-4BAB-D5C5-B864658C778D}"/>
              </a:ext>
            </a:extLst>
          </p:cNvPr>
          <p:cNvSpPr>
            <a:spLocks noGrp="1"/>
          </p:cNvSpPr>
          <p:nvPr>
            <p:ph type="title"/>
          </p:nvPr>
        </p:nvSpPr>
        <p:spPr>
          <a:xfrm>
            <a:off x="993321" y="97971"/>
            <a:ext cx="9779183" cy="1002685"/>
          </a:xfrm>
        </p:spPr>
        <p:txBody>
          <a:bodyPr/>
          <a:lstStyle/>
          <a:p>
            <a:r>
              <a:rPr lang="en-US" dirty="0"/>
              <a:t>Preliminary Performance (Secondary)</a:t>
            </a:r>
          </a:p>
        </p:txBody>
      </p:sp>
      <p:graphicFrame>
        <p:nvGraphicFramePr>
          <p:cNvPr id="5" name="Content Placeholder 4">
            <a:extLst>
              <a:ext uri="{FF2B5EF4-FFF2-40B4-BE49-F238E27FC236}">
                <a16:creationId xmlns:a16="http://schemas.microsoft.com/office/drawing/2014/main" id="{9C2191C4-B8CE-F203-60F9-F6953C429042}"/>
              </a:ext>
            </a:extLst>
          </p:cNvPr>
          <p:cNvGraphicFramePr>
            <a:graphicFrameLocks noGrp="1"/>
          </p:cNvGraphicFramePr>
          <p:nvPr>
            <p:ph idx="12"/>
            <p:extLst>
              <p:ext uri="{D42A27DB-BD31-4B8C-83A1-F6EECF244321}">
                <p14:modId xmlns:p14="http://schemas.microsoft.com/office/powerpoint/2010/main" val="2969068116"/>
              </p:ext>
            </p:extLst>
          </p:nvPr>
        </p:nvGraphicFramePr>
        <p:xfrm>
          <a:off x="579766" y="1760220"/>
          <a:ext cx="11032470" cy="3606800"/>
        </p:xfrm>
        <a:graphic>
          <a:graphicData uri="http://schemas.openxmlformats.org/drawingml/2006/table">
            <a:tbl>
              <a:tblPr firstRow="1" bandRow="1">
                <a:tableStyleId>{F2DE63D5-997A-4646-A377-4702673A728D}</a:tableStyleId>
              </a:tblPr>
              <a:tblGrid>
                <a:gridCol w="3545920">
                  <a:extLst>
                    <a:ext uri="{9D8B030D-6E8A-4147-A177-3AD203B41FA5}">
                      <a16:colId xmlns:a16="http://schemas.microsoft.com/office/drawing/2014/main" val="2908878883"/>
                    </a:ext>
                  </a:extLst>
                </a:gridCol>
                <a:gridCol w="1497310">
                  <a:extLst>
                    <a:ext uri="{9D8B030D-6E8A-4147-A177-3AD203B41FA5}">
                      <a16:colId xmlns:a16="http://schemas.microsoft.com/office/drawing/2014/main" val="254113072"/>
                    </a:ext>
                  </a:extLst>
                </a:gridCol>
                <a:gridCol w="1497310">
                  <a:extLst>
                    <a:ext uri="{9D8B030D-6E8A-4147-A177-3AD203B41FA5}">
                      <a16:colId xmlns:a16="http://schemas.microsoft.com/office/drawing/2014/main" val="601476027"/>
                    </a:ext>
                  </a:extLst>
                </a:gridCol>
                <a:gridCol w="1497310">
                  <a:extLst>
                    <a:ext uri="{9D8B030D-6E8A-4147-A177-3AD203B41FA5}">
                      <a16:colId xmlns:a16="http://schemas.microsoft.com/office/drawing/2014/main" val="2026198079"/>
                    </a:ext>
                  </a:extLst>
                </a:gridCol>
                <a:gridCol w="1497310">
                  <a:extLst>
                    <a:ext uri="{9D8B030D-6E8A-4147-A177-3AD203B41FA5}">
                      <a16:colId xmlns:a16="http://schemas.microsoft.com/office/drawing/2014/main" val="532608645"/>
                    </a:ext>
                  </a:extLst>
                </a:gridCol>
                <a:gridCol w="1497310">
                  <a:extLst>
                    <a:ext uri="{9D8B030D-6E8A-4147-A177-3AD203B41FA5}">
                      <a16:colId xmlns:a16="http://schemas.microsoft.com/office/drawing/2014/main" val="1131666749"/>
                    </a:ext>
                  </a:extLst>
                </a:gridCol>
              </a:tblGrid>
              <a:tr h="370840">
                <a:tc>
                  <a:txBody>
                    <a:bodyPr/>
                    <a:lstStyle/>
                    <a:p>
                      <a:r>
                        <a:rPr lang="en-US" sz="1800" dirty="0"/>
                        <a:t>Indicator</a:t>
                      </a:r>
                    </a:p>
                  </a:txBody>
                  <a:tcPr/>
                </a:tc>
                <a:tc>
                  <a:txBody>
                    <a:bodyPr/>
                    <a:lstStyle/>
                    <a:p>
                      <a:pPr algn="r"/>
                      <a:r>
                        <a:rPr lang="en-US" sz="1800" dirty="0"/>
                        <a:t>Numerator</a:t>
                      </a:r>
                    </a:p>
                  </a:txBody>
                  <a:tcPr/>
                </a:tc>
                <a:tc>
                  <a:txBody>
                    <a:bodyPr/>
                    <a:lstStyle/>
                    <a:p>
                      <a:pPr algn="r"/>
                      <a:r>
                        <a:rPr lang="en-US" sz="1800" dirty="0"/>
                        <a:t>Denominator</a:t>
                      </a:r>
                    </a:p>
                  </a:txBody>
                  <a:tcPr/>
                </a:tc>
                <a:tc>
                  <a:txBody>
                    <a:bodyPr/>
                    <a:lstStyle/>
                    <a:p>
                      <a:pPr algn="r"/>
                      <a:r>
                        <a:rPr lang="en-US" sz="1800" dirty="0"/>
                        <a:t>Performance Level</a:t>
                      </a:r>
                    </a:p>
                  </a:txBody>
                  <a:tcPr/>
                </a:tc>
                <a:tc>
                  <a:txBody>
                    <a:bodyPr/>
                    <a:lstStyle/>
                    <a:p>
                      <a:pPr algn="r"/>
                      <a:r>
                        <a:rPr lang="en-US" sz="1800" dirty="0"/>
                        <a:t>SDLP</a:t>
                      </a:r>
                    </a:p>
                  </a:txBody>
                  <a:tcPr/>
                </a:tc>
                <a:tc>
                  <a:txBody>
                    <a:bodyPr/>
                    <a:lstStyle/>
                    <a:p>
                      <a:pPr algn="r"/>
                      <a:r>
                        <a:rPr lang="en-US" sz="1800" dirty="0"/>
                        <a:t>Met</a:t>
                      </a:r>
                    </a:p>
                  </a:txBody>
                  <a:tcPr/>
                </a:tc>
                <a:extLst>
                  <a:ext uri="{0D108BD9-81ED-4DB2-BD59-A6C34878D82A}">
                    <a16:rowId xmlns:a16="http://schemas.microsoft.com/office/drawing/2014/main" val="4240334180"/>
                  </a:ext>
                </a:extLst>
              </a:tr>
              <a:tr h="370840">
                <a:tc>
                  <a:txBody>
                    <a:bodyPr/>
                    <a:lstStyle/>
                    <a:p>
                      <a:r>
                        <a:rPr lang="en-US" dirty="0">
                          <a:solidFill>
                            <a:schemeClr val="bg1"/>
                          </a:solidFill>
                        </a:rPr>
                        <a:t>1S1 Graduation Rate</a:t>
                      </a:r>
                    </a:p>
                  </a:txBody>
                  <a:tcPr/>
                </a:tc>
                <a:tc>
                  <a:txBody>
                    <a:bodyPr/>
                    <a:lstStyle/>
                    <a:p>
                      <a:pPr marL="0" algn="r" defTabSz="914400" rtl="0" eaLnBrk="1" fontAlgn="b" latinLnBrk="0" hangingPunct="1"/>
                      <a:r>
                        <a:rPr lang="en-US" sz="1800" kern="1200" dirty="0">
                          <a:solidFill>
                            <a:schemeClr val="bg1"/>
                          </a:solidFill>
                          <a:latin typeface="+mn-lt"/>
                          <a:ea typeface="+mn-ea"/>
                          <a:cs typeface="+mn-cs"/>
                        </a:rPr>
                        <a:t>30067</a:t>
                      </a:r>
                    </a:p>
                  </a:txBody>
                  <a:tcPr marL="6350" marR="6350" marT="6350" marB="0" anchor="b"/>
                </a:tc>
                <a:tc>
                  <a:txBody>
                    <a:bodyPr/>
                    <a:lstStyle/>
                    <a:p>
                      <a:pPr marL="0" algn="r" defTabSz="914400" rtl="0" eaLnBrk="1" fontAlgn="b" latinLnBrk="0" hangingPunct="1"/>
                      <a:r>
                        <a:rPr lang="en-US" sz="1800" kern="1200" dirty="0">
                          <a:solidFill>
                            <a:schemeClr val="bg1"/>
                          </a:solidFill>
                          <a:latin typeface="+mn-lt"/>
                          <a:ea typeface="+mn-ea"/>
                          <a:cs typeface="+mn-cs"/>
                        </a:rPr>
                        <a:t>31091</a:t>
                      </a:r>
                    </a:p>
                  </a:txBody>
                  <a:tcPr marL="6350" marR="6350" marT="6350" marB="0" anchor="b"/>
                </a:tc>
                <a:tc>
                  <a:txBody>
                    <a:bodyPr/>
                    <a:lstStyle/>
                    <a:p>
                      <a:pPr marL="0" algn="r" defTabSz="914400" rtl="0" eaLnBrk="1" fontAlgn="b" latinLnBrk="0" hangingPunct="1"/>
                      <a:r>
                        <a:rPr lang="en-US" sz="1800" kern="1200" dirty="0">
                          <a:solidFill>
                            <a:schemeClr val="bg1"/>
                          </a:solidFill>
                          <a:latin typeface="+mn-lt"/>
                          <a:ea typeface="+mn-ea"/>
                          <a:cs typeface="+mn-cs"/>
                        </a:rPr>
                        <a:t>96.7%</a:t>
                      </a:r>
                    </a:p>
                  </a:txBody>
                  <a:tcPr marL="6350" marR="6350" marT="6350" marB="0" anchor="b"/>
                </a:tc>
                <a:tc>
                  <a:txBody>
                    <a:bodyPr/>
                    <a:lstStyle/>
                    <a:p>
                      <a:pPr algn="r"/>
                      <a:r>
                        <a:rPr lang="en-US" dirty="0">
                          <a:solidFill>
                            <a:schemeClr val="bg1"/>
                          </a:solidFill>
                        </a:rPr>
                        <a:t>95.75%</a:t>
                      </a:r>
                    </a:p>
                  </a:txBody>
                  <a:tcPr/>
                </a:tc>
                <a:tc>
                  <a:txBody>
                    <a:bodyPr/>
                    <a:lstStyle/>
                    <a:p>
                      <a:pPr algn="r"/>
                      <a:r>
                        <a:rPr lang="en-US" dirty="0">
                          <a:solidFill>
                            <a:schemeClr val="bg1"/>
                          </a:solidFill>
                        </a:rPr>
                        <a:t>Yes</a:t>
                      </a:r>
                    </a:p>
                  </a:txBody>
                  <a:tcPr/>
                </a:tc>
                <a:extLst>
                  <a:ext uri="{0D108BD9-81ED-4DB2-BD59-A6C34878D82A}">
                    <a16:rowId xmlns:a16="http://schemas.microsoft.com/office/drawing/2014/main" val="4272053906"/>
                  </a:ext>
                </a:extLst>
              </a:tr>
              <a:tr h="370840">
                <a:tc>
                  <a:txBody>
                    <a:bodyPr/>
                    <a:lstStyle/>
                    <a:p>
                      <a:r>
                        <a:rPr lang="en-US">
                          <a:solidFill>
                            <a:schemeClr val="bg1"/>
                          </a:solidFill>
                        </a:rPr>
                        <a:t>2S1 Reading</a:t>
                      </a:r>
                    </a:p>
                  </a:txBody>
                  <a:tcPr/>
                </a:tc>
                <a:tc>
                  <a:txBody>
                    <a:bodyPr/>
                    <a:lstStyle/>
                    <a:p>
                      <a:pPr marL="0" algn="r" defTabSz="914400" rtl="0" eaLnBrk="1" fontAlgn="b" latinLnBrk="0" hangingPunct="1"/>
                      <a:r>
                        <a:rPr lang="en-US" sz="1800" kern="1200" dirty="0">
                          <a:solidFill>
                            <a:schemeClr val="bg1"/>
                          </a:solidFill>
                          <a:latin typeface="+mn-lt"/>
                          <a:ea typeface="+mn-ea"/>
                          <a:cs typeface="+mn-cs"/>
                        </a:rPr>
                        <a:t>12461</a:t>
                      </a:r>
                    </a:p>
                  </a:txBody>
                  <a:tcPr marL="6350" marR="6350" marT="6350" marB="0" anchor="b"/>
                </a:tc>
                <a:tc>
                  <a:txBody>
                    <a:bodyPr/>
                    <a:lstStyle/>
                    <a:p>
                      <a:pPr marL="0" algn="r" defTabSz="914400" rtl="0" eaLnBrk="1" fontAlgn="b" latinLnBrk="0" hangingPunct="1"/>
                      <a:r>
                        <a:rPr lang="en-US" sz="1800" kern="1200">
                          <a:solidFill>
                            <a:schemeClr val="bg1"/>
                          </a:solidFill>
                          <a:latin typeface="+mn-lt"/>
                          <a:ea typeface="+mn-ea"/>
                          <a:cs typeface="+mn-cs"/>
                        </a:rPr>
                        <a:t>29716</a:t>
                      </a:r>
                    </a:p>
                  </a:txBody>
                  <a:tcPr marL="6350" marR="6350" marT="6350" marB="0" anchor="b"/>
                </a:tc>
                <a:tc>
                  <a:txBody>
                    <a:bodyPr/>
                    <a:lstStyle/>
                    <a:p>
                      <a:pPr marL="0" algn="r" defTabSz="914400" rtl="0" eaLnBrk="1" fontAlgn="b" latinLnBrk="0" hangingPunct="1"/>
                      <a:r>
                        <a:rPr lang="en-US" sz="1800" kern="1200" dirty="0">
                          <a:solidFill>
                            <a:schemeClr val="bg1"/>
                          </a:solidFill>
                          <a:latin typeface="+mn-lt"/>
                          <a:ea typeface="+mn-ea"/>
                          <a:cs typeface="+mn-cs"/>
                        </a:rPr>
                        <a:t>41.9%</a:t>
                      </a:r>
                    </a:p>
                  </a:txBody>
                  <a:tcPr marL="6350" marR="6350" marT="6350" marB="0" anchor="b"/>
                </a:tc>
                <a:tc>
                  <a:txBody>
                    <a:bodyPr/>
                    <a:lstStyle/>
                    <a:p>
                      <a:pPr algn="r"/>
                      <a:r>
                        <a:rPr lang="en-US">
                          <a:solidFill>
                            <a:schemeClr val="bg1"/>
                          </a:solidFill>
                        </a:rPr>
                        <a:t>40.83%</a:t>
                      </a:r>
                    </a:p>
                  </a:txBody>
                  <a:tcPr/>
                </a:tc>
                <a:tc>
                  <a:txBody>
                    <a:bodyPr/>
                    <a:lstStyle/>
                    <a:p>
                      <a:pPr algn="r"/>
                      <a:r>
                        <a:rPr lang="en-US" dirty="0">
                          <a:solidFill>
                            <a:schemeClr val="bg1"/>
                          </a:solidFill>
                        </a:rPr>
                        <a:t>Yes</a:t>
                      </a:r>
                    </a:p>
                  </a:txBody>
                  <a:tcPr/>
                </a:tc>
                <a:extLst>
                  <a:ext uri="{0D108BD9-81ED-4DB2-BD59-A6C34878D82A}">
                    <a16:rowId xmlns:a16="http://schemas.microsoft.com/office/drawing/2014/main" val="701201663"/>
                  </a:ext>
                </a:extLst>
              </a:tr>
              <a:tr h="370840">
                <a:tc>
                  <a:txBody>
                    <a:bodyPr/>
                    <a:lstStyle/>
                    <a:p>
                      <a:r>
                        <a:rPr lang="en-US" dirty="0">
                          <a:solidFill>
                            <a:schemeClr val="bg1"/>
                          </a:solidFill>
                        </a:rPr>
                        <a:t>2S2 Math</a:t>
                      </a:r>
                    </a:p>
                  </a:txBody>
                  <a:tcPr/>
                </a:tc>
                <a:tc>
                  <a:txBody>
                    <a:bodyPr/>
                    <a:lstStyle/>
                    <a:p>
                      <a:pPr marL="0" algn="r" defTabSz="914400" rtl="0" eaLnBrk="1" fontAlgn="b" latinLnBrk="0" hangingPunct="1"/>
                      <a:r>
                        <a:rPr lang="en-US" sz="1800" kern="1200">
                          <a:solidFill>
                            <a:schemeClr val="bg1"/>
                          </a:solidFill>
                          <a:latin typeface="+mn-lt"/>
                          <a:ea typeface="+mn-ea"/>
                          <a:cs typeface="+mn-cs"/>
                        </a:rPr>
                        <a:t>10265</a:t>
                      </a:r>
                    </a:p>
                  </a:txBody>
                  <a:tcPr marL="6350" marR="6350" marT="6350" marB="0" anchor="b"/>
                </a:tc>
                <a:tc>
                  <a:txBody>
                    <a:bodyPr/>
                    <a:lstStyle/>
                    <a:p>
                      <a:pPr marL="0" algn="r" defTabSz="914400" rtl="0" eaLnBrk="1" fontAlgn="b" latinLnBrk="0" hangingPunct="1"/>
                      <a:r>
                        <a:rPr lang="en-US" sz="1800" kern="1200" dirty="0">
                          <a:solidFill>
                            <a:schemeClr val="bg1"/>
                          </a:solidFill>
                          <a:latin typeface="+mn-lt"/>
                          <a:ea typeface="+mn-ea"/>
                          <a:cs typeface="+mn-cs"/>
                        </a:rPr>
                        <a:t>29717</a:t>
                      </a:r>
                    </a:p>
                  </a:txBody>
                  <a:tcPr marL="6350" marR="6350" marT="6350" marB="0" anchor="b"/>
                </a:tc>
                <a:tc>
                  <a:txBody>
                    <a:bodyPr/>
                    <a:lstStyle/>
                    <a:p>
                      <a:pPr marL="0" algn="r" defTabSz="914400" rtl="0" eaLnBrk="1" fontAlgn="b" latinLnBrk="0" hangingPunct="1"/>
                      <a:r>
                        <a:rPr lang="en-US" sz="1800" kern="1200" dirty="0">
                          <a:solidFill>
                            <a:schemeClr val="bg1"/>
                          </a:solidFill>
                          <a:latin typeface="+mn-lt"/>
                          <a:ea typeface="+mn-ea"/>
                          <a:cs typeface="+mn-cs"/>
                        </a:rPr>
                        <a:t>34.5%</a:t>
                      </a:r>
                    </a:p>
                  </a:txBody>
                  <a:tcPr marL="6350" marR="6350" marT="6350" marB="0" anchor="b"/>
                </a:tc>
                <a:tc>
                  <a:txBody>
                    <a:bodyPr/>
                    <a:lstStyle/>
                    <a:p>
                      <a:pPr algn="r"/>
                      <a:r>
                        <a:rPr lang="en-US">
                          <a:solidFill>
                            <a:schemeClr val="bg1"/>
                          </a:solidFill>
                        </a:rPr>
                        <a:t>43.68%</a:t>
                      </a:r>
                    </a:p>
                  </a:txBody>
                  <a:tcPr/>
                </a:tc>
                <a:tc>
                  <a:txBody>
                    <a:bodyPr/>
                    <a:lstStyle/>
                    <a:p>
                      <a:pPr algn="r"/>
                      <a:r>
                        <a:rPr lang="en-US" dirty="0">
                          <a:solidFill>
                            <a:schemeClr val="bg1"/>
                          </a:solidFill>
                        </a:rPr>
                        <a:t>No (PMIP)</a:t>
                      </a:r>
                    </a:p>
                  </a:txBody>
                  <a:tcPr>
                    <a:solidFill>
                      <a:srgbClr val="FF0000"/>
                    </a:solidFill>
                  </a:tcPr>
                </a:tc>
                <a:extLst>
                  <a:ext uri="{0D108BD9-81ED-4DB2-BD59-A6C34878D82A}">
                    <a16:rowId xmlns:a16="http://schemas.microsoft.com/office/drawing/2014/main" val="237039114"/>
                  </a:ext>
                </a:extLst>
              </a:tr>
              <a:tr h="370840">
                <a:tc>
                  <a:txBody>
                    <a:bodyPr/>
                    <a:lstStyle/>
                    <a:p>
                      <a:r>
                        <a:rPr lang="en-US">
                          <a:solidFill>
                            <a:schemeClr val="bg1"/>
                          </a:solidFill>
                        </a:rPr>
                        <a:t>2S3 Science</a:t>
                      </a:r>
                    </a:p>
                  </a:txBody>
                  <a:tcPr/>
                </a:tc>
                <a:tc>
                  <a:txBody>
                    <a:bodyPr/>
                    <a:lstStyle/>
                    <a:p>
                      <a:pPr marL="0" algn="r" defTabSz="914400" rtl="0" eaLnBrk="1" fontAlgn="b" latinLnBrk="0" hangingPunct="1"/>
                      <a:r>
                        <a:rPr lang="en-US" sz="1800" kern="1200">
                          <a:solidFill>
                            <a:schemeClr val="bg1"/>
                          </a:solidFill>
                          <a:latin typeface="+mn-lt"/>
                          <a:ea typeface="+mn-ea"/>
                          <a:cs typeface="+mn-cs"/>
                        </a:rPr>
                        <a:t>7485</a:t>
                      </a:r>
                    </a:p>
                  </a:txBody>
                  <a:tcPr marL="6350" marR="6350" marT="6350" marB="0" anchor="b"/>
                </a:tc>
                <a:tc>
                  <a:txBody>
                    <a:bodyPr/>
                    <a:lstStyle/>
                    <a:p>
                      <a:pPr marL="0" algn="r" defTabSz="914400" rtl="0" eaLnBrk="1" fontAlgn="b" latinLnBrk="0" hangingPunct="1"/>
                      <a:r>
                        <a:rPr lang="en-US" sz="1800" kern="1200" dirty="0">
                          <a:solidFill>
                            <a:schemeClr val="bg1"/>
                          </a:solidFill>
                          <a:latin typeface="+mn-lt"/>
                          <a:ea typeface="+mn-ea"/>
                          <a:cs typeface="+mn-cs"/>
                        </a:rPr>
                        <a:t>29431</a:t>
                      </a:r>
                    </a:p>
                  </a:txBody>
                  <a:tcPr marL="6350" marR="6350" marT="6350" marB="0" anchor="b"/>
                </a:tc>
                <a:tc>
                  <a:txBody>
                    <a:bodyPr/>
                    <a:lstStyle/>
                    <a:p>
                      <a:pPr marL="0" algn="r" defTabSz="914400" rtl="0" eaLnBrk="1" fontAlgn="b" latinLnBrk="0" hangingPunct="1"/>
                      <a:r>
                        <a:rPr lang="en-US" sz="1800" kern="1200" dirty="0">
                          <a:solidFill>
                            <a:schemeClr val="bg1"/>
                          </a:solidFill>
                          <a:latin typeface="+mn-lt"/>
                          <a:ea typeface="+mn-ea"/>
                          <a:cs typeface="+mn-cs"/>
                        </a:rPr>
                        <a:t>25.4%</a:t>
                      </a:r>
                    </a:p>
                  </a:txBody>
                  <a:tcPr marL="6350" marR="6350" marT="6350" marB="0" anchor="b"/>
                </a:tc>
                <a:tc>
                  <a:txBody>
                    <a:bodyPr/>
                    <a:lstStyle/>
                    <a:p>
                      <a:pPr algn="r"/>
                      <a:r>
                        <a:rPr lang="en-US" dirty="0">
                          <a:solidFill>
                            <a:schemeClr val="bg1"/>
                          </a:solidFill>
                        </a:rPr>
                        <a:t>22.62%</a:t>
                      </a:r>
                    </a:p>
                  </a:txBody>
                  <a:tcPr/>
                </a:tc>
                <a:tc>
                  <a:txBody>
                    <a:bodyPr/>
                    <a:lstStyle/>
                    <a:p>
                      <a:pPr algn="r"/>
                      <a:r>
                        <a:rPr lang="en-US" dirty="0">
                          <a:solidFill>
                            <a:schemeClr val="bg1"/>
                          </a:solidFill>
                        </a:rPr>
                        <a:t>Yes</a:t>
                      </a:r>
                    </a:p>
                  </a:txBody>
                  <a:tcPr/>
                </a:tc>
                <a:extLst>
                  <a:ext uri="{0D108BD9-81ED-4DB2-BD59-A6C34878D82A}">
                    <a16:rowId xmlns:a16="http://schemas.microsoft.com/office/drawing/2014/main" val="387839923"/>
                  </a:ext>
                </a:extLst>
              </a:tr>
              <a:tr h="370840">
                <a:tc>
                  <a:txBody>
                    <a:bodyPr/>
                    <a:lstStyle/>
                    <a:p>
                      <a:r>
                        <a:rPr lang="en-US">
                          <a:solidFill>
                            <a:schemeClr val="bg1"/>
                          </a:solidFill>
                        </a:rPr>
                        <a:t>3S1 Placement</a:t>
                      </a:r>
                    </a:p>
                  </a:txBody>
                  <a:tcPr/>
                </a:tc>
                <a:tc>
                  <a:txBody>
                    <a:bodyPr/>
                    <a:lstStyle/>
                    <a:p>
                      <a:pPr marL="0" algn="r" defTabSz="914400" rtl="0" eaLnBrk="1" fontAlgn="b" latinLnBrk="0" hangingPunct="1"/>
                      <a:r>
                        <a:rPr lang="en-US" sz="1800" kern="1200">
                          <a:solidFill>
                            <a:schemeClr val="bg1"/>
                          </a:solidFill>
                          <a:latin typeface="+mn-lt"/>
                          <a:ea typeface="+mn-ea"/>
                          <a:cs typeface="+mn-cs"/>
                        </a:rPr>
                        <a:t>20254</a:t>
                      </a:r>
                    </a:p>
                  </a:txBody>
                  <a:tcPr marL="6350" marR="6350" marT="6350" marB="0" anchor="b"/>
                </a:tc>
                <a:tc>
                  <a:txBody>
                    <a:bodyPr/>
                    <a:lstStyle/>
                    <a:p>
                      <a:pPr marL="0" algn="r" defTabSz="914400" rtl="0" eaLnBrk="1" fontAlgn="b" latinLnBrk="0" hangingPunct="1"/>
                      <a:r>
                        <a:rPr lang="en-US" sz="1800" kern="1200" dirty="0">
                          <a:solidFill>
                            <a:schemeClr val="bg1"/>
                          </a:solidFill>
                          <a:latin typeface="+mn-lt"/>
                          <a:ea typeface="+mn-ea"/>
                          <a:cs typeface="+mn-cs"/>
                        </a:rPr>
                        <a:t>28293</a:t>
                      </a:r>
                    </a:p>
                  </a:txBody>
                  <a:tcPr marL="6350" marR="6350" marT="6350" marB="0" anchor="b"/>
                </a:tc>
                <a:tc>
                  <a:txBody>
                    <a:bodyPr/>
                    <a:lstStyle/>
                    <a:p>
                      <a:pPr marL="0" algn="r" defTabSz="914400" rtl="0" eaLnBrk="1" fontAlgn="b" latinLnBrk="0" hangingPunct="1"/>
                      <a:r>
                        <a:rPr lang="en-US" sz="1800" kern="1200" dirty="0">
                          <a:solidFill>
                            <a:schemeClr val="bg1"/>
                          </a:solidFill>
                          <a:latin typeface="+mn-lt"/>
                          <a:ea typeface="+mn-ea"/>
                          <a:cs typeface="+mn-cs"/>
                        </a:rPr>
                        <a:t>71.6%</a:t>
                      </a:r>
                    </a:p>
                  </a:txBody>
                  <a:tcPr marL="6350" marR="6350" marT="6350" marB="0" anchor="b"/>
                </a:tc>
                <a:tc>
                  <a:txBody>
                    <a:bodyPr/>
                    <a:lstStyle/>
                    <a:p>
                      <a:pPr algn="r"/>
                      <a:r>
                        <a:rPr lang="en-US" dirty="0">
                          <a:solidFill>
                            <a:schemeClr val="bg1"/>
                          </a:solidFill>
                        </a:rPr>
                        <a:t>70.61%</a:t>
                      </a:r>
                    </a:p>
                  </a:txBody>
                  <a:tcPr/>
                </a:tc>
                <a:tc>
                  <a:txBody>
                    <a:bodyPr/>
                    <a:lstStyle/>
                    <a:p>
                      <a:pPr algn="r"/>
                      <a:r>
                        <a:rPr lang="en-US" dirty="0">
                          <a:solidFill>
                            <a:schemeClr val="bg1"/>
                          </a:solidFill>
                        </a:rPr>
                        <a:t>Yes</a:t>
                      </a:r>
                    </a:p>
                  </a:txBody>
                  <a:tcPr/>
                </a:tc>
                <a:extLst>
                  <a:ext uri="{0D108BD9-81ED-4DB2-BD59-A6C34878D82A}">
                    <a16:rowId xmlns:a16="http://schemas.microsoft.com/office/drawing/2014/main" val="3990984289"/>
                  </a:ext>
                </a:extLst>
              </a:tr>
              <a:tr h="370840">
                <a:tc>
                  <a:txBody>
                    <a:bodyPr/>
                    <a:lstStyle/>
                    <a:p>
                      <a:r>
                        <a:rPr lang="en-US" dirty="0">
                          <a:solidFill>
                            <a:schemeClr val="bg1"/>
                          </a:solidFill>
                        </a:rPr>
                        <a:t>4S1 Nontraditional</a:t>
                      </a:r>
                    </a:p>
                  </a:txBody>
                  <a:tcPr/>
                </a:tc>
                <a:tc>
                  <a:txBody>
                    <a:bodyPr/>
                    <a:lstStyle/>
                    <a:p>
                      <a:pPr marL="0" algn="r" defTabSz="914400" rtl="0" eaLnBrk="1" fontAlgn="b" latinLnBrk="0" hangingPunct="1"/>
                      <a:r>
                        <a:rPr lang="en-US" sz="1800" kern="1200">
                          <a:solidFill>
                            <a:schemeClr val="bg1"/>
                          </a:solidFill>
                          <a:latin typeface="+mn-lt"/>
                          <a:ea typeface="+mn-ea"/>
                          <a:cs typeface="+mn-cs"/>
                        </a:rPr>
                        <a:t>12663</a:t>
                      </a:r>
                    </a:p>
                  </a:txBody>
                  <a:tcPr marL="6350" marR="6350" marT="6350" marB="0" anchor="b"/>
                </a:tc>
                <a:tc>
                  <a:txBody>
                    <a:bodyPr/>
                    <a:lstStyle/>
                    <a:p>
                      <a:pPr marL="0" algn="r" defTabSz="914400" rtl="0" eaLnBrk="1" fontAlgn="b" latinLnBrk="0" hangingPunct="1"/>
                      <a:r>
                        <a:rPr lang="en-US" sz="1800" kern="1200" dirty="0">
                          <a:solidFill>
                            <a:schemeClr val="bg1"/>
                          </a:solidFill>
                          <a:latin typeface="+mn-lt"/>
                          <a:ea typeface="+mn-ea"/>
                          <a:cs typeface="+mn-cs"/>
                        </a:rPr>
                        <a:t>43577</a:t>
                      </a:r>
                    </a:p>
                  </a:txBody>
                  <a:tcPr marL="6350" marR="6350" marT="6350" marB="0" anchor="b"/>
                </a:tc>
                <a:tc>
                  <a:txBody>
                    <a:bodyPr/>
                    <a:lstStyle/>
                    <a:p>
                      <a:pPr marL="0" algn="r" defTabSz="914400" rtl="0" eaLnBrk="1" fontAlgn="b" latinLnBrk="0" hangingPunct="1"/>
                      <a:r>
                        <a:rPr lang="en-US" sz="1800" kern="1200" dirty="0">
                          <a:solidFill>
                            <a:schemeClr val="bg1"/>
                          </a:solidFill>
                          <a:latin typeface="+mn-lt"/>
                          <a:ea typeface="+mn-ea"/>
                          <a:cs typeface="+mn-cs"/>
                        </a:rPr>
                        <a:t>29.1%</a:t>
                      </a:r>
                    </a:p>
                  </a:txBody>
                  <a:tcPr marL="6350" marR="6350" marT="6350" marB="0" anchor="b"/>
                </a:tc>
                <a:tc>
                  <a:txBody>
                    <a:bodyPr/>
                    <a:lstStyle/>
                    <a:p>
                      <a:pPr algn="r"/>
                      <a:r>
                        <a:rPr lang="en-US" dirty="0">
                          <a:solidFill>
                            <a:schemeClr val="bg1"/>
                          </a:solidFill>
                        </a:rPr>
                        <a:t>32.25%</a:t>
                      </a:r>
                    </a:p>
                  </a:txBody>
                  <a:tcPr/>
                </a:tc>
                <a:tc>
                  <a:txBody>
                    <a:bodyPr/>
                    <a:lstStyle/>
                    <a:p>
                      <a:pPr algn="r"/>
                      <a:r>
                        <a:rPr lang="en-US" dirty="0">
                          <a:solidFill>
                            <a:schemeClr val="bg1"/>
                          </a:solidFill>
                        </a:rPr>
                        <a:t>No</a:t>
                      </a:r>
                    </a:p>
                  </a:txBody>
                  <a:tcPr>
                    <a:solidFill>
                      <a:srgbClr val="FF0000"/>
                    </a:solidFill>
                  </a:tcPr>
                </a:tc>
                <a:extLst>
                  <a:ext uri="{0D108BD9-81ED-4DB2-BD59-A6C34878D82A}">
                    <a16:rowId xmlns:a16="http://schemas.microsoft.com/office/drawing/2014/main" val="346078569"/>
                  </a:ext>
                </a:extLst>
              </a:tr>
              <a:tr h="370840">
                <a:tc>
                  <a:txBody>
                    <a:bodyPr/>
                    <a:lstStyle/>
                    <a:p>
                      <a:r>
                        <a:rPr lang="en-US">
                          <a:solidFill>
                            <a:schemeClr val="bg1"/>
                          </a:solidFill>
                        </a:rPr>
                        <a:t>5S1 Industry Credentials</a:t>
                      </a:r>
                    </a:p>
                  </a:txBody>
                  <a:tcPr/>
                </a:tc>
                <a:tc>
                  <a:txBody>
                    <a:bodyPr/>
                    <a:lstStyle/>
                    <a:p>
                      <a:pPr marL="0" algn="r" defTabSz="914400" rtl="0" eaLnBrk="1" fontAlgn="b" latinLnBrk="0" hangingPunct="1"/>
                      <a:r>
                        <a:rPr lang="en-US" sz="1800" kern="1200">
                          <a:solidFill>
                            <a:schemeClr val="bg1"/>
                          </a:solidFill>
                          <a:latin typeface="+mn-lt"/>
                          <a:ea typeface="+mn-ea"/>
                          <a:cs typeface="+mn-cs"/>
                        </a:rPr>
                        <a:t>13775</a:t>
                      </a:r>
                    </a:p>
                  </a:txBody>
                  <a:tcPr marL="6350" marR="6350" marT="6350" marB="0" anchor="b"/>
                </a:tc>
                <a:tc>
                  <a:txBody>
                    <a:bodyPr/>
                    <a:lstStyle/>
                    <a:p>
                      <a:pPr marL="0" algn="r" defTabSz="914400" rtl="0" eaLnBrk="1" fontAlgn="b" latinLnBrk="0" hangingPunct="1"/>
                      <a:r>
                        <a:rPr lang="en-US" sz="1800" kern="1200">
                          <a:solidFill>
                            <a:schemeClr val="bg1"/>
                          </a:solidFill>
                          <a:latin typeface="+mn-lt"/>
                          <a:ea typeface="+mn-ea"/>
                          <a:cs typeface="+mn-cs"/>
                        </a:rPr>
                        <a:t>16101</a:t>
                      </a:r>
                    </a:p>
                  </a:txBody>
                  <a:tcPr marL="6350" marR="6350" marT="6350" marB="0" anchor="b"/>
                </a:tc>
                <a:tc>
                  <a:txBody>
                    <a:bodyPr/>
                    <a:lstStyle/>
                    <a:p>
                      <a:pPr marL="0" algn="r" defTabSz="914400" rtl="0" eaLnBrk="1" fontAlgn="b" latinLnBrk="0" hangingPunct="1"/>
                      <a:r>
                        <a:rPr lang="en-US" sz="1800" kern="1200" dirty="0">
                          <a:solidFill>
                            <a:schemeClr val="bg1"/>
                          </a:solidFill>
                          <a:latin typeface="+mn-lt"/>
                          <a:ea typeface="+mn-ea"/>
                          <a:cs typeface="+mn-cs"/>
                        </a:rPr>
                        <a:t>85.6%</a:t>
                      </a:r>
                    </a:p>
                  </a:txBody>
                  <a:tcPr marL="6350" marR="6350" marT="6350" marB="0" anchor="b"/>
                </a:tc>
                <a:tc>
                  <a:txBody>
                    <a:bodyPr/>
                    <a:lstStyle/>
                    <a:p>
                      <a:pPr algn="r"/>
                      <a:r>
                        <a:rPr lang="en-US" dirty="0">
                          <a:solidFill>
                            <a:schemeClr val="bg1"/>
                          </a:solidFill>
                        </a:rPr>
                        <a:t>85.92%</a:t>
                      </a:r>
                    </a:p>
                  </a:txBody>
                  <a:tcPr/>
                </a:tc>
                <a:tc>
                  <a:txBody>
                    <a:bodyPr/>
                    <a:lstStyle/>
                    <a:p>
                      <a:pPr algn="r"/>
                      <a:r>
                        <a:rPr lang="en-US" dirty="0">
                          <a:solidFill>
                            <a:schemeClr val="bg1"/>
                          </a:solidFill>
                        </a:rPr>
                        <a:t>No</a:t>
                      </a:r>
                    </a:p>
                  </a:txBody>
                  <a:tcPr>
                    <a:solidFill>
                      <a:srgbClr val="FF0000"/>
                    </a:solidFill>
                  </a:tcPr>
                </a:tc>
                <a:extLst>
                  <a:ext uri="{0D108BD9-81ED-4DB2-BD59-A6C34878D82A}">
                    <a16:rowId xmlns:a16="http://schemas.microsoft.com/office/drawing/2014/main" val="1731624560"/>
                  </a:ext>
                </a:extLst>
              </a:tr>
              <a:tr h="370840">
                <a:tc>
                  <a:txBody>
                    <a:bodyPr/>
                    <a:lstStyle/>
                    <a:p>
                      <a:r>
                        <a:rPr lang="en-US">
                          <a:solidFill>
                            <a:schemeClr val="bg1"/>
                          </a:solidFill>
                        </a:rPr>
                        <a:t>5S4 Technical Skills Assessment</a:t>
                      </a:r>
                    </a:p>
                  </a:txBody>
                  <a:tcPr/>
                </a:tc>
                <a:tc>
                  <a:txBody>
                    <a:bodyPr/>
                    <a:lstStyle/>
                    <a:p>
                      <a:pPr marL="0" algn="r" defTabSz="914400" rtl="0" eaLnBrk="1" fontAlgn="b" latinLnBrk="0" hangingPunct="1"/>
                      <a:r>
                        <a:rPr lang="en-US" sz="1800" kern="1200" dirty="0">
                          <a:solidFill>
                            <a:schemeClr val="bg1"/>
                          </a:solidFill>
                          <a:latin typeface="+mn-lt"/>
                          <a:ea typeface="+mn-ea"/>
                          <a:cs typeface="+mn-cs"/>
                        </a:rPr>
                        <a:t>22287</a:t>
                      </a:r>
                    </a:p>
                  </a:txBody>
                  <a:tcPr marL="6350" marR="6350" marT="6350" marB="0" anchor="b"/>
                </a:tc>
                <a:tc>
                  <a:txBody>
                    <a:bodyPr/>
                    <a:lstStyle/>
                    <a:p>
                      <a:pPr marL="0" algn="r" defTabSz="914400" rtl="0" eaLnBrk="1" fontAlgn="b" latinLnBrk="0" hangingPunct="1"/>
                      <a:r>
                        <a:rPr lang="en-US" sz="1800" kern="1200" dirty="0">
                          <a:solidFill>
                            <a:schemeClr val="bg1"/>
                          </a:solidFill>
                          <a:latin typeface="+mn-lt"/>
                          <a:ea typeface="+mn-ea"/>
                          <a:cs typeface="+mn-cs"/>
                        </a:rPr>
                        <a:t>26871</a:t>
                      </a:r>
                    </a:p>
                  </a:txBody>
                  <a:tcPr marL="6350" marR="6350" marT="6350" marB="0" anchor="b"/>
                </a:tc>
                <a:tc>
                  <a:txBody>
                    <a:bodyPr/>
                    <a:lstStyle/>
                    <a:p>
                      <a:pPr marL="0" algn="r" defTabSz="914400" rtl="0" eaLnBrk="1" fontAlgn="b" latinLnBrk="0" hangingPunct="1"/>
                      <a:r>
                        <a:rPr lang="en-US" sz="1800" kern="1200" dirty="0">
                          <a:solidFill>
                            <a:schemeClr val="bg1"/>
                          </a:solidFill>
                          <a:latin typeface="+mn-lt"/>
                          <a:ea typeface="+mn-ea"/>
                          <a:cs typeface="+mn-cs"/>
                        </a:rPr>
                        <a:t>82.9%</a:t>
                      </a:r>
                    </a:p>
                  </a:txBody>
                  <a:tcPr marL="6350" marR="6350" marT="6350" marB="0" anchor="b"/>
                </a:tc>
                <a:tc>
                  <a:txBody>
                    <a:bodyPr/>
                    <a:lstStyle/>
                    <a:p>
                      <a:pPr algn="r"/>
                      <a:r>
                        <a:rPr lang="en-US" dirty="0">
                          <a:solidFill>
                            <a:schemeClr val="bg1"/>
                          </a:solidFill>
                        </a:rPr>
                        <a:t>76.27%</a:t>
                      </a:r>
                    </a:p>
                  </a:txBody>
                  <a:tcPr/>
                </a:tc>
                <a:tc>
                  <a:txBody>
                    <a:bodyPr/>
                    <a:lstStyle/>
                    <a:p>
                      <a:pPr algn="r"/>
                      <a:r>
                        <a:rPr lang="en-US" dirty="0">
                          <a:solidFill>
                            <a:schemeClr val="bg1"/>
                          </a:solidFill>
                        </a:rPr>
                        <a:t>Yes</a:t>
                      </a:r>
                    </a:p>
                  </a:txBody>
                  <a:tcPr/>
                </a:tc>
                <a:extLst>
                  <a:ext uri="{0D108BD9-81ED-4DB2-BD59-A6C34878D82A}">
                    <a16:rowId xmlns:a16="http://schemas.microsoft.com/office/drawing/2014/main" val="2714540779"/>
                  </a:ext>
                </a:extLst>
              </a:tr>
            </a:tbl>
          </a:graphicData>
        </a:graphic>
      </p:graphicFrame>
      <p:sp>
        <p:nvSpPr>
          <p:cNvPr id="6" name="TextBox 5">
            <a:extLst>
              <a:ext uri="{FF2B5EF4-FFF2-40B4-BE49-F238E27FC236}">
                <a16:creationId xmlns:a16="http://schemas.microsoft.com/office/drawing/2014/main" id="{D1F79D25-9B67-FA29-5D07-FD51ADEFB685}"/>
              </a:ext>
            </a:extLst>
          </p:cNvPr>
          <p:cNvSpPr txBox="1"/>
          <p:nvPr/>
        </p:nvSpPr>
        <p:spPr>
          <a:xfrm>
            <a:off x="5148943" y="6026584"/>
            <a:ext cx="6839886" cy="646331"/>
          </a:xfrm>
          <a:prstGeom prst="rect">
            <a:avLst/>
          </a:prstGeom>
          <a:noFill/>
        </p:spPr>
        <p:txBody>
          <a:bodyPr wrap="none" rtlCol="0">
            <a:spAutoFit/>
          </a:bodyPr>
          <a:lstStyle/>
          <a:p>
            <a:pPr algn="r"/>
            <a:r>
              <a:rPr lang="en-US" dirty="0">
                <a:solidFill>
                  <a:schemeClr val="bg1"/>
                </a:solidFill>
              </a:rPr>
              <a:t>SDLP - State Determined Level of Performance</a:t>
            </a:r>
          </a:p>
          <a:p>
            <a:pPr algn="r"/>
            <a:r>
              <a:rPr lang="en-US" dirty="0">
                <a:solidFill>
                  <a:schemeClr val="bg1"/>
                </a:solidFill>
              </a:rPr>
              <a:t>Postsecondary performance measures not available until January.</a:t>
            </a:r>
          </a:p>
        </p:txBody>
      </p:sp>
      <p:pic>
        <p:nvPicPr>
          <p:cNvPr id="4" name="Picture 3" descr="A logo with a star and a flame&#10;&#10;AI-generated content may be incorrect.">
            <a:extLst>
              <a:ext uri="{FF2B5EF4-FFF2-40B4-BE49-F238E27FC236}">
                <a16:creationId xmlns:a16="http://schemas.microsoft.com/office/drawing/2014/main" id="{B7B6C31F-116C-AFBD-D140-49539BC9D7FF}"/>
              </a:ext>
            </a:extLst>
          </p:cNvPr>
          <p:cNvPicPr>
            <a:picLocks noChangeAspect="1"/>
          </p:cNvPicPr>
          <p:nvPr/>
        </p:nvPicPr>
        <p:blipFill>
          <a:blip r:embed="rId2"/>
          <a:stretch>
            <a:fillRect/>
          </a:stretch>
        </p:blipFill>
        <p:spPr>
          <a:xfrm>
            <a:off x="207818" y="6131956"/>
            <a:ext cx="621145" cy="621145"/>
          </a:xfrm>
          <a:prstGeom prst="rect">
            <a:avLst/>
          </a:prstGeom>
        </p:spPr>
      </p:pic>
    </p:spTree>
    <p:extLst>
      <p:ext uri="{BB962C8B-B14F-4D97-AF65-F5344CB8AC3E}">
        <p14:creationId xmlns:p14="http://schemas.microsoft.com/office/powerpoint/2010/main" val="30398977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A636F-C0D4-873D-9A2A-3BA38F674627}"/>
              </a:ext>
            </a:extLst>
          </p:cNvPr>
          <p:cNvSpPr>
            <a:spLocks noGrp="1"/>
          </p:cNvSpPr>
          <p:nvPr>
            <p:ph type="title"/>
          </p:nvPr>
        </p:nvSpPr>
        <p:spPr/>
        <p:txBody>
          <a:bodyPr/>
          <a:lstStyle/>
          <a:p>
            <a:pPr algn="ctr"/>
            <a:r>
              <a:rPr lang="en-US" dirty="0"/>
              <a:t>Regional Ecosystem for Workforce Development Collaborative Cont. </a:t>
            </a:r>
          </a:p>
        </p:txBody>
      </p:sp>
      <p:sp>
        <p:nvSpPr>
          <p:cNvPr id="3" name="Content Placeholder 2">
            <a:extLst>
              <a:ext uri="{FF2B5EF4-FFF2-40B4-BE49-F238E27FC236}">
                <a16:creationId xmlns:a16="http://schemas.microsoft.com/office/drawing/2014/main" id="{FD6B120B-A90C-B6DB-FB90-7F5B3613636B}"/>
              </a:ext>
            </a:extLst>
          </p:cNvPr>
          <p:cNvSpPr>
            <a:spLocks noGrp="1"/>
          </p:cNvSpPr>
          <p:nvPr>
            <p:ph idx="12"/>
          </p:nvPr>
        </p:nvSpPr>
        <p:spPr/>
        <p:txBody>
          <a:bodyPr vert="horz" lIns="91440" tIns="45720" rIns="91440" bIns="45720" rtlCol="0" anchor="t">
            <a:noAutofit/>
          </a:bodyPr>
          <a:lstStyle/>
          <a:p>
            <a:pPr marL="457200" indent="-457200">
              <a:buFont typeface="Wingdings" panose="020B0604020202020204" pitchFamily="34" charset="0"/>
              <a:buChar char="Ø"/>
            </a:pPr>
            <a:r>
              <a:rPr lang="en-US" sz="2400" dirty="0"/>
              <a:t>Over 200 Attendees</a:t>
            </a:r>
          </a:p>
          <a:p>
            <a:pPr marL="457200" indent="-457200">
              <a:buFont typeface="Wingdings" panose="020B0604020202020204" pitchFamily="34" charset="0"/>
              <a:buChar char="Ø"/>
            </a:pPr>
            <a:r>
              <a:rPr lang="en-US" sz="2400" dirty="0"/>
              <a:t>260 improvement recommendations</a:t>
            </a:r>
          </a:p>
          <a:p>
            <a:pPr marL="457200" indent="-457200">
              <a:buFont typeface="Wingdings" panose="020B0604020202020204" pitchFamily="34" charset="0"/>
              <a:buChar char="Ø"/>
            </a:pPr>
            <a:r>
              <a:rPr lang="en-US" sz="2400" dirty="0"/>
              <a:t>90% found the meeting to be valuable</a:t>
            </a:r>
          </a:p>
          <a:p>
            <a:endParaRPr lang="en-US" sz="2800" dirty="0"/>
          </a:p>
        </p:txBody>
      </p:sp>
      <p:sp>
        <p:nvSpPr>
          <p:cNvPr id="4" name="Content Placeholder 3">
            <a:extLst>
              <a:ext uri="{FF2B5EF4-FFF2-40B4-BE49-F238E27FC236}">
                <a16:creationId xmlns:a16="http://schemas.microsoft.com/office/drawing/2014/main" id="{5ADEE236-37A4-99B6-063E-2A4F7E52B568}"/>
              </a:ext>
            </a:extLst>
          </p:cNvPr>
          <p:cNvSpPr>
            <a:spLocks noGrp="1"/>
          </p:cNvSpPr>
          <p:nvPr>
            <p:ph idx="11"/>
          </p:nvPr>
        </p:nvSpPr>
        <p:spPr>
          <a:xfrm>
            <a:off x="6283235" y="1781529"/>
            <a:ext cx="4663440" cy="3332832"/>
          </a:xfrm>
        </p:spPr>
        <p:txBody>
          <a:bodyPr vert="horz" lIns="91440" tIns="45720" rIns="91440" bIns="45720" rtlCol="0" anchor="t">
            <a:noAutofit/>
          </a:bodyPr>
          <a:lstStyle/>
          <a:p>
            <a:pPr marL="457200" indent="-457200">
              <a:buChar char="•"/>
            </a:pPr>
            <a:r>
              <a:rPr lang="en-US" sz="2400" dirty="0">
                <a:ea typeface="+mn-lt"/>
                <a:cs typeface="+mn-lt"/>
              </a:rPr>
              <a:t>Many regions show a strong preference for apprenticeships and internships</a:t>
            </a:r>
          </a:p>
          <a:p>
            <a:pPr marL="457200" indent="-457200">
              <a:buChar char="•"/>
            </a:pPr>
            <a:r>
              <a:rPr lang="en-US" sz="2400" dirty="0">
                <a:ea typeface="+mn-lt"/>
                <a:cs typeface="+mn-lt"/>
              </a:rPr>
              <a:t>Recommendations received Examples; </a:t>
            </a:r>
          </a:p>
          <a:p>
            <a:pPr marL="914400" lvl="1" indent="-457200">
              <a:buFont typeface="Courier New" panose="020B0604020202020204" pitchFamily="34" charset="0"/>
              <a:buChar char="o"/>
            </a:pPr>
            <a:r>
              <a:rPr lang="en-US" dirty="0"/>
              <a:t>Assure programs are industry led (Program)</a:t>
            </a:r>
          </a:p>
          <a:p>
            <a:pPr marL="914400" lvl="1" indent="-457200">
              <a:buFont typeface="Courier New" panose="020B0604020202020204" pitchFamily="34" charset="0"/>
              <a:buChar char="o"/>
            </a:pPr>
            <a:r>
              <a:rPr lang="en-US" dirty="0"/>
              <a:t>Stay current with employer credential validation (Partnership)</a:t>
            </a:r>
          </a:p>
          <a:p>
            <a:pPr marL="914400" lvl="1" indent="-457200">
              <a:buFont typeface="Courier New" panose="020B0604020202020204" pitchFamily="34" charset="0"/>
              <a:buChar char="o"/>
            </a:pPr>
            <a:r>
              <a:rPr lang="en-US" dirty="0"/>
              <a:t>Champion CTE in the community and with students (Communication) </a:t>
            </a:r>
          </a:p>
          <a:p>
            <a:pPr marL="457200" indent="-457200">
              <a:buFont typeface="Arial" panose="020B0604020202020204" pitchFamily="34" charset="0"/>
              <a:buChar char="•"/>
            </a:pPr>
            <a:r>
              <a:rPr lang="en-US" dirty="0"/>
              <a:t>Next Steps......</a:t>
            </a:r>
          </a:p>
          <a:p>
            <a:pPr marL="914400" lvl="1" indent="-457200">
              <a:buFont typeface="Courier New" panose="020B0604020202020204" pitchFamily="34" charset="0"/>
              <a:buChar char="o"/>
            </a:pPr>
            <a:endParaRPr lang="en-US" dirty="0"/>
          </a:p>
          <a:p>
            <a:pPr indent="-457200">
              <a:buChar char="•"/>
            </a:pPr>
            <a:endParaRPr lang="en-US" b="1" dirty="0"/>
          </a:p>
          <a:p>
            <a:endParaRPr lang="en-US" dirty="0"/>
          </a:p>
        </p:txBody>
      </p:sp>
    </p:spTree>
    <p:extLst>
      <p:ext uri="{BB962C8B-B14F-4D97-AF65-F5344CB8AC3E}">
        <p14:creationId xmlns:p14="http://schemas.microsoft.com/office/powerpoint/2010/main" val="26333013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1C753FD-96EC-101A-B8A4-5F69A189BEF4}"/>
              </a:ext>
            </a:extLst>
          </p:cNvPr>
          <p:cNvSpPr>
            <a:spLocks noGrp="1"/>
          </p:cNvSpPr>
          <p:nvPr>
            <p:ph type="ctrTitle"/>
          </p:nvPr>
        </p:nvSpPr>
        <p:spPr>
          <a:xfrm>
            <a:off x="1167494" y="252549"/>
            <a:ext cx="6220278" cy="3262811"/>
          </a:xfrm>
        </p:spPr>
        <p:txBody>
          <a:bodyPr/>
          <a:lstStyle/>
          <a:p>
            <a:r>
              <a:rPr lang="en-US"/>
              <a:t>Thank you</a:t>
            </a:r>
          </a:p>
        </p:txBody>
      </p:sp>
    </p:spTree>
    <p:extLst>
      <p:ext uri="{BB962C8B-B14F-4D97-AF65-F5344CB8AC3E}">
        <p14:creationId xmlns:p14="http://schemas.microsoft.com/office/powerpoint/2010/main" val="16096735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7B4F9D-B392-739B-132F-B2E2E40FD0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788E94-0052-91DB-3E08-E8D57E6F6E61}"/>
              </a:ext>
            </a:extLst>
          </p:cNvPr>
          <p:cNvSpPr>
            <a:spLocks noGrp="1"/>
          </p:cNvSpPr>
          <p:nvPr>
            <p:ph type="title"/>
          </p:nvPr>
        </p:nvSpPr>
        <p:spPr/>
        <p:txBody>
          <a:bodyPr/>
          <a:lstStyle/>
          <a:p>
            <a:r>
              <a:rPr lang="en-US"/>
              <a:t>Perkins V Performance Measures</a:t>
            </a:r>
          </a:p>
        </p:txBody>
      </p:sp>
      <p:sp>
        <p:nvSpPr>
          <p:cNvPr id="3" name="Content Placeholder 2">
            <a:extLst>
              <a:ext uri="{FF2B5EF4-FFF2-40B4-BE49-F238E27FC236}">
                <a16:creationId xmlns:a16="http://schemas.microsoft.com/office/drawing/2014/main" id="{BB1B3F26-C981-AE08-BB8C-E5040AE23D66}"/>
              </a:ext>
            </a:extLst>
          </p:cNvPr>
          <p:cNvSpPr>
            <a:spLocks noGrp="1"/>
          </p:cNvSpPr>
          <p:nvPr>
            <p:ph idx="1"/>
          </p:nvPr>
        </p:nvSpPr>
        <p:spPr>
          <a:xfrm>
            <a:off x="1167493" y="2023983"/>
            <a:ext cx="9903278" cy="4148217"/>
          </a:xfrm>
        </p:spPr>
        <p:txBody>
          <a:bodyPr>
            <a:normAutofit/>
          </a:bodyPr>
          <a:lstStyle/>
          <a:p>
            <a:pPr marL="342900" indent="-342900">
              <a:buFont typeface="Arial" panose="020B0604020202020204" pitchFamily="34" charset="0"/>
              <a:buChar char="•"/>
            </a:pPr>
            <a:r>
              <a:rPr lang="en-US" dirty="0"/>
              <a:t>FY 2025 performance measures are based entirely on FY 2025 concentrators in the CTE Data Portal. </a:t>
            </a:r>
          </a:p>
          <a:p>
            <a:pPr marL="342900" indent="-342900">
              <a:buFont typeface="Arial" panose="020B0604020202020204" pitchFamily="34" charset="0"/>
              <a:buChar char="•"/>
            </a:pPr>
            <a:r>
              <a:rPr lang="en-US" dirty="0"/>
              <a:t>FY 2025 state determined levels of performance (SDLP) are different than the past four years and are different than the recently approved Perkins V State Plan for FYs 2026 – 2028.</a:t>
            </a:r>
          </a:p>
          <a:p>
            <a:pPr marL="342900" indent="-342900">
              <a:buFont typeface="Arial" panose="020B0604020202020204" pitchFamily="34" charset="0"/>
              <a:buChar char="•"/>
            </a:pPr>
            <a:r>
              <a:rPr lang="en-US" dirty="0"/>
              <a:t>Perkins grant recipients must meet at least 90% of the SDLP; must submit a performance measure improvement plan (PMIP) if not meeting the 90% threshold. PMIPs are submitted in Grants Management (GME).</a:t>
            </a:r>
          </a:p>
          <a:p>
            <a:pPr marL="342900" indent="-342900">
              <a:buFont typeface="Arial" panose="020B0604020202020204" pitchFamily="34" charset="0"/>
              <a:buChar char="•"/>
            </a:pPr>
            <a:r>
              <a:rPr lang="en-US" dirty="0"/>
              <a:t>Full description of performance measure calculations, business rules, and SDLP chart are available on our website at </a:t>
            </a:r>
            <a:r>
              <a:rPr lang="en-US" dirty="0">
                <a:hlinkClick r:id="rId2"/>
              </a:rPr>
              <a:t>www.azed.gov/cte/data</a:t>
            </a:r>
            <a:r>
              <a:rPr lang="en-US" dirty="0"/>
              <a:t> under “Secondary Accountability”.</a:t>
            </a:r>
          </a:p>
        </p:txBody>
      </p:sp>
      <p:pic>
        <p:nvPicPr>
          <p:cNvPr id="8" name="Picture 7" descr="A logo with a star and a flame&#10;&#10;AI-generated content may be incorrect.">
            <a:extLst>
              <a:ext uri="{FF2B5EF4-FFF2-40B4-BE49-F238E27FC236}">
                <a16:creationId xmlns:a16="http://schemas.microsoft.com/office/drawing/2014/main" id="{32966281-DD7A-5869-4564-D3B5658E7C0E}"/>
              </a:ext>
            </a:extLst>
          </p:cNvPr>
          <p:cNvPicPr>
            <a:picLocks noChangeAspect="1"/>
          </p:cNvPicPr>
          <p:nvPr/>
        </p:nvPicPr>
        <p:blipFill>
          <a:blip r:embed="rId3"/>
          <a:stretch>
            <a:fillRect/>
          </a:stretch>
        </p:blipFill>
        <p:spPr>
          <a:xfrm>
            <a:off x="11418454" y="6062683"/>
            <a:ext cx="621145" cy="621145"/>
          </a:xfrm>
          <a:prstGeom prst="rect">
            <a:avLst/>
          </a:prstGeom>
        </p:spPr>
      </p:pic>
    </p:spTree>
    <p:extLst>
      <p:ext uri="{BB962C8B-B14F-4D97-AF65-F5344CB8AC3E}">
        <p14:creationId xmlns:p14="http://schemas.microsoft.com/office/powerpoint/2010/main" val="18353245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E982B5-3495-5813-8338-3180521591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BA4FAC-79A1-4DB2-77A2-E2C83E07A9D4}"/>
              </a:ext>
            </a:extLst>
          </p:cNvPr>
          <p:cNvSpPr>
            <a:spLocks noGrp="1"/>
          </p:cNvSpPr>
          <p:nvPr>
            <p:ph type="title"/>
          </p:nvPr>
        </p:nvSpPr>
        <p:spPr>
          <a:xfrm>
            <a:off x="993321" y="97971"/>
            <a:ext cx="9779183" cy="1002685"/>
          </a:xfrm>
        </p:spPr>
        <p:txBody>
          <a:bodyPr/>
          <a:lstStyle/>
          <a:p>
            <a:r>
              <a:rPr lang="en-US" dirty="0"/>
              <a:t>Preliminary Data for FY 2025</a:t>
            </a:r>
          </a:p>
        </p:txBody>
      </p:sp>
      <p:graphicFrame>
        <p:nvGraphicFramePr>
          <p:cNvPr id="7" name="Table 6">
            <a:extLst>
              <a:ext uri="{FF2B5EF4-FFF2-40B4-BE49-F238E27FC236}">
                <a16:creationId xmlns:a16="http://schemas.microsoft.com/office/drawing/2014/main" id="{88830D82-8723-D559-B7F8-DBC944E71EF7}"/>
              </a:ext>
            </a:extLst>
          </p:cNvPr>
          <p:cNvGraphicFramePr>
            <a:graphicFrameLocks noGrp="1"/>
          </p:cNvGraphicFramePr>
          <p:nvPr>
            <p:extLst>
              <p:ext uri="{D42A27DB-BD31-4B8C-83A1-F6EECF244321}">
                <p14:modId xmlns:p14="http://schemas.microsoft.com/office/powerpoint/2010/main" val="470076137"/>
              </p:ext>
            </p:extLst>
          </p:nvPr>
        </p:nvGraphicFramePr>
        <p:xfrm>
          <a:off x="1742213" y="1394571"/>
          <a:ext cx="8707574" cy="4754880"/>
        </p:xfrm>
        <a:graphic>
          <a:graphicData uri="http://schemas.openxmlformats.org/drawingml/2006/table">
            <a:tbl>
              <a:tblPr firstRow="1" bandRow="1">
                <a:tableStyleId>{F2DE63D5-997A-4646-A377-4702673A728D}</a:tableStyleId>
              </a:tblPr>
              <a:tblGrid>
                <a:gridCol w="5833821">
                  <a:extLst>
                    <a:ext uri="{9D8B030D-6E8A-4147-A177-3AD203B41FA5}">
                      <a16:colId xmlns:a16="http://schemas.microsoft.com/office/drawing/2014/main" val="916431456"/>
                    </a:ext>
                  </a:extLst>
                </a:gridCol>
                <a:gridCol w="2873753">
                  <a:extLst>
                    <a:ext uri="{9D8B030D-6E8A-4147-A177-3AD203B41FA5}">
                      <a16:colId xmlns:a16="http://schemas.microsoft.com/office/drawing/2014/main" val="507203312"/>
                    </a:ext>
                  </a:extLst>
                </a:gridCol>
              </a:tblGrid>
              <a:tr h="370840">
                <a:tc>
                  <a:txBody>
                    <a:bodyPr/>
                    <a:lstStyle/>
                    <a:p>
                      <a:r>
                        <a:rPr lang="en-US" sz="2000" dirty="0"/>
                        <a:t>Category</a:t>
                      </a:r>
                    </a:p>
                  </a:txBody>
                  <a:tcPr>
                    <a:lnL w="38100" cap="flat" cmpd="sng" algn="ctr">
                      <a:solidFill>
                        <a:srgbClr val="637183"/>
                      </a:solidFill>
                      <a:prstDash val="solid"/>
                      <a:round/>
                      <a:headEnd type="none" w="med" len="med"/>
                      <a:tailEnd type="none" w="med" len="med"/>
                    </a:lnL>
                    <a:lnR w="38100" cap="flat" cmpd="sng" algn="ctr">
                      <a:solidFill>
                        <a:srgbClr val="637183"/>
                      </a:solidFill>
                      <a:prstDash val="solid"/>
                      <a:round/>
                      <a:headEnd type="none" w="med" len="med"/>
                      <a:tailEnd type="none" w="med" len="med"/>
                    </a:lnR>
                    <a:lnT w="38100" cap="flat" cmpd="sng" algn="ctr">
                      <a:solidFill>
                        <a:srgbClr val="637183"/>
                      </a:solidFill>
                      <a:prstDash val="solid"/>
                      <a:round/>
                      <a:headEnd type="none" w="med" len="med"/>
                      <a:tailEnd type="none" w="med" len="med"/>
                    </a:lnT>
                    <a:lnB w="38100" cap="flat" cmpd="sng" algn="ctr">
                      <a:solidFill>
                        <a:srgbClr val="637183"/>
                      </a:solidFill>
                      <a:prstDash val="solid"/>
                      <a:round/>
                      <a:headEnd type="none" w="med" len="med"/>
                      <a:tailEnd type="none" w="med" len="med"/>
                    </a:lnB>
                    <a:solidFill>
                      <a:srgbClr val="637183"/>
                    </a:solidFill>
                  </a:tcPr>
                </a:tc>
                <a:tc>
                  <a:txBody>
                    <a:bodyPr/>
                    <a:lstStyle/>
                    <a:p>
                      <a:r>
                        <a:rPr lang="en-US" sz="2000" dirty="0"/>
                        <a:t>Value</a:t>
                      </a:r>
                    </a:p>
                  </a:txBody>
                  <a:tcPr>
                    <a:lnL w="38100" cap="flat" cmpd="sng" algn="ctr">
                      <a:solidFill>
                        <a:srgbClr val="637183"/>
                      </a:solidFill>
                      <a:prstDash val="solid"/>
                      <a:round/>
                      <a:headEnd type="none" w="med" len="med"/>
                      <a:tailEnd type="none" w="med" len="med"/>
                    </a:lnL>
                    <a:lnR w="38100" cap="flat" cmpd="sng" algn="ctr">
                      <a:solidFill>
                        <a:srgbClr val="637183"/>
                      </a:solidFill>
                      <a:prstDash val="solid"/>
                      <a:round/>
                      <a:headEnd type="none" w="med" len="med"/>
                      <a:tailEnd type="none" w="med" len="med"/>
                    </a:lnR>
                    <a:lnT w="38100" cap="flat" cmpd="sng" algn="ctr">
                      <a:solidFill>
                        <a:srgbClr val="637183"/>
                      </a:solidFill>
                      <a:prstDash val="solid"/>
                      <a:round/>
                      <a:headEnd type="none" w="med" len="med"/>
                      <a:tailEnd type="none" w="med" len="med"/>
                    </a:lnT>
                  </a:tcPr>
                </a:tc>
                <a:extLst>
                  <a:ext uri="{0D108BD9-81ED-4DB2-BD59-A6C34878D82A}">
                    <a16:rowId xmlns:a16="http://schemas.microsoft.com/office/drawing/2014/main" val="4108314536"/>
                  </a:ext>
                </a:extLst>
              </a:tr>
              <a:tr h="370840">
                <a:tc>
                  <a:txBody>
                    <a:bodyPr/>
                    <a:lstStyle/>
                    <a:p>
                      <a:r>
                        <a:rPr lang="en-US" sz="2000" b="0" dirty="0">
                          <a:solidFill>
                            <a:schemeClr val="bg1"/>
                          </a:solidFill>
                        </a:rPr>
                        <a:t>Student Enrollment</a:t>
                      </a:r>
                    </a:p>
                  </a:txBody>
                  <a:tcPr>
                    <a:lnL w="38100" cap="flat" cmpd="sng" algn="ctr">
                      <a:solidFill>
                        <a:srgbClr val="637183"/>
                      </a:solidFill>
                      <a:prstDash val="solid"/>
                      <a:round/>
                      <a:headEnd type="none" w="med" len="med"/>
                      <a:tailEnd type="none" w="med" len="med"/>
                    </a:lnL>
                    <a:lnR w="38100" cap="flat" cmpd="sng" algn="ctr">
                      <a:solidFill>
                        <a:srgbClr val="637183"/>
                      </a:solidFill>
                      <a:prstDash val="solid"/>
                      <a:round/>
                      <a:headEnd type="none" w="med" len="med"/>
                      <a:tailEnd type="none" w="med" len="med"/>
                    </a:lnR>
                    <a:lnT w="38100" cap="flat" cmpd="sng" algn="ctr">
                      <a:solidFill>
                        <a:srgbClr val="637183"/>
                      </a:solidFill>
                      <a:prstDash val="solid"/>
                      <a:round/>
                      <a:headEnd type="none" w="med" len="med"/>
                      <a:tailEnd type="none" w="med" len="med"/>
                    </a:lnT>
                  </a:tcPr>
                </a:tc>
                <a:tc>
                  <a:txBody>
                    <a:bodyPr/>
                    <a:lstStyle/>
                    <a:p>
                      <a:r>
                        <a:rPr lang="en-US" sz="2000" b="0" dirty="0">
                          <a:solidFill>
                            <a:schemeClr val="bg1"/>
                          </a:solidFill>
                        </a:rPr>
                        <a:t>161,160</a:t>
                      </a:r>
                    </a:p>
                  </a:txBody>
                  <a:tcPr>
                    <a:lnL w="38100" cap="flat" cmpd="sng" algn="ctr">
                      <a:solidFill>
                        <a:srgbClr val="637183"/>
                      </a:solidFill>
                      <a:prstDash val="solid"/>
                      <a:round/>
                      <a:headEnd type="none" w="med" len="med"/>
                      <a:tailEnd type="none" w="med" len="med"/>
                    </a:lnL>
                    <a:lnR w="38100" cap="flat" cmpd="sng" algn="ctr">
                      <a:solidFill>
                        <a:srgbClr val="637183"/>
                      </a:solidFill>
                      <a:prstDash val="solid"/>
                      <a:round/>
                      <a:headEnd type="none" w="med" len="med"/>
                      <a:tailEnd type="none" w="med" len="med"/>
                    </a:lnR>
                  </a:tcPr>
                </a:tc>
                <a:extLst>
                  <a:ext uri="{0D108BD9-81ED-4DB2-BD59-A6C34878D82A}">
                    <a16:rowId xmlns:a16="http://schemas.microsoft.com/office/drawing/2014/main" val="2086851601"/>
                  </a:ext>
                </a:extLst>
              </a:tr>
              <a:tr h="370840">
                <a:tc>
                  <a:txBody>
                    <a:bodyPr/>
                    <a:lstStyle/>
                    <a:p>
                      <a:r>
                        <a:rPr lang="en-US" sz="2000" b="0" dirty="0">
                          <a:solidFill>
                            <a:schemeClr val="bg1"/>
                          </a:solidFill>
                        </a:rPr>
                        <a:t>Number of Districts</a:t>
                      </a:r>
                    </a:p>
                  </a:txBody>
                  <a:tcPr>
                    <a:lnL w="38100" cap="flat" cmpd="sng" algn="ctr">
                      <a:solidFill>
                        <a:srgbClr val="637183"/>
                      </a:solidFill>
                      <a:prstDash val="solid"/>
                      <a:round/>
                      <a:headEnd type="none" w="med" len="med"/>
                      <a:tailEnd type="none" w="med" len="med"/>
                    </a:lnL>
                    <a:lnR w="38100" cap="flat" cmpd="sng" algn="ctr">
                      <a:solidFill>
                        <a:srgbClr val="637183"/>
                      </a:solidFill>
                      <a:prstDash val="solid"/>
                      <a:round/>
                      <a:headEnd type="none" w="med" len="med"/>
                      <a:tailEnd type="none" w="med" len="med"/>
                    </a:lnR>
                  </a:tcPr>
                </a:tc>
                <a:tc>
                  <a:txBody>
                    <a:bodyPr/>
                    <a:lstStyle/>
                    <a:p>
                      <a:r>
                        <a:rPr lang="en-US" sz="2000" b="0" dirty="0">
                          <a:solidFill>
                            <a:schemeClr val="bg1"/>
                          </a:solidFill>
                        </a:rPr>
                        <a:t>144</a:t>
                      </a:r>
                    </a:p>
                  </a:txBody>
                  <a:tcPr>
                    <a:lnL w="38100" cap="flat" cmpd="sng" algn="ctr">
                      <a:solidFill>
                        <a:srgbClr val="637183"/>
                      </a:solidFill>
                      <a:prstDash val="solid"/>
                      <a:round/>
                      <a:headEnd type="none" w="med" len="med"/>
                      <a:tailEnd type="none" w="med" len="med"/>
                    </a:lnL>
                    <a:lnR w="38100" cap="flat" cmpd="sng" algn="ctr">
                      <a:solidFill>
                        <a:srgbClr val="637183"/>
                      </a:solidFill>
                      <a:prstDash val="solid"/>
                      <a:round/>
                      <a:headEnd type="none" w="med" len="med"/>
                      <a:tailEnd type="none" w="med" len="med"/>
                    </a:lnR>
                  </a:tcPr>
                </a:tc>
                <a:extLst>
                  <a:ext uri="{0D108BD9-81ED-4DB2-BD59-A6C34878D82A}">
                    <a16:rowId xmlns:a16="http://schemas.microsoft.com/office/drawing/2014/main" val="3670531055"/>
                  </a:ext>
                </a:extLst>
              </a:tr>
              <a:tr h="370840">
                <a:tc>
                  <a:txBody>
                    <a:bodyPr/>
                    <a:lstStyle/>
                    <a:p>
                      <a:r>
                        <a:rPr lang="en-US" sz="2000" b="0" dirty="0">
                          <a:solidFill>
                            <a:schemeClr val="bg1"/>
                          </a:solidFill>
                        </a:rPr>
                        <a:t>Number of Schools</a:t>
                      </a:r>
                    </a:p>
                  </a:txBody>
                  <a:tcPr>
                    <a:lnL w="38100" cap="flat" cmpd="sng" algn="ctr">
                      <a:solidFill>
                        <a:srgbClr val="637183"/>
                      </a:solidFill>
                      <a:prstDash val="solid"/>
                      <a:round/>
                      <a:headEnd type="none" w="med" len="med"/>
                      <a:tailEnd type="none" w="med" len="med"/>
                    </a:lnL>
                    <a:lnR w="38100" cap="flat" cmpd="sng" algn="ctr">
                      <a:solidFill>
                        <a:srgbClr val="637183"/>
                      </a:solidFill>
                      <a:prstDash val="solid"/>
                      <a:round/>
                      <a:headEnd type="none" w="med" len="med"/>
                      <a:tailEnd type="none" w="med" len="med"/>
                    </a:lnR>
                  </a:tcPr>
                </a:tc>
                <a:tc>
                  <a:txBody>
                    <a:bodyPr/>
                    <a:lstStyle/>
                    <a:p>
                      <a:r>
                        <a:rPr lang="en-US" sz="2000" b="0" dirty="0">
                          <a:solidFill>
                            <a:schemeClr val="bg1"/>
                          </a:solidFill>
                        </a:rPr>
                        <a:t>326</a:t>
                      </a:r>
                    </a:p>
                  </a:txBody>
                  <a:tcPr>
                    <a:lnL w="38100" cap="flat" cmpd="sng" algn="ctr">
                      <a:solidFill>
                        <a:srgbClr val="637183"/>
                      </a:solidFill>
                      <a:prstDash val="solid"/>
                      <a:round/>
                      <a:headEnd type="none" w="med" len="med"/>
                      <a:tailEnd type="none" w="med" len="med"/>
                    </a:lnL>
                    <a:lnR w="38100" cap="flat" cmpd="sng" algn="ctr">
                      <a:solidFill>
                        <a:srgbClr val="637183"/>
                      </a:solidFill>
                      <a:prstDash val="solid"/>
                      <a:round/>
                      <a:headEnd type="none" w="med" len="med"/>
                      <a:tailEnd type="none" w="med" len="med"/>
                    </a:lnR>
                  </a:tcPr>
                </a:tc>
                <a:extLst>
                  <a:ext uri="{0D108BD9-81ED-4DB2-BD59-A6C34878D82A}">
                    <a16:rowId xmlns:a16="http://schemas.microsoft.com/office/drawing/2014/main" val="3160759491"/>
                  </a:ext>
                </a:extLst>
              </a:tr>
              <a:tr h="370840">
                <a:tc>
                  <a:txBody>
                    <a:bodyPr/>
                    <a:lstStyle/>
                    <a:p>
                      <a:r>
                        <a:rPr lang="en-US" sz="2000" b="0" dirty="0">
                          <a:solidFill>
                            <a:schemeClr val="bg1"/>
                          </a:solidFill>
                        </a:rPr>
                        <a:t>Number of school-level programs</a:t>
                      </a:r>
                    </a:p>
                  </a:txBody>
                  <a:tcPr>
                    <a:lnL w="38100" cap="flat" cmpd="sng" algn="ctr">
                      <a:solidFill>
                        <a:srgbClr val="637183"/>
                      </a:solidFill>
                      <a:prstDash val="solid"/>
                      <a:round/>
                      <a:headEnd type="none" w="med" len="med"/>
                      <a:tailEnd type="none" w="med" len="med"/>
                    </a:lnL>
                    <a:lnR w="38100" cap="flat" cmpd="sng" algn="ctr">
                      <a:solidFill>
                        <a:srgbClr val="637183"/>
                      </a:solidFill>
                      <a:prstDash val="solid"/>
                      <a:round/>
                      <a:headEnd type="none" w="med" len="med"/>
                      <a:tailEnd type="none" w="med" len="med"/>
                    </a:lnR>
                  </a:tcPr>
                </a:tc>
                <a:tc>
                  <a:txBody>
                    <a:bodyPr/>
                    <a:lstStyle/>
                    <a:p>
                      <a:r>
                        <a:rPr lang="en-US" sz="2000" b="0" dirty="0">
                          <a:solidFill>
                            <a:schemeClr val="bg1"/>
                          </a:solidFill>
                        </a:rPr>
                        <a:t>2,514</a:t>
                      </a:r>
                    </a:p>
                  </a:txBody>
                  <a:tcPr>
                    <a:lnL w="38100" cap="flat" cmpd="sng" algn="ctr">
                      <a:solidFill>
                        <a:srgbClr val="637183"/>
                      </a:solidFill>
                      <a:prstDash val="solid"/>
                      <a:round/>
                      <a:headEnd type="none" w="med" len="med"/>
                      <a:tailEnd type="none" w="med" len="med"/>
                    </a:lnL>
                    <a:lnR w="38100" cap="flat" cmpd="sng" algn="ctr">
                      <a:solidFill>
                        <a:srgbClr val="637183"/>
                      </a:solidFill>
                      <a:prstDash val="solid"/>
                      <a:round/>
                      <a:headEnd type="none" w="med" len="med"/>
                      <a:tailEnd type="none" w="med" len="med"/>
                    </a:lnR>
                  </a:tcPr>
                </a:tc>
                <a:extLst>
                  <a:ext uri="{0D108BD9-81ED-4DB2-BD59-A6C34878D82A}">
                    <a16:rowId xmlns:a16="http://schemas.microsoft.com/office/drawing/2014/main" val="1762367032"/>
                  </a:ext>
                </a:extLst>
              </a:tr>
              <a:tr h="370840">
                <a:tc>
                  <a:txBody>
                    <a:bodyPr/>
                    <a:lstStyle/>
                    <a:p>
                      <a:r>
                        <a:rPr lang="en-US" sz="2000" b="0" dirty="0">
                          <a:solidFill>
                            <a:schemeClr val="bg1"/>
                          </a:solidFill>
                        </a:rPr>
                        <a:t>Students with Credentials</a:t>
                      </a:r>
                    </a:p>
                  </a:txBody>
                  <a:tcPr>
                    <a:lnL w="38100" cap="flat" cmpd="sng" algn="ctr">
                      <a:solidFill>
                        <a:srgbClr val="637183"/>
                      </a:solidFill>
                      <a:prstDash val="solid"/>
                      <a:round/>
                      <a:headEnd type="none" w="med" len="med"/>
                      <a:tailEnd type="none" w="med" len="med"/>
                    </a:lnL>
                    <a:lnR w="38100" cap="flat" cmpd="sng" algn="ctr">
                      <a:solidFill>
                        <a:srgbClr val="637183"/>
                      </a:solidFill>
                      <a:prstDash val="solid"/>
                      <a:round/>
                      <a:headEnd type="none" w="med" len="med"/>
                      <a:tailEnd type="none" w="med" len="med"/>
                    </a:lnR>
                  </a:tcPr>
                </a:tc>
                <a:tc>
                  <a:txBody>
                    <a:bodyPr/>
                    <a:lstStyle/>
                    <a:p>
                      <a:r>
                        <a:rPr lang="en-US" sz="2000" b="0" dirty="0">
                          <a:solidFill>
                            <a:schemeClr val="bg1"/>
                          </a:solidFill>
                        </a:rPr>
                        <a:t>25,226</a:t>
                      </a:r>
                    </a:p>
                  </a:txBody>
                  <a:tcPr>
                    <a:lnL w="38100" cap="flat" cmpd="sng" algn="ctr">
                      <a:solidFill>
                        <a:srgbClr val="637183"/>
                      </a:solidFill>
                      <a:prstDash val="solid"/>
                      <a:round/>
                      <a:headEnd type="none" w="med" len="med"/>
                      <a:tailEnd type="none" w="med" len="med"/>
                    </a:lnL>
                    <a:lnR w="38100" cap="flat" cmpd="sng" algn="ctr">
                      <a:solidFill>
                        <a:srgbClr val="637183"/>
                      </a:solidFill>
                      <a:prstDash val="solid"/>
                      <a:round/>
                      <a:headEnd type="none" w="med" len="med"/>
                      <a:tailEnd type="none" w="med" len="med"/>
                    </a:lnR>
                  </a:tcPr>
                </a:tc>
                <a:extLst>
                  <a:ext uri="{0D108BD9-81ED-4DB2-BD59-A6C34878D82A}">
                    <a16:rowId xmlns:a16="http://schemas.microsoft.com/office/drawing/2014/main" val="3408382787"/>
                  </a:ext>
                </a:extLst>
              </a:tr>
              <a:tr h="370840">
                <a:tc>
                  <a:txBody>
                    <a:bodyPr/>
                    <a:lstStyle/>
                    <a:p>
                      <a:r>
                        <a:rPr lang="en-US" sz="2000" b="0" dirty="0">
                          <a:solidFill>
                            <a:schemeClr val="bg1"/>
                          </a:solidFill>
                        </a:rPr>
                        <a:t>Credentials earned</a:t>
                      </a:r>
                    </a:p>
                  </a:txBody>
                  <a:tcPr>
                    <a:lnL w="38100" cap="flat" cmpd="sng" algn="ctr">
                      <a:solidFill>
                        <a:srgbClr val="637183"/>
                      </a:solidFill>
                      <a:prstDash val="solid"/>
                      <a:round/>
                      <a:headEnd type="none" w="med" len="med"/>
                      <a:tailEnd type="none" w="med" len="med"/>
                    </a:lnL>
                    <a:lnR w="38100" cap="flat" cmpd="sng" algn="ctr">
                      <a:solidFill>
                        <a:srgbClr val="637183"/>
                      </a:solidFill>
                      <a:prstDash val="solid"/>
                      <a:round/>
                      <a:headEnd type="none" w="med" len="med"/>
                      <a:tailEnd type="none" w="med" len="med"/>
                    </a:lnR>
                  </a:tcPr>
                </a:tc>
                <a:tc>
                  <a:txBody>
                    <a:bodyPr/>
                    <a:lstStyle/>
                    <a:p>
                      <a:r>
                        <a:rPr lang="en-US" sz="2000" b="0" dirty="0">
                          <a:solidFill>
                            <a:schemeClr val="bg1"/>
                          </a:solidFill>
                        </a:rPr>
                        <a:t>33,097</a:t>
                      </a:r>
                    </a:p>
                  </a:txBody>
                  <a:tcPr>
                    <a:lnL w="38100" cap="flat" cmpd="sng" algn="ctr">
                      <a:solidFill>
                        <a:srgbClr val="637183"/>
                      </a:solidFill>
                      <a:prstDash val="solid"/>
                      <a:round/>
                      <a:headEnd type="none" w="med" len="med"/>
                      <a:tailEnd type="none" w="med" len="med"/>
                    </a:lnL>
                    <a:lnR w="38100" cap="flat" cmpd="sng" algn="ctr">
                      <a:solidFill>
                        <a:srgbClr val="637183"/>
                      </a:solidFill>
                      <a:prstDash val="solid"/>
                      <a:round/>
                      <a:headEnd type="none" w="med" len="med"/>
                      <a:tailEnd type="none" w="med" len="med"/>
                    </a:lnR>
                  </a:tcPr>
                </a:tc>
                <a:extLst>
                  <a:ext uri="{0D108BD9-81ED-4DB2-BD59-A6C34878D82A}">
                    <a16:rowId xmlns:a16="http://schemas.microsoft.com/office/drawing/2014/main" val="1739984334"/>
                  </a:ext>
                </a:extLst>
              </a:tr>
              <a:tr h="370840">
                <a:tc>
                  <a:txBody>
                    <a:bodyPr/>
                    <a:lstStyle/>
                    <a:p>
                      <a:r>
                        <a:rPr lang="en-US" sz="2000" b="0" dirty="0">
                          <a:solidFill>
                            <a:schemeClr val="bg1"/>
                          </a:solidFill>
                        </a:rPr>
                        <a:t>Students with placement</a:t>
                      </a:r>
                    </a:p>
                  </a:txBody>
                  <a:tcPr>
                    <a:lnL w="38100" cap="flat" cmpd="sng" algn="ctr">
                      <a:solidFill>
                        <a:srgbClr val="637183"/>
                      </a:solidFill>
                      <a:prstDash val="solid"/>
                      <a:round/>
                      <a:headEnd type="none" w="med" len="med"/>
                      <a:tailEnd type="none" w="med" len="med"/>
                    </a:lnL>
                    <a:lnR w="38100" cap="flat" cmpd="sng" algn="ctr">
                      <a:solidFill>
                        <a:srgbClr val="637183"/>
                      </a:solidFill>
                      <a:prstDash val="solid"/>
                      <a:round/>
                      <a:headEnd type="none" w="med" len="med"/>
                      <a:tailEnd type="none" w="med" len="med"/>
                    </a:lnR>
                  </a:tcPr>
                </a:tc>
                <a:tc>
                  <a:txBody>
                    <a:bodyPr/>
                    <a:lstStyle/>
                    <a:p>
                      <a:r>
                        <a:rPr lang="en-US" sz="2000" b="0" dirty="0">
                          <a:solidFill>
                            <a:schemeClr val="bg1"/>
                          </a:solidFill>
                        </a:rPr>
                        <a:t>20,930 (out of 29,849)</a:t>
                      </a:r>
                    </a:p>
                  </a:txBody>
                  <a:tcPr>
                    <a:lnL w="38100" cap="flat" cmpd="sng" algn="ctr">
                      <a:solidFill>
                        <a:srgbClr val="637183"/>
                      </a:solidFill>
                      <a:prstDash val="solid"/>
                      <a:round/>
                      <a:headEnd type="none" w="med" len="med"/>
                      <a:tailEnd type="none" w="med" len="med"/>
                    </a:lnL>
                    <a:lnR w="38100" cap="flat" cmpd="sng" algn="ctr">
                      <a:solidFill>
                        <a:srgbClr val="637183"/>
                      </a:solidFill>
                      <a:prstDash val="solid"/>
                      <a:round/>
                      <a:headEnd type="none" w="med" len="med"/>
                      <a:tailEnd type="none" w="med" len="med"/>
                    </a:lnR>
                  </a:tcPr>
                </a:tc>
                <a:extLst>
                  <a:ext uri="{0D108BD9-81ED-4DB2-BD59-A6C34878D82A}">
                    <a16:rowId xmlns:a16="http://schemas.microsoft.com/office/drawing/2014/main" val="1802169068"/>
                  </a:ext>
                </a:extLst>
              </a:tr>
              <a:tr h="370840">
                <a:tc>
                  <a:txBody>
                    <a:bodyPr/>
                    <a:lstStyle/>
                    <a:p>
                      <a:r>
                        <a:rPr lang="en-US" sz="2000" b="0" dirty="0">
                          <a:solidFill>
                            <a:schemeClr val="bg1"/>
                          </a:solidFill>
                        </a:rPr>
                        <a:t>Registered for TSA</a:t>
                      </a:r>
                    </a:p>
                  </a:txBody>
                  <a:tcPr>
                    <a:lnL w="38100" cap="flat" cmpd="sng" algn="ctr">
                      <a:solidFill>
                        <a:srgbClr val="637183"/>
                      </a:solidFill>
                      <a:prstDash val="solid"/>
                      <a:round/>
                      <a:headEnd type="none" w="med" len="med"/>
                      <a:tailEnd type="none" w="med" len="med"/>
                    </a:lnL>
                    <a:lnR w="38100" cap="flat" cmpd="sng" algn="ctr">
                      <a:solidFill>
                        <a:srgbClr val="637183"/>
                      </a:solidFill>
                      <a:prstDash val="solid"/>
                      <a:round/>
                      <a:headEnd type="none" w="med" len="med"/>
                      <a:tailEnd type="none" w="med" len="med"/>
                    </a:lnR>
                  </a:tcPr>
                </a:tc>
                <a:tc>
                  <a:txBody>
                    <a:bodyPr/>
                    <a:lstStyle/>
                    <a:p>
                      <a:r>
                        <a:rPr lang="en-US" sz="2000" b="0" dirty="0">
                          <a:solidFill>
                            <a:schemeClr val="bg1"/>
                          </a:solidFill>
                        </a:rPr>
                        <a:t>43,514</a:t>
                      </a:r>
                    </a:p>
                  </a:txBody>
                  <a:tcPr>
                    <a:lnL w="38100" cap="flat" cmpd="sng" algn="ctr">
                      <a:solidFill>
                        <a:srgbClr val="637183"/>
                      </a:solidFill>
                      <a:prstDash val="solid"/>
                      <a:round/>
                      <a:headEnd type="none" w="med" len="med"/>
                      <a:tailEnd type="none" w="med" len="med"/>
                    </a:lnL>
                    <a:lnR w="38100" cap="flat" cmpd="sng" algn="ctr">
                      <a:solidFill>
                        <a:srgbClr val="637183"/>
                      </a:solidFill>
                      <a:prstDash val="solid"/>
                      <a:round/>
                      <a:headEnd type="none" w="med" len="med"/>
                      <a:tailEnd type="none" w="med" len="med"/>
                    </a:lnR>
                  </a:tcPr>
                </a:tc>
                <a:extLst>
                  <a:ext uri="{0D108BD9-81ED-4DB2-BD59-A6C34878D82A}">
                    <a16:rowId xmlns:a16="http://schemas.microsoft.com/office/drawing/2014/main" val="2797075988"/>
                  </a:ext>
                </a:extLst>
              </a:tr>
              <a:tr h="370840">
                <a:tc>
                  <a:txBody>
                    <a:bodyPr/>
                    <a:lstStyle/>
                    <a:p>
                      <a:r>
                        <a:rPr lang="en-US" sz="2000" b="0" dirty="0">
                          <a:solidFill>
                            <a:schemeClr val="bg1"/>
                          </a:solidFill>
                        </a:rPr>
                        <a:t>Took TSA</a:t>
                      </a:r>
                    </a:p>
                  </a:txBody>
                  <a:tcPr>
                    <a:lnL w="38100" cap="flat" cmpd="sng" algn="ctr">
                      <a:solidFill>
                        <a:srgbClr val="637183"/>
                      </a:solidFill>
                      <a:prstDash val="solid"/>
                      <a:round/>
                      <a:headEnd type="none" w="med" len="med"/>
                      <a:tailEnd type="none" w="med" len="med"/>
                    </a:lnL>
                    <a:lnR w="38100" cap="flat" cmpd="sng" algn="ctr">
                      <a:solidFill>
                        <a:srgbClr val="637183"/>
                      </a:solidFill>
                      <a:prstDash val="solid"/>
                      <a:round/>
                      <a:headEnd type="none" w="med" len="med"/>
                      <a:tailEnd type="none" w="med" len="med"/>
                    </a:lnR>
                  </a:tcPr>
                </a:tc>
                <a:tc>
                  <a:txBody>
                    <a:bodyPr/>
                    <a:lstStyle/>
                    <a:p>
                      <a:r>
                        <a:rPr lang="en-US" sz="2000" b="0" dirty="0">
                          <a:solidFill>
                            <a:schemeClr val="bg1"/>
                          </a:solidFill>
                        </a:rPr>
                        <a:t>41,999</a:t>
                      </a:r>
                    </a:p>
                  </a:txBody>
                  <a:tcPr>
                    <a:lnL w="38100" cap="flat" cmpd="sng" algn="ctr">
                      <a:solidFill>
                        <a:srgbClr val="637183"/>
                      </a:solidFill>
                      <a:prstDash val="solid"/>
                      <a:round/>
                      <a:headEnd type="none" w="med" len="med"/>
                      <a:tailEnd type="none" w="med" len="med"/>
                    </a:lnL>
                    <a:lnR w="38100" cap="flat" cmpd="sng" algn="ctr">
                      <a:solidFill>
                        <a:srgbClr val="637183"/>
                      </a:solidFill>
                      <a:prstDash val="solid"/>
                      <a:round/>
                      <a:headEnd type="none" w="med" len="med"/>
                      <a:tailEnd type="none" w="med" len="med"/>
                    </a:lnR>
                  </a:tcPr>
                </a:tc>
                <a:extLst>
                  <a:ext uri="{0D108BD9-81ED-4DB2-BD59-A6C34878D82A}">
                    <a16:rowId xmlns:a16="http://schemas.microsoft.com/office/drawing/2014/main" val="1296904335"/>
                  </a:ext>
                </a:extLst>
              </a:tr>
              <a:tr h="0">
                <a:tc>
                  <a:txBody>
                    <a:bodyPr/>
                    <a:lstStyle/>
                    <a:p>
                      <a:r>
                        <a:rPr lang="en-US" sz="2000" b="0" dirty="0">
                          <a:solidFill>
                            <a:schemeClr val="bg1"/>
                          </a:solidFill>
                        </a:rPr>
                        <a:t>Passed TSA</a:t>
                      </a:r>
                    </a:p>
                  </a:txBody>
                  <a:tcPr>
                    <a:lnL w="38100" cap="flat" cmpd="sng" algn="ctr">
                      <a:solidFill>
                        <a:srgbClr val="637183"/>
                      </a:solidFill>
                      <a:prstDash val="solid"/>
                      <a:round/>
                      <a:headEnd type="none" w="med" len="med"/>
                      <a:tailEnd type="none" w="med" len="med"/>
                    </a:lnL>
                    <a:lnR w="38100" cap="flat" cmpd="sng" algn="ctr">
                      <a:solidFill>
                        <a:srgbClr val="637183"/>
                      </a:solidFill>
                      <a:prstDash val="solid"/>
                      <a:round/>
                      <a:headEnd type="none" w="med" len="med"/>
                      <a:tailEnd type="none" w="med" len="med"/>
                    </a:lnR>
                  </a:tcPr>
                </a:tc>
                <a:tc>
                  <a:txBody>
                    <a:bodyPr/>
                    <a:lstStyle/>
                    <a:p>
                      <a:r>
                        <a:rPr lang="en-US" sz="2000" b="0" dirty="0">
                          <a:solidFill>
                            <a:schemeClr val="bg1"/>
                          </a:solidFill>
                        </a:rPr>
                        <a:t>33,390</a:t>
                      </a:r>
                    </a:p>
                  </a:txBody>
                  <a:tcPr>
                    <a:lnL w="38100" cap="flat" cmpd="sng" algn="ctr">
                      <a:solidFill>
                        <a:srgbClr val="637183"/>
                      </a:solidFill>
                      <a:prstDash val="solid"/>
                      <a:round/>
                      <a:headEnd type="none" w="med" len="med"/>
                      <a:tailEnd type="none" w="med" len="med"/>
                    </a:lnL>
                    <a:lnR w="38100" cap="flat" cmpd="sng" algn="ctr">
                      <a:solidFill>
                        <a:srgbClr val="637183"/>
                      </a:solidFill>
                      <a:prstDash val="solid"/>
                      <a:round/>
                      <a:headEnd type="none" w="med" len="med"/>
                      <a:tailEnd type="none" w="med" len="med"/>
                    </a:lnR>
                  </a:tcPr>
                </a:tc>
                <a:extLst>
                  <a:ext uri="{0D108BD9-81ED-4DB2-BD59-A6C34878D82A}">
                    <a16:rowId xmlns:a16="http://schemas.microsoft.com/office/drawing/2014/main" val="1566819102"/>
                  </a:ext>
                </a:extLst>
              </a:tr>
              <a:tr h="370840">
                <a:tc>
                  <a:txBody>
                    <a:bodyPr/>
                    <a:lstStyle/>
                    <a:p>
                      <a:r>
                        <a:rPr lang="en-US" sz="2000" b="0" dirty="0">
                          <a:solidFill>
                            <a:schemeClr val="bg1"/>
                          </a:solidFill>
                        </a:rPr>
                        <a:t>Cohort Concentrators</a:t>
                      </a:r>
                    </a:p>
                  </a:txBody>
                  <a:tcPr>
                    <a:lnL w="38100" cap="flat" cmpd="sng" algn="ctr">
                      <a:solidFill>
                        <a:srgbClr val="637183"/>
                      </a:solidFill>
                      <a:prstDash val="solid"/>
                      <a:round/>
                      <a:headEnd type="none" w="med" len="med"/>
                      <a:tailEnd type="none" w="med" len="med"/>
                    </a:lnL>
                    <a:lnR w="38100" cap="flat" cmpd="sng" algn="ctr">
                      <a:solidFill>
                        <a:srgbClr val="637183"/>
                      </a:solidFill>
                      <a:prstDash val="solid"/>
                      <a:round/>
                      <a:headEnd type="none" w="med" len="med"/>
                      <a:tailEnd type="none" w="med" len="med"/>
                    </a:lnR>
                    <a:lnB w="38100" cap="flat" cmpd="sng" algn="ctr">
                      <a:solidFill>
                        <a:srgbClr val="637183"/>
                      </a:solidFill>
                      <a:prstDash val="solid"/>
                      <a:round/>
                      <a:headEnd type="none" w="med" len="med"/>
                      <a:tailEnd type="none" w="med" len="med"/>
                    </a:lnB>
                  </a:tcPr>
                </a:tc>
                <a:tc>
                  <a:txBody>
                    <a:bodyPr/>
                    <a:lstStyle/>
                    <a:p>
                      <a:r>
                        <a:rPr lang="en-US" sz="2000" b="0" dirty="0">
                          <a:solidFill>
                            <a:schemeClr val="bg1"/>
                          </a:solidFill>
                        </a:rPr>
                        <a:t>32,671</a:t>
                      </a:r>
                    </a:p>
                  </a:txBody>
                  <a:tcPr>
                    <a:lnL w="38100" cap="flat" cmpd="sng" algn="ctr">
                      <a:solidFill>
                        <a:srgbClr val="637183"/>
                      </a:solidFill>
                      <a:prstDash val="solid"/>
                      <a:round/>
                      <a:headEnd type="none" w="med" len="med"/>
                      <a:tailEnd type="none" w="med" len="med"/>
                    </a:lnL>
                    <a:lnR w="38100" cap="flat" cmpd="sng" algn="ctr">
                      <a:solidFill>
                        <a:srgbClr val="637183"/>
                      </a:solidFill>
                      <a:prstDash val="solid"/>
                      <a:round/>
                      <a:headEnd type="none" w="med" len="med"/>
                      <a:tailEnd type="none" w="med" len="med"/>
                    </a:lnR>
                    <a:lnB w="38100" cap="flat" cmpd="sng" algn="ctr">
                      <a:solidFill>
                        <a:srgbClr val="637183"/>
                      </a:solidFill>
                      <a:prstDash val="solid"/>
                      <a:round/>
                      <a:headEnd type="none" w="med" len="med"/>
                      <a:tailEnd type="none" w="med" len="med"/>
                    </a:lnB>
                  </a:tcPr>
                </a:tc>
                <a:extLst>
                  <a:ext uri="{0D108BD9-81ED-4DB2-BD59-A6C34878D82A}">
                    <a16:rowId xmlns:a16="http://schemas.microsoft.com/office/drawing/2014/main" val="4063590119"/>
                  </a:ext>
                </a:extLst>
              </a:tr>
            </a:tbl>
          </a:graphicData>
        </a:graphic>
      </p:graphicFrame>
      <p:pic>
        <p:nvPicPr>
          <p:cNvPr id="4" name="Picture 3" descr="A logo with a star and a flame&#10;&#10;AI-generated content may be incorrect.">
            <a:extLst>
              <a:ext uri="{FF2B5EF4-FFF2-40B4-BE49-F238E27FC236}">
                <a16:creationId xmlns:a16="http://schemas.microsoft.com/office/drawing/2014/main" id="{546128D1-1098-D0F8-DCDC-CD26629E3AEE}"/>
              </a:ext>
            </a:extLst>
          </p:cNvPr>
          <p:cNvPicPr>
            <a:picLocks noChangeAspect="1"/>
          </p:cNvPicPr>
          <p:nvPr/>
        </p:nvPicPr>
        <p:blipFill>
          <a:blip r:embed="rId2"/>
          <a:stretch>
            <a:fillRect/>
          </a:stretch>
        </p:blipFill>
        <p:spPr>
          <a:xfrm>
            <a:off x="11418454" y="6062683"/>
            <a:ext cx="621145" cy="621145"/>
          </a:xfrm>
          <a:prstGeom prst="rect">
            <a:avLst/>
          </a:prstGeom>
        </p:spPr>
      </p:pic>
    </p:spTree>
    <p:extLst>
      <p:ext uri="{BB962C8B-B14F-4D97-AF65-F5344CB8AC3E}">
        <p14:creationId xmlns:p14="http://schemas.microsoft.com/office/powerpoint/2010/main" val="1766598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CAB950-B716-941B-AD4A-9CF62E607D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07456E-3192-DC5D-5285-81A4D07B57A5}"/>
              </a:ext>
            </a:extLst>
          </p:cNvPr>
          <p:cNvSpPr>
            <a:spLocks noGrp="1"/>
          </p:cNvSpPr>
          <p:nvPr>
            <p:ph type="title"/>
          </p:nvPr>
        </p:nvSpPr>
        <p:spPr>
          <a:xfrm>
            <a:off x="1264024" y="2931460"/>
            <a:ext cx="5486400" cy="797858"/>
          </a:xfrm>
        </p:spPr>
        <p:txBody>
          <a:bodyPr/>
          <a:lstStyle/>
          <a:p>
            <a:r>
              <a:rPr lang="en-US"/>
              <a:t>Julie Ellis</a:t>
            </a:r>
          </a:p>
        </p:txBody>
      </p:sp>
      <p:sp>
        <p:nvSpPr>
          <p:cNvPr id="3" name="TextBox 2">
            <a:extLst>
              <a:ext uri="{FF2B5EF4-FFF2-40B4-BE49-F238E27FC236}">
                <a16:creationId xmlns:a16="http://schemas.microsoft.com/office/drawing/2014/main" id="{CE8BBB80-370A-FE3C-90C0-53922B6843D9}"/>
              </a:ext>
            </a:extLst>
          </p:cNvPr>
          <p:cNvSpPr txBox="1"/>
          <p:nvPr/>
        </p:nvSpPr>
        <p:spPr>
          <a:xfrm>
            <a:off x="1264024" y="3729318"/>
            <a:ext cx="4831976" cy="646331"/>
          </a:xfrm>
          <a:prstGeom prst="rect">
            <a:avLst/>
          </a:prstGeom>
          <a:noFill/>
        </p:spPr>
        <p:txBody>
          <a:bodyPr wrap="square" rtlCol="0">
            <a:spAutoFit/>
          </a:bodyPr>
          <a:lstStyle/>
          <a:p>
            <a:r>
              <a:rPr lang="en-US"/>
              <a:t>Career and Technical Student Organization State Director</a:t>
            </a:r>
          </a:p>
        </p:txBody>
      </p:sp>
      <p:sp>
        <p:nvSpPr>
          <p:cNvPr id="7" name="Oval 6">
            <a:extLst>
              <a:ext uri="{FF2B5EF4-FFF2-40B4-BE49-F238E27FC236}">
                <a16:creationId xmlns:a16="http://schemas.microsoft.com/office/drawing/2014/main" id="{D45766BD-FB82-AF98-3543-E2B12F2BAF7C}"/>
              </a:ext>
            </a:extLst>
          </p:cNvPr>
          <p:cNvSpPr/>
          <p:nvPr/>
        </p:nvSpPr>
        <p:spPr>
          <a:xfrm>
            <a:off x="6754091" y="946728"/>
            <a:ext cx="4687454" cy="4595090"/>
          </a:xfrm>
          <a:prstGeom prst="ellipse">
            <a:avLst/>
          </a:prstGeom>
          <a:solidFill>
            <a:srgbClr val="8593A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ea typeface="+mn-lt"/>
                <a:cs typeface="+mn-lt"/>
              </a:rPr>
              <a:t>"We want all employees to feel as though it's their name on the door and that they are empowered to do whatever it takes for them to serve the customer on their terms."</a:t>
            </a:r>
            <a:endParaRPr lang="en-US" dirty="0"/>
          </a:p>
          <a:p>
            <a:pPr algn="ctr"/>
            <a:r>
              <a:rPr lang="en-US" dirty="0">
                <a:ea typeface="+mn-lt"/>
                <a:cs typeface="+mn-lt"/>
              </a:rPr>
              <a:t>- Blake Nordstrom</a:t>
            </a:r>
            <a:endParaRPr lang="en-US" dirty="0"/>
          </a:p>
        </p:txBody>
      </p:sp>
      <p:pic>
        <p:nvPicPr>
          <p:cNvPr id="9" name="Picture 8" descr="A logo with a star and a flame&#10;&#10;AI-generated content may be incorrect.">
            <a:extLst>
              <a:ext uri="{FF2B5EF4-FFF2-40B4-BE49-F238E27FC236}">
                <a16:creationId xmlns:a16="http://schemas.microsoft.com/office/drawing/2014/main" id="{96CB8CE0-3DDB-21CD-6757-B9CEE62DE452}"/>
              </a:ext>
            </a:extLst>
          </p:cNvPr>
          <p:cNvPicPr>
            <a:picLocks noChangeAspect="1"/>
          </p:cNvPicPr>
          <p:nvPr/>
        </p:nvPicPr>
        <p:blipFill>
          <a:blip r:embed="rId3"/>
          <a:stretch>
            <a:fillRect/>
          </a:stretch>
        </p:blipFill>
        <p:spPr>
          <a:xfrm>
            <a:off x="196272" y="6074229"/>
            <a:ext cx="621145" cy="621145"/>
          </a:xfrm>
          <a:prstGeom prst="rect">
            <a:avLst/>
          </a:prstGeom>
        </p:spPr>
      </p:pic>
    </p:spTree>
    <p:extLst>
      <p:ext uri="{BB962C8B-B14F-4D97-AF65-F5344CB8AC3E}">
        <p14:creationId xmlns:p14="http://schemas.microsoft.com/office/powerpoint/2010/main" val="9374868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9F5BC-DD61-EEFB-E289-9D104812045C}"/>
              </a:ext>
            </a:extLst>
          </p:cNvPr>
          <p:cNvSpPr>
            <a:spLocks noGrp="1"/>
          </p:cNvSpPr>
          <p:nvPr>
            <p:ph type="title"/>
          </p:nvPr>
        </p:nvSpPr>
        <p:spPr/>
        <p:txBody>
          <a:bodyPr/>
          <a:lstStyle/>
          <a:p>
            <a:r>
              <a:rPr lang="en-US" dirty="0"/>
              <a:t>Membership</a:t>
            </a:r>
          </a:p>
        </p:txBody>
      </p:sp>
      <p:sp>
        <p:nvSpPr>
          <p:cNvPr id="3" name="Picture Placeholder 2">
            <a:extLst>
              <a:ext uri="{FF2B5EF4-FFF2-40B4-BE49-F238E27FC236}">
                <a16:creationId xmlns:a16="http://schemas.microsoft.com/office/drawing/2014/main" id="{0B25FEE3-E99D-0C48-59B8-E4312639C89A}"/>
              </a:ext>
            </a:extLst>
          </p:cNvPr>
          <p:cNvSpPr>
            <a:spLocks noGrp="1"/>
          </p:cNvSpPr>
          <p:nvPr>
            <p:ph idx="14"/>
          </p:nvPr>
        </p:nvSpPr>
        <p:spPr/>
        <p:txBody>
          <a:bodyPr vert="horz" lIns="91440" tIns="45720" rIns="91440" bIns="45720" rtlCol="0" anchor="t">
            <a:normAutofit/>
          </a:bodyPr>
          <a:lstStyle/>
          <a:p>
            <a:pPr marL="59690" indent="0">
              <a:buNone/>
            </a:pPr>
            <a:r>
              <a:rPr lang="en-US" dirty="0"/>
              <a:t>FBLA – Pay State</a:t>
            </a:r>
          </a:p>
          <a:p>
            <a:pPr marL="59690" indent="0">
              <a:buNone/>
            </a:pPr>
            <a:r>
              <a:rPr lang="en-US" dirty="0"/>
              <a:t>FCCLA – Pay Nationals</a:t>
            </a:r>
          </a:p>
          <a:p>
            <a:pPr marL="59690" indent="0">
              <a:buNone/>
            </a:pPr>
            <a:r>
              <a:rPr lang="en-US" dirty="0"/>
              <a:t>FFA – Pay State</a:t>
            </a:r>
          </a:p>
          <a:p>
            <a:pPr marL="59690" indent="0">
              <a:buNone/>
            </a:pPr>
            <a:r>
              <a:rPr lang="en-US" dirty="0"/>
              <a:t>HOSA – Pay Nationals</a:t>
            </a:r>
          </a:p>
          <a:p>
            <a:pPr marL="59690" indent="0">
              <a:buNone/>
            </a:pPr>
            <a:r>
              <a:rPr lang="en-US" dirty="0"/>
              <a:t>SkillsUSA – Pay Nationals</a:t>
            </a:r>
          </a:p>
        </p:txBody>
      </p:sp>
      <p:pic>
        <p:nvPicPr>
          <p:cNvPr id="6" name="Picture 5" descr="A logo with a star and a flame&#10;&#10;AI-generated content may be incorrect.">
            <a:extLst>
              <a:ext uri="{FF2B5EF4-FFF2-40B4-BE49-F238E27FC236}">
                <a16:creationId xmlns:a16="http://schemas.microsoft.com/office/drawing/2014/main" id="{68653FA8-74D8-3B27-699B-718BB11C1C7E}"/>
              </a:ext>
            </a:extLst>
          </p:cNvPr>
          <p:cNvPicPr>
            <a:picLocks noChangeAspect="1"/>
          </p:cNvPicPr>
          <p:nvPr/>
        </p:nvPicPr>
        <p:blipFill>
          <a:blip r:embed="rId2"/>
          <a:stretch>
            <a:fillRect/>
          </a:stretch>
        </p:blipFill>
        <p:spPr>
          <a:xfrm>
            <a:off x="11418454" y="6062683"/>
            <a:ext cx="621145" cy="621145"/>
          </a:xfrm>
          <a:prstGeom prst="rect">
            <a:avLst/>
          </a:prstGeom>
        </p:spPr>
      </p:pic>
      <p:pic>
        <p:nvPicPr>
          <p:cNvPr id="4" name="Picture 3" descr="A group of blue and white tables with red and blue text&#10;&#10;AI-generated content may be incorrect.">
            <a:extLst>
              <a:ext uri="{FF2B5EF4-FFF2-40B4-BE49-F238E27FC236}">
                <a16:creationId xmlns:a16="http://schemas.microsoft.com/office/drawing/2014/main" id="{EFEEB445-9413-1BC7-AEE4-AD793F42792A}"/>
              </a:ext>
            </a:extLst>
          </p:cNvPr>
          <p:cNvPicPr>
            <a:picLocks noChangeAspect="1"/>
          </p:cNvPicPr>
          <p:nvPr/>
        </p:nvPicPr>
        <p:blipFill>
          <a:blip r:embed="rId3"/>
          <a:stretch>
            <a:fillRect/>
          </a:stretch>
        </p:blipFill>
        <p:spPr>
          <a:xfrm>
            <a:off x="4719409" y="549798"/>
            <a:ext cx="7006879" cy="4967469"/>
          </a:xfrm>
          <a:prstGeom prst="rect">
            <a:avLst/>
          </a:prstGeom>
        </p:spPr>
      </p:pic>
    </p:spTree>
    <p:extLst>
      <p:ext uri="{BB962C8B-B14F-4D97-AF65-F5344CB8AC3E}">
        <p14:creationId xmlns:p14="http://schemas.microsoft.com/office/powerpoint/2010/main" val="3941402710"/>
      </p:ext>
    </p:extLst>
  </p:cSld>
  <p:clrMapOvr>
    <a:masterClrMapping/>
  </p:clrMapOvr>
</p:sld>
</file>

<file path=ppt/theme/theme1.xml><?xml version="1.0" encoding="utf-8"?>
<a:theme xmlns:a="http://schemas.openxmlformats.org/drawingml/2006/main" name="Custom">
  <a:themeElements>
    <a:clrScheme name="Custom 1">
      <a:dk1>
        <a:srgbClr val="000000"/>
      </a:dk1>
      <a:lt1>
        <a:srgbClr val="FFFFFF"/>
      </a:lt1>
      <a:dk2>
        <a:srgbClr val="44546A"/>
      </a:dk2>
      <a:lt2>
        <a:srgbClr val="E7E6E6"/>
      </a:lt2>
      <a:accent1>
        <a:srgbClr val="002D72"/>
      </a:accent1>
      <a:accent2>
        <a:srgbClr val="B7D4FF"/>
      </a:accent2>
      <a:accent3>
        <a:srgbClr val="637183"/>
      </a:accent3>
      <a:accent4>
        <a:srgbClr val="434E5E"/>
      </a:accent4>
      <a:accent5>
        <a:srgbClr val="005DE6"/>
      </a:accent5>
      <a:accent6>
        <a:srgbClr val="CB6015"/>
      </a:accent6>
      <a:hlink>
        <a:srgbClr val="0563C1"/>
      </a:hlink>
      <a:folHlink>
        <a:srgbClr val="700038"/>
      </a:folHlink>
    </a:clrScheme>
    <a:fontScheme name="Custom 75">
      <a:majorFont>
        <a:latin typeface="Tenorite"/>
        <a:ea typeface=""/>
        <a:cs typeface=""/>
      </a:majorFont>
      <a:minorFont>
        <a:latin typeface="Tenori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45331398_Win32_SL_V13" id="{C59E605D-C281-4A06-BDA0-E97A35AC3AA8}" vid="{25D1D206-DA25-4050-926A-BD6D3A1B506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AA6A711-2C3F-4EC0-B88B-62D740851176}">
  <ds:schemaRefs>
    <ds:schemaRef ds:uri="16c05727-aa75-4e4a-9b5f-8a80a1165891"/>
    <ds:schemaRef ds:uri="230e9df3-be65-4c73-a93b-d1236ebd677e"/>
    <ds:schemaRef ds:uri="71af3243-3dd4-4a8d-8c0d-dd76da1f02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1E98C35-9ECE-4425-BCBA-00E118C705CE}">
  <ds:schemaRefs>
    <ds:schemaRef ds:uri="http://purl.org/dc/dcmitype/"/>
    <ds:schemaRef ds:uri="http://schemas.microsoft.com/office/2006/documentManagement/types"/>
    <ds:schemaRef ds:uri="http://schemas.microsoft.com/office/infopath/2007/PartnerControls"/>
    <ds:schemaRef ds:uri="http://schemas.microsoft.com/sharepoint/v3"/>
    <ds:schemaRef ds:uri="http://purl.org/dc/terms/"/>
    <ds:schemaRef ds:uri="16c05727-aa75-4e4a-9b5f-8a80a1165891"/>
    <ds:schemaRef ds:uri="http://purl.org/dc/elements/1.1/"/>
    <ds:schemaRef ds:uri="http://schemas.openxmlformats.org/package/2006/metadata/core-properties"/>
    <ds:schemaRef ds:uri="230e9df3-be65-4c73-a93b-d1236ebd677e"/>
    <ds:schemaRef ds:uri="71af3243-3dd4-4a8d-8c0d-dd76da1f02a5"/>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45A8381C-73EB-48EA-B45F-7B7C8C7DF409}">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
  <TotalTime>2616</TotalTime>
  <Words>1380</Words>
  <Application>Microsoft Office PowerPoint</Application>
  <PresentationFormat>Widescreen</PresentationFormat>
  <Paragraphs>288</Paragraphs>
  <Slides>51</Slides>
  <Notes>10</Notes>
  <HiddenSlides>0</HiddenSlides>
  <MMClips>0</MMClips>
  <ScaleCrop>false</ScaleCrop>
  <HeadingPairs>
    <vt:vector size="4" baseType="variant">
      <vt:variant>
        <vt:lpstr>Theme</vt:lpstr>
      </vt:variant>
      <vt:variant>
        <vt:i4>1</vt:i4>
      </vt:variant>
      <vt:variant>
        <vt:lpstr>Slide Titles</vt:lpstr>
      </vt:variant>
      <vt:variant>
        <vt:i4>51</vt:i4>
      </vt:variant>
    </vt:vector>
  </HeadingPairs>
  <TitlesOfParts>
    <vt:vector size="52" baseType="lpstr">
      <vt:lpstr>Custom</vt:lpstr>
      <vt:lpstr>CTE Administrator’s Meeting</vt:lpstr>
      <vt:lpstr>Kevin Imes</vt:lpstr>
      <vt:lpstr>Samuel Irvin</vt:lpstr>
      <vt:lpstr>Timeline</vt:lpstr>
      <vt:lpstr>Preliminary Performance (Secondary)</vt:lpstr>
      <vt:lpstr>Perkins V Performance Measures</vt:lpstr>
      <vt:lpstr>Preliminary Data for FY 2025</vt:lpstr>
      <vt:lpstr>Julie Ellis</vt:lpstr>
      <vt:lpstr>Membership</vt:lpstr>
      <vt:lpstr>Calendar of Events</vt:lpstr>
      <vt:lpstr>2025 Conference Recap</vt:lpstr>
      <vt:lpstr>2025 National Conference Recap</vt:lpstr>
      <vt:lpstr>New Advisor Training Recap</vt:lpstr>
      <vt:lpstr>What's New?</vt:lpstr>
      <vt:lpstr>Invoices</vt:lpstr>
      <vt:lpstr>CTSO Champion Award: Inaugural Recipient</vt:lpstr>
      <vt:lpstr>Judy Balogh</vt:lpstr>
      <vt:lpstr>Technical Skills Assessment Results for 2024-2025</vt:lpstr>
      <vt:lpstr>TSA Resources</vt:lpstr>
      <vt:lpstr>Let's Talk!</vt:lpstr>
      <vt:lpstr>PowerPoint Presentation</vt:lpstr>
      <vt:lpstr>PowerPoint Presentation</vt:lpstr>
      <vt:lpstr>PowerPoint Presentation</vt:lpstr>
      <vt:lpstr>PowerPoint Presentation</vt:lpstr>
      <vt:lpstr>Michelle Martinez</vt:lpstr>
      <vt:lpstr>PowerPoint Presentation</vt:lpstr>
      <vt:lpstr>Program Services:  Monitoring Update</vt:lpstr>
      <vt:lpstr>Program Services:  Monitoring Update</vt:lpstr>
      <vt:lpstr>Program Services:  Monitoring Update</vt:lpstr>
      <vt:lpstr>Program Services: Best Practices</vt:lpstr>
      <vt:lpstr>Program Services: Feedback</vt:lpstr>
      <vt:lpstr>Gina Schmitz</vt:lpstr>
      <vt:lpstr>PowerPoint Presentation</vt:lpstr>
      <vt:lpstr>FY 2025 CTE Federal Perkins Allocation Breakdown</vt:lpstr>
      <vt:lpstr>FY 2025 CTE State Priority Allocation Breakdown</vt:lpstr>
      <vt:lpstr>CTE Federal Perkins Grant</vt:lpstr>
      <vt:lpstr>FY 2025 Perkins Reminders</vt:lpstr>
      <vt:lpstr>CTE Grants 101 Workshops</vt:lpstr>
      <vt:lpstr>Grants Management Conference</vt:lpstr>
      <vt:lpstr>Emily Brown</vt:lpstr>
      <vt:lpstr>School Counseling Updates</vt:lpstr>
      <vt:lpstr>Construction Career Day </vt:lpstr>
      <vt:lpstr>School Profile Webinar </vt:lpstr>
      <vt:lpstr>Snack Pack Sessions  </vt:lpstr>
      <vt:lpstr>Get Connected  </vt:lpstr>
      <vt:lpstr>Robert Garcia</vt:lpstr>
      <vt:lpstr>PowerPoint Presentation</vt:lpstr>
      <vt:lpstr>Updates Cont. </vt:lpstr>
      <vt:lpstr>Regional Ecosystem for Workforce Development Collaborative</vt:lpstr>
      <vt:lpstr>Regional Ecosystem for Workforce Development Collaborative Cont.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Victory, Megan</dc:creator>
  <cp:lastModifiedBy>Victory, Megan</cp:lastModifiedBy>
  <cp:revision>381</cp:revision>
  <dcterms:created xsi:type="dcterms:W3CDTF">2025-06-10T15:15:35Z</dcterms:created>
  <dcterms:modified xsi:type="dcterms:W3CDTF">2025-07-24T00:31:52Z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