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3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9" r:id="rId4"/>
    <p:sldMasterId id="2147483724" r:id="rId5"/>
  </p:sldMasterIdLst>
  <p:notesMasterIdLst>
    <p:notesMasterId r:id="rId48"/>
  </p:notesMasterIdLst>
  <p:handoutMasterIdLst>
    <p:handoutMasterId r:id="rId49"/>
  </p:handoutMasterIdLst>
  <p:sldIdLst>
    <p:sldId id="413" r:id="rId6"/>
    <p:sldId id="402" r:id="rId7"/>
    <p:sldId id="578" r:id="rId8"/>
    <p:sldId id="404" r:id="rId9"/>
    <p:sldId id="579" r:id="rId10"/>
    <p:sldId id="580" r:id="rId11"/>
    <p:sldId id="581" r:id="rId12"/>
    <p:sldId id="582" r:id="rId13"/>
    <p:sldId id="403" r:id="rId14"/>
    <p:sldId id="583" r:id="rId15"/>
    <p:sldId id="584" r:id="rId16"/>
    <p:sldId id="590" r:id="rId17"/>
    <p:sldId id="586" r:id="rId18"/>
    <p:sldId id="587" r:id="rId19"/>
    <p:sldId id="588" r:id="rId20"/>
    <p:sldId id="589" r:id="rId21"/>
    <p:sldId id="585" r:id="rId22"/>
    <p:sldId id="591" r:id="rId23"/>
    <p:sldId id="592" r:id="rId24"/>
    <p:sldId id="593" r:id="rId25"/>
    <p:sldId id="594" r:id="rId26"/>
    <p:sldId id="606" r:id="rId27"/>
    <p:sldId id="627" r:id="rId28"/>
    <p:sldId id="607" r:id="rId29"/>
    <p:sldId id="608" r:id="rId30"/>
    <p:sldId id="609" r:id="rId31"/>
    <p:sldId id="611" r:id="rId32"/>
    <p:sldId id="612" r:id="rId33"/>
    <p:sldId id="613" r:id="rId34"/>
    <p:sldId id="614" r:id="rId35"/>
    <p:sldId id="615" r:id="rId36"/>
    <p:sldId id="616" r:id="rId37"/>
    <p:sldId id="617" r:id="rId38"/>
    <p:sldId id="628" r:id="rId39"/>
    <p:sldId id="618" r:id="rId40"/>
    <p:sldId id="610" r:id="rId41"/>
    <p:sldId id="619" r:id="rId42"/>
    <p:sldId id="620" r:id="rId43"/>
    <p:sldId id="629" r:id="rId44"/>
    <p:sldId id="631" r:id="rId45"/>
    <p:sldId id="630" r:id="rId46"/>
    <p:sldId id="626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'Neil, Emily" initials="OE" lastIdx="1" clrIdx="0">
    <p:extLst>
      <p:ext uri="{19B8F6BF-5375-455C-9EA6-DF929625EA0E}">
        <p15:presenceInfo xmlns:p15="http://schemas.microsoft.com/office/powerpoint/2012/main" userId="S::Emily.O'Neil@azed.gov::47f60f4e-a9da-49f7-8d06-9e21db3c2eb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B64"/>
    <a:srgbClr val="FCAF18"/>
    <a:srgbClr val="BF0B3E"/>
    <a:srgbClr val="002169"/>
    <a:srgbClr val="ECECEC"/>
    <a:srgbClr val="00A0E2"/>
    <a:srgbClr val="5A5D5C"/>
    <a:srgbClr val="C6D996"/>
    <a:srgbClr val="0067B7"/>
    <a:srgbClr val="53C1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7" autoAdjust="0"/>
    <p:restoredTop sz="93705" autoAdjust="0"/>
  </p:normalViewPr>
  <p:slideViewPr>
    <p:cSldViewPr snapToGrid="0" snapToObjects="1">
      <p:cViewPr varScale="1">
        <p:scale>
          <a:sx n="104" d="100"/>
          <a:sy n="104" d="100"/>
        </p:scale>
        <p:origin x="65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3080"/>
    </p:cViewPr>
  </p:sorterViewPr>
  <p:notesViewPr>
    <p:cSldViewPr snapToGrid="0" snapToObjects="1">
      <p:cViewPr varScale="1">
        <p:scale>
          <a:sx n="171" d="100"/>
          <a:sy n="171" d="100"/>
        </p:scale>
        <p:origin x="534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commentAuthors" Target="commentAuthors.xml"/><Relationship Id="rId55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ung, Ryan" userId="e52bde22-c387-40da-9c60-a50832244d29" providerId="ADAL" clId="{72DAC1E2-E79F-4711-92A1-02666EE88E89}"/>
    <pc:docChg chg="modSld">
      <pc:chgData name="Young, Ryan" userId="e52bde22-c387-40da-9c60-a50832244d29" providerId="ADAL" clId="{72DAC1E2-E79F-4711-92A1-02666EE88E89}" dt="2025-03-18T22:57:20.108" v="4" actId="20577"/>
      <pc:docMkLst>
        <pc:docMk/>
      </pc:docMkLst>
      <pc:sldChg chg="modSp mod">
        <pc:chgData name="Young, Ryan" userId="e52bde22-c387-40da-9c60-a50832244d29" providerId="ADAL" clId="{72DAC1E2-E79F-4711-92A1-02666EE88E89}" dt="2025-03-18T22:57:11.396" v="3" actId="20577"/>
        <pc:sldMkLst>
          <pc:docMk/>
          <pc:sldMk cId="3138855473" sldId="413"/>
        </pc:sldMkLst>
        <pc:spChg chg="mod">
          <ac:chgData name="Young, Ryan" userId="e52bde22-c387-40da-9c60-a50832244d29" providerId="ADAL" clId="{72DAC1E2-E79F-4711-92A1-02666EE88E89}" dt="2025-03-18T22:57:11.396" v="3" actId="20577"/>
          <ac:spMkLst>
            <pc:docMk/>
            <pc:sldMk cId="3138855473" sldId="413"/>
            <ac:spMk id="15" creationId="{3281D211-8074-6C41-8A37-F9A78B6B9F9A}"/>
          </ac:spMkLst>
        </pc:spChg>
      </pc:sldChg>
      <pc:sldChg chg="modSp mod">
        <pc:chgData name="Young, Ryan" userId="e52bde22-c387-40da-9c60-a50832244d29" providerId="ADAL" clId="{72DAC1E2-E79F-4711-92A1-02666EE88E89}" dt="2025-03-18T22:57:20.108" v="4" actId="20577"/>
        <pc:sldMkLst>
          <pc:docMk/>
          <pc:sldMk cId="2570510121" sldId="579"/>
        </pc:sldMkLst>
        <pc:spChg chg="mod">
          <ac:chgData name="Young, Ryan" userId="e52bde22-c387-40da-9c60-a50832244d29" providerId="ADAL" clId="{72DAC1E2-E79F-4711-92A1-02666EE88E89}" dt="2025-03-18T22:57:20.108" v="4" actId="20577"/>
          <ac:spMkLst>
            <pc:docMk/>
            <pc:sldMk cId="2570510121" sldId="579"/>
            <ac:spMk id="4" creationId="{0A3E256E-1CF2-3B45-AA26-925B830F59E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79AD08-C548-BC40-9093-B3613E1153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DB5D9C-55D8-3B4E-BE5C-6D1CEE972F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3F7E1D-5BA8-8543-9008-EEB9C1128CB7}" type="datetimeFigureOut">
              <a:rPr lang="en-US" smtClean="0"/>
              <a:t>3/18/2025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A2F78C-9D4A-B641-BC4B-82A4998D63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5402CD-EDDA-EA4A-8C68-60CB2671B21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929FB6-3862-0646-B6C3-E5376FDDB9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0261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3:52:48.11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4:15:25.56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557 32 24575,'-33'-8'0,"28"0"0,18-2 0,-13 10 0,0-1 0,0 1 0,0 0 0,0 0 0,-1 0 0,1 0 0,0 0 0,0 0 0,0 0 0,0 0 0,0 0 0,0-1 0,0 1 0,0 0 0,0 0 0,0 0 0,0 0 0,0 0 0,0 0 0,0 0 0,0-1 0,0 1 0,0 0 0,0 0 0,0 0 0,0 0 0,0 0 0,0 0 0,0 0 0,0 0 0,0-1 0,1 1 0,-1 0 0,0 0 0,0 0 0,0 0 0,0 0 0,0 0 0,0 0 0,0 0 0,0 0 0,0 0 0,0 0 0,0 0 0,1 0 0,-1-1 0,0 1 0,0 0 0,0 0 0,0 0 0,0 0 0,0 0 0,-17-1 0,-28 4 0,-125 11 0,95-9 0,-140 26 0,205-25 0,21-3 0,27 0 0,118 7 0,216 41 0,-369-50 0,1-1 0,-1 1 0,0 0 0,1 0 0,-1 0 0,0 0 0,0 1 0,0-1 0,0 1 0,0 0 0,0 0 0,0 0 0,3 3 0,-6-4 0,1-1 0,-1 1 0,0-1 0,0 1 0,1-1 0,-1 1 0,0-1 0,0 1 0,0 0 0,0-1 0,0 1 0,1-1 0,-1 1 0,0-1 0,0 1 0,0 0 0,-1-1 0,1 1 0,0-1 0,0 1 0,0-1 0,0 1 0,0-1 0,-1 1 0,1-1 0,0 1 0,0-1 0,-1 1 0,-1 1 0,0 0 0,0 0 0,0-1 0,0 1 0,0-1 0,0 1 0,0-1 0,0 0 0,-1 0 0,-2 1 0,-192 61 0,147-49 0,40-10 0,12-1 0,22 0 0,41-2 0,627-4-1365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4:15:26.92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636 36 24575,'-6'0'0,"-7"0"0,-13 0 0,-8 0 0,-9 0 0,-3 0 0,6-6 0,4-2 0,-3 1 0,-6 1 0,-7 2 0,-6 1 0,1 2 0,5 0 0,6 1 0,4 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4:15:33.94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1 269 24575,'0'-12'0,"0"0"0,0 0 0,1 0 0,1 1 0,4-18 0,-4 24 0,1 0 0,-1 0 0,0 0 0,1 1 0,0-1 0,0 1 0,1 0 0,-1 0 0,1 0 0,0 1 0,0-1 0,0 1 0,0 0 0,7-4 0,15-9 0,-14 7 0,0 1 0,1 0 0,0 1 0,0 0 0,1 1 0,0 1 0,0 0 0,27-5 0,62-6 0,-73 9 0,2 2 0,-1 1 0,0 2 0,40 1 0,-66 2 0,-1 0 0,0-1 0,0 1 0,0 1 0,0-1 0,0 0 0,-1 1 0,1 0 0,0 0 0,-1 0 0,1 0 0,-1 1 0,0-1 0,5 5 0,0 3 0,1 0 0,-2 1 0,9 13 0,-10-13 0,1-1 0,0 0 0,15 16 0,-15-20 0,1 1 0,-1-1 0,1-1 0,1 1 0,-1-1 0,1-1 0,0 1 0,0-2 0,0 1 0,0-1 0,1 0 0,-1-1 0,1 0 0,14 0 0,-2-2 0,0-1 0,0 0 0,1-2 0,-1-1 0,27-8 0,-14 6 0,-1 1 0,1 1 0,-1 2 0,46 4 0,-43-1 0,0-1 0,0-2 0,57-10 0,-16 0 0,2 4 0,-1 2 0,132 9 0,-58 0 0,281-3 0,-418-1-170,-1 0-1,0-1 0,1-1 1,-1 0-1,0-1 0,-1 0 1,21-10-1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4:15:36.02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31 24575,'6'0'0,"7"0"0,7 0 0,7 0 0,3 0 0,3 0 0,1 0 0,1 0 0,0 0 0,0 0 0,-1 0 0,-6-6 0,-1-1 0,-1-1 0,1 3 0,3 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4:15:51.07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3376 2 24575,'-7'1'0,"0"0"0,0 0 0,-1 1 0,1 0 0,-11 5 0,-23 5 0,31-10 0,-4-1 0,0 2 0,0-1 0,1 2 0,-1 0 0,1 0 0,0 1 0,-21 12 0,-90 56 0,117-70 0,0 0 0,0-1 0,0 0 0,-1 0 0,1-1 0,0 1 0,-1-2 0,1 1 0,-1-1 0,1 0 0,-1-1 0,1 0 0,-1 0 0,1-1 0,-10-2 0,-17-7 0,-62-27 0,76 29 0,-5-2 0,0 1 0,0 2 0,-1 0 0,0 1 0,0 2 0,0 1 0,-1 1 0,-35 0 0,-30 4 0,-143 21 0,154-8 0,16-1 0,-1-4 0,-77 2 0,-67-29 0,141 9 0,-75 0 0,82 9 0,0-2 0,-79-14 0,17 4 0,83 9 0,-56-9 0,25 1 0,-1 4 0,-135 4 0,153 3 0,25 3 0,1 1 0,-1 1 0,1 2 0,-45 15 0,2 0 0,27-10-72,23-5-251,0-1 0,-1-1-1,-34 3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1:58.47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279 1,'0'1,"1"0,-1 0,1 0,-1 0,1 0,-1 0,1 0,0 0,-1 0,1 0,0 0,0 0,0-1,0 1,0 0,0-1,0 1,0 0,0-1,0 1,0-1,0 0,0 1,0-1,0 0,1 0,-1 1,2-1,46 5,-38-5,23 2,469 36,-1 34,-481-68,-11-3,-1 0,1 1,-1 0,0 1,0 0,0 0,0 1,-1 0,9 6,-16-9,-1-1,0 0,0 0,1 1,-1-1,0 0,0 0,0 1,0-1,1 0,-1 1,0-1,0 0,0 0,0 1,0-1,0 0,0 1,0-1,0 0,0 1,0-1,0 0,0 1,0-1,0 0,0 1,0-1,-1 0,1 1,0-1,0 0,0 0,0 1,-1-1,1 0,0 0,0 1,-1-1,1 0,0 0,0 0,-1 1,1-1,0 0,0 0,-1 0,1 0,0 0,-1 0,1 1,0-1,-1 0,1 0,0 0,-1 0,0 0,-20 5,-1 0,0-2,0 0,0-1,0-2,-29-2,-5 2,-421-3,766 8,-1 12,447 86,-606-74,-79-10,-49-19,-1 0,0 0,0 0,0 0,0 0,0 0,1 0,-1 0,0 1,0-1,0 0,0 0,0 0,0 0,1 0,-1 0,0 1,0-1,0 0,0 0,0 0,0 0,0 0,0 1,0-1,0 0,0 0,0 0,0 0,0 1,0-1,0 0,0 0,0 0,0 0,0 1,0-1,0 0,0 0,0 0,0 0,0 1,0-1,0 0,0 0,-1 0,1 0,0 0,0 0,0 1,0-1,0 0,0 0,-1 0,1 0,0 0,0 0,0 0,0 0,-1 0,1 0,0 0,-32 4,-99-6,-153-22,119 7,-634-44,-1 63,716 4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1:58.902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881 0,'-171'7,"1"8,-206 43,349-53,2 0,-1 2,-34 13,58-20,1 1,0-1,-1 1,1-1,0 1,0-1,-1 1,1 0,0 0,0-1,0 1,0 0,0 0,0 0,0 0,0 0,1 1,-1-1,0 0,1 0,-1 0,0 1,1-1,0 0,-1 2,1-1,1-1,-1 0,1 1,0-1,0 0,0 1,-1-1,1 0,0 0,0 0,1 0,-1 0,0 0,0 0,0 0,1 0,-1-1,3 2,11 5,0-1,33 9,-44-14,53 12,108 11,-99-19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1:59.257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2:04.807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112 1,'-1'0,"1"0,0 0,0 0,-1 0,1 0,0-1,-1 1,1 0,-1 0,1 0,0 0,-1 0,1 0,0 0,-1 0,1 0,0 0,-1 1,1-1,0 0,-1 0,1 0,0 0,-1 0,1 1,0-1,0 0,-1 0,1 1,0-1,0 0,-1 0,1 1,0-1,0 0,0 0,-1 1,1-1,0 0,0 1,0-1,0 0,0 1,0-1,0 0,0 1,0-1,0 0,0 1,0 0,1 0,0 0,0 0,0 0,0 0,0 0,0 0,1-1,-1 1,0 0,1 0,-1-1,0 1,1-1,-1 0,3 1,56 10,0-2,78 0,-62-5,468 23,611 57,-1001-60,-127-17,-26-4,-19-2,-143-11,101 4,-962-77,-9 45,992 38,34 0,7 1,64 0,1577-25,-1530 19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4:53:54.40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3:53:13.86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24575,'0'0'-8191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1:58.47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279 1,'0'1,"1"0,-1 0,1 0,-1 0,1 0,-1 0,1 0,0 0,-1 0,1 0,0 0,0 0,0-1,0 1,0 0,0-1,0 1,0 0,0-1,0 1,0-1,0 0,0 1,0-1,0 0,1 0,-1 1,2-1,46 5,-38-5,23 2,469 36,-1 34,-481-68,-11-3,-1 0,1 1,-1 0,0 1,0 0,0 0,0 1,-1 0,9 6,-16-9,-1-1,0 0,0 0,1 1,-1-1,0 0,0 0,0 1,0-1,1 0,-1 1,0-1,0 0,0 0,0 1,0-1,0 0,0 1,0-1,0 0,0 1,0-1,0 0,0 1,0-1,0 0,0 1,0-1,-1 0,1 1,0-1,0 0,0 0,0 1,-1-1,1 0,0 0,0 1,-1-1,1 0,0 0,0 0,-1 1,1-1,0 0,0 0,-1 0,1 0,0 0,-1 0,1 1,0-1,-1 0,1 0,0 0,-1 0,0 0,-20 5,-1 0,0-2,0 0,0-1,0-2,-29-2,-5 2,-421-3,766 8,-1 12,447 86,-606-74,-79-10,-49-19,-1 0,0 0,0 0,0 0,0 0,0 0,1 0,-1 0,0 1,0-1,0 0,0 0,0 0,0 0,1 0,-1 0,0 1,0-1,0 0,0 0,0 0,0 0,0 0,0 1,0-1,0 0,0 0,0 0,0 0,0 1,0-1,0 0,0 0,0 0,0 0,0 1,0-1,0 0,0 0,0 0,0 0,0 1,0-1,0 0,0 0,-1 0,1 0,0 0,0 0,0 1,0-1,0 0,0 0,-1 0,1 0,0 0,0 0,0 0,0 0,-1 0,1 0,0 0,-32 4,-99-6,-153-22,119 7,-634-44,-1 63,716 4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1:58.902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881 0,'-171'7,"1"8,-206 43,349-53,2 0,-1 2,-34 13,58-20,1 1,0-1,-1 1,1-1,0 1,0-1,-1 1,1 0,0 0,0-1,0 1,0 0,0 0,0 0,0 0,0 0,1 1,-1-1,0 0,1 0,-1 0,0 1,1-1,0 0,-1 2,1-1,1-1,-1 0,1 1,0-1,0 0,0 1,-1-1,1 0,0 0,0 0,1 0,-1 0,0 0,0 0,0 0,1 0,-1-1,3 2,11 5,0-1,33 9,-44-14,53 12,108 11,-99-19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1:59.257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2:04.807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112 1,'-1'0,"1"0,0 0,0 0,-1 0,1 0,0-1,-1 1,1 0,-1 0,1 0,0 0,-1 0,1 0,0 0,-1 0,1 0,0 0,-1 1,1-1,0 0,-1 0,1 0,0 0,-1 0,1 1,0-1,0 0,-1 0,1 1,0-1,0 0,-1 0,1 1,0-1,0 0,0 0,-1 1,1-1,0 0,0 1,0-1,0 0,0 1,0-1,0 0,0 1,0-1,0 0,0 1,0 0,1 0,0 0,0 0,0 0,0 0,0 0,0 0,1-1,-1 1,0 0,1 0,-1-1,0 1,1-1,-1 0,3 1,56 10,0-2,78 0,-62-5,468 23,611 57,-1001-60,-127-17,-26-4,-19-2,-143-11,101 4,-962-77,-9 45,992 38,34 0,7 1,64 0,1577-25,-1530 19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2:05.993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174 535,'0'0,"0"0,0 0,0 0,0 1,0-1,0 0,0 0,0 1,1-1,-1 0,0 0,0 1,0-1,0 0,0 0,0 0,1 1,-1-1,0 0,0 0,0 0,0 0,1 0,-1 1,0-1,0 0,0 0,1 0,-1 0,0 0,0 0,1 0,-1 0,0 0,0 0,1 0,-1 0,0 0,0 0,1 0,-1 0,0 0,0 0,0 0,1 0,-1 0,0 0,0 0,1 0,-1-1,0 1,0 0,0 0,1 0,-1-1,20-11,-13 7,94-56,2 4,2 4,208-71,-144 73,331-57,22 59,-413 42,-56 2,-51 3,-13 0,-94 1,-863 52,-58 0,949-50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3:52:10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24575,'1'1'0,"-1"0"0,1 0 0,-1 0 0,1-1 0,0 1 0,-1 0 0,1 0 0,0 0 0,-1-1 0,1 1 0,0 0 0,0-1 0,0 1 0,0-1 0,0 1 0,0-1 0,0 0 0,0 1 0,0-1 0,0 0 0,0 1 0,0-1 0,0 0 0,2 0 0,34 5 0,-30-4 0,223 13 0,50 6 0,-202-9 0,120 34 0,-174-35 0,-48-6 0,-97-11 0,-141-28 0,82 10 0,13 4 0,322 34 0,348 58-1365,-418-61-5461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3:52:20.01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798 37 24575,'0'0'0,"1"1"0,-1 0 0,0-1 0,0 1 0,1 0 0,-1 0 0,0-1 0,1 1 0,-1-1 0,0 1 0,1 0 0,-1-1 0,1 1 0,-1-1 0,1 1 0,0-1 0,-1 1 0,1-1 0,-1 1 0,1-1 0,0 0 0,-1 1 0,1-1 0,0 0 0,0 0 0,-1 1 0,1-1 0,0 0 0,-1 0 0,1 0 0,1 0 0,69 19 0,1-3 0,109 10 0,-99-16 0,487 42 0,-1266-56 0,484 4 0,211 0 0,-33 0 0,-56 6 0,69 1 0,24-3 0,15 0 0,94 7 0,177-7 0,-154-5 0,-6 3 0,270-10 0,-347 1 0,-45 3 0,-14 0 0,-45-5 0,-1 2 0,-66 1 0,39 2 0,-534-17 0,611 21 0,-46-2 0,46 0 0,30-1 0,792-24 0,-630 27 0,-69-1 0,-100 1 0,-78 1 0,-921-37 0,345 6 0,537 27 0,577 3 0,-226 3 0,-201 3 0,-96 2 0,-1-2 0,-72 1 0,25-2 0,-467 29 0,540-33 0,-41 4 0,56-5 0,1 0 0,0 1 0,0 0 0,0-1 0,0 1 0,0 0 0,0 0 0,0 1 0,0-1 0,1 1 0,-1-1 0,-4 5 0,7 3 0,17 2 0,21 3 0,0-1 0,1-3 0,0-1 0,67 6 0,-11-1 0,386 83 0,-434-84 0,-43-9 0,-12-1 0,-19 1 0,-108-3 0,1-5 0,0-5 0,-155-33 0,264 35 0,25 7 0,-1 0 0,1 0 0,0 0 0,0 0 0,0 0 0,0 0 0,0 0 0,0-1 0,0 1 0,0 0 0,-1 0 0,1 0 0,0 0 0,0 0 0,0 0 0,0 0 0,0 0 0,0 0 0,0-1 0,0 1 0,0 0 0,0 0 0,0 0 0,0 0 0,0 0 0,0 0 0,0 0 0,0-1 0,0 1 0,0 0 0,0 0 0,0 0 0,0 0 0,0 0 0,0 0 0,0 0 0,0-1 0,0 1 0,0 0 0,0 0 0,0 0 0,0 0 0,0 0 0,0 0 0,0 0 0,0 0 0,0-1 0,0 1 0,1 0 0,-1 0 0,0 0 0,0 0 0,0 0 0,0 0 0,0 0 0,0 0 0,0 0 0,0 0 0,1 0 0,-1 0 0,0 0 0,0 0 0,0 0 0,0 0 0,0 0 0,0 0 0,1 0 0,-1 0 0,0 0 0,39-5 0,122 2 0,-155 1 0,-12-1 0,-47-10 0,0 2 0,0 2 0,-87-1 0,6-1 0,347 17 0,1070 9-1092,0-83 659,-1209 61 420,96-21 1,-124 11 12,-45 17 0,-1 0 0,0 0 0,1 0 0,-1-1 0,0 1 0,1 0 0,-1 0 0,0 0 0,0-1 0,1 1 0,-1 0 0,0 0 0,0-1 0,1 1 0,-1 0 0,0 0 0,0-1 0,0 1 0,0 0 0,1-1 0,-1 1 0,0 0 0,0-1 0,0 1 0,0 0 0,0-1 0,0 1 0,0 0 0,0-1 0,0 1 0,0 0 0,0-1 0,0 1 0,0 0 0,0-1 0,0 1 0,0 0 0,0-1 0,-1 1 0,1 0 0,0-1 0,0 1 0,0 0 0,-1 0 0,1-1 0,0 1 0,0 0 0,0 0 0,-1-1 0,1 1 0,0 0 0,-1 0 0,1 0 0,0-1 0,0 1 0,-1 0 0,0 0 0,-9-4 78,0 1 1,0 0-1,-1 0 1,1 1-1,-1 0 1,0 1 0,-18 0-1,-5-1 180,-919-36 406,902 43-664,51-5 0,0 0 0,0 0 0,1 0 0,-1 0 0,0 0 0,0 1 0,0-1 0,0 0 0,0 0 0,1 0 0,-1 0 0,0 1 0,0-1 0,0 0 0,0 0 0,0 0 0,0 1 0,0-1 0,0 0 0,0 0 0,0 0 0,0 1 0,0-1 0,0 0 0,0 0 0,0 0 0,0 1 0,0-1 0,0 0 0,0 0 0,0 0 0,0 1 0,0-1 0,0 0 0,0 0 0,0 0 0,0 1 0,-1-1 0,1 0 0,0 0 0,0 0 0,0 0 0,0 0 0,0 1 0,-1-1 0,1 0 0,0 0 0,0 0 0,0 0 0,-1 0 0,20 6 0,0-1 0,0-1 0,39 4 0,-19-4 0,66 11 0,312 30 0,-475-61 0,-668-62 0,335 44 0,370 30 0,28 2 0,43 1 0,972 29 0,-980-24 0,-32-2 0,-14-1 0,-286-1 0,4 1 0,610 5 0,-184 1 0,537 13-1365,-585-18-5461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4:54:56.88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24575,'5'6'0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4:55:13.98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24575,'0'5'0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4:55:14.79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3:53:14.57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40 24575,'0'-6'0,"0"-7"0,0-8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4:55:53.78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3001 134 24575,'-66'-17'0,"-1"2"0,-1 4 0,-87-5 0,-614-38 0,538 39 0,-179 9 0,339 11 0,1 3 0,0 3 0,-116 33 0,170-37 0,-1 0 0,1 1 0,1 0 0,-24 18 0,25-16 0,0-1 0,0-1 0,-1 0 0,0 0 0,-20 5 0,-4-4 0,0-3 0,-1-1 0,-79 0 0,46-3 0,65-2 0,-1 1 0,0 1 0,0 0 0,1 0 0,-1 0 0,-15 8 0,20-9 0,1 1 0,-1 0 0,0 0 0,0 1 0,1-1 0,0 1 0,-1 0 0,1 0 0,0 0 0,0 0 0,1 0 0,-1 1 0,1-1 0,-1 1 0,-2 6 0,5-9 0,0-1 0,0 1 0,-1 0 0,1-1 0,0 1 0,0-1 0,0 1 0,0-1 0,0 1 0,0-1 0,0 1 0,0 0 0,0-1 0,0 1 0,0-1 0,0 1 0,0-1 0,1 1 0,-1-1 0,0 1 0,0-1 0,1 1 0,-1-1 0,0 1 0,1-1 0,-1 1 0,0-1 0,1 0 0,-1 1 0,1 0 0,20 5 0,24-8 0,236-28 0,-259 28 0,95-13 0,-60 6 0,73 0 0,74 12 0,153-6 0,-234-12 0,27-1 0,192-13 0,-289 24 0,46-10 0,-52 7 0,58-3 0,781 8 0,-446 6 0,-275-1 0,184-5 0,-332 2 0,0-1 0,0 0 0,0-1 0,-1-1 0,1-1 0,-1 0 0,21-11 0,-22 10 0,1 1 0,-1 0 0,1 1 0,0 1 0,29-3 0,83 4 0,-80 3 0,-45-1 0,9-1 0,0 1 0,1 1 0,-1 0 0,24 6 0,-33-6 0,0 0 0,0 0 0,0 1 0,0-1 0,0 1 0,0-1 0,-1 1 0,1 0 0,0 0 0,-1 0 0,0 0 0,1 1 0,-1-1 0,0 1 0,0-1 0,-1 1 0,1 0 0,0 0 0,-1 0 0,0-1 0,0 1 0,0 1 0,0-1 0,1 4 0,0 3 0,-1 0 0,0-1 0,0 1 0,-1-1 0,0 1 0,-1 0 0,0-1 0,-3 15 0,3-20 0,-1 1 0,1-1 0,-1 0 0,0 1 0,-1-1 0,1 0 0,-1 0 0,1 0 0,-1-1 0,0 1 0,-1-1 0,1 1 0,0-1 0,-1 0 0,0 0 0,0-1 0,0 1 0,0-1 0,-5 2 0,-13 5 0,-1-2 0,0-1 0,0-1 0,0 0 0,0-2 0,-1-1 0,1-1 0,-32-2 0,-26-6 0,-83-17 0,161 23 0,-91-16 0,-26-6 0,-2 6 0,-173-4 0,238 18 0,1-2 0,-91-19 0,-48-6 0,94 25 0,-68-7 0,-232-35 0,286 34 0,-171-13 0,-267 23 0,277 5 0,230 0 0,-67 12 0,-10 1 0,9-14 0,82-2 0,-1 1 0,0 1 0,1 2 0,-1 1 0,1 2 0,-32 10 0,-60 23 0,57-19 0,-89 41 0,138-51 0,0 1 0,1 1 0,1 1 0,0 0 0,-17 19 0,-31 26 0,52-50 0,9-6 0,-1 0 0,1 0 0,-1 1 0,1-1 0,0 1 0,0 0 0,0-1 0,0 2 0,0-1 0,1 0 0,-1 0 0,1 1 0,0-1 0,-3 8 0,5-10 0,1 1 0,-1-1 0,1 0 0,0 0 0,-1 0 0,1 0 0,0 0 0,0-1 0,-1 1 0,1 0 0,0 0 0,0-1 0,0 1 0,0 0 0,0-1 0,1 1 0,-1-1 0,0 1 0,0-1 0,0 1 0,0-1 0,0 0 0,1 0 0,-1 0 0,0 1 0,0-1 0,0 0 0,2-1 0,44 3 0,-41-2 0,642-5 0,-617 2 0,0 0 0,0-2 0,58-18 0,-38 9 0,-21 5 0,48-22 0,-58 22 0,0 1 0,0 0 0,1 2 0,0 0 0,37-4 0,-10 9 0,-1 2 0,0 2 0,50 11 0,-37-6 0,70 2 0,-97-10 0,0 2 0,0 1 0,55 12 0,-39-7 0,-1-2 0,1-3 0,0-1 0,57-5 0,-1 0 0,399 3 0,-475 1 0,1 2 0,39 9 0,-51-7 0,0-2 0,1 0 0,-1-1 0,0 0 0,1-2 0,-1 0 0,0-1 0,1-1 0,20-5 0,17-9 0,1 3 0,0 3 0,1 1 0,82 0 0,-102 7 0,59-10 0,-76 8 0,0 0 0,0 1 0,0 2 0,0 0 0,1 1 0,-1 1 0,0 1 0,40 9 0,25 22 0,-66-23 0,0-2 0,1 0 0,0-2 0,0 0 0,28 3 0,317-4 55,-195-8-1475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4:55:55.37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1 103 24575,'1'-2'0,"0"0"0,0 0 0,0 0 0,0 1 0,0-1 0,1 0 0,-1 1 0,1-1 0,-1 1 0,1-1 0,0 1 0,-1 0 0,1 0 0,0 0 0,0 0 0,0 0 0,0 0 0,0 0 0,0 1 0,0-1 0,0 1 0,3-1 0,15-7 0,-6-1 0,1 0 0,1 1 0,-1 1 0,1 0 0,0 2 0,1-1 0,0 2 0,-1 0 0,1 1 0,30-1 0,155 6-1365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4:55:57.26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56 24575,'160'2'0,"174"-5"0,-210-15 0,-57 6 0,50-12-1365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1:58.47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279 1,'0'1,"1"0,-1 0,1 0,-1 0,1 0,-1 0,1 0,0 0,-1 0,1 0,0 0,0 0,0-1,0 1,0 0,0-1,0 1,0 0,0-1,0 1,0-1,0 0,0 1,0-1,0 0,1 0,-1 1,2-1,46 5,-38-5,23 2,469 36,-1 34,-481-68,-11-3,-1 0,1 1,-1 0,0 1,0 0,0 0,0 1,-1 0,9 6,-16-9,-1-1,0 0,0 0,1 1,-1-1,0 0,0 0,0 1,0-1,1 0,-1 1,0-1,0 0,0 0,0 1,0-1,0 0,0 1,0-1,0 0,0 1,0-1,0 0,0 1,0-1,0 0,0 1,0-1,-1 0,1 1,0-1,0 0,0 0,0 1,-1-1,1 0,0 0,0 1,-1-1,1 0,0 0,0 0,-1 1,1-1,0 0,0 0,-1 0,1 0,0 0,-1 0,1 1,0-1,-1 0,1 0,0 0,-1 0,0 0,-20 5,-1 0,0-2,0 0,0-1,0-2,-29-2,-5 2,-421-3,766 8,-1 12,447 86,-606-74,-79-10,-49-19,-1 0,0 0,0 0,0 0,0 0,0 0,1 0,-1 0,0 1,0-1,0 0,0 0,0 0,0 0,1 0,-1 0,0 1,0-1,0 0,0 0,0 0,0 0,0 0,0 1,0-1,0 0,0 0,0 0,0 0,0 1,0-1,0 0,0 0,0 0,0 0,0 1,0-1,0 0,0 0,0 0,0 0,0 1,0-1,0 0,0 0,-1 0,1 0,0 0,0 0,0 1,0-1,0 0,0 0,-1 0,1 0,0 0,0 0,0 0,0 0,-1 0,1 0,0 0,-32 4,-99-6,-153-22,119 7,-634-44,-1 63,716 4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1:58.902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881 0,'-171'7,"1"8,-206 43,349-53,2 0,-1 2,-34 13,58-20,1 1,0-1,-1 1,1-1,0 1,0-1,-1 1,1 0,0 0,0-1,0 1,0 0,0 0,0 0,0 0,0 0,1 1,-1-1,0 0,1 0,-1 0,0 1,1-1,0 0,-1 2,1-1,1-1,-1 0,1 1,0-1,0 0,0 1,-1-1,1 0,0 0,0 0,1 0,-1 0,0 0,0 0,0 0,1 0,-1-1,3 2,11 5,0-1,33 9,-44-14,53 12,108 11,-99-19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1:59.257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2:04.807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112 1,'-1'0,"1"0,0 0,0 0,-1 0,1 0,0-1,-1 1,1 0,-1 0,1 0,0 0,-1 0,1 0,0 0,-1 0,1 0,0 0,-1 1,1-1,0 0,-1 0,1 0,0 0,-1 0,1 1,0-1,0 0,-1 0,1 1,0-1,0 0,-1 0,1 1,0-1,0 0,0 0,-1 1,1-1,0 0,0 1,0-1,0 0,0 1,0-1,0 0,0 1,0-1,0 0,0 1,0 0,1 0,0 0,0 0,0 0,0 0,0 0,0 0,1-1,-1 1,0 0,1 0,-1-1,0 1,1-1,-1 0,3 1,56 10,0-2,78 0,-62-5,468 23,611 57,-1001-60,-127-17,-26-4,-19-2,-143-11,101 4,-962-77,-9 45,992 38,34 0,7 1,64 0,1577-25,-1530 19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2:05.993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174 535,'0'0,"0"0,0 0,0 0,0 1,0-1,0 0,0 0,0 1,1-1,-1 0,0 0,0 1,0-1,0 0,0 0,0 0,1 1,-1-1,0 0,0 0,0 0,0 0,1 0,-1 1,0-1,0 0,0 0,1 0,-1 0,0 0,0 0,1 0,-1 0,0 0,0 0,1 0,-1 0,0 0,0 0,1 0,-1 0,0 0,0 0,0 0,1 0,-1 0,0 0,0 0,1 0,-1-1,0 1,0 0,0 0,1 0,-1-1,20-11,-13 7,94-56,2 4,2 4,208-71,-144 73,331-57,22 59,-413 42,-56 2,-51 3,-13 0,-94 1,-863 52,-58 0,949-50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5:05:19.20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0 169 24575,'49'0'0,"-1"-3"0,0-2 0,0-2 0,-1-2 0,1-2 0,-2-2 0,0-2 0,69-32 0,-102 41 0,0 1 0,1 1 0,0 0 0,0 1 0,0 1 0,19-2 0,89 4 0,-69 1 0,220-16 0,-9-1 0,-169 15 0,126 4 0,-187 2 0,63 16 0,-51-9 0,41 11 0,-52-12 0,0-2 0,0-2 0,54 5 0,353-14 0,-117-26 0,-116 9 0,68-1 0,-161 20-1365,-59 0-5461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5:05:23.07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0 103 24575,'1'-1'0,"-1"0"0,0-1 0,1 1 0,-1 0 0,1 0 0,0-1 0,-1 1 0,1 0 0,0 0 0,0 0 0,0 0 0,0 0 0,0 0 0,0 0 0,0 0 0,0 1 0,0-1 0,0 0 0,0 1 0,1-1 0,-1 0 0,0 1 0,0-1 0,1 1 0,-1 0 0,0 0 0,1-1 0,1 1 0,46-6 0,-41 6 0,59-2 0,0 4 0,89 13 0,-86-7 0,135 0 0,-191-10 0,0-1 0,0 0 0,-1 0 0,1-2 0,-1 1 0,15-9 0,-13 7 0,0-1 0,0 2 0,1 0 0,17-3 0,41-3 0,5-1 0,85-3 0,21 14 0,236 29 0,-381-24 0,1-1 0,0-3 0,0-1 0,0-1 0,66-14 0,-70 9-682,72-2-1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3:53:15.40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66 24575,'6'0'0,"7"-6"0,2-7 0,-2-8 0,-3-5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1:58.47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279 1,'0'1,"1"0,-1 0,1 0,-1 0,1 0,-1 0,1 0,0 0,-1 0,1 0,0 0,0 0,0-1,0 1,0 0,0-1,0 1,0 0,0-1,0 1,0-1,0 0,0 1,0-1,0 0,1 0,-1 1,2-1,46 5,-38-5,23 2,469 36,-1 34,-481-68,-11-3,-1 0,1 1,-1 0,0 1,0 0,0 0,0 1,-1 0,9 6,-16-9,-1-1,0 0,0 0,1 1,-1-1,0 0,0 0,0 1,0-1,1 0,-1 1,0-1,0 0,0 0,0 1,0-1,0 0,0 1,0-1,0 0,0 1,0-1,0 0,0 1,0-1,0 0,0 1,0-1,-1 0,1 1,0-1,0 0,0 0,0 1,-1-1,1 0,0 0,0 1,-1-1,1 0,0 0,0 0,-1 1,1-1,0 0,0 0,-1 0,1 0,0 0,-1 0,1 1,0-1,-1 0,1 0,0 0,-1 0,0 0,-20 5,-1 0,0-2,0 0,0-1,0-2,-29-2,-5 2,-421-3,766 8,-1 12,447 86,-606-74,-79-10,-49-19,-1 0,0 0,0 0,0 0,0 0,0 0,1 0,-1 0,0 1,0-1,0 0,0 0,0 0,0 0,1 0,-1 0,0 1,0-1,0 0,0 0,0 0,0 0,0 0,0 1,0-1,0 0,0 0,0 0,0 0,0 1,0-1,0 0,0 0,0 0,0 0,0 1,0-1,0 0,0 0,0 0,0 0,0 1,0-1,0 0,0 0,-1 0,1 0,0 0,0 0,0 1,0-1,0 0,0 0,-1 0,1 0,0 0,0 0,0 0,0 0,-1 0,1 0,0 0,-32 4,-99-6,-153-22,119 7,-634-44,-1 63,716 4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1:58.902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881 0,'-171'7,"1"8,-206 43,349-53,2 0,-1 2,-34 13,58-20,1 1,0-1,-1 1,1-1,0 1,0-1,-1 1,1 0,0 0,0-1,0 1,0 0,0 0,0 0,0 0,0 0,1 1,-1-1,0 0,1 0,-1 0,0 1,1-1,0 0,-1 2,1-1,1-1,-1 0,1 1,0-1,0 0,0 1,-1-1,1 0,0 0,0 0,1 0,-1 0,0 0,0 0,0 0,1 0,-1-1,3 2,11 5,0-1,33 9,-44-14,53 12,108 11,-99-19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1:59.257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2:04.807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112 1,'-1'0,"1"0,0 0,0 0,-1 0,1 0,0-1,-1 1,1 0,-1 0,1 0,0 0,-1 0,1 0,0 0,-1 0,1 0,0 0,-1 1,1-1,0 0,-1 0,1 0,0 0,-1 0,1 1,0-1,0 0,-1 0,1 1,0-1,0 0,-1 0,1 1,0-1,0 0,0 0,-1 1,1-1,0 0,0 1,0-1,0 0,0 1,0-1,0 0,0 1,0-1,0 0,0 1,0 0,1 0,0 0,0 0,0 0,0 0,0 0,0 0,1-1,-1 1,0 0,1 0,-1-1,0 1,1-1,-1 0,3 1,56 10,0-2,78 0,-62-5,468 23,611 57,-1001-60,-127-17,-26-4,-19-2,-143-11,101 4,-962-77,-9 45,992 38,34 0,7 1,64 0,1577-25,-1530 19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2:05.993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174 535,'0'0,"0"0,0 0,0 0,0 1,0-1,0 0,0 0,0 1,1-1,-1 0,0 0,0 1,0-1,0 0,0 0,0 0,1 1,-1-1,0 0,0 0,0 0,0 0,1 0,-1 1,0-1,0 0,0 0,1 0,-1 0,0 0,0 0,1 0,-1 0,0 0,0 0,1 0,-1 0,0 0,0 0,1 0,-1 0,0 0,0 0,0 0,1 0,-1 0,0 0,0 0,1 0,-1-1,0 1,0 0,0 0,1 0,-1-1,20-11,-13 7,94-56,2 4,2 4,208-71,-144 73,331-57,22 59,-413 42,-56 2,-51 3,-13 0,-94 1,-863 52,-58 0,949-50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5:05:44.00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24575,'0'5'0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5:06:00.84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64 24575,'99'5'0,"113"21"0,-96-10 0,11 3 0,-69-8 0,0-3 0,0-2 0,0-3 0,95-7 0,81-15 0,314 12 0,-296 10 0,-119-2 0,143-3 0,-47-27 0,150 4 0,-276 13 0,169-42 0,-251 50 0,1 1 0,-1 1 0,1 1 0,0 1 0,-1 1 0,1 1 0,-1 1 0,25 7 0,-9-4 0,52 4 0,-45-10-1365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5:06:03.61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34 24575,'1457'0'0,"-1223"-16"0,-54 1 0,-54 12 0,207 23 0,-227-9 0,-33-5 0,78 18 0,11 8-1365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1:58.47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279 1,'0'1,"1"0,-1 0,1 0,-1 0,1 0,-1 0,1 0,0 0,-1 0,1 0,0 0,0 0,0-1,0 1,0 0,0-1,0 1,0 0,0-1,0 1,0-1,0 0,0 1,0-1,0 0,1 0,-1 1,2-1,46 5,-38-5,23 2,469 36,-1 34,-481-68,-11-3,-1 0,1 1,-1 0,0 1,0 0,0 0,0 1,-1 0,9 6,-16-9,-1-1,0 0,0 0,1 1,-1-1,0 0,0 0,0 1,0-1,1 0,-1 1,0-1,0 0,0 0,0 1,0-1,0 0,0 1,0-1,0 0,0 1,0-1,0 0,0 1,0-1,0 0,0 1,0-1,-1 0,1 1,0-1,0 0,0 0,0 1,-1-1,1 0,0 0,0 1,-1-1,1 0,0 0,0 0,-1 1,1-1,0 0,0 0,-1 0,1 0,0 0,-1 0,1 1,0-1,-1 0,1 0,0 0,-1 0,0 0,-20 5,-1 0,0-2,0 0,0-1,0-2,-29-2,-5 2,-421-3,766 8,-1 12,447 86,-606-74,-79-10,-49-19,-1 0,0 0,0 0,0 0,0 0,0 0,1 0,-1 0,0 1,0-1,0 0,0 0,0 0,0 0,1 0,-1 0,0 1,0-1,0 0,0 0,0 0,0 0,0 0,0 1,0-1,0 0,0 0,0 0,0 0,0 1,0-1,0 0,0 0,0 0,0 0,0 1,0-1,0 0,0 0,0 0,0 0,0 1,0-1,0 0,0 0,-1 0,1 0,0 0,0 0,0 1,0-1,0 0,0 0,-1 0,1 0,0 0,0 0,0 0,0 0,-1 0,1 0,0 0,-32 4,-99-6,-153-22,119 7,-634-44,-1 63,716 4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1:58.902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881 0,'-171'7,"1"8,-206 43,349-53,2 0,-1 2,-34 13,58-20,1 1,0-1,-1 1,1-1,0 1,0-1,-1 1,1 0,0 0,0-1,0 1,0 0,0 0,0 0,0 0,0 0,1 1,-1-1,0 0,1 0,-1 0,0 1,1-1,0 0,-1 2,1-1,1-1,-1 0,1 1,0-1,0 0,0 1,-1-1,1 0,0 0,0 0,1 0,-1 0,0 0,0 0,0 0,1 0,-1-1,3 2,11 5,0-1,33 9,-44-14,53 12,108 11,-99-19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4:09:54.04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24575,'0'0'-8191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1:59.257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2:04.807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112 1,'-1'0,"1"0,0 0,0 0,-1 0,1 0,0-1,-1 1,1 0,-1 0,1 0,0 0,-1 0,1 0,0 0,-1 0,1 0,0 0,-1 1,1-1,0 0,-1 0,1 0,0 0,-1 0,1 1,0-1,0 0,-1 0,1 1,0-1,0 0,-1 0,1 1,0-1,0 0,0 0,-1 1,1-1,0 0,0 1,0-1,0 0,0 1,0-1,0 0,0 1,0-1,0 0,0 1,0 0,1 0,0 0,0 0,0 0,0 0,0 0,0 0,1-1,-1 1,0 0,1 0,-1-1,0 1,1-1,-1 0,3 1,56 10,0-2,78 0,-62-5,468 23,611 57,-1001-60,-127-17,-26-4,-19-2,-143-11,101 4,-962-77,-9 45,992 38,34 0,7 1,64 0,1577-25,-1530 19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2:05.993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174 535,'0'0,"0"0,0 0,0 0,0 1,0-1,0 0,0 0,0 1,1-1,-1 0,0 0,0 1,0-1,0 0,0 0,0 0,1 1,-1-1,0 0,0 0,0 0,0 0,1 0,-1 1,0-1,0 0,0 0,1 0,-1 0,0 0,0 0,1 0,-1 0,0 0,0 0,1 0,-1 0,0 0,0 0,1 0,-1 0,0 0,0 0,0 0,1 0,-1 0,0 0,0 0,1 0,-1-1,0 1,0 0,0 0,1 0,-1-1,20-11,-13 7,94-56,2 4,2 4,208-71,-144 73,331-57,22 59,-413 42,-56 2,-51 3,-13 0,-94 1,-863 52,-58 0,949-50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5:07:14.68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0 140 24575,'9'-7'0,"0"1"0,0 1 0,0-1 0,1 2 0,-1-1 0,1 1 0,0 1 0,1 0 0,12-3 0,4-2 0,213-57 0,-197 57 0,0 3 0,0 2 0,0 1 0,69 7 0,-89-2 0,0 2 0,-1 0 0,31 12 0,-27-9 0,50 11 0,39-6 0,42 7 0,-132-16 0,0 0 0,1-2 0,0-1 0,-1-1 0,1-1 0,0-2 0,-1 0 0,35-10 0,-11 5 0,0 2 0,1 2 0,0 2 0,62 6 0,1-1 0,-18 2 0,1 4 0,143 32 0,-142-25 0,-47-8 0,94 26 0,-126-28 0,1-2 0,-1 0 0,0-1 0,1-1 0,0-1 0,-1 0 0,1-2 0,0 0 0,-1-1 0,1-1 0,-1 0 0,19-7 0,1 3 0,1 1 0,-1 2 0,1 2 0,0 1 0,52 6 0,38 12 0,42 2 0,-164-19 0,25 0 0,-27-1 0,-20-4 0,-103-18 0,0 5 0,-136-2 0,-247 17 0,261 5 0,209 0 0,0 1 0,-49 12 0,26-5 0,-8 2 0,15-2 0,0-3 0,-69 3 0,-387-12 0,472 0 0,-1-1 0,-41-9 0,39 5 0,-62-4 0,-520 10 82,298 3-1529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4:10:13.95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4:10:15.44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4:15:29.96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2247 138 24575,'-6'-5'0,"-1"1"0,0 0 0,0 1 0,0-1 0,0 1 0,-1 1 0,1-1 0,-1 1 0,0 1 0,1-1 0,-1 1 0,0 0 0,-11 1 0,-30-6 0,6-3 0,-187-36 0,16 25 0,95 6 0,-1 6 0,-156 9 0,103 1 0,125-2 0,1-1 0,0 1 0,0 3 0,-78 15 0,69-8 0,39-8 0,1 1 0,-1 1 0,-30 11 0,-12 11 0,24-9 0,0-2 0,-1-1 0,0-2 0,-64 12 0,-41 9-1365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4:15:45.35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1 134 24575,'802'0'0,"-776"-2"0,1-2 0,-1 0 0,0-2 0,-1-1 0,1-1 0,37-17 0,46-14 0,-71 27 0,-21 6 0,1 1 0,-1 0 0,1 1 0,33-2 0,-47 6 0,0 0 0,1 0 0,-1 0 0,0 1 0,0 0 0,0-1 0,0 2 0,0-1 0,0 0 0,0 1 0,0 0 0,0 0 0,-1 0 0,1 0 0,-1 1 0,1-1 0,-1 1 0,0 0 0,0 0 0,0 0 0,0 0 0,-1 1 0,1-1 0,-1 1 0,3 6 0,-3-8 0,-1 0 0,0 1 0,0-1 0,0 0 0,0 1 0,-1-1 0,1 1 0,0-1 0,-1 1 0,0 0 0,0-1 0,0 1 0,0-1 0,0 1 0,0-1 0,0 1 0,-1 0 0,0-1 0,1 1 0,-1-1 0,0 0 0,-2 4 0,1-2 0,-1-1 0,0 0 0,0 0 0,0 0 0,0-1 0,0 1 0,-1-1 0,1 0 0,-1 0 0,1 0 0,-1 0 0,-7 2 0,-6 1 0,0-1 0,-1 0 0,1-2 0,-1 0 0,-24 0 0,30-2 0,8 1 0,0 0 0,0-1 0,0 0 0,0 0 0,0 0 0,1-1 0,-1 1 0,0-1 0,0 0 0,0 0 0,1 0 0,-1-1 0,-5-2 0,9 4 0,0 0 0,0-1 0,-1 1 0,1-1 0,0 1 0,0 0 0,0-1 0,0 1 0,0-1 0,0 1 0,0 0 0,0-1 0,0 1 0,0-1 0,0 1 0,0-1 0,0 1 0,0 0 0,0-1 0,0 1 0,0-1 0,1 1 0,-1 0 0,0-1 0,0 1 0,0 0 0,1-1 0,-1 1 0,0 0 0,0-1 0,1 1 0,-1 0 0,0-1 0,1 1 0,-1 0 0,0 0 0,1 0 0,-1-1 0,1 1 0,-1 0 0,0 0 0,1 0 0,-1 0 0,1 0 0,-1 0 0,0 0 0,2-1 0,20-6 0,9 3 0,-1 1 0,1 1 0,45 4 0,-49-1 0,0 0 0,0-2 0,0 0 0,0-2 0,30-8 0,-11 2 0,1 1 0,0 3 0,0 1 0,0 3 0,87 8 0,-44 10 0,-66-12 0,0 0 0,26 1 0,252-4 0,-158-3 0,-102-1 0,75-14 0,-75 9 0,72-4 0,17 12-1365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D4A2A-7EB8-664F-932C-975EFC1783E1}" type="datetimeFigureOut">
              <a:rPr lang="en-US" smtClean="0"/>
              <a:t>3/18/2025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A492C7-7F44-444F-B5A9-7D425D542A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835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a title page – please do not use for bulleted content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492C7-7F44-444F-B5A9-7D425D542AF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416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title page – please do not use for bulleted content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492C7-7F44-444F-B5A9-7D425D542AF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155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title page – please do not use for bulleted content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492C7-7F44-444F-B5A9-7D425D542AF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445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title page – please do not use for bulleted content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492C7-7F44-444F-B5A9-7D425D542AF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168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ing /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011" y="5244538"/>
            <a:ext cx="6319105" cy="339926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Presenter Name, Job Title</a:t>
            </a:r>
            <a:br>
              <a:rPr lang="en-US"/>
            </a:br>
            <a:r>
              <a:rPr lang="en-US" err="1"/>
              <a:t>email@AZED.gove</a:t>
            </a:r>
            <a:br>
              <a:rPr lang="en-US"/>
            </a:br>
            <a:r>
              <a:rPr lang="en-US"/>
              <a:t>(123) 456-7890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49891-D6AC-0B45-B79E-148EFF6E17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8012" y="3892428"/>
            <a:ext cx="6319867" cy="7831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Thank you.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0430BE-2C50-5B4A-A132-E08BBF23A069}"/>
              </a:ext>
            </a:extLst>
          </p:cNvPr>
          <p:cNvCxnSpPr/>
          <p:nvPr/>
        </p:nvCxnSpPr>
        <p:spPr>
          <a:xfrm>
            <a:off x="654369" y="5010569"/>
            <a:ext cx="400314" cy="0"/>
          </a:xfrm>
          <a:prstGeom prst="line">
            <a:avLst/>
          </a:prstGeom>
          <a:ln w="1905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1D641BB-574B-AB24-756A-9CCB374ADE51}"/>
              </a:ext>
            </a:extLst>
          </p:cNvPr>
          <p:cNvCxnSpPr/>
          <p:nvPr/>
        </p:nvCxnSpPr>
        <p:spPr>
          <a:xfrm>
            <a:off x="654369" y="5010569"/>
            <a:ext cx="400314" cy="0"/>
          </a:xfrm>
          <a:prstGeom prst="line">
            <a:avLst/>
          </a:prstGeom>
          <a:ln w="1905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038858-076A-5304-C62F-5BBAF4396A99}"/>
              </a:ext>
            </a:extLst>
          </p:cNvPr>
          <p:cNvCxnSpPr/>
          <p:nvPr userDrawn="1"/>
        </p:nvCxnSpPr>
        <p:spPr>
          <a:xfrm>
            <a:off x="654369" y="5010569"/>
            <a:ext cx="400314" cy="0"/>
          </a:xfrm>
          <a:prstGeom prst="line">
            <a:avLst/>
          </a:prstGeom>
          <a:ln w="1905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55B014C-657D-D2FE-824E-FA46971F0A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8011" y="649397"/>
            <a:ext cx="1396157" cy="139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64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24B6ACC-4A46-404D-848D-077DCCFEE5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3536" y="2679264"/>
            <a:ext cx="8864927" cy="1499470"/>
          </a:xfrm>
          <a:prstGeom prst="rect">
            <a:avLst/>
          </a:prstGeom>
        </p:spPr>
        <p:txBody>
          <a:bodyPr/>
          <a:lstStyle>
            <a:lvl1pPr algn="ctr">
              <a:defRPr sz="5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 long, full page title, quote or fact is able to go here.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BDEC5DC-53EE-7E43-A977-CE1769C761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  <a:lvl2pPr>
              <a:defRPr i="1">
                <a:solidFill>
                  <a:schemeClr val="tx1">
                    <a:alpha val="50000"/>
                  </a:schemeClr>
                </a:solidFill>
              </a:defRPr>
            </a:lvl2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Click the Photo Icon to Insert Photo</a:t>
            </a:r>
            <a:br>
              <a:rPr lang="en-US"/>
            </a:br>
            <a:r>
              <a:rPr lang="en-US"/>
              <a:t>(Use Full Only)</a:t>
            </a:r>
            <a:br>
              <a:rPr lang="en-US"/>
            </a:br>
            <a:r>
              <a:rPr lang="en-US"/>
              <a:t>Don’t forget, you’ll need to send to back.</a:t>
            </a:r>
          </a:p>
        </p:txBody>
      </p:sp>
    </p:spTree>
    <p:extLst>
      <p:ext uri="{BB962C8B-B14F-4D97-AF65-F5344CB8AC3E}">
        <p14:creationId xmlns:p14="http://schemas.microsoft.com/office/powerpoint/2010/main" val="2674053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145" y="2621977"/>
            <a:ext cx="8833710" cy="1614045"/>
          </a:xfrm>
          <a:prstGeom prst="rect">
            <a:avLst/>
          </a:prstGeom>
        </p:spPr>
        <p:txBody>
          <a:bodyPr/>
          <a:lstStyle>
            <a:lvl1pPr algn="ctr">
              <a:defRPr sz="4000"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a quote.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lacinia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 </a:t>
            </a:r>
            <a:r>
              <a:rPr lang="en-US" err="1"/>
              <a:t>vestiblum</a:t>
            </a:r>
            <a:r>
              <a:rPr lang="en-US"/>
              <a:t>.</a:t>
            </a:r>
            <a:br>
              <a:rPr lang="en-US"/>
            </a:br>
            <a:r>
              <a:rPr lang="en-US"/>
              <a:t>And this is the really important part.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0FFF73-E721-1E47-B43D-6973ABBFC76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4498" y="2134960"/>
            <a:ext cx="403004" cy="351919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FE845D8-5D8E-A243-BE36-D97D128F153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46902" y="4499983"/>
            <a:ext cx="779421" cy="7794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Insert Profile Image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A53042-896C-2A4A-B7A7-F054EED829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0091" y="4500686"/>
            <a:ext cx="4982764" cy="7794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First &amp; Last Name</a:t>
            </a:r>
            <a:br>
              <a:rPr lang="en-US"/>
            </a:br>
            <a:r>
              <a:rPr lang="en-US"/>
              <a:t>Full Title, Company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195AF19-1135-262D-09FC-E05EE74D6CC2}"/>
              </a:ext>
            </a:extLst>
          </p:cNvPr>
          <p:cNvSpPr txBox="1">
            <a:spLocks/>
          </p:cNvSpPr>
          <p:nvPr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01CC43-292D-700C-AA47-7B43E1C877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4498" y="2134960"/>
            <a:ext cx="403004" cy="351919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34E40FD-17BE-B822-EC67-B22385B4FFB5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A08292-8B7D-4110-5705-C12A900B76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4498" y="2134960"/>
            <a:ext cx="403004" cy="35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71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rizontal Photo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817BD815-B88C-3048-A130-12F18EDC5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7944" y="191195"/>
            <a:ext cx="329461" cy="329461"/>
          </a:xfrm>
          <a:prstGeom prst="rect">
            <a:avLst/>
          </a:prstGeom>
        </p:spPr>
      </p:pic>
      <p:sp>
        <p:nvSpPr>
          <p:cNvPr id="10" name="Content Placeholder 28">
            <a:extLst>
              <a:ext uri="{FF2B5EF4-FFF2-40B4-BE49-F238E27FC236}">
                <a16:creationId xmlns:a16="http://schemas.microsoft.com/office/drawing/2014/main" id="{43311745-5A4D-844B-8DD5-A64A7FEFDC6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77723" y="5298344"/>
            <a:ext cx="5027651" cy="110523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53C10C"/>
              </a:buClr>
              <a:buSzPct val="85000"/>
              <a:buFont typeface="Arial" panose="020B0604020202020204" pitchFamily="34" charset="0"/>
              <a:buNone/>
              <a:tabLst/>
              <a:defRPr sz="1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Maecenas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variujs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no n </a:t>
            </a:r>
            <a:r>
              <a:rPr lang="en-US" err="1"/>
              <a:t>magnat</a:t>
            </a:r>
            <a:r>
              <a:rPr lang="en-US"/>
              <a:t>. </a:t>
            </a:r>
            <a:r>
              <a:rPr lang="en-US" err="1"/>
              <a:t>Socis</a:t>
            </a:r>
            <a:r>
              <a:rPr lang="en-US"/>
              <a:t> </a:t>
            </a:r>
            <a:r>
              <a:rPr lang="en-US" err="1"/>
              <a:t>natoque</a:t>
            </a:r>
            <a:r>
              <a:rPr lang="en-US"/>
              <a:t> </a:t>
            </a:r>
            <a:r>
              <a:rPr lang="en-US" err="1"/>
              <a:t>menatibus</a:t>
            </a:r>
            <a:r>
              <a:rPr lang="en-US"/>
              <a:t> et </a:t>
            </a:r>
            <a:r>
              <a:rPr lang="en-US" err="1"/>
              <a:t>magnis</a:t>
            </a:r>
            <a:r>
              <a:rPr lang="en-US"/>
              <a:t> dis parturient, </a:t>
            </a:r>
            <a:r>
              <a:rPr lang="en-US" err="1"/>
              <a:t>nascentur</a:t>
            </a:r>
            <a:r>
              <a:rPr lang="en-US"/>
              <a:t> </a:t>
            </a:r>
            <a:r>
              <a:rPr lang="en-US" err="1"/>
              <a:t>ridiculus</a:t>
            </a:r>
            <a:r>
              <a:rPr lang="en-US"/>
              <a:t>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283461F-13ED-FB40-AB69-9B64562670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2541" y="5285918"/>
            <a:ext cx="5138970" cy="108585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the page title with an emphasis.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FA90184-F68B-B946-9700-1AC06AB49BB0}"/>
              </a:ext>
            </a:extLst>
          </p:cNvPr>
          <p:cNvSpPr txBox="1">
            <a:spLocks/>
          </p:cNvSpPr>
          <p:nvPr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icture Placeholder 8" descr="Photo Goes Here">
            <a:extLst>
              <a:ext uri="{FF2B5EF4-FFF2-40B4-BE49-F238E27FC236}">
                <a16:creationId xmlns:a16="http://schemas.microsoft.com/office/drawing/2014/main" id="{DABB9540-BF09-364B-9AF2-1958CD857E5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8" cy="48582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Click the Photo Icon to Insert Photo</a:t>
            </a:r>
            <a:br>
              <a:rPr lang="en-US"/>
            </a:br>
            <a:r>
              <a:rPr lang="en-US"/>
              <a:t>(Use Horizontal Only)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75740FB-2981-2138-ECF1-3AE20A53E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7944" y="191195"/>
            <a:ext cx="329461" cy="329461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E280B3B-76E4-D5AC-739B-BEC1AA39A72C}"/>
              </a:ext>
            </a:extLst>
          </p:cNvPr>
          <p:cNvSpPr txBox="1">
            <a:spLocks/>
          </p:cNvSpPr>
          <p:nvPr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10E82B7-24A8-09D0-4B6F-10A27D34EB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7944" y="191195"/>
            <a:ext cx="329461" cy="329461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031644A-0392-AA88-87A0-FD06DF2A0BC7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630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istic: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4CD1FCD-523C-194D-915C-A5EAAA68A95F}"/>
              </a:ext>
            </a:extLst>
          </p:cNvPr>
          <p:cNvSpPr/>
          <p:nvPr/>
        </p:nvSpPr>
        <p:spPr>
          <a:xfrm>
            <a:off x="7921782" y="0"/>
            <a:ext cx="4270217" cy="6858000"/>
          </a:xfrm>
          <a:prstGeom prst="rect">
            <a:avLst/>
          </a:prstGeom>
          <a:solidFill>
            <a:srgbClr val="BF0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32B64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411" y="3365390"/>
            <a:ext cx="6319867" cy="1075380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is a very large number and can be an interesting statistic.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49891-D6AC-0B45-B79E-148EFF6E17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411" y="2389374"/>
            <a:ext cx="6319867" cy="898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 i="0">
                <a:solidFill>
                  <a:srgbClr val="BF0B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64,000 homes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86443D5-5DE7-104F-A696-04C4C332DFC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893116" y="986828"/>
            <a:ext cx="3298883" cy="48254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br>
              <a:rPr lang="en-US"/>
            </a:br>
            <a:r>
              <a:rPr lang="en-US"/>
              <a:t>Click the Icon</a:t>
            </a:r>
            <a:br>
              <a:rPr lang="en-US"/>
            </a:br>
            <a:r>
              <a:rPr lang="en-US"/>
              <a:t>to Insert Icon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ADB66C-40DC-4BBE-0A4F-C622E409BB2F}"/>
              </a:ext>
            </a:extLst>
          </p:cNvPr>
          <p:cNvSpPr/>
          <p:nvPr/>
        </p:nvSpPr>
        <p:spPr>
          <a:xfrm>
            <a:off x="7921782" y="0"/>
            <a:ext cx="4270217" cy="6858000"/>
          </a:xfrm>
          <a:prstGeom prst="rect">
            <a:avLst/>
          </a:prstGeom>
          <a:solidFill>
            <a:srgbClr val="BF0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32B64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7E9F9FE-0FC0-5D21-0218-DA668B99F771}"/>
              </a:ext>
            </a:extLst>
          </p:cNvPr>
          <p:cNvSpPr txBox="1">
            <a:spLocks/>
          </p:cNvSpPr>
          <p:nvPr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88EBCB-EBEB-7790-B44C-19D89A38BCAD}"/>
              </a:ext>
            </a:extLst>
          </p:cNvPr>
          <p:cNvSpPr/>
          <p:nvPr userDrawn="1"/>
        </p:nvSpPr>
        <p:spPr>
          <a:xfrm>
            <a:off x="7921782" y="0"/>
            <a:ext cx="4270217" cy="6858000"/>
          </a:xfrm>
          <a:prstGeom prst="rect">
            <a:avLst/>
          </a:prstGeom>
          <a:solidFill>
            <a:srgbClr val="BF0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32B64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ECCE2-FDB7-CA1F-24E9-C0507E9B7D09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10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istic: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4CD1FCD-523C-194D-915C-A5EAAA68A95F}"/>
              </a:ext>
            </a:extLst>
          </p:cNvPr>
          <p:cNvSpPr/>
          <p:nvPr/>
        </p:nvSpPr>
        <p:spPr>
          <a:xfrm>
            <a:off x="7921782" y="0"/>
            <a:ext cx="4270217" cy="6858000"/>
          </a:xfrm>
          <a:prstGeom prst="rect">
            <a:avLst/>
          </a:prstGeom>
          <a:solidFill>
            <a:srgbClr val="FCAF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32B64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rgbClr val="232B64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>
              <a:solidFill>
                <a:srgbClr val="232B64">
                  <a:alpha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411" y="3365390"/>
            <a:ext cx="6319867" cy="1075380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is a very large number and can be an interesting statistic.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49891-D6AC-0B45-B79E-148EFF6E17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411" y="2389374"/>
            <a:ext cx="6319867" cy="898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 i="0">
                <a:solidFill>
                  <a:srgbClr val="FCAF1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64,000 homes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86443D5-5DE7-104F-A696-04C4C332DFC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893116" y="986828"/>
            <a:ext cx="3298883" cy="48254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br>
              <a:rPr lang="en-US"/>
            </a:br>
            <a:r>
              <a:rPr lang="en-US"/>
              <a:t>Click the Icon</a:t>
            </a:r>
            <a:br>
              <a:rPr lang="en-US"/>
            </a:br>
            <a:r>
              <a:rPr lang="en-US"/>
              <a:t>to Insert Icon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F584AB-FE8D-3373-6CF5-F379AF0FD8DA}"/>
              </a:ext>
            </a:extLst>
          </p:cNvPr>
          <p:cNvSpPr/>
          <p:nvPr/>
        </p:nvSpPr>
        <p:spPr>
          <a:xfrm>
            <a:off x="7921782" y="0"/>
            <a:ext cx="4270217" cy="6858000"/>
          </a:xfrm>
          <a:prstGeom prst="rect">
            <a:avLst/>
          </a:prstGeom>
          <a:solidFill>
            <a:srgbClr val="FCAF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32B64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77DFA47-BDAE-D9F9-4833-27E00C999406}"/>
              </a:ext>
            </a:extLst>
          </p:cNvPr>
          <p:cNvSpPr txBox="1">
            <a:spLocks/>
          </p:cNvSpPr>
          <p:nvPr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rgbClr val="232B64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>
              <a:solidFill>
                <a:srgbClr val="232B64">
                  <a:alpha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15732C-64EF-AE57-06D5-410131394717}"/>
              </a:ext>
            </a:extLst>
          </p:cNvPr>
          <p:cNvSpPr/>
          <p:nvPr userDrawn="1"/>
        </p:nvSpPr>
        <p:spPr>
          <a:xfrm>
            <a:off x="7921782" y="0"/>
            <a:ext cx="4270217" cy="6858000"/>
          </a:xfrm>
          <a:prstGeom prst="rect">
            <a:avLst/>
          </a:prstGeom>
          <a:solidFill>
            <a:srgbClr val="FCAF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32B64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49F25-B25A-3DB9-78D1-FD8E25D82129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rgbClr val="232B64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rgbClr val="232B64">
                  <a:alpha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1905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istic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4CD1FCD-523C-194D-915C-A5EAAA68A95F}"/>
              </a:ext>
            </a:extLst>
          </p:cNvPr>
          <p:cNvSpPr/>
          <p:nvPr/>
        </p:nvSpPr>
        <p:spPr>
          <a:xfrm>
            <a:off x="7921782" y="0"/>
            <a:ext cx="4270217" cy="6858000"/>
          </a:xfrm>
          <a:prstGeom prst="rect">
            <a:avLst/>
          </a:prstGeom>
          <a:solidFill>
            <a:srgbClr val="232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32B64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411" y="3365390"/>
            <a:ext cx="6319867" cy="1075380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is a very large number and can be an interesting statistic.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49891-D6AC-0B45-B79E-148EFF6E17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411" y="2389374"/>
            <a:ext cx="6319867" cy="898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64,000 homes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86443D5-5DE7-104F-A696-04C4C332DFC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893116" y="986828"/>
            <a:ext cx="3298883" cy="48254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br>
              <a:rPr lang="en-US"/>
            </a:br>
            <a:r>
              <a:rPr lang="en-US"/>
              <a:t>Click the Icon</a:t>
            </a:r>
            <a:br>
              <a:rPr lang="en-US"/>
            </a:br>
            <a:r>
              <a:rPr lang="en-US"/>
              <a:t>to Insert Icon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E27A37-F8BB-3B99-D3BF-E3BA9F9EBDAA}"/>
              </a:ext>
            </a:extLst>
          </p:cNvPr>
          <p:cNvSpPr/>
          <p:nvPr/>
        </p:nvSpPr>
        <p:spPr>
          <a:xfrm>
            <a:off x="7921782" y="0"/>
            <a:ext cx="4270217" cy="6858000"/>
          </a:xfrm>
          <a:prstGeom prst="rect">
            <a:avLst/>
          </a:prstGeom>
          <a:solidFill>
            <a:srgbClr val="232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32B64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C7A15A3-4B89-F241-1E85-BD925BB4AB58}"/>
              </a:ext>
            </a:extLst>
          </p:cNvPr>
          <p:cNvSpPr txBox="1">
            <a:spLocks/>
          </p:cNvSpPr>
          <p:nvPr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43DE79-778D-5BC9-5E9E-716105186D9E}"/>
              </a:ext>
            </a:extLst>
          </p:cNvPr>
          <p:cNvSpPr/>
          <p:nvPr userDrawn="1"/>
        </p:nvSpPr>
        <p:spPr>
          <a:xfrm>
            <a:off x="7921782" y="0"/>
            <a:ext cx="4270217" cy="6858000"/>
          </a:xfrm>
          <a:prstGeom prst="rect">
            <a:avLst/>
          </a:prstGeom>
          <a:solidFill>
            <a:srgbClr val="232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32B64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D6B8E-9361-A4E5-E5FE-0636D8288779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92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FD696-50C0-BC49-8154-038F7E42B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DCBC9-7F4F-FC4E-9E0E-5741195F0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5000"/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5000"/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5000"/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32B64"/>
              </a:buClr>
              <a:buSzPct val="85000"/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32B64"/>
              </a:buClr>
              <a:buSzPct val="85000"/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2690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3868701-41A4-1424-275D-4347BED17A80}"/>
              </a:ext>
            </a:extLst>
          </p:cNvPr>
          <p:cNvSpPr txBox="1">
            <a:spLocks/>
          </p:cNvSpPr>
          <p:nvPr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69520AC-76DB-B4F1-717C-899715378C8A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089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nding /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011" y="5244538"/>
            <a:ext cx="6319105" cy="339926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Presenter Name, Job Title</a:t>
            </a:r>
            <a:br>
              <a:rPr lang="en-US"/>
            </a:br>
            <a:r>
              <a:rPr lang="en-US" err="1"/>
              <a:t>email@AZED.gove</a:t>
            </a:r>
            <a:br>
              <a:rPr lang="en-US"/>
            </a:br>
            <a:r>
              <a:rPr lang="en-US"/>
              <a:t>(123) 456-7890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49891-D6AC-0B45-B79E-148EFF6E17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8012" y="3892428"/>
            <a:ext cx="6319867" cy="7831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Thank you.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0430BE-2C50-5B4A-A132-E08BBF23A069}"/>
              </a:ext>
            </a:extLst>
          </p:cNvPr>
          <p:cNvCxnSpPr/>
          <p:nvPr/>
        </p:nvCxnSpPr>
        <p:spPr>
          <a:xfrm>
            <a:off x="654369" y="5010569"/>
            <a:ext cx="400314" cy="0"/>
          </a:xfrm>
          <a:prstGeom prst="line">
            <a:avLst/>
          </a:prstGeom>
          <a:ln w="1905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648A209-512C-8C46-9757-3359BBCCE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" y="649397"/>
            <a:ext cx="1396157" cy="139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633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Section Title: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509AD-4211-6545-A4C7-5F8113D0E4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3950348"/>
            <a:ext cx="10591800" cy="775564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Title &amp;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25BF69-4B07-FF4C-AA1B-1E08897601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CB8F98-32D9-9E4F-BAC9-49610775ED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26D585-121B-614E-9E4B-978BFEEEA6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3501427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 spc="200" baseline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#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479E631-0BF4-C14C-938E-2433D302C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803495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spc="200" baseline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NAME</a:t>
            </a:r>
          </a:p>
        </p:txBody>
      </p:sp>
      <p:pic>
        <p:nvPicPr>
          <p:cNvPr id="10" name="Picture 9" descr="A black and white logo with a star and a flame&#10;&#10;Description automatically generated">
            <a:extLst>
              <a:ext uri="{FF2B5EF4-FFF2-40B4-BE49-F238E27FC236}">
                <a16:creationId xmlns:a16="http://schemas.microsoft.com/office/drawing/2014/main" id="{CB817E00-7DE6-7D77-5E54-66893E2678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604" y="136525"/>
            <a:ext cx="6086764" cy="608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08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Cov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CA292D-4BD7-8642-94F9-006F55D3EF2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2000" y="728711"/>
            <a:ext cx="4586288" cy="979487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Logo Here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05DB0BC-7CA3-484F-A266-C1A77C2E6C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3429000"/>
            <a:ext cx="11430000" cy="749735"/>
          </a:xfrm>
          <a:prstGeom prst="rect">
            <a:avLst/>
          </a:prstGeom>
        </p:spPr>
        <p:txBody>
          <a:bodyPr/>
          <a:lstStyle>
            <a:lvl1pPr algn="l">
              <a:defRPr sz="6000" b="1" i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9C0FE92-69A0-7346-82E8-5E8449C3DD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155" y="4317774"/>
            <a:ext cx="11429579" cy="6810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 i="0">
                <a:solidFill>
                  <a:schemeClr val="bg1">
                    <a:alpha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7506116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Section Title: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509AD-4211-6545-A4C7-5F8113D0E4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3950348"/>
            <a:ext cx="10591800" cy="775564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Title &amp;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25BF69-4B07-FF4C-AA1B-1E08897601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CB8F98-32D9-9E4F-BAC9-49610775ED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26D585-121B-614E-9E4B-978BFEEEA6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3501427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 spc="200" baseline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#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21F4DCF-7770-0B45-B9A0-2CE48DEF1EF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93088" y="723900"/>
            <a:ext cx="3998912" cy="46180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Insert Icon Here</a:t>
            </a:r>
            <a:br>
              <a:rPr lang="en-US"/>
            </a:br>
            <a:r>
              <a:rPr lang="en-US"/>
              <a:t>If Wanted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479E631-0BF4-C14C-938E-2433D302C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803495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spc="200" baseline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1935552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tatistic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4CD1FCD-523C-194D-915C-A5EAAA68A95F}"/>
              </a:ext>
            </a:extLst>
          </p:cNvPr>
          <p:cNvSpPr/>
          <p:nvPr/>
        </p:nvSpPr>
        <p:spPr>
          <a:xfrm>
            <a:off x="7921782" y="0"/>
            <a:ext cx="4270217" cy="6858000"/>
          </a:xfrm>
          <a:prstGeom prst="rect">
            <a:avLst/>
          </a:prstGeom>
          <a:solidFill>
            <a:srgbClr val="232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32B64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411" y="3365390"/>
            <a:ext cx="6319867" cy="1075380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is a very large number and can be an interesting statistic.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49891-D6AC-0B45-B79E-148EFF6E17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411" y="2389374"/>
            <a:ext cx="6319867" cy="898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64,000 homes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86443D5-5DE7-104F-A696-04C4C332DFC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893116" y="986828"/>
            <a:ext cx="3298883" cy="48254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br>
              <a:rPr lang="en-US"/>
            </a:br>
            <a:r>
              <a:rPr lang="en-US"/>
              <a:t>Click the Icon</a:t>
            </a:r>
            <a:br>
              <a:rPr lang="en-US"/>
            </a:br>
            <a:r>
              <a:rPr lang="en-US"/>
              <a:t>to Insert Icon</a:t>
            </a:r>
          </a:p>
        </p:txBody>
      </p:sp>
    </p:spTree>
    <p:extLst>
      <p:ext uri="{BB962C8B-B14F-4D97-AF65-F5344CB8AC3E}">
        <p14:creationId xmlns:p14="http://schemas.microsoft.com/office/powerpoint/2010/main" val="2717058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ntent &amp; Vertical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CBDBB58A-3976-6842-A54E-5F968FCE946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83126" y="0"/>
            <a:ext cx="5608874" cy="6857999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  <a:lvl2pPr>
              <a:defRPr i="1">
                <a:solidFill>
                  <a:schemeClr val="tx1">
                    <a:alpha val="50000"/>
                  </a:schemeClr>
                </a:solidFill>
              </a:defRPr>
            </a:lvl2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Click the Photo Icon</a:t>
            </a:r>
            <a:br>
              <a:rPr lang="en-US"/>
            </a:br>
            <a:r>
              <a:rPr lang="en-US"/>
              <a:t>to Insert Photo</a:t>
            </a:r>
            <a:br>
              <a:rPr lang="en-US"/>
            </a:br>
            <a:r>
              <a:rPr lang="en-US"/>
              <a:t>(Use Vertical Only)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AFF6D16-4E8F-5645-B84D-7E71098EC9F2}"/>
              </a:ext>
            </a:extLst>
          </p:cNvPr>
          <p:cNvSpPr txBox="1">
            <a:spLocks/>
          </p:cNvSpPr>
          <p:nvPr/>
        </p:nvSpPr>
        <p:spPr>
          <a:xfrm>
            <a:off x="233803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b="0" i="0">
              <a:solidFill>
                <a:schemeClr val="bg1">
                  <a:lumMod val="50000"/>
                  <a:alpha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B7FD8F6-67A2-384C-AE69-04AC6AD2CE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223" y="1426610"/>
            <a:ext cx="5027651" cy="108585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the page title with an emphasis.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A83E557-78FE-2248-AE13-1284BC314C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1261" y="3817345"/>
            <a:ext cx="5027613" cy="2586037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0000"/>
              <a:defRPr sz="2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02683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&amp;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145" y="1426610"/>
            <a:ext cx="8833710" cy="1085853"/>
          </a:xfrm>
          <a:prstGeom prst="rect">
            <a:avLst/>
          </a:prstGeom>
        </p:spPr>
        <p:txBody>
          <a:bodyPr/>
          <a:lstStyle>
            <a:lvl1pPr algn="ctr">
              <a:defRPr sz="3600"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a very long and important headline. It can even have an emphasis if you’d like.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CA5C5D0-1BD6-324D-A881-FAE1A4D37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1261" y="3817345"/>
            <a:ext cx="5138402" cy="2586037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0000"/>
              <a:defRPr sz="2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4CE2B6E-3AAC-4A4C-89B6-7177FFFA14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51464" y="3817345"/>
            <a:ext cx="5138402" cy="2586037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0000"/>
              <a:defRPr sz="2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807853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Section Title: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509AD-4211-6545-A4C7-5F8113D0E4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3950348"/>
            <a:ext cx="5295900" cy="775564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Title &amp;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25BF69-4B07-FF4C-AA1B-1E08897601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CB8F98-32D9-9E4F-BAC9-49610775ED2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CBDD300-A431-4018-1148-806DDBE82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75" y="803495"/>
            <a:ext cx="7189935" cy="42949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2F8259-E189-74CD-2E01-937A5A1AB3D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800100" y="559154"/>
            <a:ext cx="1214228" cy="121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131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Title: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509AD-4211-6545-A4C7-5F8113D0E4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3950348"/>
            <a:ext cx="10591800" cy="775564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Title &amp;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25BF69-4B07-FF4C-AA1B-1E08897601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CB8F98-32D9-9E4F-BAC9-49610775ED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26D585-121B-614E-9E4B-978BFEEEA6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3501427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 spc="200" baseline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#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21F4DCF-7770-0B45-B9A0-2CE48DEF1EF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93088" y="723900"/>
            <a:ext cx="3998912" cy="46180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Insert Icon Here</a:t>
            </a:r>
            <a:br>
              <a:rPr lang="en-US"/>
            </a:br>
            <a:r>
              <a:rPr lang="en-US"/>
              <a:t>If Wanted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479E631-0BF4-C14C-938E-2433D302C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803495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spc="200" baseline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8675983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Title: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509AD-4211-6545-A4C7-5F8113D0E4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3950348"/>
            <a:ext cx="10591800" cy="775564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002169"/>
                </a:solidFill>
                <a:latin typeface="+mj-lt"/>
              </a:defRPr>
            </a:lvl1pPr>
          </a:lstStyle>
          <a:p>
            <a:r>
              <a:rPr lang="en-US"/>
              <a:t>Section Title &amp;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25BF69-4B07-FF4C-AA1B-1E08897601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2169"/>
                </a:solidFill>
              </a:defRPr>
            </a:lvl1pPr>
          </a:lstStyle>
          <a:p>
            <a:fld id="{48CB8F98-32D9-9E4F-BAC9-49610775ED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26D585-121B-614E-9E4B-978BFEEEA6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3501427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 spc="200" baseline="0">
                <a:solidFill>
                  <a:srgbClr val="002169">
                    <a:alpha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#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21F4DCF-7770-0B45-B9A0-2CE48DEF1EF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93088" y="723900"/>
            <a:ext cx="3998912" cy="46180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/>
            </a:lvl1pPr>
          </a:lstStyle>
          <a:p>
            <a:r>
              <a:rPr lang="en-US"/>
              <a:t>Insert Icon Here</a:t>
            </a:r>
            <a:br>
              <a:rPr lang="en-US"/>
            </a:br>
            <a:r>
              <a:rPr lang="en-US"/>
              <a:t>If Wanted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479E631-0BF4-C14C-938E-2433D302C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803495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spc="200" baseline="0">
                <a:solidFill>
                  <a:srgbClr val="002169">
                    <a:alpha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3169999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&amp; Vertical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F2E15F95-0F35-D646-B194-87E72986A80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5608874" cy="6857999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  <a:lvl2pPr>
              <a:defRPr i="1">
                <a:solidFill>
                  <a:schemeClr val="tx1">
                    <a:alpha val="50000"/>
                  </a:schemeClr>
                </a:solidFill>
              </a:defRPr>
            </a:lvl2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Click the Photo Icon</a:t>
            </a:r>
            <a:br>
              <a:rPr lang="en-US"/>
            </a:br>
            <a:r>
              <a:rPr lang="en-US"/>
              <a:t>to Insert Photo</a:t>
            </a:r>
            <a:br>
              <a:rPr lang="en-US"/>
            </a:br>
            <a:r>
              <a:rPr lang="en-US"/>
              <a:t>(Use Vertical Only)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AFF6D16-4E8F-5645-B84D-7E71098EC9F2}"/>
              </a:ext>
            </a:extLst>
          </p:cNvPr>
          <p:cNvSpPr txBox="1">
            <a:spLocks/>
          </p:cNvSpPr>
          <p:nvPr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946E247-DA5A-F040-A5C9-0E7B99CBC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40564" y="1426610"/>
            <a:ext cx="5027651" cy="108585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the page title with an emphasis.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27D754F-546F-184F-AEB8-4BF287E04B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40602" y="3817345"/>
            <a:ext cx="5027613" cy="2586037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0000"/>
              <a:defRPr sz="2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015112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24B6ACC-4A46-404D-848D-077DCCFEE5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3536" y="2679264"/>
            <a:ext cx="8864927" cy="1499470"/>
          </a:xfrm>
          <a:prstGeom prst="rect">
            <a:avLst/>
          </a:prstGeom>
        </p:spPr>
        <p:txBody>
          <a:bodyPr/>
          <a:lstStyle>
            <a:lvl1pPr algn="ctr">
              <a:defRPr sz="5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 long, full page title, quote or fact is able to go here.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BDEC5DC-53EE-7E43-A977-CE1769C761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  <a:lvl2pPr>
              <a:defRPr i="1">
                <a:solidFill>
                  <a:schemeClr val="tx1">
                    <a:alpha val="50000"/>
                  </a:schemeClr>
                </a:solidFill>
              </a:defRPr>
            </a:lvl2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Click the Photo Icon to Insert Photo</a:t>
            </a:r>
            <a:br>
              <a:rPr lang="en-US"/>
            </a:br>
            <a:r>
              <a:rPr lang="en-US"/>
              <a:t>(Use Full Only)</a:t>
            </a:r>
            <a:br>
              <a:rPr lang="en-US"/>
            </a:br>
            <a:r>
              <a:rPr lang="en-US"/>
              <a:t>Don’t forget, you’ll need to send to back.</a:t>
            </a:r>
          </a:p>
        </p:txBody>
      </p:sp>
    </p:spTree>
    <p:extLst>
      <p:ext uri="{BB962C8B-B14F-4D97-AF65-F5344CB8AC3E}">
        <p14:creationId xmlns:p14="http://schemas.microsoft.com/office/powerpoint/2010/main" val="20070385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145" y="2621977"/>
            <a:ext cx="8833710" cy="1614045"/>
          </a:xfrm>
          <a:prstGeom prst="rect">
            <a:avLst/>
          </a:prstGeom>
        </p:spPr>
        <p:txBody>
          <a:bodyPr/>
          <a:lstStyle>
            <a:lvl1pPr algn="ctr">
              <a:defRPr sz="4000"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a quote.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lacinia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 </a:t>
            </a:r>
            <a:r>
              <a:rPr lang="en-US" err="1"/>
              <a:t>vestiblum</a:t>
            </a:r>
            <a:r>
              <a:rPr lang="en-US"/>
              <a:t>.</a:t>
            </a:r>
            <a:br>
              <a:rPr lang="en-US"/>
            </a:br>
            <a:r>
              <a:rPr lang="en-US"/>
              <a:t>And this is the really important part.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0FFF73-E721-1E47-B43D-6973ABBFC76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4498" y="2134960"/>
            <a:ext cx="403004" cy="351919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FE845D8-5D8E-A243-BE36-D97D128F153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46902" y="4499983"/>
            <a:ext cx="779421" cy="7794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Insert Profile Image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A53042-896C-2A4A-B7A7-F054EED829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0091" y="4500686"/>
            <a:ext cx="4982764" cy="7794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First &amp; Last Name</a:t>
            </a:r>
            <a:br>
              <a:rPr lang="en-US"/>
            </a:br>
            <a:r>
              <a:rPr lang="en-US"/>
              <a:t>Full Title, Company</a:t>
            </a:r>
          </a:p>
        </p:txBody>
      </p:sp>
    </p:spTree>
    <p:extLst>
      <p:ext uri="{BB962C8B-B14F-4D97-AF65-F5344CB8AC3E}">
        <p14:creationId xmlns:p14="http://schemas.microsoft.com/office/powerpoint/2010/main" val="595414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resentation Cov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CA292D-4BD7-8642-94F9-006F55D3EF2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2000" y="728711"/>
            <a:ext cx="4586288" cy="979487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Logo Here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05DB0BC-7CA3-484F-A266-C1A77C2E6C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3429000"/>
            <a:ext cx="11430000" cy="749735"/>
          </a:xfrm>
          <a:prstGeom prst="rect">
            <a:avLst/>
          </a:prstGeom>
        </p:spPr>
        <p:txBody>
          <a:bodyPr/>
          <a:lstStyle>
            <a:lvl1pPr algn="l">
              <a:defRPr sz="6000" b="1" i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9C0FE92-69A0-7346-82E8-5E8449C3DD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155" y="4317774"/>
            <a:ext cx="11429579" cy="6810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 i="0">
                <a:solidFill>
                  <a:schemeClr val="bg1">
                    <a:alpha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5292866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orizontal Photo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817BD815-B88C-3048-A130-12F18EDC5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7944" y="191195"/>
            <a:ext cx="329461" cy="329461"/>
          </a:xfrm>
          <a:prstGeom prst="rect">
            <a:avLst/>
          </a:prstGeom>
        </p:spPr>
      </p:pic>
      <p:sp>
        <p:nvSpPr>
          <p:cNvPr id="10" name="Content Placeholder 28">
            <a:extLst>
              <a:ext uri="{FF2B5EF4-FFF2-40B4-BE49-F238E27FC236}">
                <a16:creationId xmlns:a16="http://schemas.microsoft.com/office/drawing/2014/main" id="{43311745-5A4D-844B-8DD5-A64A7FEFDC6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77723" y="5298344"/>
            <a:ext cx="5027651" cy="110523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53C10C"/>
              </a:buClr>
              <a:buSzPct val="85000"/>
              <a:buFont typeface="Arial" panose="020B0604020202020204" pitchFamily="34" charset="0"/>
              <a:buNone/>
              <a:tabLst/>
              <a:defRPr sz="1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Maecenas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variujs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no n </a:t>
            </a:r>
            <a:r>
              <a:rPr lang="en-US" err="1"/>
              <a:t>magnat</a:t>
            </a:r>
            <a:r>
              <a:rPr lang="en-US"/>
              <a:t>. </a:t>
            </a:r>
            <a:r>
              <a:rPr lang="en-US" err="1"/>
              <a:t>Socis</a:t>
            </a:r>
            <a:r>
              <a:rPr lang="en-US"/>
              <a:t> </a:t>
            </a:r>
            <a:r>
              <a:rPr lang="en-US" err="1"/>
              <a:t>natoque</a:t>
            </a:r>
            <a:r>
              <a:rPr lang="en-US"/>
              <a:t> </a:t>
            </a:r>
            <a:r>
              <a:rPr lang="en-US" err="1"/>
              <a:t>menatibus</a:t>
            </a:r>
            <a:r>
              <a:rPr lang="en-US"/>
              <a:t> et </a:t>
            </a:r>
            <a:r>
              <a:rPr lang="en-US" err="1"/>
              <a:t>magnis</a:t>
            </a:r>
            <a:r>
              <a:rPr lang="en-US"/>
              <a:t> dis parturient, </a:t>
            </a:r>
            <a:r>
              <a:rPr lang="en-US" err="1"/>
              <a:t>nascentur</a:t>
            </a:r>
            <a:r>
              <a:rPr lang="en-US"/>
              <a:t> </a:t>
            </a:r>
            <a:r>
              <a:rPr lang="en-US" err="1"/>
              <a:t>ridiculus</a:t>
            </a:r>
            <a:r>
              <a:rPr lang="en-US"/>
              <a:t>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283461F-13ED-FB40-AB69-9B64562670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2541" y="5285918"/>
            <a:ext cx="5138970" cy="108585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the page title with an emphasis.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FA90184-F68B-B946-9700-1AC06AB49BB0}"/>
              </a:ext>
            </a:extLst>
          </p:cNvPr>
          <p:cNvSpPr txBox="1">
            <a:spLocks/>
          </p:cNvSpPr>
          <p:nvPr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icture Placeholder 8" descr="Photo Goes Here">
            <a:extLst>
              <a:ext uri="{FF2B5EF4-FFF2-40B4-BE49-F238E27FC236}">
                <a16:creationId xmlns:a16="http://schemas.microsoft.com/office/drawing/2014/main" id="{DABB9540-BF09-364B-9AF2-1958CD857E5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8" cy="48582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Click the Photo Icon to Insert Photo</a:t>
            </a:r>
            <a:br>
              <a:rPr lang="en-US"/>
            </a:br>
            <a:r>
              <a:rPr lang="en-US"/>
              <a:t>(Use Horizontal Only)</a:t>
            </a:r>
          </a:p>
        </p:txBody>
      </p:sp>
    </p:spTree>
    <p:extLst>
      <p:ext uri="{BB962C8B-B14F-4D97-AF65-F5344CB8AC3E}">
        <p14:creationId xmlns:p14="http://schemas.microsoft.com/office/powerpoint/2010/main" val="38627779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tatistic: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4CD1FCD-523C-194D-915C-A5EAAA68A95F}"/>
              </a:ext>
            </a:extLst>
          </p:cNvPr>
          <p:cNvSpPr/>
          <p:nvPr/>
        </p:nvSpPr>
        <p:spPr>
          <a:xfrm>
            <a:off x="7921782" y="0"/>
            <a:ext cx="4270217" cy="6858000"/>
          </a:xfrm>
          <a:prstGeom prst="rect">
            <a:avLst/>
          </a:prstGeom>
          <a:solidFill>
            <a:srgbClr val="BF0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32B64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411" y="3365390"/>
            <a:ext cx="6319867" cy="1075380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is a very large number and can be an interesting statistic.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49891-D6AC-0B45-B79E-148EFF6E17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411" y="2389374"/>
            <a:ext cx="6319867" cy="898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 i="0">
                <a:solidFill>
                  <a:srgbClr val="BF0B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64,000 homes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86443D5-5DE7-104F-A696-04C4C332DFC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893116" y="986828"/>
            <a:ext cx="3298883" cy="48254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br>
              <a:rPr lang="en-US"/>
            </a:br>
            <a:r>
              <a:rPr lang="en-US"/>
              <a:t>Click the Icon</a:t>
            </a:r>
            <a:br>
              <a:rPr lang="en-US"/>
            </a:br>
            <a:r>
              <a:rPr lang="en-US"/>
              <a:t>to Insert Icon</a:t>
            </a:r>
          </a:p>
        </p:txBody>
      </p:sp>
    </p:spTree>
    <p:extLst>
      <p:ext uri="{BB962C8B-B14F-4D97-AF65-F5344CB8AC3E}">
        <p14:creationId xmlns:p14="http://schemas.microsoft.com/office/powerpoint/2010/main" val="2174705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tatistic: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4CD1FCD-523C-194D-915C-A5EAAA68A95F}"/>
              </a:ext>
            </a:extLst>
          </p:cNvPr>
          <p:cNvSpPr/>
          <p:nvPr/>
        </p:nvSpPr>
        <p:spPr>
          <a:xfrm>
            <a:off x="7921782" y="0"/>
            <a:ext cx="4270217" cy="6858000"/>
          </a:xfrm>
          <a:prstGeom prst="rect">
            <a:avLst/>
          </a:prstGeom>
          <a:solidFill>
            <a:srgbClr val="FCAF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32B64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rgbClr val="232B64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>
              <a:solidFill>
                <a:srgbClr val="232B64">
                  <a:alpha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411" y="3365390"/>
            <a:ext cx="6319867" cy="1075380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is a very large number and can be an interesting statistic.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49891-D6AC-0B45-B79E-148EFF6E17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411" y="2389374"/>
            <a:ext cx="6319867" cy="898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 i="0">
                <a:solidFill>
                  <a:srgbClr val="FCAF1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64,000 homes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86443D5-5DE7-104F-A696-04C4C332DFC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893116" y="986828"/>
            <a:ext cx="3298883" cy="48254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br>
              <a:rPr lang="en-US"/>
            </a:br>
            <a:r>
              <a:rPr lang="en-US"/>
              <a:t>Click the Icon</a:t>
            </a:r>
            <a:br>
              <a:rPr lang="en-US"/>
            </a:br>
            <a:r>
              <a:rPr lang="en-US"/>
              <a:t>to Insert Icon</a:t>
            </a:r>
          </a:p>
        </p:txBody>
      </p:sp>
    </p:spTree>
    <p:extLst>
      <p:ext uri="{BB962C8B-B14F-4D97-AF65-F5344CB8AC3E}">
        <p14:creationId xmlns:p14="http://schemas.microsoft.com/office/powerpoint/2010/main" val="12561813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FD696-50C0-BC49-8154-038F7E42B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DCBC9-7F4F-FC4E-9E0E-5741195F0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5000"/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5000"/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5000"/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32B64"/>
              </a:buClr>
              <a:buSzPct val="85000"/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32B64"/>
              </a:buClr>
              <a:buSzPct val="85000"/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0083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6946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ation Cov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CA292D-4BD7-8642-94F9-006F55D3EF2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2000" y="728711"/>
            <a:ext cx="4586288" cy="979487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Logo Here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05DB0BC-7CA3-484F-A266-C1A77C2E6C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3429000"/>
            <a:ext cx="11430000" cy="749735"/>
          </a:xfrm>
          <a:prstGeom prst="rect">
            <a:avLst/>
          </a:prstGeom>
        </p:spPr>
        <p:txBody>
          <a:bodyPr/>
          <a:lstStyle>
            <a:lvl1pPr algn="l">
              <a:defRPr sz="6000" b="1" i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9C0FE92-69A0-7346-82E8-5E8449C3DD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155" y="4317774"/>
            <a:ext cx="11429579" cy="6810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 i="0">
                <a:solidFill>
                  <a:schemeClr val="bg1">
                    <a:alpha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5184577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: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509AD-4211-6545-A4C7-5F8113D0E4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3950348"/>
            <a:ext cx="10591800" cy="775564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Title &amp;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25BF69-4B07-FF4C-AA1B-1E08897601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CB8F98-32D9-9E4F-BAC9-49610775ED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26D585-121B-614E-9E4B-978BFEEEA6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3501427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 spc="200" baseline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#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21F4DCF-7770-0B45-B9A0-2CE48DEF1EF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93088" y="723900"/>
            <a:ext cx="3998912" cy="46180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Icon Here</a:t>
            </a:r>
            <a:br>
              <a:rPr lang="en-US" dirty="0"/>
            </a:br>
            <a:r>
              <a:rPr lang="en-US" dirty="0"/>
              <a:t>If Wanted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479E631-0BF4-C14C-938E-2433D302C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803495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spc="200" baseline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19096020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: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509AD-4211-6545-A4C7-5F8113D0E4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3950348"/>
            <a:ext cx="10591800" cy="775564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Title &amp;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25BF69-4B07-FF4C-AA1B-1E08897601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CB8F98-32D9-9E4F-BAC9-49610775ED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26D585-121B-614E-9E4B-978BFEEEA6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3501427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 spc="200" baseline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#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21F4DCF-7770-0B45-B9A0-2CE48DEF1EF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93088" y="723900"/>
            <a:ext cx="3998912" cy="46180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Icon Here</a:t>
            </a:r>
            <a:br>
              <a:rPr lang="en-US" dirty="0"/>
            </a:br>
            <a:r>
              <a:rPr lang="en-US" dirty="0"/>
              <a:t>If Wanted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479E631-0BF4-C14C-938E-2433D302C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803495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spc="200" baseline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41403325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: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509AD-4211-6545-A4C7-5F8113D0E4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3950348"/>
            <a:ext cx="10591800" cy="775564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002169"/>
                </a:solidFill>
                <a:latin typeface="+mj-lt"/>
              </a:defRPr>
            </a:lvl1pPr>
          </a:lstStyle>
          <a:p>
            <a:r>
              <a:rPr lang="en-US" dirty="0"/>
              <a:t>Section Title &amp;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25BF69-4B07-FF4C-AA1B-1E08897601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2169"/>
                </a:solidFill>
              </a:defRPr>
            </a:lvl1pPr>
          </a:lstStyle>
          <a:p>
            <a:fld id="{48CB8F98-32D9-9E4F-BAC9-49610775ED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26D585-121B-614E-9E4B-978BFEEEA6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3501427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 spc="200" baseline="0">
                <a:solidFill>
                  <a:srgbClr val="002169">
                    <a:alpha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#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21F4DCF-7770-0B45-B9A0-2CE48DEF1EF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93088" y="723900"/>
            <a:ext cx="3998912" cy="46180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/>
            </a:lvl1pPr>
          </a:lstStyle>
          <a:p>
            <a:r>
              <a:rPr lang="en-US" dirty="0"/>
              <a:t>Insert Icon Here</a:t>
            </a:r>
            <a:br>
              <a:rPr lang="en-US" dirty="0"/>
            </a:br>
            <a:r>
              <a:rPr lang="en-US" dirty="0"/>
              <a:t>If Wanted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479E631-0BF4-C14C-938E-2433D302C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803495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spc="200" baseline="0">
                <a:solidFill>
                  <a:srgbClr val="002169">
                    <a:alpha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5618621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&amp; Vertical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CBDBB58A-3976-6842-A54E-5F968FCE946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83126" y="0"/>
            <a:ext cx="5608874" cy="6857999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  <a:lvl2pPr>
              <a:defRPr i="1">
                <a:solidFill>
                  <a:schemeClr val="tx1">
                    <a:alpha val="50000"/>
                  </a:schemeClr>
                </a:solidFill>
              </a:defRPr>
            </a:lvl2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the Photo Icon</a:t>
            </a:r>
            <a:br>
              <a:rPr lang="en-US" dirty="0"/>
            </a:br>
            <a:r>
              <a:rPr lang="en-US" dirty="0"/>
              <a:t>to Insert Photo</a:t>
            </a:r>
            <a:br>
              <a:rPr lang="en-US" dirty="0"/>
            </a:br>
            <a:r>
              <a:rPr lang="en-US" dirty="0"/>
              <a:t>(Use Vertical Only)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AFF6D16-4E8F-5645-B84D-7E71098EC9F2}"/>
              </a:ext>
            </a:extLst>
          </p:cNvPr>
          <p:cNvSpPr txBox="1">
            <a:spLocks/>
          </p:cNvSpPr>
          <p:nvPr userDrawn="1"/>
        </p:nvSpPr>
        <p:spPr>
          <a:xfrm>
            <a:off x="233803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b="0" i="0" dirty="0">
              <a:solidFill>
                <a:schemeClr val="bg1">
                  <a:lumMod val="50000"/>
                  <a:alpha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B7FD8F6-67A2-384C-AE69-04AC6AD2CE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223" y="1426610"/>
            <a:ext cx="5027651" cy="108585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the page title with an emphasis.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A83E557-78FE-2248-AE13-1284BC314C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1261" y="3817345"/>
            <a:ext cx="5027613" cy="2586037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0000"/>
              <a:defRPr sz="2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19847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: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509AD-4211-6545-A4C7-5F8113D0E4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3950348"/>
            <a:ext cx="10591800" cy="775564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Title &amp;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25BF69-4B07-FF4C-AA1B-1E08897601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CB8F98-32D9-9E4F-BAC9-49610775ED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26D585-121B-614E-9E4B-978BFEEEA6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3501427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 spc="200" baseline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#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21F4DCF-7770-0B45-B9A0-2CE48DEF1EF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93088" y="723900"/>
            <a:ext cx="3998912" cy="46180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Insert Icon Here</a:t>
            </a:r>
            <a:br>
              <a:rPr lang="en-US"/>
            </a:br>
            <a:r>
              <a:rPr lang="en-US"/>
              <a:t>If Wanted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479E631-0BF4-C14C-938E-2433D302C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803495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spc="200" baseline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2898611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&amp; Vertical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F2E15F95-0F35-D646-B194-87E72986A80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5608874" cy="6857999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  <a:lvl2pPr>
              <a:defRPr i="1">
                <a:solidFill>
                  <a:schemeClr val="tx1">
                    <a:alpha val="50000"/>
                  </a:schemeClr>
                </a:solidFill>
              </a:defRPr>
            </a:lvl2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the Photo Icon</a:t>
            </a:r>
            <a:br>
              <a:rPr lang="en-US" dirty="0"/>
            </a:br>
            <a:r>
              <a:rPr lang="en-US" dirty="0"/>
              <a:t>to Insert Photo</a:t>
            </a:r>
            <a:br>
              <a:rPr lang="en-US" dirty="0"/>
            </a:br>
            <a:r>
              <a:rPr lang="en-US" dirty="0"/>
              <a:t>(Use Vertical Only)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AFF6D16-4E8F-5645-B84D-7E71098EC9F2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946E247-DA5A-F040-A5C9-0E7B99CBC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40564" y="1426610"/>
            <a:ext cx="5027651" cy="108585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the page title with an emphasis.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27D754F-546F-184F-AEB8-4BF287E04B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40602" y="3817345"/>
            <a:ext cx="5027613" cy="2586037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0000"/>
              <a:defRPr sz="2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666484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&amp;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145" y="1426610"/>
            <a:ext cx="8833710" cy="1085853"/>
          </a:xfrm>
          <a:prstGeom prst="rect">
            <a:avLst/>
          </a:prstGeom>
        </p:spPr>
        <p:txBody>
          <a:bodyPr/>
          <a:lstStyle>
            <a:lvl1pPr algn="ctr">
              <a:defRPr sz="3600"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very long and important headline. It can even have an emphasis if you’d like.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CA5C5D0-1BD6-324D-A881-FAE1A4D37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1261" y="3817345"/>
            <a:ext cx="5138402" cy="2586037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0000"/>
              <a:defRPr sz="2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4CE2B6E-3AAC-4A4C-89B6-7177FFFA14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51464" y="3817345"/>
            <a:ext cx="5138402" cy="2586037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0000"/>
              <a:defRPr sz="2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280782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24B6ACC-4A46-404D-848D-077DCCFEE5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3536" y="2679264"/>
            <a:ext cx="8864927" cy="1499470"/>
          </a:xfrm>
          <a:prstGeom prst="rect">
            <a:avLst/>
          </a:prstGeom>
        </p:spPr>
        <p:txBody>
          <a:bodyPr/>
          <a:lstStyle>
            <a:lvl1pPr algn="ctr">
              <a:defRPr sz="5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A long, full page title, quote or fact is able to go here.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BDEC5DC-53EE-7E43-A977-CE1769C761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  <a:lvl2pPr>
              <a:defRPr i="1">
                <a:solidFill>
                  <a:schemeClr val="tx1">
                    <a:alpha val="50000"/>
                  </a:schemeClr>
                </a:solidFill>
              </a:defRPr>
            </a:lvl2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the Photo Icon to Insert Photo</a:t>
            </a:r>
            <a:br>
              <a:rPr lang="en-US" dirty="0"/>
            </a:br>
            <a:r>
              <a:rPr lang="en-US" dirty="0"/>
              <a:t>(Use Full Only)</a:t>
            </a:r>
            <a:br>
              <a:rPr lang="en-US" dirty="0"/>
            </a:br>
            <a:r>
              <a:rPr lang="en-US" dirty="0"/>
              <a:t>Don’t forget, you’ll need to send to back.</a:t>
            </a:r>
          </a:p>
        </p:txBody>
      </p:sp>
    </p:spTree>
    <p:extLst>
      <p:ext uri="{BB962C8B-B14F-4D97-AF65-F5344CB8AC3E}">
        <p14:creationId xmlns:p14="http://schemas.microsoft.com/office/powerpoint/2010/main" val="31005762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145" y="2621977"/>
            <a:ext cx="8833710" cy="1614045"/>
          </a:xfrm>
          <a:prstGeom prst="rect">
            <a:avLst/>
          </a:prstGeom>
        </p:spPr>
        <p:txBody>
          <a:bodyPr/>
          <a:lstStyle>
            <a:lvl1pPr algn="ctr">
              <a:defRPr sz="4000"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quote.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lacinia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vestiblum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And this is the really important part.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0FFF73-E721-1E47-B43D-6973ABBFC7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4498" y="2134960"/>
            <a:ext cx="403004" cy="351919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FE845D8-5D8E-A243-BE36-D97D128F153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46902" y="4499983"/>
            <a:ext cx="779421" cy="7794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Click to Insert Profile Image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A53042-896C-2A4A-B7A7-F054EED829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0091" y="4500686"/>
            <a:ext cx="4982764" cy="7794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First &amp; Last Name</a:t>
            </a:r>
            <a:br>
              <a:rPr lang="en-US" dirty="0"/>
            </a:br>
            <a:r>
              <a:rPr lang="en-US" dirty="0"/>
              <a:t>Full Title, Company</a:t>
            </a:r>
          </a:p>
        </p:txBody>
      </p:sp>
    </p:spTree>
    <p:extLst>
      <p:ext uri="{BB962C8B-B14F-4D97-AF65-F5344CB8AC3E}">
        <p14:creationId xmlns:p14="http://schemas.microsoft.com/office/powerpoint/2010/main" val="13857119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orizontal Photo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817BD815-B88C-3048-A130-12F18EDC58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7944" y="191195"/>
            <a:ext cx="329461" cy="329461"/>
          </a:xfrm>
          <a:prstGeom prst="rect">
            <a:avLst/>
          </a:prstGeom>
        </p:spPr>
      </p:pic>
      <p:sp>
        <p:nvSpPr>
          <p:cNvPr id="10" name="Content Placeholder 28">
            <a:extLst>
              <a:ext uri="{FF2B5EF4-FFF2-40B4-BE49-F238E27FC236}">
                <a16:creationId xmlns:a16="http://schemas.microsoft.com/office/drawing/2014/main" id="{43311745-5A4D-844B-8DD5-A64A7FEFDC6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77723" y="5298344"/>
            <a:ext cx="5027651" cy="110523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53C10C"/>
              </a:buClr>
              <a:buSzPct val="85000"/>
              <a:buFont typeface="Arial" panose="020B0604020202020204" pitchFamily="34" charset="0"/>
              <a:buNone/>
              <a:tabLst/>
              <a:defRPr sz="1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variujs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no n </a:t>
            </a:r>
            <a:r>
              <a:rPr lang="en-US" dirty="0" err="1"/>
              <a:t>magnat</a:t>
            </a:r>
            <a:r>
              <a:rPr lang="en-US" dirty="0"/>
              <a:t>. </a:t>
            </a:r>
            <a:r>
              <a:rPr lang="en-US" dirty="0" err="1"/>
              <a:t>Socis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menatibus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parturient, </a:t>
            </a:r>
            <a:r>
              <a:rPr lang="en-US" dirty="0" err="1"/>
              <a:t>nascentur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283461F-13ED-FB40-AB69-9B64562670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2541" y="5285918"/>
            <a:ext cx="5138970" cy="108585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the page title with an emphasis.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FA90184-F68B-B946-9700-1AC06AB49BB0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icture Placeholder 8" descr="Photo Goes Here">
            <a:extLst>
              <a:ext uri="{FF2B5EF4-FFF2-40B4-BE49-F238E27FC236}">
                <a16:creationId xmlns:a16="http://schemas.microsoft.com/office/drawing/2014/main" id="{DABB9540-BF09-364B-9AF2-1958CD857E5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8" cy="48582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the Photo Icon to Insert Photo</a:t>
            </a:r>
            <a:br>
              <a:rPr lang="en-US" dirty="0"/>
            </a:br>
            <a:r>
              <a:rPr lang="en-US" dirty="0"/>
              <a:t>(Use Horizontal Only)</a:t>
            </a:r>
          </a:p>
        </p:txBody>
      </p:sp>
    </p:spTree>
    <p:extLst>
      <p:ext uri="{BB962C8B-B14F-4D97-AF65-F5344CB8AC3E}">
        <p14:creationId xmlns:p14="http://schemas.microsoft.com/office/powerpoint/2010/main" val="25602693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tistic: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4CD1FCD-523C-194D-915C-A5EAAA68A95F}"/>
              </a:ext>
            </a:extLst>
          </p:cNvPr>
          <p:cNvSpPr/>
          <p:nvPr userDrawn="1"/>
        </p:nvSpPr>
        <p:spPr>
          <a:xfrm>
            <a:off x="7921782" y="0"/>
            <a:ext cx="4270217" cy="6858000"/>
          </a:xfrm>
          <a:prstGeom prst="rect">
            <a:avLst/>
          </a:prstGeom>
          <a:solidFill>
            <a:srgbClr val="BF0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32B64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411" y="3365390"/>
            <a:ext cx="6319867" cy="1075380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is a very large number and can be an interesting statistic.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49891-D6AC-0B45-B79E-148EFF6E17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411" y="2389374"/>
            <a:ext cx="6319867" cy="898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 i="0">
                <a:solidFill>
                  <a:srgbClr val="BF0B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64,000 homes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86443D5-5DE7-104F-A696-04C4C332DFC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893116" y="986828"/>
            <a:ext cx="3298883" cy="48254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br>
              <a:rPr lang="en-US" dirty="0"/>
            </a:br>
            <a:r>
              <a:rPr lang="en-US" dirty="0"/>
              <a:t>Click the Icon</a:t>
            </a:r>
            <a:br>
              <a:rPr lang="en-US" dirty="0"/>
            </a:br>
            <a:r>
              <a:rPr lang="en-US" dirty="0"/>
              <a:t>to Insert Icon</a:t>
            </a:r>
          </a:p>
        </p:txBody>
      </p:sp>
    </p:spTree>
    <p:extLst>
      <p:ext uri="{BB962C8B-B14F-4D97-AF65-F5344CB8AC3E}">
        <p14:creationId xmlns:p14="http://schemas.microsoft.com/office/powerpoint/2010/main" val="12227341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tistic: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4CD1FCD-523C-194D-915C-A5EAAA68A95F}"/>
              </a:ext>
            </a:extLst>
          </p:cNvPr>
          <p:cNvSpPr/>
          <p:nvPr userDrawn="1"/>
        </p:nvSpPr>
        <p:spPr>
          <a:xfrm>
            <a:off x="7921782" y="0"/>
            <a:ext cx="4270217" cy="6858000"/>
          </a:xfrm>
          <a:prstGeom prst="rect">
            <a:avLst/>
          </a:prstGeom>
          <a:solidFill>
            <a:srgbClr val="FCAF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32B64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rgbClr val="232B64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rgbClr val="232B64">
                  <a:alpha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411" y="3365390"/>
            <a:ext cx="6319867" cy="1075380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is a very large number and can be an interesting statistic.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49891-D6AC-0B45-B79E-148EFF6E17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411" y="2389374"/>
            <a:ext cx="6319867" cy="898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 i="0">
                <a:solidFill>
                  <a:srgbClr val="FCAF1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64,000 homes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86443D5-5DE7-104F-A696-04C4C332DFC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893116" y="986828"/>
            <a:ext cx="3298883" cy="48254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br>
              <a:rPr lang="en-US" dirty="0"/>
            </a:br>
            <a:r>
              <a:rPr lang="en-US" dirty="0"/>
              <a:t>Click the Icon</a:t>
            </a:r>
            <a:br>
              <a:rPr lang="en-US" dirty="0"/>
            </a:br>
            <a:r>
              <a:rPr lang="en-US" dirty="0"/>
              <a:t>to Insert Icon</a:t>
            </a:r>
          </a:p>
        </p:txBody>
      </p:sp>
    </p:spTree>
    <p:extLst>
      <p:ext uri="{BB962C8B-B14F-4D97-AF65-F5344CB8AC3E}">
        <p14:creationId xmlns:p14="http://schemas.microsoft.com/office/powerpoint/2010/main" val="23042814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tistic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4CD1FCD-523C-194D-915C-A5EAAA68A95F}"/>
              </a:ext>
            </a:extLst>
          </p:cNvPr>
          <p:cNvSpPr/>
          <p:nvPr userDrawn="1"/>
        </p:nvSpPr>
        <p:spPr>
          <a:xfrm>
            <a:off x="7921782" y="0"/>
            <a:ext cx="4270217" cy="6858000"/>
          </a:xfrm>
          <a:prstGeom prst="rect">
            <a:avLst/>
          </a:prstGeom>
          <a:solidFill>
            <a:srgbClr val="232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32B64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411" y="3365390"/>
            <a:ext cx="6319867" cy="1075380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is a very large number and can be an interesting statistic.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49891-D6AC-0B45-B79E-148EFF6E17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411" y="2389374"/>
            <a:ext cx="6319867" cy="898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64,000 homes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86443D5-5DE7-104F-A696-04C4C332DFC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893116" y="986828"/>
            <a:ext cx="3298883" cy="48254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br>
              <a:rPr lang="en-US" dirty="0"/>
            </a:br>
            <a:r>
              <a:rPr lang="en-US" dirty="0"/>
              <a:t>Click the Icon</a:t>
            </a:r>
            <a:br>
              <a:rPr lang="en-US" dirty="0"/>
            </a:br>
            <a:r>
              <a:rPr lang="en-US" dirty="0"/>
              <a:t>to Insert Icon</a:t>
            </a:r>
          </a:p>
        </p:txBody>
      </p:sp>
    </p:spTree>
    <p:extLst>
      <p:ext uri="{BB962C8B-B14F-4D97-AF65-F5344CB8AC3E}">
        <p14:creationId xmlns:p14="http://schemas.microsoft.com/office/powerpoint/2010/main" val="15059066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FD696-50C0-BC49-8154-038F7E42B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DCBC9-7F4F-FC4E-9E0E-5741195F0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5000"/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5000"/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5000"/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32B64"/>
              </a:buClr>
              <a:buSzPct val="85000"/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32B64"/>
              </a:buClr>
              <a:buSzPct val="85000"/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00202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711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: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509AD-4211-6545-A4C7-5F8113D0E4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3950348"/>
            <a:ext cx="10591800" cy="775564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Title &amp;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25BF69-4B07-FF4C-AA1B-1E08897601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CB8F98-32D9-9E4F-BAC9-49610775ED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26D585-121B-614E-9E4B-978BFEEEA6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3501427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 spc="200" baseline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#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21F4DCF-7770-0B45-B9A0-2CE48DEF1EF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93088" y="723900"/>
            <a:ext cx="3998912" cy="46180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Insert Icon Here</a:t>
            </a:r>
            <a:br>
              <a:rPr lang="en-US"/>
            </a:br>
            <a:r>
              <a:rPr lang="en-US"/>
              <a:t>If Wanted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479E631-0BF4-C14C-938E-2433D302C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803495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spc="200" baseline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9414902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ing /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011" y="5244538"/>
            <a:ext cx="6319105" cy="339926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Presenter Name, Job Title</a:t>
            </a:r>
            <a:br>
              <a:rPr lang="en-US" dirty="0"/>
            </a:br>
            <a:r>
              <a:rPr lang="en-US" dirty="0" err="1"/>
              <a:t>email@AZED.gove</a:t>
            </a:r>
            <a:br>
              <a:rPr lang="en-US" dirty="0"/>
            </a:br>
            <a:r>
              <a:rPr lang="en-US" dirty="0"/>
              <a:t>(123) 456-7890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49891-D6AC-0B45-B79E-148EFF6E17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8012" y="3892428"/>
            <a:ext cx="6319867" cy="7831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Thank you.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0430BE-2C50-5B4A-A132-E08BBF23A069}"/>
              </a:ext>
            </a:extLst>
          </p:cNvPr>
          <p:cNvCxnSpPr/>
          <p:nvPr userDrawn="1"/>
        </p:nvCxnSpPr>
        <p:spPr>
          <a:xfrm>
            <a:off x="654369" y="5010569"/>
            <a:ext cx="400314" cy="0"/>
          </a:xfrm>
          <a:prstGeom prst="line">
            <a:avLst/>
          </a:prstGeom>
          <a:ln w="1905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648A209-512C-8C46-9757-3359BBCCE7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8011" y="649397"/>
            <a:ext cx="1396157" cy="139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182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Title: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509AD-4211-6545-A4C7-5F8113D0E4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3950348"/>
            <a:ext cx="10591800" cy="775564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Title &amp;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25BF69-4B07-FF4C-AA1B-1E08897601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31E581-1130-4EC0-820C-682C220DF31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26D585-121B-614E-9E4B-978BFEEEA6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3501427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 spc="200" baseline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#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479E631-0BF4-C14C-938E-2433D302C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803495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spc="200" baseline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NAME</a:t>
            </a:r>
          </a:p>
        </p:txBody>
      </p:sp>
      <p:pic>
        <p:nvPicPr>
          <p:cNvPr id="10" name="Picture 9" descr="A black and white logo with a star and a flame&#10;&#10;Description automatically generated">
            <a:extLst>
              <a:ext uri="{FF2B5EF4-FFF2-40B4-BE49-F238E27FC236}">
                <a16:creationId xmlns:a16="http://schemas.microsoft.com/office/drawing/2014/main" id="{CB817E00-7DE6-7D77-5E54-66893E2678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942" y="294467"/>
            <a:ext cx="4733000" cy="473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802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FD696-50C0-BC49-8154-038F7E42B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DCBC9-7F4F-FC4E-9E0E-5741195F0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5000"/>
              <a:defRPr b="0" i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5000"/>
              <a:defRPr b="0" i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5000"/>
              <a:defRPr b="0" i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32B64"/>
              </a:buClr>
              <a:buSzPct val="85000"/>
              <a:defRPr b="0" i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32B64"/>
              </a:buClr>
              <a:buSzPct val="85000"/>
              <a:defRPr b="0" i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83106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: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509AD-4211-6545-A4C7-5F8113D0E4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3950348"/>
            <a:ext cx="5295900" cy="775564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Title &amp;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25BF69-4B07-FF4C-AA1B-1E08897601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31E581-1130-4EC0-820C-682C220DF313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CBDD300-A431-4018-1148-806DDBE82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75" y="803495"/>
            <a:ext cx="7189935" cy="429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046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Vertical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CBDBB58A-3976-6842-A54E-5F968FCE946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83126" y="0"/>
            <a:ext cx="5608874" cy="6857999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  <a:lvl2pPr>
              <a:defRPr i="1">
                <a:solidFill>
                  <a:schemeClr val="tx1">
                    <a:alpha val="50000"/>
                  </a:schemeClr>
                </a:solidFill>
              </a:defRPr>
            </a:lvl2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Click the Photo Icon</a:t>
            </a:r>
            <a:br>
              <a:rPr lang="en-US"/>
            </a:br>
            <a:r>
              <a:rPr lang="en-US"/>
              <a:t>to Insert Photo</a:t>
            </a:r>
            <a:br>
              <a:rPr lang="en-US"/>
            </a:br>
            <a:r>
              <a:rPr lang="en-US"/>
              <a:t>(Use Vertical Only)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B7FD8F6-67A2-384C-AE69-04AC6AD2CE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223" y="1426610"/>
            <a:ext cx="5027651" cy="108585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the page title with an emphasis.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A83E557-78FE-2248-AE13-1284BC314C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1261" y="2764399"/>
            <a:ext cx="5027613" cy="3331601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0000"/>
              <a:defRPr sz="2800" b="0" i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0000"/>
              <a:defRPr sz="2400" b="0" i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0000"/>
              <a:defRPr sz="2400" b="0" i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2" name="Picture Placeholder 5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id="{E08319D5-52D9-E099-813C-3BD9D7CB8A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790" r="22790"/>
          <a:stretch>
            <a:fillRect/>
          </a:stretch>
        </p:blipFill>
        <p:spPr>
          <a:xfrm>
            <a:off x="6583126" y="-1"/>
            <a:ext cx="560887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586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Vertical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946E247-DA5A-F040-A5C9-0E7B99CBC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40564" y="1426610"/>
            <a:ext cx="5027651" cy="108585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the page title with an emphasis.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27D754F-546F-184F-AEB8-4BF287E04B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40602" y="2662799"/>
            <a:ext cx="5027613" cy="2586037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0000"/>
              <a:defRPr sz="2800" b="0" i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0000"/>
              <a:defRPr sz="2400" b="0" i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0000"/>
              <a:defRPr sz="2400" b="0" i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2" name="Picture Placeholder 5" descr="A group of people in a classroom&#10;&#10;Description automatically generated with medium confidence">
            <a:extLst>
              <a:ext uri="{FF2B5EF4-FFF2-40B4-BE49-F238E27FC236}">
                <a16:creationId xmlns:a16="http://schemas.microsoft.com/office/drawing/2014/main" id="{B0ECF194-6B94-E2B3-B092-7516ABF6EE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976" r="19976"/>
          <a:stretch>
            <a:fillRect/>
          </a:stretch>
        </p:blipFill>
        <p:spPr>
          <a:xfrm>
            <a:off x="0" y="1"/>
            <a:ext cx="560887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569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A40A2-7BC5-89F2-2E53-CC786FD1EF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1735C5-1A32-E146-8E1D-6C2B30FB1E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73B97-B0A4-91C7-6781-22C9BAF68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5F3FB-6989-47C0-9B1D-CD889D64364C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73312-70A6-3E4C-81D6-07272E963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F85B2-3972-DB00-703B-9757AF629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1E581-1130-4EC0-820C-682C220DF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5448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145" y="1426610"/>
            <a:ext cx="8833710" cy="1085853"/>
          </a:xfrm>
          <a:prstGeom prst="rect">
            <a:avLst/>
          </a:prstGeom>
        </p:spPr>
        <p:txBody>
          <a:bodyPr/>
          <a:lstStyle>
            <a:lvl1pPr algn="ctr">
              <a:defRPr sz="3600"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a very long and important headline. It can even have an emphasis if you’d like.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CA5C5D0-1BD6-324D-A881-FAE1A4D37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1261" y="3817345"/>
            <a:ext cx="5138402" cy="2586037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0000"/>
              <a:defRPr sz="2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4CE2B6E-3AAC-4A4C-89B6-7177FFFA14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51464" y="3817345"/>
            <a:ext cx="5138402" cy="2586037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0000"/>
              <a:defRPr sz="2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005867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74808-7584-51A0-2D28-7A35AB1F9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CC7EF-6A19-C37C-3762-28724833F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47E4E-4000-01B7-2AEE-DB3A3F165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5F3FB-6989-47C0-9B1D-CD889D64364C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23EEF-BDF0-7260-48F1-C7692E021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60DF5-E2C3-B603-6E87-48F0F60FE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1E581-1130-4EC0-820C-682C220DF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99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: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509AD-4211-6545-A4C7-5F8113D0E4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3950348"/>
            <a:ext cx="10591800" cy="775564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002169"/>
                </a:solidFill>
                <a:latin typeface="+mj-lt"/>
              </a:defRPr>
            </a:lvl1pPr>
          </a:lstStyle>
          <a:p>
            <a:r>
              <a:rPr lang="en-US"/>
              <a:t>Section Title &amp;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25BF69-4B07-FF4C-AA1B-1E08897601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2169"/>
                </a:solidFill>
              </a:defRPr>
            </a:lvl1pPr>
          </a:lstStyle>
          <a:p>
            <a:fld id="{48CB8F98-32D9-9E4F-BAC9-49610775ED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26D585-121B-614E-9E4B-978BFEEEA6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3501427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 spc="200" baseline="0">
                <a:solidFill>
                  <a:srgbClr val="002169">
                    <a:alpha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#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21F4DCF-7770-0B45-B9A0-2CE48DEF1EF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93088" y="723900"/>
            <a:ext cx="3998912" cy="46180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/>
            </a:lvl1pPr>
          </a:lstStyle>
          <a:p>
            <a:r>
              <a:rPr lang="en-US"/>
              <a:t>Insert Icon Here</a:t>
            </a:r>
            <a:br>
              <a:rPr lang="en-US"/>
            </a:br>
            <a:r>
              <a:rPr lang="en-US"/>
              <a:t>If Wanted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479E631-0BF4-C14C-938E-2433D302C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803495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spc="200" baseline="0">
                <a:solidFill>
                  <a:srgbClr val="002169">
                    <a:alpha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1689579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Vertical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CBDBB58A-3976-6842-A54E-5F968FCE946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83126" y="0"/>
            <a:ext cx="5608874" cy="6857999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  <a:lvl2pPr>
              <a:defRPr i="1">
                <a:solidFill>
                  <a:schemeClr val="tx1">
                    <a:alpha val="50000"/>
                  </a:schemeClr>
                </a:solidFill>
              </a:defRPr>
            </a:lvl2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Click the Photo Icon</a:t>
            </a:r>
            <a:br>
              <a:rPr lang="en-US"/>
            </a:br>
            <a:r>
              <a:rPr lang="en-US"/>
              <a:t>to Insert Photo</a:t>
            </a:r>
            <a:br>
              <a:rPr lang="en-US"/>
            </a:br>
            <a:r>
              <a:rPr lang="en-US"/>
              <a:t>(Use Vertical Only)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AFF6D16-4E8F-5645-B84D-7E71098EC9F2}"/>
              </a:ext>
            </a:extLst>
          </p:cNvPr>
          <p:cNvSpPr txBox="1">
            <a:spLocks/>
          </p:cNvSpPr>
          <p:nvPr/>
        </p:nvSpPr>
        <p:spPr>
          <a:xfrm>
            <a:off x="233803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b="0" i="0">
              <a:solidFill>
                <a:schemeClr val="bg1">
                  <a:lumMod val="50000"/>
                  <a:alpha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B7FD8F6-67A2-384C-AE69-04AC6AD2CE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223" y="1426610"/>
            <a:ext cx="5027651" cy="108585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the page title with an emphasis.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A83E557-78FE-2248-AE13-1284BC314C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1261" y="3817345"/>
            <a:ext cx="5027613" cy="2586037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0000"/>
              <a:defRPr sz="2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43A43A1-B32D-FE7C-7E0A-D47B84F710C3}"/>
              </a:ext>
            </a:extLst>
          </p:cNvPr>
          <p:cNvSpPr txBox="1">
            <a:spLocks/>
          </p:cNvSpPr>
          <p:nvPr/>
        </p:nvSpPr>
        <p:spPr>
          <a:xfrm>
            <a:off x="233803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b="0" i="0">
              <a:solidFill>
                <a:schemeClr val="bg1">
                  <a:lumMod val="50000"/>
                  <a:alpha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037C8D4-1EF4-FAB1-7E7A-925BDE531682}"/>
              </a:ext>
            </a:extLst>
          </p:cNvPr>
          <p:cNvSpPr txBox="1">
            <a:spLocks/>
          </p:cNvSpPr>
          <p:nvPr userDrawn="1"/>
        </p:nvSpPr>
        <p:spPr>
          <a:xfrm>
            <a:off x="233803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b="0" i="0" dirty="0">
              <a:solidFill>
                <a:schemeClr val="bg1">
                  <a:lumMod val="50000"/>
                  <a:alpha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167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Vertical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F2E15F95-0F35-D646-B194-87E72986A80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5608874" cy="6857999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  <a:lvl2pPr>
              <a:defRPr i="1">
                <a:solidFill>
                  <a:schemeClr val="tx1">
                    <a:alpha val="50000"/>
                  </a:schemeClr>
                </a:solidFill>
              </a:defRPr>
            </a:lvl2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Click the Photo Icon</a:t>
            </a:r>
            <a:br>
              <a:rPr lang="en-US"/>
            </a:br>
            <a:r>
              <a:rPr lang="en-US"/>
              <a:t>to Insert Photo</a:t>
            </a:r>
            <a:br>
              <a:rPr lang="en-US"/>
            </a:br>
            <a:r>
              <a:rPr lang="en-US"/>
              <a:t>(Use Vertical Only)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AFF6D16-4E8F-5645-B84D-7E71098EC9F2}"/>
              </a:ext>
            </a:extLst>
          </p:cNvPr>
          <p:cNvSpPr txBox="1">
            <a:spLocks/>
          </p:cNvSpPr>
          <p:nvPr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946E247-DA5A-F040-A5C9-0E7B99CBC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40564" y="1426610"/>
            <a:ext cx="5027651" cy="108585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the page title with an emphasis.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27D754F-546F-184F-AEB8-4BF287E04B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40602" y="3817345"/>
            <a:ext cx="5027613" cy="2586037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0000"/>
              <a:defRPr sz="2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41AF25C-9178-B380-E66A-C305C84AAFB7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474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145" y="1426610"/>
            <a:ext cx="8833710" cy="1085853"/>
          </a:xfrm>
          <a:prstGeom prst="rect">
            <a:avLst/>
          </a:prstGeom>
        </p:spPr>
        <p:txBody>
          <a:bodyPr/>
          <a:lstStyle>
            <a:lvl1pPr algn="ctr">
              <a:defRPr sz="3600"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a very long and important headline. It can even have an emphasis if you’d like.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CA5C5D0-1BD6-324D-A881-FAE1A4D37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1261" y="3817345"/>
            <a:ext cx="5138402" cy="2586037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0000"/>
              <a:defRPr sz="2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4CE2B6E-3AAC-4A4C-89B6-7177FFFA14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51464" y="3817345"/>
            <a:ext cx="5138402" cy="2586037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0000"/>
              <a:defRPr sz="2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71241BA-AD87-C615-6816-6264C03F0095}"/>
              </a:ext>
            </a:extLst>
          </p:cNvPr>
          <p:cNvSpPr txBox="1">
            <a:spLocks/>
          </p:cNvSpPr>
          <p:nvPr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3AF2F40-B8F9-D9AF-2D02-346157E250CA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555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32B64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7E8BF2E-239F-0A4A-80AC-CA02B308E8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6582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CB8F98-32D9-9E4F-BAC9-49610775ED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432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  <p:sldLayoutId id="2147483713" r:id="rId24"/>
    <p:sldLayoutId id="2147483714" r:id="rId25"/>
    <p:sldLayoutId id="2147483715" r:id="rId26"/>
    <p:sldLayoutId id="2147483716" r:id="rId27"/>
    <p:sldLayoutId id="2147483717" r:id="rId28"/>
    <p:sldLayoutId id="2147483718" r:id="rId29"/>
    <p:sldLayoutId id="2147483719" r:id="rId30"/>
    <p:sldLayoutId id="2147483720" r:id="rId31"/>
    <p:sldLayoutId id="2147483721" r:id="rId32"/>
    <p:sldLayoutId id="2147483722" r:id="rId33"/>
    <p:sldLayoutId id="2147483723" r:id="rId34"/>
    <p:sldLayoutId id="2147483682" r:id="rId35"/>
    <p:sldLayoutId id="2147483684" r:id="rId36"/>
    <p:sldLayoutId id="2147483685" r:id="rId37"/>
    <p:sldLayoutId id="2147483686" r:id="rId38"/>
    <p:sldLayoutId id="2147483653" r:id="rId39"/>
    <p:sldLayoutId id="2147483655" r:id="rId40"/>
    <p:sldLayoutId id="2147483656" r:id="rId41"/>
    <p:sldLayoutId id="2147483659" r:id="rId42"/>
    <p:sldLayoutId id="2147483660" r:id="rId43"/>
    <p:sldLayoutId id="2147483665" r:id="rId44"/>
    <p:sldLayoutId id="2147483666" r:id="rId45"/>
    <p:sldLayoutId id="2147483687" r:id="rId46"/>
    <p:sldLayoutId id="2147483688" r:id="rId47"/>
    <p:sldLayoutId id="2147483650" r:id="rId48"/>
    <p:sldLayoutId id="2147483683" r:id="rId49"/>
    <p:sldLayoutId id="2147483679" r:id="rId5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72BC"/>
          </a:solidFill>
          <a:latin typeface="Oswa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32B64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2C0B91-0577-FF62-B055-514AEF8D0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2C011D-277D-92C7-C040-23E217718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CF1CD-CFA8-FEAF-E514-CE16EAF3DF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2F19F-C116-4435-88CA-EAC7EBAD289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6399A-25ED-3759-6459-74ACAFA4E0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D55E1-14D4-C005-807C-1BA80BEA28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B8F98-32D9-9E4F-BAC9-49610775ED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2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image" Target="../media/image19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17.xml"/><Relationship Id="rId6" Type="http://schemas.openxmlformats.org/officeDocument/2006/relationships/customXml" Target="../ink/ink7.xml"/><Relationship Id="rId5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13" Type="http://schemas.openxmlformats.org/officeDocument/2006/relationships/image" Target="../media/image31.png"/><Relationship Id="rId18" Type="http://schemas.openxmlformats.org/officeDocument/2006/relationships/image" Target="../media/image21.png"/><Relationship Id="rId7" Type="http://schemas.openxmlformats.org/officeDocument/2006/relationships/image" Target="../media/image28.png"/><Relationship Id="rId12" Type="http://schemas.openxmlformats.org/officeDocument/2006/relationships/customXml" Target="../ink/ink12.xml"/><Relationship Id="rId17" Type="http://schemas.openxmlformats.org/officeDocument/2006/relationships/image" Target="../media/image33.png"/><Relationship Id="rId2" Type="http://schemas.openxmlformats.org/officeDocument/2006/relationships/customXml" Target="../ink/ink8.xml"/><Relationship Id="rId16" Type="http://schemas.openxmlformats.org/officeDocument/2006/relationships/customXml" Target="../ink/ink14.xml"/><Relationship Id="rId1" Type="http://schemas.openxmlformats.org/officeDocument/2006/relationships/slideLayout" Target="../slideLayouts/slideLayout17.xml"/><Relationship Id="rId6" Type="http://schemas.openxmlformats.org/officeDocument/2006/relationships/customXml" Target="../ink/ink9.xml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customXml" Target="../ink/ink11.xml"/><Relationship Id="rId9" Type="http://schemas.openxmlformats.org/officeDocument/2006/relationships/image" Target="../media/image29.png"/><Relationship Id="rId14" Type="http://schemas.openxmlformats.org/officeDocument/2006/relationships/customXml" Target="../ink/ink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7" Type="http://schemas.openxmlformats.org/officeDocument/2006/relationships/customXml" Target="../ink/ink17.xml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png"/><Relationship Id="rId11" Type="http://schemas.openxmlformats.org/officeDocument/2006/relationships/customXml" Target="../ink/ink19.xml"/><Relationship Id="rId24" Type="http://schemas.openxmlformats.org/officeDocument/2006/relationships/image" Target="../media/image22.png"/><Relationship Id="rId5" Type="http://schemas.openxmlformats.org/officeDocument/2006/relationships/customXml" Target="../ink/ink16.xml"/><Relationship Id="rId23" Type="http://schemas.openxmlformats.org/officeDocument/2006/relationships/image" Target="../media/image15.pn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customXml" Target="../ink/ink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customXml" Target="../ink/ink25.xml"/><Relationship Id="rId18" Type="http://schemas.openxmlformats.org/officeDocument/2006/relationships/image" Target="../media/image55.png"/><Relationship Id="rId26" Type="http://schemas.openxmlformats.org/officeDocument/2006/relationships/image" Target="../media/image58.png"/><Relationship Id="rId21" Type="http://schemas.openxmlformats.org/officeDocument/2006/relationships/image" Target="../media/image15.png"/><Relationship Id="rId7" Type="http://schemas.openxmlformats.org/officeDocument/2006/relationships/customXml" Target="../ink/ink22.xml"/><Relationship Id="rId12" Type="http://schemas.openxmlformats.org/officeDocument/2006/relationships/image" Target="../media/image52.png"/><Relationship Id="rId17" Type="http://schemas.openxmlformats.org/officeDocument/2006/relationships/customXml" Target="../ink/ink27.xml"/><Relationship Id="rId25" Type="http://schemas.openxmlformats.org/officeDocument/2006/relationships/customXml" Target="../ink/ink30.xml"/><Relationship Id="rId2" Type="http://schemas.openxmlformats.org/officeDocument/2006/relationships/customXml" Target="../ink/ink20.xml"/><Relationship Id="rId16" Type="http://schemas.openxmlformats.org/officeDocument/2006/relationships/image" Target="../media/image54.png"/><Relationship Id="rId29" Type="http://schemas.openxmlformats.org/officeDocument/2006/relationships/customXml" Target="../ink/ink3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0.png"/><Relationship Id="rId11" Type="http://schemas.openxmlformats.org/officeDocument/2006/relationships/customXml" Target="../ink/ink24.xml"/><Relationship Id="rId24" Type="http://schemas.openxmlformats.org/officeDocument/2006/relationships/customXml" Target="../ink/ink29.xml"/><Relationship Id="rId5" Type="http://schemas.openxmlformats.org/officeDocument/2006/relationships/customXml" Target="../ink/ink21.xml"/><Relationship Id="rId15" Type="http://schemas.openxmlformats.org/officeDocument/2006/relationships/customXml" Target="../ink/ink26.xml"/><Relationship Id="rId23" Type="http://schemas.openxmlformats.org/officeDocument/2006/relationships/image" Target="../media/image57.png"/><Relationship Id="rId28" Type="http://schemas.openxmlformats.org/officeDocument/2006/relationships/image" Target="../media/image59.png"/><Relationship Id="rId10" Type="http://schemas.openxmlformats.org/officeDocument/2006/relationships/image" Target="../media/image51.png"/><Relationship Id="rId19" Type="http://schemas.openxmlformats.org/officeDocument/2006/relationships/customXml" Target="../ink/ink28.xml"/><Relationship Id="rId31" Type="http://schemas.openxmlformats.org/officeDocument/2006/relationships/image" Target="../media/image23.png"/><Relationship Id="rId4" Type="http://schemas.openxmlformats.org/officeDocument/2006/relationships/image" Target="../media/image49.png"/><Relationship Id="rId9" Type="http://schemas.openxmlformats.org/officeDocument/2006/relationships/customXml" Target="../ink/ink23.xml"/><Relationship Id="rId14" Type="http://schemas.openxmlformats.org/officeDocument/2006/relationships/image" Target="../media/image53.png"/><Relationship Id="rId27" Type="http://schemas.openxmlformats.org/officeDocument/2006/relationships/customXml" Target="../ink/ink31.xml"/><Relationship Id="rId30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customXml" Target="../ink/ink38.xml"/><Relationship Id="rId21" Type="http://schemas.openxmlformats.org/officeDocument/2006/relationships/image" Target="../media/image64.png"/><Relationship Id="rId7" Type="http://schemas.openxmlformats.org/officeDocument/2006/relationships/customXml" Target="../ink/ink35.xml"/><Relationship Id="rId12" Type="http://schemas.openxmlformats.org/officeDocument/2006/relationships/image" Target="../media/image52.png"/><Relationship Id="rId2" Type="http://schemas.openxmlformats.org/officeDocument/2006/relationships/customXml" Target="../ink/ink33.xml"/><Relationship Id="rId20" Type="http://schemas.openxmlformats.org/officeDocument/2006/relationships/customXml" Target="../ink/ink3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0.png"/><Relationship Id="rId11" Type="http://schemas.openxmlformats.org/officeDocument/2006/relationships/customXml" Target="../ink/ink37.xml"/><Relationship Id="rId5" Type="http://schemas.openxmlformats.org/officeDocument/2006/relationships/customXml" Target="../ink/ink34.xml"/><Relationship Id="rId10" Type="http://schemas.openxmlformats.org/officeDocument/2006/relationships/image" Target="../media/image51.png"/><Relationship Id="rId19" Type="http://schemas.openxmlformats.org/officeDocument/2006/relationships/image" Target="../media/image63.png"/><Relationship Id="rId4" Type="http://schemas.openxmlformats.org/officeDocument/2006/relationships/image" Target="../media/image49.png"/><Relationship Id="rId9" Type="http://schemas.openxmlformats.org/officeDocument/2006/relationships/customXml" Target="../ink/ink36.xml"/><Relationship Id="rId2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customXml" Target="../ink/ink45.xml"/><Relationship Id="rId18" Type="http://schemas.openxmlformats.org/officeDocument/2006/relationships/image" Target="../media/image57.png"/><Relationship Id="rId21" Type="http://schemas.openxmlformats.org/officeDocument/2006/relationships/image" Target="../media/image66.png"/><Relationship Id="rId7" Type="http://schemas.openxmlformats.org/officeDocument/2006/relationships/customXml" Target="../ink/ink42.xml"/><Relationship Id="rId12" Type="http://schemas.openxmlformats.org/officeDocument/2006/relationships/image" Target="../media/image52.png"/><Relationship Id="rId2" Type="http://schemas.openxmlformats.org/officeDocument/2006/relationships/customXml" Target="../ink/ink4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0.png"/><Relationship Id="rId11" Type="http://schemas.openxmlformats.org/officeDocument/2006/relationships/customXml" Target="../ink/ink44.xml"/><Relationship Id="rId24" Type="http://schemas.openxmlformats.org/officeDocument/2006/relationships/image" Target="../media/image25.png"/><Relationship Id="rId5" Type="http://schemas.openxmlformats.org/officeDocument/2006/relationships/customXml" Target="../ink/ink41.xml"/><Relationship Id="rId23" Type="http://schemas.openxmlformats.org/officeDocument/2006/relationships/image" Target="../media/image67.png"/><Relationship Id="rId10" Type="http://schemas.openxmlformats.org/officeDocument/2006/relationships/image" Target="../media/image51.png"/><Relationship Id="rId19" Type="http://schemas.openxmlformats.org/officeDocument/2006/relationships/customXml" Target="../ink/ink46.xml"/><Relationship Id="rId4" Type="http://schemas.openxmlformats.org/officeDocument/2006/relationships/image" Target="../media/image49.png"/><Relationship Id="rId9" Type="http://schemas.openxmlformats.org/officeDocument/2006/relationships/customXml" Target="../ink/ink43.xml"/><Relationship Id="rId22" Type="http://schemas.openxmlformats.org/officeDocument/2006/relationships/customXml" Target="../ink/ink4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customXml" Target="../ink/ink53.xml"/><Relationship Id="rId7" Type="http://schemas.openxmlformats.org/officeDocument/2006/relationships/customXml" Target="../ink/ink50.xml"/><Relationship Id="rId12" Type="http://schemas.openxmlformats.org/officeDocument/2006/relationships/image" Target="../media/image52.png"/><Relationship Id="rId2" Type="http://schemas.openxmlformats.org/officeDocument/2006/relationships/customXml" Target="../ink/ink48.xml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0.png"/><Relationship Id="rId11" Type="http://schemas.openxmlformats.org/officeDocument/2006/relationships/customXml" Target="../ink/ink52.xml"/><Relationship Id="rId5" Type="http://schemas.openxmlformats.org/officeDocument/2006/relationships/customXml" Target="../ink/ink49.xml"/><Relationship Id="rId10" Type="http://schemas.openxmlformats.org/officeDocument/2006/relationships/image" Target="../media/image51.png"/><Relationship Id="rId19" Type="http://schemas.openxmlformats.org/officeDocument/2006/relationships/image" Target="../media/image69.png"/><Relationship Id="rId4" Type="http://schemas.openxmlformats.org/officeDocument/2006/relationships/image" Target="../media/image49.png"/><Relationship Id="rId9" Type="http://schemas.openxmlformats.org/officeDocument/2006/relationships/customXml" Target="../ink/ink5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zleg.gov/ars/15/00905.htm" TargetMode="Externa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SFBudgetTeam@azed.gov" TargetMode="External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azed.gov/finance/correcting-afrs-and-school-level-reports-fy23-afr-fy24-budget-files-later" TargetMode="External"/><Relationship Id="rId4" Type="http://schemas.openxmlformats.org/officeDocument/2006/relationships/hyperlink" Target="https://www.azed.gov/sites/default/files/2021/07/hardship-application1.pdf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FBudgetTeam@azed.gov" TargetMode="External"/><Relationship Id="rId2" Type="http://schemas.openxmlformats.org/officeDocument/2006/relationships/hyperlink" Target="https://www.azed.gov/finance/helpdesk-quick-guide" TargetMode="External"/><Relationship Id="rId1" Type="http://schemas.openxmlformats.org/officeDocument/2006/relationships/slideLayout" Target="../slideLayouts/slideLayout9.xml"/><Relationship Id="rId4" Type="http://schemas.openxmlformats.org/officeDocument/2006/relationships/hyperlink" Target="mailto:SFPaymentTeam@azed.gov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zleg.gov/viewdocument/?docName=https://www.azleg.gov/ars/15/00907.htm" TargetMode="External"/><Relationship Id="rId2" Type="http://schemas.openxmlformats.org/officeDocument/2006/relationships/hyperlink" Target="https://www.azleg.gov/viewdocument/?docName=https://www.azleg.gov/ars/15/00905-01.htm" TargetMode="External"/><Relationship Id="rId1" Type="http://schemas.openxmlformats.org/officeDocument/2006/relationships/slideLayout" Target="../slideLayouts/slideLayout33.xml"/><Relationship Id="rId4" Type="http://schemas.openxmlformats.org/officeDocument/2006/relationships/hyperlink" Target="https://www.azleg.gov/viewdocument/?docName=https://www.azleg.gov/ars/15/00995.htm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zed.gov/finance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7" Type="http://schemas.openxmlformats.org/officeDocument/2006/relationships/customXml" Target="../ink/ink3.xm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9.xml"/><Relationship Id="rId6" Type="http://schemas.openxmlformats.org/officeDocument/2006/relationships/customXml" Target="../ink/ink2.xml"/><Relationship Id="rId11" Type="http://schemas.openxmlformats.org/officeDocument/2006/relationships/image" Target="../media/image11.png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9" Type="http://schemas.openxmlformats.org/officeDocument/2006/relationships/customXml" Target="../ink/ink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B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B28A4A74-1A12-D246-9EB1-A9693BCF9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88" y="2669959"/>
            <a:ext cx="10591800" cy="775564"/>
          </a:xfrm>
        </p:spPr>
        <p:txBody>
          <a:bodyPr/>
          <a:lstStyle/>
          <a:p>
            <a:pPr algn="l"/>
            <a:r>
              <a:rPr lang="en-US" dirty="0"/>
              <a:t>Payment and Budget Reports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281D211-8074-6C41-8A37-F9A78B6B9F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4178224"/>
            <a:ext cx="5157788" cy="365125"/>
          </a:xfrm>
        </p:spPr>
        <p:txBody>
          <a:bodyPr/>
          <a:lstStyle/>
          <a:p>
            <a:pPr algn="l"/>
            <a:r>
              <a:rPr lang="en-US" sz="3600" dirty="0"/>
              <a:t>ADE School Finance</a:t>
            </a:r>
          </a:p>
          <a:p>
            <a:pPr algn="l"/>
            <a:r>
              <a:rPr lang="en-US" sz="3600" dirty="0"/>
              <a:t>4/10/2025</a:t>
            </a:r>
          </a:p>
        </p:txBody>
      </p:sp>
    </p:spTree>
    <p:extLst>
      <p:ext uri="{BB962C8B-B14F-4D97-AF65-F5344CB8AC3E}">
        <p14:creationId xmlns:p14="http://schemas.microsoft.com/office/powerpoint/2010/main" val="3138855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B64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51F26-097D-5D40-945F-6AC2C947E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765" y="842921"/>
            <a:ext cx="8833710" cy="1085853"/>
          </a:xfrm>
        </p:spPr>
        <p:txBody>
          <a:bodyPr/>
          <a:lstStyle/>
          <a:p>
            <a:r>
              <a:rPr lang="en-US" b="1" dirty="0"/>
              <a:t>Payment Reports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E256E-1CF2-3B45-AA26-925B830F59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1792692"/>
            <a:ext cx="5514474" cy="1695580"/>
          </a:xfrm>
        </p:spPr>
        <p:txBody>
          <a:bodyPr/>
          <a:lstStyle/>
          <a:p>
            <a:pPr marL="0" indent="0">
              <a:buNone/>
            </a:pPr>
            <a:endParaRPr lang="en-US" sz="2200" dirty="0"/>
          </a:p>
          <a:p>
            <a:r>
              <a:rPr lang="en-US" b="1" dirty="0">
                <a:solidFill>
                  <a:srgbClr val="002060"/>
                </a:solidFill>
              </a:rPr>
              <a:t>BSA 64-1: Equalization Payment Schedule Detail</a:t>
            </a:r>
          </a:p>
          <a:p>
            <a:pPr marL="1085850" lvl="1" indent="-342900"/>
            <a:r>
              <a:rPr lang="en-US" sz="2200" dirty="0">
                <a:solidFill>
                  <a:srgbClr val="002060"/>
                </a:solidFill>
              </a:rPr>
              <a:t>Summarizes each monthly payment calculation based on annual equalization assistance, amounts received in prior months, and any adjustments</a:t>
            </a: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CB1D4A-7DF8-DEC5-6EFB-84B7FD6A9F54}"/>
              </a:ext>
            </a:extLst>
          </p:cNvPr>
          <p:cNvSpPr txBox="1">
            <a:spLocks/>
          </p:cNvSpPr>
          <p:nvPr/>
        </p:nvSpPr>
        <p:spPr>
          <a:xfrm>
            <a:off x="672218" y="1836085"/>
            <a:ext cx="5138402" cy="169558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endParaRPr lang="en-US" sz="2200" dirty="0"/>
          </a:p>
          <a:p>
            <a:r>
              <a:rPr lang="en-US" b="1" dirty="0">
                <a:solidFill>
                  <a:srgbClr val="002060"/>
                </a:solidFill>
                <a:latin typeface="Arial"/>
                <a:ea typeface="Open Sans"/>
                <a:cs typeface="Arial"/>
              </a:rPr>
              <a:t>BSA 55-1: District Equalization Report</a:t>
            </a:r>
          </a:p>
          <a:p>
            <a:pPr marL="1085850" lvl="1" indent="-342900"/>
            <a:r>
              <a:rPr lang="en-US" sz="2200" dirty="0">
                <a:solidFill>
                  <a:srgbClr val="002060"/>
                </a:solidFill>
              </a:rPr>
              <a:t>Summarizes annual equalization base and equalization assistance calculation based on student data and district characteristics</a:t>
            </a:r>
          </a:p>
          <a:p>
            <a:pPr marL="1085850" lvl="1" indent="-342900"/>
            <a:endParaRPr lang="en-US" sz="2800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788995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F57F54-1E53-A080-8CBD-E3973E298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940" y="37626"/>
            <a:ext cx="9450119" cy="678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47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C2227D5-004F-1337-81E7-DF769B8159F6}"/>
              </a:ext>
            </a:extLst>
          </p:cNvPr>
          <p:cNvSpPr/>
          <p:nvPr/>
        </p:nvSpPr>
        <p:spPr>
          <a:xfrm>
            <a:off x="5513105" y="1407059"/>
            <a:ext cx="1165790" cy="2254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6A6B2F-51A5-9F29-7AF3-901116CD3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929" y="-76200"/>
            <a:ext cx="8507083" cy="11620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88EC062-6032-91E7-8226-39BDE2853355}"/>
              </a:ext>
            </a:extLst>
          </p:cNvPr>
          <p:cNvSpPr/>
          <p:nvPr/>
        </p:nvSpPr>
        <p:spPr>
          <a:xfrm>
            <a:off x="2100929" y="507680"/>
            <a:ext cx="2187870" cy="2254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DD7CE7-1997-8575-E7E2-4FD4DF9AE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929" y="951076"/>
            <a:ext cx="8507082" cy="59856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66D0F5-511C-724F-9ED7-2736CBF95224}"/>
              </a:ext>
            </a:extLst>
          </p:cNvPr>
          <p:cNvSpPr/>
          <p:nvPr/>
        </p:nvSpPr>
        <p:spPr>
          <a:xfrm>
            <a:off x="5236867" y="966601"/>
            <a:ext cx="2282942" cy="2137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D163BD-921C-2AE0-3C26-C17474C2FA27}"/>
              </a:ext>
            </a:extLst>
          </p:cNvPr>
          <p:cNvSpPr/>
          <p:nvPr/>
        </p:nvSpPr>
        <p:spPr>
          <a:xfrm>
            <a:off x="3194864" y="6679100"/>
            <a:ext cx="938986" cy="1789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A79ADF-0D46-2EE8-EA80-C121A26B7C40}"/>
              </a:ext>
            </a:extLst>
          </p:cNvPr>
          <p:cNvSpPr/>
          <p:nvPr/>
        </p:nvSpPr>
        <p:spPr>
          <a:xfrm>
            <a:off x="4288799" y="6688169"/>
            <a:ext cx="864226" cy="1789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64958D2-D23E-BA08-B66A-4434E689401C}"/>
              </a:ext>
            </a:extLst>
          </p:cNvPr>
          <p:cNvSpPr/>
          <p:nvPr/>
        </p:nvSpPr>
        <p:spPr>
          <a:xfrm>
            <a:off x="5391244" y="6679100"/>
            <a:ext cx="733331" cy="1760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14965A-473E-1FD4-9491-3E3C8F34B9D4}"/>
              </a:ext>
            </a:extLst>
          </p:cNvPr>
          <p:cNvSpPr/>
          <p:nvPr/>
        </p:nvSpPr>
        <p:spPr>
          <a:xfrm>
            <a:off x="8702271" y="6691024"/>
            <a:ext cx="864225" cy="1760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895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EF498DE-E030-E2F7-AC49-0F15808F575F}"/>
                  </a:ext>
                </a:extLst>
              </p14:cNvPr>
              <p14:cNvContentPartPr/>
              <p14:nvPr/>
            </p14:nvContentPartPr>
            <p14:xfrm>
              <a:off x="9576853" y="3284204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EF498DE-E030-E2F7-AC49-0F15808F575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13853" y="3221564"/>
                <a:ext cx="126000" cy="126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F549E811-B200-0A70-B9A1-64196022CD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4787" y="0"/>
            <a:ext cx="625013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375F59-F01A-0868-0777-79DF8F605F49}"/>
              </a:ext>
            </a:extLst>
          </p:cNvPr>
          <p:cNvSpPr/>
          <p:nvPr/>
        </p:nvSpPr>
        <p:spPr>
          <a:xfrm>
            <a:off x="7288040" y="235390"/>
            <a:ext cx="1267485" cy="2534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463AA6C-A621-E8F7-383A-AC5B656204DB}"/>
              </a:ext>
            </a:extLst>
          </p:cNvPr>
          <p:cNvCxnSpPr/>
          <p:nvPr/>
        </p:nvCxnSpPr>
        <p:spPr>
          <a:xfrm>
            <a:off x="1865014" y="959667"/>
            <a:ext cx="74977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D7BB6E8-97D0-D814-6316-74EDD78E7B19}"/>
              </a:ext>
            </a:extLst>
          </p:cNvPr>
          <p:cNvCxnSpPr/>
          <p:nvPr/>
        </p:nvCxnSpPr>
        <p:spPr>
          <a:xfrm>
            <a:off x="1865014" y="1718649"/>
            <a:ext cx="74977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D08DF8F-BB5A-A63C-7DC7-8562D32EF272}"/>
              </a:ext>
            </a:extLst>
          </p:cNvPr>
          <p:cNvCxnSpPr/>
          <p:nvPr/>
        </p:nvCxnSpPr>
        <p:spPr>
          <a:xfrm>
            <a:off x="1865014" y="2479140"/>
            <a:ext cx="74977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FF778A-9F51-36C9-A3E0-D6321372398E}"/>
              </a:ext>
            </a:extLst>
          </p:cNvPr>
          <p:cNvCxnSpPr/>
          <p:nvPr/>
        </p:nvCxnSpPr>
        <p:spPr>
          <a:xfrm>
            <a:off x="1865014" y="2850332"/>
            <a:ext cx="74977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45739D8-F89E-5087-8F67-1C7F20014378}"/>
              </a:ext>
            </a:extLst>
          </p:cNvPr>
          <p:cNvCxnSpPr/>
          <p:nvPr/>
        </p:nvCxnSpPr>
        <p:spPr>
          <a:xfrm>
            <a:off x="1865014" y="3237429"/>
            <a:ext cx="74977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573E31F-F8FE-CC6C-C5FF-8BA377926B3B}"/>
              </a:ext>
            </a:extLst>
          </p:cNvPr>
          <p:cNvCxnSpPr/>
          <p:nvPr/>
        </p:nvCxnSpPr>
        <p:spPr>
          <a:xfrm>
            <a:off x="1865014" y="3610824"/>
            <a:ext cx="74977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927A117-18BF-F84E-C2AC-91E76E9A052E}"/>
              </a:ext>
            </a:extLst>
          </p:cNvPr>
          <p:cNvCxnSpPr/>
          <p:nvPr/>
        </p:nvCxnSpPr>
        <p:spPr>
          <a:xfrm>
            <a:off x="1865014" y="5267608"/>
            <a:ext cx="74977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821E9B8-1813-8D2F-E8AA-07EA27945D2B}"/>
              </a:ext>
            </a:extLst>
          </p:cNvPr>
          <p:cNvCxnSpPr/>
          <p:nvPr/>
        </p:nvCxnSpPr>
        <p:spPr>
          <a:xfrm>
            <a:off x="1865014" y="6037152"/>
            <a:ext cx="74977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2EF2635-8FEA-E527-D7E1-BEA5F86E0543}"/>
              </a:ext>
            </a:extLst>
          </p:cNvPr>
          <p:cNvCxnSpPr/>
          <p:nvPr/>
        </p:nvCxnSpPr>
        <p:spPr>
          <a:xfrm>
            <a:off x="1865014" y="5675013"/>
            <a:ext cx="74977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2DDF84C-019C-7AB2-A78C-8F3F4CB0DCAF}"/>
              </a:ext>
            </a:extLst>
          </p:cNvPr>
          <p:cNvCxnSpPr/>
          <p:nvPr/>
        </p:nvCxnSpPr>
        <p:spPr>
          <a:xfrm>
            <a:off x="1865014" y="6406836"/>
            <a:ext cx="74977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FAB4D07-5A19-5E8F-00D4-B169F3DC915B}"/>
              </a:ext>
            </a:extLst>
          </p:cNvPr>
          <p:cNvCxnSpPr/>
          <p:nvPr/>
        </p:nvCxnSpPr>
        <p:spPr>
          <a:xfrm>
            <a:off x="1865014" y="3972962"/>
            <a:ext cx="74977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7322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F13D1A3-BB36-C988-42F6-D6D4D2AD8AC5}"/>
                  </a:ext>
                </a:extLst>
              </p14:cNvPr>
              <p14:cNvContentPartPr/>
              <p14:nvPr/>
            </p14:nvContentPartPr>
            <p14:xfrm>
              <a:off x="4776253" y="2189255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F13D1A3-BB36-C988-42F6-D6D4D2AD8AC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13253" y="212661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C193F6C-653C-4E00-30A3-06565AFDCBCF}"/>
                  </a:ext>
                </a:extLst>
              </p14:cNvPr>
              <p14:cNvContentPartPr/>
              <p14:nvPr/>
            </p14:nvContentPartPr>
            <p14:xfrm>
              <a:off x="3909733" y="1997015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C193F6C-653C-4E00-30A3-06565AFDCBC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47093" y="1934015"/>
                <a:ext cx="126000" cy="1260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F6BE7A03-10ED-CD0A-A1BA-E014011BDA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7921" y="1395034"/>
            <a:ext cx="9456157" cy="406793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23B0606-CF63-A29C-B4F9-8711A1FC3F10}"/>
              </a:ext>
            </a:extLst>
          </p:cNvPr>
          <p:cNvSpPr/>
          <p:nvPr/>
        </p:nvSpPr>
        <p:spPr>
          <a:xfrm>
            <a:off x="7776927" y="3639493"/>
            <a:ext cx="2009869" cy="2897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054BC0-810F-2B18-F660-13E73B2C9737}"/>
              </a:ext>
            </a:extLst>
          </p:cNvPr>
          <p:cNvSpPr/>
          <p:nvPr/>
        </p:nvSpPr>
        <p:spPr>
          <a:xfrm>
            <a:off x="7776926" y="4805881"/>
            <a:ext cx="2009869" cy="2897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38093A-2330-DAB8-D9F1-85150985962C}"/>
              </a:ext>
            </a:extLst>
          </p:cNvPr>
          <p:cNvSpPr/>
          <p:nvPr/>
        </p:nvSpPr>
        <p:spPr>
          <a:xfrm>
            <a:off x="1456099" y="2044399"/>
            <a:ext cx="2453274" cy="2897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663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FDEFE5E-AAC9-3AA5-4CAF-35C77B2B3D8E}"/>
              </a:ext>
            </a:extLst>
          </p:cNvPr>
          <p:cNvCxnSpPr>
            <a:cxnSpLocks/>
          </p:cNvCxnSpPr>
          <p:nvPr/>
        </p:nvCxnSpPr>
        <p:spPr>
          <a:xfrm>
            <a:off x="5991651" y="1341179"/>
            <a:ext cx="0" cy="2124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B7624C5-CD55-7F4E-F9E8-288DA55E20E6}"/>
              </a:ext>
            </a:extLst>
          </p:cNvPr>
          <p:cNvCxnSpPr>
            <a:cxnSpLocks/>
          </p:cNvCxnSpPr>
          <p:nvPr/>
        </p:nvCxnSpPr>
        <p:spPr>
          <a:xfrm>
            <a:off x="8020977" y="1341435"/>
            <a:ext cx="0" cy="2124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48EC660-F658-D2D7-7A81-D9AF632499A8}"/>
              </a:ext>
            </a:extLst>
          </p:cNvPr>
          <p:cNvCxnSpPr>
            <a:cxnSpLocks/>
          </p:cNvCxnSpPr>
          <p:nvPr/>
        </p:nvCxnSpPr>
        <p:spPr>
          <a:xfrm>
            <a:off x="10026241" y="1341435"/>
            <a:ext cx="0" cy="2124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EE84732-ADD0-CB2A-90E1-0A29920C7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674" y="593114"/>
            <a:ext cx="9679953" cy="567177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D552E9A-5EB8-91C2-E2B5-C848828F4D70}"/>
              </a:ext>
            </a:extLst>
          </p:cNvPr>
          <p:cNvCxnSpPr/>
          <p:nvPr/>
        </p:nvCxnSpPr>
        <p:spPr>
          <a:xfrm>
            <a:off x="5613148" y="1553880"/>
            <a:ext cx="0" cy="2387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74B4E4A-6D65-8FA1-7F09-7533C9DFF5AC}"/>
              </a:ext>
            </a:extLst>
          </p:cNvPr>
          <p:cNvCxnSpPr/>
          <p:nvPr/>
        </p:nvCxnSpPr>
        <p:spPr>
          <a:xfrm>
            <a:off x="7549081" y="1553880"/>
            <a:ext cx="0" cy="2387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4C0E5D-8468-C09A-D523-8B98BF60E58B}"/>
              </a:ext>
            </a:extLst>
          </p:cNvPr>
          <p:cNvCxnSpPr/>
          <p:nvPr/>
        </p:nvCxnSpPr>
        <p:spPr>
          <a:xfrm>
            <a:off x="9288855" y="1553880"/>
            <a:ext cx="0" cy="2387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F924125-9B3F-0BEE-5605-561FF663A9BF}"/>
              </a:ext>
            </a:extLst>
          </p:cNvPr>
          <p:cNvSpPr/>
          <p:nvPr/>
        </p:nvSpPr>
        <p:spPr>
          <a:xfrm>
            <a:off x="1394234" y="4092166"/>
            <a:ext cx="3603279" cy="5432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AEE61A-8CA9-82DD-7FC0-C0046CA4CC82}"/>
              </a:ext>
            </a:extLst>
          </p:cNvPr>
          <p:cNvSpPr/>
          <p:nvPr/>
        </p:nvSpPr>
        <p:spPr>
          <a:xfrm>
            <a:off x="1394234" y="4925085"/>
            <a:ext cx="1982709" cy="2897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603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05F5A5C-65E7-F5C9-6317-5387857BCB00}"/>
                  </a:ext>
                </a:extLst>
              </p14:cNvPr>
              <p14:cNvContentPartPr/>
              <p14:nvPr/>
            </p14:nvContentPartPr>
            <p14:xfrm>
              <a:off x="5483293" y="130775"/>
              <a:ext cx="809280" cy="716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05F5A5C-65E7-F5C9-6317-5387857BCB0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20293" y="68135"/>
                <a:ext cx="934920" cy="19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06EBD6F-7F5E-27FC-C088-83F31F48C466}"/>
                  </a:ext>
                </a:extLst>
              </p14:cNvPr>
              <p14:cNvContentPartPr/>
              <p14:nvPr/>
            </p14:nvContentPartPr>
            <p14:xfrm>
              <a:off x="9733093" y="180455"/>
              <a:ext cx="1071720" cy="626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06EBD6F-7F5E-27FC-C088-83F31F48C46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670453" y="117815"/>
                <a:ext cx="1197360" cy="188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1E38D74A-2AB2-55A8-91F4-BF5A3BF731C8}"/>
              </a:ext>
            </a:extLst>
          </p:cNvPr>
          <p:cNvGrpSpPr/>
          <p:nvPr/>
        </p:nvGrpSpPr>
        <p:grpSpPr>
          <a:xfrm>
            <a:off x="5450173" y="120695"/>
            <a:ext cx="1636200" cy="152280"/>
            <a:chOff x="5450173" y="120695"/>
            <a:chExt cx="1636200" cy="15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A6C09FD6-C855-09EB-2333-CCA03A38C5D8}"/>
                    </a:ext>
                  </a:extLst>
                </p14:cNvPr>
                <p14:cNvContentPartPr/>
                <p14:nvPr/>
              </p14:nvContentPartPr>
              <p14:xfrm>
                <a:off x="6393013" y="120695"/>
                <a:ext cx="405360" cy="972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A6C09FD6-C855-09EB-2333-CCA03A38C5D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330373" y="57695"/>
                  <a:ext cx="53100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6D5C3B2D-FB45-A5C4-F4B7-6150B1B4CF32}"/>
                    </a:ext>
                  </a:extLst>
                </p14:cNvPr>
                <p14:cNvContentPartPr/>
                <p14:nvPr/>
              </p14:nvContentPartPr>
              <p14:xfrm>
                <a:off x="6857413" y="215735"/>
                <a:ext cx="228960" cy="133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6D5C3B2D-FB45-A5C4-F4B7-6150B1B4CF3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794773" y="152735"/>
                  <a:ext cx="35460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4BB2550-8E21-DEBA-E813-3912F01C242D}"/>
                    </a:ext>
                  </a:extLst>
                </p14:cNvPr>
                <p14:cNvContentPartPr/>
                <p14:nvPr/>
              </p14:nvContentPartPr>
              <p14:xfrm>
                <a:off x="5498053" y="167855"/>
                <a:ext cx="929880" cy="968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4BB2550-8E21-DEBA-E813-3912F01C242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435413" y="104855"/>
                  <a:ext cx="105552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C0745CBC-DDA8-9958-7133-555F34D0001A}"/>
                    </a:ext>
                  </a:extLst>
                </p14:cNvPr>
                <p14:cNvContentPartPr/>
                <p14:nvPr/>
              </p14:nvContentPartPr>
              <p14:xfrm>
                <a:off x="5450173" y="241295"/>
                <a:ext cx="158760" cy="111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C0745CBC-DDA8-9958-7133-555F34D0001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387173" y="178655"/>
                  <a:ext cx="28440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3084DBA-CC8E-391B-B43B-B94664B79D8B}"/>
                    </a:ext>
                  </a:extLst>
                </p14:cNvPr>
                <p14:cNvContentPartPr/>
                <p14:nvPr/>
              </p14:nvContentPartPr>
              <p14:xfrm>
                <a:off x="5690293" y="215735"/>
                <a:ext cx="1215720" cy="572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3084DBA-CC8E-391B-B43B-B94664B79D8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627293" y="153095"/>
                  <a:ext cx="1341360" cy="1828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23E928A-2074-1EE1-6C45-823DE16E0A4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99519" y="70969"/>
            <a:ext cx="9392961" cy="67160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E8C371C-2C1C-B10D-64DE-D6A0C46C28C8}"/>
              </a:ext>
            </a:extLst>
          </p:cNvPr>
          <p:cNvSpPr/>
          <p:nvPr/>
        </p:nvSpPr>
        <p:spPr>
          <a:xfrm>
            <a:off x="1399519" y="4246075"/>
            <a:ext cx="4783998" cy="3276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CBA727F-2CA2-302B-8404-9A9DDFF32F77}"/>
              </a:ext>
            </a:extLst>
          </p:cNvPr>
          <p:cNvCxnSpPr/>
          <p:nvPr/>
        </p:nvCxnSpPr>
        <p:spPr>
          <a:xfrm>
            <a:off x="1399519" y="2225644"/>
            <a:ext cx="43833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6473F30-BED4-F692-CB96-319E97F1BB2F}"/>
              </a:ext>
            </a:extLst>
          </p:cNvPr>
          <p:cNvSpPr/>
          <p:nvPr/>
        </p:nvSpPr>
        <p:spPr>
          <a:xfrm>
            <a:off x="6292573" y="4463358"/>
            <a:ext cx="4512240" cy="4436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DF0C12D-0BD0-32E2-7BC9-C95AEE2F88D6}"/>
              </a:ext>
            </a:extLst>
          </p:cNvPr>
          <p:cNvCxnSpPr>
            <a:cxnSpLocks/>
          </p:cNvCxnSpPr>
          <p:nvPr/>
        </p:nvCxnSpPr>
        <p:spPr>
          <a:xfrm flipH="1">
            <a:off x="10804813" y="1508912"/>
            <a:ext cx="43833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CDE3F29-975B-2B95-438C-3858189B6CB9}"/>
              </a:ext>
            </a:extLst>
          </p:cNvPr>
          <p:cNvCxnSpPr>
            <a:cxnSpLocks/>
          </p:cNvCxnSpPr>
          <p:nvPr/>
        </p:nvCxnSpPr>
        <p:spPr>
          <a:xfrm flipH="1">
            <a:off x="10792480" y="2222627"/>
            <a:ext cx="43833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21FC1A9-FE9F-166D-AD20-574B2CD296A9}"/>
              </a:ext>
            </a:extLst>
          </p:cNvPr>
          <p:cNvCxnSpPr>
            <a:cxnSpLocks/>
          </p:cNvCxnSpPr>
          <p:nvPr/>
        </p:nvCxnSpPr>
        <p:spPr>
          <a:xfrm flipH="1">
            <a:off x="10790213" y="2429350"/>
            <a:ext cx="43833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6872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FBED450-418D-34DA-DE9E-731D66D28D4A}"/>
                  </a:ext>
                </a:extLst>
              </p14:cNvPr>
              <p14:cNvContentPartPr/>
              <p14:nvPr/>
            </p14:nvContentPartPr>
            <p14:xfrm>
              <a:off x="5301720" y="6484775"/>
              <a:ext cx="827640" cy="139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FBED450-418D-34DA-DE9E-731D66D28D4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47720" y="6377135"/>
                <a:ext cx="935280" cy="35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6E03E42-6B59-5051-2D83-F6452BB25CE4}"/>
                  </a:ext>
                </a:extLst>
              </p14:cNvPr>
              <p14:cNvContentPartPr/>
              <p14:nvPr/>
            </p14:nvContentPartPr>
            <p14:xfrm>
              <a:off x="5409720" y="6569015"/>
              <a:ext cx="317160" cy="84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6E03E42-6B59-5051-2D83-F6452BB25CE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56080" y="6461015"/>
                <a:ext cx="424800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24A0C5C-97F4-B3BC-9F16-21506A61F958}"/>
                  </a:ext>
                </a:extLst>
              </p14:cNvPr>
              <p14:cNvContentPartPr/>
              <p14:nvPr/>
            </p14:nvContentPartPr>
            <p14:xfrm>
              <a:off x="5582520" y="6653255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24A0C5C-97F4-B3BC-9F16-21506A61F95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28520" y="654525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9467F64-0561-5653-B715-E5E8A41D6E2E}"/>
                  </a:ext>
                </a:extLst>
              </p14:cNvPr>
              <p14:cNvContentPartPr/>
              <p14:nvPr/>
            </p14:nvContentPartPr>
            <p14:xfrm>
              <a:off x="5410080" y="6592775"/>
              <a:ext cx="841320" cy="72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9467F64-0561-5653-B715-E5E8A41D6E2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20440" y="6412775"/>
                <a:ext cx="1020960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5059C21-C61C-7F4E-89DA-916486BE59F2}"/>
                  </a:ext>
                </a:extLst>
              </p14:cNvPr>
              <p14:cNvContentPartPr/>
              <p14:nvPr/>
            </p14:nvContentPartPr>
            <p14:xfrm>
              <a:off x="12560533" y="733604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5059C21-C61C-7F4E-89DA-916486BE59F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2497893" y="670604"/>
                <a:ext cx="126000" cy="126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B76C964-C06D-07A6-CD87-059F055FB5B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342361" y="537759"/>
            <a:ext cx="9507277" cy="578248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885F112-5DE0-E924-F579-854CA67FA99E}"/>
              </a:ext>
            </a:extLst>
          </p:cNvPr>
          <p:cNvSpPr/>
          <p:nvPr/>
        </p:nvSpPr>
        <p:spPr>
          <a:xfrm>
            <a:off x="1342361" y="1792585"/>
            <a:ext cx="1120182" cy="2444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8A8D515-6C0B-7B47-7CF7-CA4840B14100}"/>
              </a:ext>
            </a:extLst>
          </p:cNvPr>
          <p:cNvCxnSpPr/>
          <p:nvPr/>
        </p:nvCxnSpPr>
        <p:spPr>
          <a:xfrm>
            <a:off x="851026" y="3331676"/>
            <a:ext cx="49133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F02B9A9-F777-4D64-1909-35CF7B9E6ECA}"/>
              </a:ext>
            </a:extLst>
          </p:cNvPr>
          <p:cNvCxnSpPr/>
          <p:nvPr/>
        </p:nvCxnSpPr>
        <p:spPr>
          <a:xfrm>
            <a:off x="851026" y="4606705"/>
            <a:ext cx="49133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7E359F68-38DB-45C1-9A60-D58D0EE443DA}"/>
              </a:ext>
            </a:extLst>
          </p:cNvPr>
          <p:cNvSpPr/>
          <p:nvPr/>
        </p:nvSpPr>
        <p:spPr>
          <a:xfrm>
            <a:off x="9729456" y="5956095"/>
            <a:ext cx="1120182" cy="2444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504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FBED450-418D-34DA-DE9E-731D66D28D4A}"/>
                  </a:ext>
                </a:extLst>
              </p14:cNvPr>
              <p14:cNvContentPartPr/>
              <p14:nvPr/>
            </p14:nvContentPartPr>
            <p14:xfrm>
              <a:off x="5301720" y="6484775"/>
              <a:ext cx="827640" cy="139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FBED450-418D-34DA-DE9E-731D66D28D4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47720" y="6376495"/>
                <a:ext cx="935280" cy="3555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6E03E42-6B59-5051-2D83-F6452BB25CE4}"/>
                  </a:ext>
                </a:extLst>
              </p14:cNvPr>
              <p14:cNvContentPartPr/>
              <p14:nvPr/>
            </p14:nvContentPartPr>
            <p14:xfrm>
              <a:off x="5409720" y="6569015"/>
              <a:ext cx="317160" cy="84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6E03E42-6B59-5051-2D83-F6452BB25CE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55720" y="6461015"/>
                <a:ext cx="424800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24A0C5C-97F4-B3BC-9F16-21506A61F958}"/>
                  </a:ext>
                </a:extLst>
              </p14:cNvPr>
              <p14:cNvContentPartPr/>
              <p14:nvPr/>
            </p14:nvContentPartPr>
            <p14:xfrm>
              <a:off x="5582520" y="6653255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24A0C5C-97F4-B3BC-9F16-21506A61F95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28520" y="654525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9467F64-0561-5653-B715-E5E8A41D6E2E}"/>
                  </a:ext>
                </a:extLst>
              </p14:cNvPr>
              <p14:cNvContentPartPr/>
              <p14:nvPr/>
            </p14:nvContentPartPr>
            <p14:xfrm>
              <a:off x="5410080" y="6592775"/>
              <a:ext cx="841320" cy="72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9467F64-0561-5653-B715-E5E8A41D6E2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20080" y="6412775"/>
                <a:ext cx="1020960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8AC6258-CA5A-2CC3-8CD8-D8F47BF3178D}"/>
                  </a:ext>
                </a:extLst>
              </p14:cNvPr>
              <p14:cNvContentPartPr/>
              <p14:nvPr/>
            </p14:nvContentPartPr>
            <p14:xfrm>
              <a:off x="5531760" y="6400724"/>
              <a:ext cx="787680" cy="194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8AC6258-CA5A-2CC3-8CD8-D8F47BF3178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441760" y="6220391"/>
                <a:ext cx="967320" cy="5550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BFAF8B1-70BA-A18C-41BE-7E1291239776}"/>
                  </a:ext>
                </a:extLst>
              </p14:cNvPr>
              <p14:cNvContentPartPr/>
              <p14:nvPr/>
            </p14:nvContentPartPr>
            <p14:xfrm>
              <a:off x="5546160" y="6520964"/>
              <a:ext cx="316080" cy="47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BFAF8B1-70BA-A18C-41BE-7E129123977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537160" y="6511964"/>
                <a:ext cx="333720" cy="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3E32D51-5EC1-25E6-1412-2095AADD03A9}"/>
                  </a:ext>
                </a:extLst>
              </p14:cNvPr>
              <p14:cNvContentPartPr/>
              <p14:nvPr/>
            </p14:nvContentPartPr>
            <p14:xfrm>
              <a:off x="5283000" y="6555884"/>
              <a:ext cx="1149480" cy="123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3E32D51-5EC1-25E6-1412-2095AADD03A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220000" y="6492700"/>
                <a:ext cx="1275120" cy="2498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3B6A0EB-E8A3-CDA8-6670-0C224C9A4E3C}"/>
                  </a:ext>
                </a:extLst>
              </p14:cNvPr>
              <p14:cNvContentPartPr/>
              <p14:nvPr/>
            </p14:nvContentPartPr>
            <p14:xfrm>
              <a:off x="4114213" y="2706764"/>
              <a:ext cx="2520" cy="25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3B6A0EB-E8A3-CDA8-6670-0C224C9A4E3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051573" y="2643764"/>
                <a:ext cx="12816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DE81B0C-4ACE-F7F3-CE8B-A97CBCFB2C64}"/>
                  </a:ext>
                </a:extLst>
              </p14:cNvPr>
              <p14:cNvContentPartPr/>
              <p14:nvPr/>
            </p14:nvContentPartPr>
            <p14:xfrm>
              <a:off x="3741253" y="697604"/>
              <a:ext cx="360" cy="25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DE81B0C-4ACE-F7F3-CE8B-A97CBCFB2C6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678613" y="634964"/>
                <a:ext cx="12600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E937D8B-95E2-71E7-FF40-8BED728D5CA8}"/>
                  </a:ext>
                </a:extLst>
              </p14:cNvPr>
              <p14:cNvContentPartPr/>
              <p14:nvPr/>
            </p14:nvContentPartPr>
            <p14:xfrm>
              <a:off x="3368653" y="1238684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E937D8B-95E2-71E7-FF40-8BED728D5CA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305653" y="1176044"/>
                <a:ext cx="126000" cy="12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272921CE-6E8E-1772-5086-7DE8A6C21B36}"/>
              </a:ext>
            </a:extLst>
          </p:cNvPr>
          <p:cNvGrpSpPr/>
          <p:nvPr/>
        </p:nvGrpSpPr>
        <p:grpSpPr>
          <a:xfrm>
            <a:off x="5416333" y="107924"/>
            <a:ext cx="1723320" cy="205560"/>
            <a:chOff x="5416333" y="107924"/>
            <a:chExt cx="1723320" cy="20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298B10D-0CBE-D477-E2B3-EDFB4F027035}"/>
                    </a:ext>
                  </a:extLst>
                </p14:cNvPr>
                <p14:cNvContentPartPr/>
                <p14:nvPr/>
              </p14:nvContentPartPr>
              <p14:xfrm>
                <a:off x="5416333" y="107924"/>
                <a:ext cx="1723320" cy="1706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298B10D-0CBE-D477-E2B3-EDFB4F027035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353693" y="44924"/>
                  <a:ext cx="184896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FC92975-B2D2-083A-351E-9A8181AA9297}"/>
                    </a:ext>
                  </a:extLst>
                </p14:cNvPr>
                <p14:cNvContentPartPr/>
                <p14:nvPr/>
              </p14:nvContentPartPr>
              <p14:xfrm>
                <a:off x="5774893" y="275684"/>
                <a:ext cx="169200" cy="374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FC92975-B2D2-083A-351E-9A8181AA929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712253" y="212684"/>
                  <a:ext cx="29484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44657D8-4E1F-B532-E15B-D42868A85B8E}"/>
                    </a:ext>
                  </a:extLst>
                </p14:cNvPr>
                <p14:cNvContentPartPr/>
                <p14:nvPr/>
              </p14:nvContentPartPr>
              <p14:xfrm>
                <a:off x="6496693" y="292604"/>
                <a:ext cx="289080" cy="208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44657D8-4E1F-B532-E15B-D42868A85B8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433693" y="229964"/>
                  <a:ext cx="414720" cy="1465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BD4A1318-5F15-78FD-978F-728CFF93AA33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361414" y="56679"/>
            <a:ext cx="9469171" cy="67446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EB5FF34-310A-5026-B783-49B1C471ADC9}"/>
              </a:ext>
            </a:extLst>
          </p:cNvPr>
          <p:cNvSpPr/>
          <p:nvPr/>
        </p:nvSpPr>
        <p:spPr>
          <a:xfrm>
            <a:off x="5862240" y="1239044"/>
            <a:ext cx="1362065" cy="6965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1B4678F-CE5D-CD1C-8EE3-53385ECC8FCC}"/>
              </a:ext>
            </a:extLst>
          </p:cNvPr>
          <p:cNvCxnSpPr>
            <a:cxnSpLocks/>
          </p:cNvCxnSpPr>
          <p:nvPr/>
        </p:nvCxnSpPr>
        <p:spPr>
          <a:xfrm>
            <a:off x="860079" y="4572000"/>
            <a:ext cx="50133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208C7EB-A286-A8C2-9A0D-D51185ED01C4}"/>
              </a:ext>
            </a:extLst>
          </p:cNvPr>
          <p:cNvCxnSpPr>
            <a:cxnSpLocks/>
          </p:cNvCxnSpPr>
          <p:nvPr/>
        </p:nvCxnSpPr>
        <p:spPr>
          <a:xfrm>
            <a:off x="860079" y="5358143"/>
            <a:ext cx="50133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F109D1E-6AB9-5D75-082E-07D72FA06706}"/>
              </a:ext>
            </a:extLst>
          </p:cNvPr>
          <p:cNvCxnSpPr>
            <a:cxnSpLocks/>
          </p:cNvCxnSpPr>
          <p:nvPr/>
        </p:nvCxnSpPr>
        <p:spPr>
          <a:xfrm>
            <a:off x="860079" y="5512051"/>
            <a:ext cx="50133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86A172A-CBEF-21C7-8D0D-261E4A905260}"/>
              </a:ext>
            </a:extLst>
          </p:cNvPr>
          <p:cNvCxnSpPr>
            <a:cxnSpLocks/>
          </p:cNvCxnSpPr>
          <p:nvPr/>
        </p:nvCxnSpPr>
        <p:spPr>
          <a:xfrm>
            <a:off x="829901" y="6281596"/>
            <a:ext cx="50133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A122BF0-2945-E339-BE75-F4E06EA37808}"/>
              </a:ext>
            </a:extLst>
          </p:cNvPr>
          <p:cNvCxnSpPr>
            <a:cxnSpLocks/>
          </p:cNvCxnSpPr>
          <p:nvPr/>
        </p:nvCxnSpPr>
        <p:spPr>
          <a:xfrm>
            <a:off x="829901" y="6665495"/>
            <a:ext cx="50133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0438E27-BED5-0B60-34DF-7D77BB08B7C8}"/>
              </a:ext>
            </a:extLst>
          </p:cNvPr>
          <p:cNvCxnSpPr>
            <a:cxnSpLocks/>
          </p:cNvCxnSpPr>
          <p:nvPr/>
        </p:nvCxnSpPr>
        <p:spPr>
          <a:xfrm flipH="1">
            <a:off x="10830585" y="1619061"/>
            <a:ext cx="50133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DABD7E3-2ED5-1AE2-AA6F-FC2CDB88B02A}"/>
              </a:ext>
            </a:extLst>
          </p:cNvPr>
          <p:cNvCxnSpPr>
            <a:cxnSpLocks/>
          </p:cNvCxnSpPr>
          <p:nvPr/>
        </p:nvCxnSpPr>
        <p:spPr>
          <a:xfrm flipH="1">
            <a:off x="10830585" y="1809185"/>
            <a:ext cx="50133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548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FBED450-418D-34DA-DE9E-731D66D28D4A}"/>
                  </a:ext>
                </a:extLst>
              </p14:cNvPr>
              <p14:cNvContentPartPr/>
              <p14:nvPr/>
            </p14:nvContentPartPr>
            <p14:xfrm>
              <a:off x="5301720" y="6484775"/>
              <a:ext cx="827640" cy="139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FBED450-418D-34DA-DE9E-731D66D28D4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47720" y="6376495"/>
                <a:ext cx="935280" cy="3555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6E03E42-6B59-5051-2D83-F6452BB25CE4}"/>
                  </a:ext>
                </a:extLst>
              </p14:cNvPr>
              <p14:cNvContentPartPr/>
              <p14:nvPr/>
            </p14:nvContentPartPr>
            <p14:xfrm>
              <a:off x="5409720" y="6569015"/>
              <a:ext cx="317160" cy="84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6E03E42-6B59-5051-2D83-F6452BB25CE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55720" y="6461015"/>
                <a:ext cx="424800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24A0C5C-97F4-B3BC-9F16-21506A61F958}"/>
                  </a:ext>
                </a:extLst>
              </p14:cNvPr>
              <p14:cNvContentPartPr/>
              <p14:nvPr/>
            </p14:nvContentPartPr>
            <p14:xfrm>
              <a:off x="5582520" y="6653255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24A0C5C-97F4-B3BC-9F16-21506A61F95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28520" y="654525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9467F64-0561-5653-B715-E5E8A41D6E2E}"/>
                  </a:ext>
                </a:extLst>
              </p14:cNvPr>
              <p14:cNvContentPartPr/>
              <p14:nvPr/>
            </p14:nvContentPartPr>
            <p14:xfrm>
              <a:off x="5410080" y="6592775"/>
              <a:ext cx="841320" cy="72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9467F64-0561-5653-B715-E5E8A41D6E2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20080" y="6412775"/>
                <a:ext cx="1020960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8AC6258-CA5A-2CC3-8CD8-D8F47BF3178D}"/>
                  </a:ext>
                </a:extLst>
              </p14:cNvPr>
              <p14:cNvContentPartPr/>
              <p14:nvPr/>
            </p14:nvContentPartPr>
            <p14:xfrm>
              <a:off x="5531760" y="6400724"/>
              <a:ext cx="787680" cy="194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8AC6258-CA5A-2CC3-8CD8-D8F47BF3178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441760" y="6220391"/>
                <a:ext cx="967320" cy="555066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48D2C30D-55D7-8F85-AD3F-FAEBD899F25E}"/>
              </a:ext>
            </a:extLst>
          </p:cNvPr>
          <p:cNvSpPr/>
          <p:nvPr/>
        </p:nvSpPr>
        <p:spPr>
          <a:xfrm>
            <a:off x="2439559" y="5508138"/>
            <a:ext cx="77374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Unadjusted CY BSA Payment Due: 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Net CY Annual Basic State Aid * CY YTD BSA % Due for a payment period - Sum of Prior positive Unadjusted Due Value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7ED3C96-9D98-C6F4-7E55-8135CF386B58}"/>
                  </a:ext>
                </a:extLst>
              </p14:cNvPr>
              <p14:cNvContentPartPr/>
              <p14:nvPr/>
            </p14:nvContentPartPr>
            <p14:xfrm>
              <a:off x="5642773" y="359924"/>
              <a:ext cx="1268280" cy="61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7ED3C96-9D98-C6F4-7E55-8135CF386B5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579773" y="296924"/>
                <a:ext cx="139392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1A22347-BB72-22D1-8090-37FAAA11EC0B}"/>
                  </a:ext>
                </a:extLst>
              </p14:cNvPr>
              <p14:cNvContentPartPr/>
              <p14:nvPr/>
            </p14:nvContentPartPr>
            <p14:xfrm>
              <a:off x="9468493" y="395924"/>
              <a:ext cx="805320" cy="37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1A22347-BB72-22D1-8090-37FAAA11EC0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405493" y="333284"/>
                <a:ext cx="930960" cy="16308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353F40C7-DC2B-0760-F109-7DAAAB0DF5AB}"/>
              </a:ext>
            </a:extLst>
          </p:cNvPr>
          <p:cNvSpPr/>
          <p:nvPr/>
        </p:nvSpPr>
        <p:spPr>
          <a:xfrm>
            <a:off x="3411647" y="4887362"/>
            <a:ext cx="1096978" cy="2160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76235C0-368A-ACD2-1157-A45506E8DBDC}"/>
              </a:ext>
            </a:extLst>
          </p:cNvPr>
          <p:cNvSpPr/>
          <p:nvPr/>
        </p:nvSpPr>
        <p:spPr>
          <a:xfrm>
            <a:off x="4508626" y="4888704"/>
            <a:ext cx="651850" cy="2237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CB18BB-0547-7F6B-DD3C-B260D3951503}"/>
              </a:ext>
            </a:extLst>
          </p:cNvPr>
          <p:cNvSpPr/>
          <p:nvPr/>
        </p:nvSpPr>
        <p:spPr>
          <a:xfrm>
            <a:off x="9595166" y="4885968"/>
            <a:ext cx="988336" cy="2160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E5586F9-53FC-4634-50A5-2A52AF59C1B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84222" y="2199"/>
            <a:ext cx="9784252" cy="55059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1539C76-3F47-5598-0218-6DE7FABCD6E5}"/>
              </a:ext>
            </a:extLst>
          </p:cNvPr>
          <p:cNvSpPr/>
          <p:nvPr/>
        </p:nvSpPr>
        <p:spPr>
          <a:xfrm>
            <a:off x="9595167" y="633151"/>
            <a:ext cx="805320" cy="2160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7BA7C7-5AC4-9EBD-44F0-67D10BB78DA9}"/>
              </a:ext>
            </a:extLst>
          </p:cNvPr>
          <p:cNvSpPr/>
          <p:nvPr/>
        </p:nvSpPr>
        <p:spPr>
          <a:xfrm>
            <a:off x="884222" y="1176950"/>
            <a:ext cx="1649239" cy="1430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96A871-471A-F72A-D808-DE9EE90939B6}"/>
              </a:ext>
            </a:extLst>
          </p:cNvPr>
          <p:cNvSpPr/>
          <p:nvPr/>
        </p:nvSpPr>
        <p:spPr>
          <a:xfrm>
            <a:off x="9586626" y="1791079"/>
            <a:ext cx="805320" cy="1809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3F14FFE-6F29-CD24-9BCD-31EE20A7319C}"/>
              </a:ext>
            </a:extLst>
          </p:cNvPr>
          <p:cNvSpPr/>
          <p:nvPr/>
        </p:nvSpPr>
        <p:spPr>
          <a:xfrm>
            <a:off x="3684760" y="4744300"/>
            <a:ext cx="929567" cy="1659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9509D3-AD88-96F8-1061-BF3792E31B2C}"/>
              </a:ext>
            </a:extLst>
          </p:cNvPr>
          <p:cNvSpPr/>
          <p:nvPr/>
        </p:nvSpPr>
        <p:spPr>
          <a:xfrm>
            <a:off x="4604400" y="4744301"/>
            <a:ext cx="556076" cy="1625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593E91A-F4BD-F269-D40F-788BC07B72EE}"/>
              </a:ext>
            </a:extLst>
          </p:cNvPr>
          <p:cNvSpPr/>
          <p:nvPr/>
        </p:nvSpPr>
        <p:spPr>
          <a:xfrm>
            <a:off x="8978097" y="4729325"/>
            <a:ext cx="805320" cy="1809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279E527-FD17-B9EF-6287-4A979F94C4C8}"/>
              </a:ext>
            </a:extLst>
          </p:cNvPr>
          <p:cNvSpPr/>
          <p:nvPr/>
        </p:nvSpPr>
        <p:spPr>
          <a:xfrm>
            <a:off x="2145672" y="5033651"/>
            <a:ext cx="1539088" cy="1809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8A13273-9673-A223-E64D-A8D8475A7FBD}"/>
              </a:ext>
            </a:extLst>
          </p:cNvPr>
          <p:cNvSpPr/>
          <p:nvPr/>
        </p:nvSpPr>
        <p:spPr>
          <a:xfrm>
            <a:off x="2145672" y="5214605"/>
            <a:ext cx="1539088" cy="1462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14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B64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id="{83597F02-534B-B44C-884C-AAAFF9E1D65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2790" r="22790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BBED121-BF97-514E-893C-F291FE48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A18989-4B9B-6246-83ED-342C4680A8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1223" y="2397618"/>
            <a:ext cx="5027613" cy="258603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Introduction to School Finance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Payment Reports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Budget Reports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579269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FBED450-418D-34DA-DE9E-731D66D28D4A}"/>
                  </a:ext>
                </a:extLst>
              </p14:cNvPr>
              <p14:cNvContentPartPr/>
              <p14:nvPr/>
            </p14:nvContentPartPr>
            <p14:xfrm>
              <a:off x="5301720" y="6484775"/>
              <a:ext cx="827640" cy="139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FBED450-418D-34DA-DE9E-731D66D28D4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47720" y="6376495"/>
                <a:ext cx="935280" cy="3555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6E03E42-6B59-5051-2D83-F6452BB25CE4}"/>
                  </a:ext>
                </a:extLst>
              </p14:cNvPr>
              <p14:cNvContentPartPr/>
              <p14:nvPr/>
            </p14:nvContentPartPr>
            <p14:xfrm>
              <a:off x="5409720" y="6569015"/>
              <a:ext cx="317160" cy="84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6E03E42-6B59-5051-2D83-F6452BB25CE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55720" y="6461015"/>
                <a:ext cx="424800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24A0C5C-97F4-B3BC-9F16-21506A61F958}"/>
                  </a:ext>
                </a:extLst>
              </p14:cNvPr>
              <p14:cNvContentPartPr/>
              <p14:nvPr/>
            </p14:nvContentPartPr>
            <p14:xfrm>
              <a:off x="5582520" y="6653255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24A0C5C-97F4-B3BC-9F16-21506A61F95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28520" y="654525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9467F64-0561-5653-B715-E5E8A41D6E2E}"/>
                  </a:ext>
                </a:extLst>
              </p14:cNvPr>
              <p14:cNvContentPartPr/>
              <p14:nvPr/>
            </p14:nvContentPartPr>
            <p14:xfrm>
              <a:off x="5410080" y="6592775"/>
              <a:ext cx="841320" cy="72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9467F64-0561-5653-B715-E5E8A41D6E2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20080" y="6412775"/>
                <a:ext cx="1020960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8AC6258-CA5A-2CC3-8CD8-D8F47BF3178D}"/>
                  </a:ext>
                </a:extLst>
              </p14:cNvPr>
              <p14:cNvContentPartPr/>
              <p14:nvPr/>
            </p14:nvContentPartPr>
            <p14:xfrm>
              <a:off x="5531760" y="6400724"/>
              <a:ext cx="787680" cy="194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8AC6258-CA5A-2CC3-8CD8-D8F47BF3178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441760" y="6220391"/>
                <a:ext cx="967320" cy="5550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2A88C28-8708-E174-EDB4-1B6A7ECE5E95}"/>
                  </a:ext>
                </a:extLst>
              </p14:cNvPr>
              <p14:cNvContentPartPr/>
              <p14:nvPr/>
            </p14:nvContentPartPr>
            <p14:xfrm>
              <a:off x="5955613" y="3548804"/>
              <a:ext cx="360" cy="25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2A88C28-8708-E174-EDB4-1B6A7ECE5E9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892613" y="3486164"/>
                <a:ext cx="12600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2559D10-E8A4-40B6-F828-F89A5545E54E}"/>
                  </a:ext>
                </a:extLst>
              </p14:cNvPr>
              <p14:cNvContentPartPr/>
              <p14:nvPr/>
            </p14:nvContentPartPr>
            <p14:xfrm>
              <a:off x="6087733" y="506084"/>
              <a:ext cx="1351440" cy="57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2559D10-E8A4-40B6-F828-F89A5545E54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025093" y="443084"/>
                <a:ext cx="1477080" cy="18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5663DF0-0952-19D6-9761-9330DEA01FD1}"/>
                  </a:ext>
                </a:extLst>
              </p14:cNvPr>
              <p14:cNvContentPartPr/>
              <p14:nvPr/>
            </p14:nvContentPartPr>
            <p14:xfrm>
              <a:off x="10707973" y="553244"/>
              <a:ext cx="1016280" cy="338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5663DF0-0952-19D6-9761-9330DEA01FD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645333" y="490244"/>
                <a:ext cx="1141920" cy="15948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F8AC4558-5E81-E2D7-1E33-C8AB0F7A28B8}"/>
              </a:ext>
            </a:extLst>
          </p:cNvPr>
          <p:cNvSpPr/>
          <p:nvPr/>
        </p:nvSpPr>
        <p:spPr>
          <a:xfrm>
            <a:off x="10450717" y="2888056"/>
            <a:ext cx="923453" cy="2160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F8BFE1-AB34-F847-1FF2-80251B9DC456}"/>
              </a:ext>
            </a:extLst>
          </p:cNvPr>
          <p:cNvSpPr/>
          <p:nvPr/>
        </p:nvSpPr>
        <p:spPr>
          <a:xfrm>
            <a:off x="10450717" y="2540565"/>
            <a:ext cx="923453" cy="2160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55DC8F6-3EF3-0337-F766-2C0C7792768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48722" y="294190"/>
            <a:ext cx="11561275" cy="616483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3C4CCFF-08E6-0313-9503-DAC3421F22B4}"/>
              </a:ext>
            </a:extLst>
          </p:cNvPr>
          <p:cNvSpPr/>
          <p:nvPr/>
        </p:nvSpPr>
        <p:spPr>
          <a:xfrm>
            <a:off x="10912443" y="1855960"/>
            <a:ext cx="930835" cy="1822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79BC23C-3FA6-EFB5-EF76-281E95EA5977}"/>
              </a:ext>
            </a:extLst>
          </p:cNvPr>
          <p:cNvSpPr/>
          <p:nvPr/>
        </p:nvSpPr>
        <p:spPr>
          <a:xfrm>
            <a:off x="9616289" y="5982831"/>
            <a:ext cx="930835" cy="2160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702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FBED450-418D-34DA-DE9E-731D66D28D4A}"/>
                  </a:ext>
                </a:extLst>
              </p14:cNvPr>
              <p14:cNvContentPartPr/>
              <p14:nvPr/>
            </p14:nvContentPartPr>
            <p14:xfrm>
              <a:off x="5301720" y="6484775"/>
              <a:ext cx="827640" cy="139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FBED450-418D-34DA-DE9E-731D66D28D4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47720" y="6376495"/>
                <a:ext cx="935280" cy="3555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6E03E42-6B59-5051-2D83-F6452BB25CE4}"/>
                  </a:ext>
                </a:extLst>
              </p14:cNvPr>
              <p14:cNvContentPartPr/>
              <p14:nvPr/>
            </p14:nvContentPartPr>
            <p14:xfrm>
              <a:off x="5409720" y="6569015"/>
              <a:ext cx="317160" cy="84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6E03E42-6B59-5051-2D83-F6452BB25CE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55720" y="6461015"/>
                <a:ext cx="424800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24A0C5C-97F4-B3BC-9F16-21506A61F958}"/>
                  </a:ext>
                </a:extLst>
              </p14:cNvPr>
              <p14:cNvContentPartPr/>
              <p14:nvPr/>
            </p14:nvContentPartPr>
            <p14:xfrm>
              <a:off x="5582520" y="6653255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24A0C5C-97F4-B3BC-9F16-21506A61F95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28520" y="654525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9467F64-0561-5653-B715-E5E8A41D6E2E}"/>
                  </a:ext>
                </a:extLst>
              </p14:cNvPr>
              <p14:cNvContentPartPr/>
              <p14:nvPr/>
            </p14:nvContentPartPr>
            <p14:xfrm>
              <a:off x="5410080" y="6592775"/>
              <a:ext cx="841320" cy="72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9467F64-0561-5653-B715-E5E8A41D6E2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20080" y="6412775"/>
                <a:ext cx="1020960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8AC6258-CA5A-2CC3-8CD8-D8F47BF3178D}"/>
                  </a:ext>
                </a:extLst>
              </p14:cNvPr>
              <p14:cNvContentPartPr/>
              <p14:nvPr/>
            </p14:nvContentPartPr>
            <p14:xfrm>
              <a:off x="5531760" y="6400724"/>
              <a:ext cx="787680" cy="194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8AC6258-CA5A-2CC3-8CD8-D8F47BF3178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441760" y="6220391"/>
                <a:ext cx="967320" cy="555066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60B5F3A5-F085-9755-E298-219816DC84BD}"/>
              </a:ext>
            </a:extLst>
          </p:cNvPr>
          <p:cNvSpPr/>
          <p:nvPr/>
        </p:nvSpPr>
        <p:spPr>
          <a:xfrm>
            <a:off x="2457451" y="5829301"/>
            <a:ext cx="7591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 Calculations may be displayed with 4 decimals for YTD due %; however, they are performed using 10 decimals.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BFA1602-1E2A-9AD5-1C77-0998C8EC5C58}"/>
                  </a:ext>
                </a:extLst>
              </p14:cNvPr>
              <p14:cNvContentPartPr/>
              <p14:nvPr/>
            </p14:nvContentPartPr>
            <p14:xfrm>
              <a:off x="5859133" y="178124"/>
              <a:ext cx="1242000" cy="75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BFA1602-1E2A-9AD5-1C77-0998C8EC5C5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796133" y="115124"/>
                <a:ext cx="1367640" cy="20088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8CEF3CF9-8B8E-D298-9D16-48D21A263A6D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r="28748"/>
          <a:stretch/>
        </p:blipFill>
        <p:spPr>
          <a:xfrm>
            <a:off x="2906013" y="29880"/>
            <a:ext cx="6690774" cy="579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29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51F26-097D-5D40-945F-6AC2C947E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45" y="324768"/>
            <a:ext cx="8833710" cy="1085853"/>
          </a:xfrm>
        </p:spPr>
        <p:txBody>
          <a:bodyPr lIns="91440" tIns="45720" rIns="91440" bIns="45720" anchor="t"/>
          <a:lstStyle/>
          <a:p>
            <a:r>
              <a:rPr lang="en-US" b="1" dirty="0">
                <a:latin typeface="Arial"/>
                <a:cs typeface="Arial"/>
              </a:rPr>
              <a:t>Classroom Site Fund (CSF)</a:t>
            </a:r>
            <a:endParaRPr lang="en-US" b="1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6DA55C9-1AB5-48AC-F121-D4ED940976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30388" y="1273161"/>
            <a:ext cx="8531225" cy="88816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Monthly payments based on prior year attending weighted student count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CB1D4A-7DF8-DEC5-6EFB-84B7FD6A9F54}"/>
              </a:ext>
            </a:extLst>
          </p:cNvPr>
          <p:cNvSpPr txBox="1">
            <a:spLocks/>
          </p:cNvSpPr>
          <p:nvPr/>
        </p:nvSpPr>
        <p:spPr>
          <a:xfrm>
            <a:off x="672218" y="1836085"/>
            <a:ext cx="5138402" cy="16955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endParaRPr lang="en-US" sz="2200" dirty="0"/>
          </a:p>
          <a:p>
            <a:pPr marL="1085850" lvl="1" indent="-342900"/>
            <a:endParaRPr lang="en-US" sz="2800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/>
            <a:endParaRPr lang="en-US" sz="2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E30373-7612-82AB-7274-16B07EB7F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125" y="2000592"/>
            <a:ext cx="9497750" cy="3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25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4B980-503C-A147-EBBF-BA9B73BA6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964" y="674135"/>
            <a:ext cx="8833710" cy="1085853"/>
          </a:xfrm>
        </p:spPr>
        <p:txBody>
          <a:bodyPr/>
          <a:lstStyle/>
          <a:p>
            <a:r>
              <a:rPr lang="en-US" dirty="0"/>
              <a:t>CSF Year-To-Date Monthly Payments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D872DA-F22F-449E-4627-C89F18F5A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182" y="2061968"/>
            <a:ext cx="7335274" cy="3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236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51F26-097D-5D40-945F-6AC2C947E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45" y="324768"/>
            <a:ext cx="8833710" cy="1085853"/>
          </a:xfrm>
        </p:spPr>
        <p:txBody>
          <a:bodyPr lIns="91440" tIns="45720" rIns="91440" bIns="45720" anchor="t"/>
          <a:lstStyle/>
          <a:p>
            <a:r>
              <a:rPr lang="en-US" b="1" dirty="0">
                <a:latin typeface="Arial"/>
                <a:cs typeface="Arial"/>
              </a:rPr>
              <a:t>Instructional Improvement Fund (IIF)</a:t>
            </a:r>
            <a:endParaRPr lang="en-US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E256E-1CF2-3B45-AA26-925B830F59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1792692"/>
            <a:ext cx="5514474" cy="1695580"/>
          </a:xfrm>
        </p:spPr>
        <p:txBody>
          <a:bodyPr/>
          <a:lstStyle/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CB1D4A-7DF8-DEC5-6EFB-84B7FD6A9F54}"/>
              </a:ext>
            </a:extLst>
          </p:cNvPr>
          <p:cNvSpPr txBox="1">
            <a:spLocks/>
          </p:cNvSpPr>
          <p:nvPr/>
        </p:nvSpPr>
        <p:spPr>
          <a:xfrm>
            <a:off x="672218" y="1836085"/>
            <a:ext cx="5138402" cy="16955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endParaRPr lang="en-US" sz="2200" dirty="0"/>
          </a:p>
          <a:p>
            <a:pPr marL="1085850" lvl="1" indent="-342900"/>
            <a:endParaRPr lang="en-US" sz="2800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/>
            <a:endParaRPr lang="en-US" sz="22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B96D828-D761-DC24-C326-52503AEDA392}"/>
              </a:ext>
            </a:extLst>
          </p:cNvPr>
          <p:cNvSpPr txBox="1">
            <a:spLocks/>
          </p:cNvSpPr>
          <p:nvPr/>
        </p:nvSpPr>
        <p:spPr>
          <a:xfrm>
            <a:off x="1785260" y="1049498"/>
            <a:ext cx="10972800" cy="736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sz="2200" dirty="0"/>
              <a:t>Two payments per year; Based on unweighted student count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2F4BE2-B982-CF0E-9824-8AE70C313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861" y="1807510"/>
            <a:ext cx="9326277" cy="417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044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B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65137-1DA7-8C43-AD97-247781793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Budget Reports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BC742916-147F-CB43-9E4F-D872D8D6FF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CB8F98-32D9-9E4F-BAC9-49610775ED2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79E2A7-000D-BD44-A99F-D6FFEBDD13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rial"/>
                <a:ea typeface="Open Sans"/>
                <a:cs typeface="Arial"/>
              </a:rPr>
              <a:t>SECTION 3</a:t>
            </a:r>
            <a:endParaRPr lang="en-US"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7B9D85-5D99-6B4F-B5F2-666FF5D0B0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alpha val="60000"/>
                  </a:schemeClr>
                </a:solidFill>
              </a:rPr>
              <a:t>ADE SCHOOL FINANCE REPORTS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7DF595EE-EEFA-EF45-9938-95293B58E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7168" y="803495"/>
            <a:ext cx="4822042" cy="288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116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B64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2F09044-5CB9-5E4F-92F9-C26DB851BB4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2739" r="22739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9390217-64B3-C646-AEAE-DA4524C6B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84400"/>
            <a:ext cx="5027651" cy="1085853"/>
          </a:xfrm>
        </p:spPr>
        <p:txBody>
          <a:bodyPr/>
          <a:lstStyle/>
          <a:p>
            <a:r>
              <a:rPr lang="en-US" sz="3600" b="1" dirty="0"/>
              <a:t>Budget Reports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56F603C-A1A4-1A41-8305-BD4E0F6E20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66596" y="1357432"/>
            <a:ext cx="5027613" cy="258603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BUDG-25</a:t>
            </a:r>
          </a:p>
          <a:p>
            <a:pPr marL="1143000" lvl="1" indent="-457200"/>
            <a:r>
              <a:rPr lang="en-US" sz="2200" dirty="0"/>
              <a:t>Compares budget to ADE calculations for the current fiscal year</a:t>
            </a:r>
          </a:p>
          <a:p>
            <a:pPr marL="1143000" lvl="1" indent="-457200"/>
            <a:endParaRPr lang="en-US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BUDG-75</a:t>
            </a:r>
          </a:p>
          <a:p>
            <a:pPr marL="1143000" lvl="1" indent="-457200"/>
            <a:r>
              <a:rPr lang="en-US" sz="2200" dirty="0"/>
              <a:t>Compares actual expenditures for the previous fiscal year to the budget</a:t>
            </a:r>
          </a:p>
          <a:p>
            <a:pPr marL="1143000" lvl="1" indent="-457200"/>
            <a:endParaRPr lang="en-US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BUDG-AGD</a:t>
            </a:r>
          </a:p>
          <a:p>
            <a:pPr marL="1143000" lvl="1" indent="-457200"/>
            <a:r>
              <a:rPr lang="en-US" sz="2200" dirty="0"/>
              <a:t>Shows district share of expenditures subject to the Aggregate Expenditure Limit and at-risk expenditures</a:t>
            </a:r>
          </a:p>
        </p:txBody>
      </p:sp>
    </p:spTree>
    <p:extLst>
      <p:ext uri="{BB962C8B-B14F-4D97-AF65-F5344CB8AC3E}">
        <p14:creationId xmlns:p14="http://schemas.microsoft.com/office/powerpoint/2010/main" val="38425476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B64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51F26-097D-5D40-945F-6AC2C947E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45" y="324768"/>
            <a:ext cx="8833710" cy="1085853"/>
          </a:xfrm>
        </p:spPr>
        <p:txBody>
          <a:bodyPr/>
          <a:lstStyle/>
          <a:p>
            <a:r>
              <a:rPr lang="en-US" b="1" dirty="0"/>
              <a:t>BUDG-25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13EE71-CFAD-D52E-101D-25DDD20399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2218" y="2207048"/>
            <a:ext cx="10972800" cy="2586037"/>
          </a:xfrm>
        </p:spPr>
        <p:txBody>
          <a:bodyPr lIns="91440" tIns="45720" rIns="91440" bIns="45720" anchor="t"/>
          <a:lstStyle/>
          <a:p>
            <a:pPr marL="457200" indent="-457200"/>
            <a:r>
              <a:rPr lang="en-US" sz="2200" dirty="0">
                <a:latin typeface="Arial"/>
                <a:ea typeface="Open Sans"/>
                <a:cs typeface="Arial"/>
              </a:rPr>
              <a:t>Compares budget to ADE calculations for the current fiscal year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Arial"/>
                <a:ea typeface="Open Sans"/>
                <a:cs typeface="Arial"/>
              </a:rPr>
              <a:t>First report is published in October, then will be updated monthly after each state aid payment cycle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Arial"/>
                <a:ea typeface="Open Sans"/>
                <a:cs typeface="Arial"/>
              </a:rPr>
              <a:t>BUDG-25 report compares the district’s budgeted expenditures to ADE calculated values and expenditure limits for the district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Arial"/>
                <a:ea typeface="Open Sans"/>
                <a:cs typeface="Arial"/>
              </a:rPr>
              <a:t>The BSA 55 report can be used to assist districts in aligning their student counts, TRCL, and RCL to ADE calculated values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Arial"/>
                <a:ea typeface="Open Sans"/>
                <a:cs typeface="Arial"/>
              </a:rPr>
              <a:t>BUDG-25 Letters are published in October and notify of over/under-budgeted expenditures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E256E-1CF2-3B45-AA26-925B830F59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1792692"/>
            <a:ext cx="5514474" cy="1695580"/>
          </a:xfrm>
        </p:spPr>
        <p:txBody>
          <a:bodyPr/>
          <a:lstStyle/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CB1D4A-7DF8-DEC5-6EFB-84B7FD6A9F54}"/>
              </a:ext>
            </a:extLst>
          </p:cNvPr>
          <p:cNvSpPr txBox="1">
            <a:spLocks/>
          </p:cNvSpPr>
          <p:nvPr/>
        </p:nvSpPr>
        <p:spPr>
          <a:xfrm>
            <a:off x="672218" y="1836085"/>
            <a:ext cx="5138402" cy="16955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endParaRPr lang="en-US" sz="2200" dirty="0"/>
          </a:p>
          <a:p>
            <a:pPr marL="1085850" lvl="1" indent="-342900"/>
            <a:endParaRPr lang="en-US" sz="2800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/>
            <a:endParaRPr lang="en-US" sz="22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B96D828-D761-DC24-C326-52503AEDA392}"/>
              </a:ext>
            </a:extLst>
          </p:cNvPr>
          <p:cNvSpPr txBox="1">
            <a:spLocks/>
          </p:cNvSpPr>
          <p:nvPr/>
        </p:nvSpPr>
        <p:spPr>
          <a:xfrm>
            <a:off x="609600" y="1103254"/>
            <a:ext cx="10972800" cy="736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To comply with </a:t>
            </a:r>
            <a:r>
              <a:rPr lang="en-US" sz="2400" dirty="0">
                <a:hlinkClick r:id="rId2"/>
              </a:rPr>
              <a:t>A.R.S. 15-905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579996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51F26-097D-5D40-945F-6AC2C947E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45" y="324768"/>
            <a:ext cx="8833710" cy="1085853"/>
          </a:xfrm>
        </p:spPr>
        <p:txBody>
          <a:bodyPr/>
          <a:lstStyle/>
          <a:p>
            <a:r>
              <a:rPr lang="en-US" b="1" dirty="0"/>
              <a:t>BUDG-25 Report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E256E-1CF2-3B45-AA26-925B830F59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1792692"/>
            <a:ext cx="5514474" cy="1695580"/>
          </a:xfrm>
        </p:spPr>
        <p:txBody>
          <a:bodyPr/>
          <a:lstStyle/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CB1D4A-7DF8-DEC5-6EFB-84B7FD6A9F54}"/>
              </a:ext>
            </a:extLst>
          </p:cNvPr>
          <p:cNvSpPr txBox="1">
            <a:spLocks/>
          </p:cNvSpPr>
          <p:nvPr/>
        </p:nvSpPr>
        <p:spPr>
          <a:xfrm>
            <a:off x="672218" y="1836085"/>
            <a:ext cx="5138402" cy="16955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endParaRPr lang="en-US" sz="2200" dirty="0"/>
          </a:p>
          <a:p>
            <a:pPr marL="1085850" lvl="1" indent="-342900"/>
            <a:endParaRPr lang="en-US" sz="2800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/>
            <a:endParaRPr lang="en-US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EDD2DA-8CB3-8674-BECF-E71F2EC22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123" y="1410621"/>
            <a:ext cx="9833753" cy="449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921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51F26-097D-5D40-945F-6AC2C947E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45" y="324768"/>
            <a:ext cx="8833710" cy="1085853"/>
          </a:xfrm>
        </p:spPr>
        <p:txBody>
          <a:bodyPr/>
          <a:lstStyle/>
          <a:p>
            <a:r>
              <a:rPr lang="en-US" b="1" dirty="0"/>
              <a:t>BUDG-25 Report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E256E-1CF2-3B45-AA26-925B830F59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1792692"/>
            <a:ext cx="5514474" cy="1695580"/>
          </a:xfrm>
        </p:spPr>
        <p:txBody>
          <a:bodyPr/>
          <a:lstStyle/>
          <a:p>
            <a:pPr marL="0" indent="0">
              <a:buNone/>
            </a:pPr>
            <a:endParaRPr lang="en-US" sz="2200"/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CB1D4A-7DF8-DEC5-6EFB-84B7FD6A9F54}"/>
              </a:ext>
            </a:extLst>
          </p:cNvPr>
          <p:cNvSpPr txBox="1">
            <a:spLocks/>
          </p:cNvSpPr>
          <p:nvPr/>
        </p:nvSpPr>
        <p:spPr>
          <a:xfrm>
            <a:off x="672218" y="1836085"/>
            <a:ext cx="5138402" cy="16955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endParaRPr lang="en-US" sz="2200" dirty="0"/>
          </a:p>
          <a:p>
            <a:pPr marL="1085850" lvl="1" indent="-342900"/>
            <a:endParaRPr lang="en-US" sz="2800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/>
            <a:endParaRPr lang="en-US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A21A00-B254-3968-E331-455F2A64A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022" y="1265587"/>
            <a:ext cx="8877956" cy="559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99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B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65137-1DA7-8C43-AD97-247781793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Introduction to School Finance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BC742916-147F-CB43-9E4F-D872D8D6FF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CB8F98-32D9-9E4F-BAC9-49610775ED2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79E2A7-000D-BD44-A99F-D6FFEBDD13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rial"/>
                <a:ea typeface="Open Sans"/>
                <a:cs typeface="Arial"/>
              </a:rPr>
              <a:t>SECTION 1</a:t>
            </a:r>
            <a:endParaRPr lang="en-US" dirty="0">
              <a:solidFill>
                <a:schemeClr val="bg1">
                  <a:alpha val="60000"/>
                </a:scheme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7B9D85-5D99-6B4F-B5F2-666FF5D0B0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alpha val="60000"/>
                  </a:schemeClr>
                </a:solidFill>
              </a:rPr>
              <a:t>ADE SCHOOL FINANCE REPORTS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7DF595EE-EEFA-EF45-9938-95293B58E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7168" y="803495"/>
            <a:ext cx="4822042" cy="288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606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51F26-097D-5D40-945F-6AC2C947E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45" y="324768"/>
            <a:ext cx="8833710" cy="1085853"/>
          </a:xfrm>
        </p:spPr>
        <p:txBody>
          <a:bodyPr/>
          <a:lstStyle/>
          <a:p>
            <a:r>
              <a:rPr lang="en-US" b="1" dirty="0"/>
              <a:t>BUDG-25 Report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E256E-1CF2-3B45-AA26-925B830F59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1792692"/>
            <a:ext cx="5514474" cy="1695580"/>
          </a:xfrm>
        </p:spPr>
        <p:txBody>
          <a:bodyPr/>
          <a:lstStyle/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CB1D4A-7DF8-DEC5-6EFB-84B7FD6A9F54}"/>
              </a:ext>
            </a:extLst>
          </p:cNvPr>
          <p:cNvSpPr txBox="1">
            <a:spLocks/>
          </p:cNvSpPr>
          <p:nvPr/>
        </p:nvSpPr>
        <p:spPr>
          <a:xfrm>
            <a:off x="672218" y="1836085"/>
            <a:ext cx="5138402" cy="16955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endParaRPr lang="en-US" sz="2200" dirty="0"/>
          </a:p>
          <a:p>
            <a:pPr marL="1085850" lvl="1" indent="-342900"/>
            <a:endParaRPr lang="en-US" sz="2800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/>
            <a:endParaRPr lang="en-US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B74573-B6C8-28E0-4528-851436E72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863" y="867694"/>
            <a:ext cx="7516274" cy="600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330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51F26-097D-5D40-945F-6AC2C947E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45" y="324768"/>
            <a:ext cx="8833710" cy="1085853"/>
          </a:xfrm>
        </p:spPr>
        <p:txBody>
          <a:bodyPr/>
          <a:lstStyle/>
          <a:p>
            <a:r>
              <a:rPr lang="en-US" b="1" dirty="0"/>
              <a:t>BUDG-25 Letter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E256E-1CF2-3B45-AA26-925B830F59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1792692"/>
            <a:ext cx="5514474" cy="1695580"/>
          </a:xfrm>
        </p:spPr>
        <p:txBody>
          <a:bodyPr/>
          <a:lstStyle/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CB1D4A-7DF8-DEC5-6EFB-84B7FD6A9F54}"/>
              </a:ext>
            </a:extLst>
          </p:cNvPr>
          <p:cNvSpPr txBox="1">
            <a:spLocks/>
          </p:cNvSpPr>
          <p:nvPr/>
        </p:nvSpPr>
        <p:spPr>
          <a:xfrm>
            <a:off x="672218" y="1836085"/>
            <a:ext cx="5138402" cy="16955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endParaRPr lang="en-US" sz="2200" dirty="0"/>
          </a:p>
          <a:p>
            <a:pPr marL="1085850" lvl="1" indent="-342900"/>
            <a:endParaRPr lang="en-US" sz="2800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/>
            <a:endParaRPr lang="en-US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3CDE6A-29BF-6435-9152-EF4608E75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45" y="1066439"/>
            <a:ext cx="11012437" cy="516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726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B64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ED612F-8760-CB46-A6E2-9A5CA02B2E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34550" y="4006972"/>
            <a:ext cx="7060877" cy="110523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BUDG-75 reports are published in November of the next fiscal year.  This is the first notification of over expenditure for districts.</a:t>
            </a:r>
            <a:endParaRPr lang="en-US" sz="2000" dirty="0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Compares Districts Actual Expenditures from the AFR to ADE calculated actual expenditure limits for the district.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cs typeface="Arial"/>
              </a:rPr>
              <a:t>Important for budget balance carryforward values.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cs typeface="Arial"/>
              </a:rPr>
              <a:t>Published in early November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84175E-6AD4-A84C-9975-1A789774B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94" y="5083373"/>
            <a:ext cx="4502956" cy="1085853"/>
          </a:xfrm>
        </p:spPr>
        <p:txBody>
          <a:bodyPr/>
          <a:lstStyle/>
          <a:p>
            <a:r>
              <a:rPr lang="en-US" b="1" dirty="0"/>
              <a:t>BUDG-75 Reports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1527947-941F-984E-9C5C-9E2E751A5C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0114" b="20114"/>
          <a:stretch/>
        </p:blipFill>
        <p:spPr>
          <a:xfrm>
            <a:off x="-23394" y="-228600"/>
            <a:ext cx="12215394" cy="4157804"/>
          </a:xfrm>
        </p:spPr>
      </p:pic>
    </p:spTree>
    <p:extLst>
      <p:ext uri="{BB962C8B-B14F-4D97-AF65-F5344CB8AC3E}">
        <p14:creationId xmlns:p14="http://schemas.microsoft.com/office/powerpoint/2010/main" val="5654595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E256E-1CF2-3B45-AA26-925B830F59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1792692"/>
            <a:ext cx="5514474" cy="1695580"/>
          </a:xfrm>
        </p:spPr>
        <p:txBody>
          <a:bodyPr/>
          <a:lstStyle/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CB1D4A-7DF8-DEC5-6EFB-84B7FD6A9F54}"/>
              </a:ext>
            </a:extLst>
          </p:cNvPr>
          <p:cNvSpPr txBox="1">
            <a:spLocks/>
          </p:cNvSpPr>
          <p:nvPr/>
        </p:nvSpPr>
        <p:spPr>
          <a:xfrm>
            <a:off x="672218" y="1836085"/>
            <a:ext cx="5138402" cy="16955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endParaRPr lang="en-US" sz="2200" dirty="0"/>
          </a:p>
          <a:p>
            <a:pPr marL="1085850" lvl="1" indent="-342900"/>
            <a:endParaRPr lang="en-US" sz="2800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/>
            <a:endParaRPr lang="en-US" sz="2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E43290-E835-9C5D-A3E2-37A4210284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933776" y="1509859"/>
            <a:ext cx="8324448" cy="40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236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DCE8337-A2DD-BBC5-CA3E-FED99C88E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705" y="162963"/>
            <a:ext cx="7268589" cy="54585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497B5F-306C-FE0E-1041-4DFCBB56C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705" y="5621550"/>
            <a:ext cx="7259063" cy="9716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80DA0C6-21AA-B329-F3D2-5E345F5E5EFE}"/>
              </a:ext>
            </a:extLst>
          </p:cNvPr>
          <p:cNvSpPr/>
          <p:nvPr/>
        </p:nvSpPr>
        <p:spPr>
          <a:xfrm>
            <a:off x="8392562" y="6437060"/>
            <a:ext cx="643080" cy="1584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AFD278-674D-B80F-1C65-B50CA936B022}"/>
              </a:ext>
            </a:extLst>
          </p:cNvPr>
          <p:cNvSpPr/>
          <p:nvPr/>
        </p:nvSpPr>
        <p:spPr>
          <a:xfrm>
            <a:off x="8429059" y="4516216"/>
            <a:ext cx="643080" cy="1584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E57C55-83CD-AC6F-1571-1AAF96C8C342}"/>
              </a:ext>
            </a:extLst>
          </p:cNvPr>
          <p:cNvSpPr/>
          <p:nvPr/>
        </p:nvSpPr>
        <p:spPr>
          <a:xfrm>
            <a:off x="8429059" y="4659609"/>
            <a:ext cx="643080" cy="1584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B1EC16-9685-BA38-02B3-31F449867B34}"/>
              </a:ext>
            </a:extLst>
          </p:cNvPr>
          <p:cNvSpPr/>
          <p:nvPr/>
        </p:nvSpPr>
        <p:spPr>
          <a:xfrm>
            <a:off x="6627137" y="5136053"/>
            <a:ext cx="741158" cy="1584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556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E256E-1CF2-3B45-AA26-925B830F59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1792692"/>
            <a:ext cx="5514474" cy="1695580"/>
          </a:xfrm>
        </p:spPr>
        <p:txBody>
          <a:bodyPr/>
          <a:lstStyle/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CB1D4A-7DF8-DEC5-6EFB-84B7FD6A9F54}"/>
              </a:ext>
            </a:extLst>
          </p:cNvPr>
          <p:cNvSpPr txBox="1">
            <a:spLocks/>
          </p:cNvSpPr>
          <p:nvPr/>
        </p:nvSpPr>
        <p:spPr>
          <a:xfrm>
            <a:off x="672218" y="1836085"/>
            <a:ext cx="5138402" cy="16955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endParaRPr lang="en-US" sz="2200" dirty="0"/>
          </a:p>
          <a:p>
            <a:pPr marL="1085850" lvl="1" indent="-342900"/>
            <a:endParaRPr lang="en-US" sz="2800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/>
            <a:endParaRPr lang="en-US" sz="2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634699-BEE6-5449-B567-371962496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167" y="530822"/>
            <a:ext cx="7463666" cy="57963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DC7FD26-9C75-8175-A3D3-04FFCFA49AC0}"/>
              </a:ext>
            </a:extLst>
          </p:cNvPr>
          <p:cNvSpPr/>
          <p:nvPr/>
        </p:nvSpPr>
        <p:spPr>
          <a:xfrm>
            <a:off x="8420100" y="5145384"/>
            <a:ext cx="735627" cy="1584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509570-6FAB-9032-D5E8-81C6D5D1992C}"/>
              </a:ext>
            </a:extLst>
          </p:cNvPr>
          <p:cNvSpPr/>
          <p:nvPr/>
        </p:nvSpPr>
        <p:spPr>
          <a:xfrm>
            <a:off x="6696075" y="4658941"/>
            <a:ext cx="735627" cy="1584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745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B64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3597F02-534B-B44C-884C-AAAFF9E1D65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2739" r="22739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BBED121-BF97-514E-893C-F291FE487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224" y="476115"/>
            <a:ext cx="5027651" cy="1085853"/>
          </a:xfrm>
        </p:spPr>
        <p:txBody>
          <a:bodyPr/>
          <a:lstStyle/>
          <a:p>
            <a:r>
              <a:rPr lang="en-US" b="1" dirty="0"/>
              <a:t>BUDG-75 Letters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A18989-4B9B-6246-83ED-342C4680A8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7476" y="706220"/>
            <a:ext cx="5027613" cy="2586037"/>
          </a:xfrm>
        </p:spPr>
        <p:txBody>
          <a:bodyPr/>
          <a:lstStyle/>
          <a:p>
            <a:pPr marL="0" indent="0">
              <a:buNone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BUDG-75 Letters are published in early February and notify districts of over/under of actual expenditures</a:t>
            </a:r>
            <a:endParaRPr lang="en-US" sz="2200" dirty="0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If AFR Corrections are needed, please reach out to the SF Budget Team</a:t>
            </a:r>
            <a:r>
              <a:rPr lang="en-US" sz="2200" dirty="0">
                <a:solidFill>
                  <a:srgbClr val="143F90"/>
                </a:solidFill>
              </a:rPr>
              <a:t>: </a:t>
            </a:r>
            <a:r>
              <a:rPr lang="en-US" sz="2200" dirty="0">
                <a:solidFill>
                  <a:srgbClr val="143F9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SFBudgetTeam@azed.gov</a:t>
            </a:r>
            <a:endParaRPr lang="en-US" sz="2200" dirty="0">
              <a:solidFill>
                <a:srgbClr val="143F90"/>
              </a:solidFill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cs typeface="Arial" panose="020B0604020202020204"/>
              </a:rPr>
              <a:t>Reduction in current year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cs typeface="Arial" panose="020B0604020202020204"/>
              </a:rPr>
              <a:t>Hardship Application: </a:t>
            </a:r>
            <a:r>
              <a:rPr lang="en-US" sz="2200" dirty="0">
                <a:solidFill>
                  <a:srgbClr val="143F90"/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https://www.azed.gov/sites/default/files/2021/07/hardship-application1.pdf</a:t>
            </a:r>
            <a:r>
              <a:rPr lang="en-US" sz="2200" dirty="0">
                <a:solidFill>
                  <a:srgbClr val="143F90"/>
                </a:solidFill>
                <a:cs typeface="Arial" panose="020B0604020202020204"/>
              </a:rPr>
              <a:t>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Helpful Hot Topic on Correcting AFRs and School Level Reports: </a:t>
            </a:r>
            <a:r>
              <a:rPr lang="en-US" sz="1600" dirty="0">
                <a:hlinkClick r:id="rId5"/>
              </a:rPr>
              <a:t>Correcting AFRs and School-Level Reports For FY23 AFR &amp; FY24 Budget Files &amp; Later | Arizona Department of Education (azed.gov)</a:t>
            </a:r>
            <a:endParaRPr lang="en-US" sz="2200" dirty="0">
              <a:solidFill>
                <a:srgbClr val="143F9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00713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E256E-1CF2-3B45-AA26-925B830F59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1792692"/>
            <a:ext cx="5514474" cy="1695580"/>
          </a:xfrm>
        </p:spPr>
        <p:txBody>
          <a:bodyPr/>
          <a:lstStyle/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CB1D4A-7DF8-DEC5-6EFB-84B7FD6A9F54}"/>
              </a:ext>
            </a:extLst>
          </p:cNvPr>
          <p:cNvSpPr txBox="1">
            <a:spLocks/>
          </p:cNvSpPr>
          <p:nvPr/>
        </p:nvSpPr>
        <p:spPr>
          <a:xfrm>
            <a:off x="672218" y="1836085"/>
            <a:ext cx="5138402" cy="16955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endParaRPr lang="en-US" sz="2200" dirty="0"/>
          </a:p>
          <a:p>
            <a:pPr marL="1085850" lvl="1" indent="-342900"/>
            <a:endParaRPr lang="en-US" sz="2800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/>
            <a:endParaRPr lang="en-US" sz="2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C43D3E-E614-D67C-D143-A389F3C2B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224" y="962780"/>
            <a:ext cx="9229551" cy="493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510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B64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BED121-BF97-514E-893C-F291FE487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8249" y="461804"/>
            <a:ext cx="4911286" cy="1085853"/>
          </a:xfrm>
        </p:spPr>
        <p:txBody>
          <a:bodyPr/>
          <a:lstStyle/>
          <a:p>
            <a:r>
              <a:rPr lang="en-US" b="1" dirty="0"/>
              <a:t>BUDG-AGD Report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A18989-4B9B-6246-83ED-342C4680A8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9761" y="1316418"/>
            <a:ext cx="11228261" cy="5441917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Top of the report summarizes the calculation of applicable budgeted expenditures (expenditures subject to AEL)</a:t>
            </a:r>
          </a:p>
          <a:p>
            <a:pPr marL="914400" lvl="1" indent="-457200"/>
            <a:r>
              <a:rPr lang="en-US" sz="2000" dirty="0">
                <a:cs typeface="Arial"/>
              </a:rPr>
              <a:t>Those that come out of the State of Arizona’s general fund</a:t>
            </a:r>
          </a:p>
          <a:p>
            <a:pPr marL="457200" indent="-457200"/>
            <a:endParaRPr lang="en-US" sz="2400" dirty="0">
              <a:latin typeface="Arial"/>
              <a:ea typeface="Open Sans"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ea typeface="Open Sans"/>
                <a:cs typeface="Arial"/>
              </a:rPr>
              <a:t>Bottom shows statewide values</a:t>
            </a:r>
          </a:p>
          <a:p>
            <a:pPr marL="914400" lvl="1" indent="-457200"/>
            <a:r>
              <a:rPr lang="en-US" sz="2000" dirty="0">
                <a:latin typeface="Arial"/>
                <a:ea typeface="Open Sans"/>
                <a:cs typeface="Arial"/>
              </a:rPr>
              <a:t>Includes:</a:t>
            </a:r>
          </a:p>
          <a:p>
            <a:pPr marL="1371600" lvl="2" indent="-457200"/>
            <a:r>
              <a:rPr lang="en-US" sz="2000" dirty="0">
                <a:latin typeface="Arial"/>
                <a:ea typeface="Open Sans"/>
                <a:cs typeface="Arial"/>
              </a:rPr>
              <a:t>Calculation of at-risk expenditures</a:t>
            </a:r>
          </a:p>
          <a:p>
            <a:pPr marL="1371600" lvl="2" indent="-457200"/>
            <a:r>
              <a:rPr lang="en-US" sz="2000" dirty="0">
                <a:latin typeface="Arial"/>
                <a:ea typeface="Open Sans"/>
                <a:cs typeface="Arial"/>
              </a:rPr>
              <a:t>Constitutional limit</a:t>
            </a:r>
          </a:p>
          <a:p>
            <a:pPr marL="1371600" lvl="2" indent="-457200"/>
            <a:r>
              <a:rPr lang="en-US" sz="2000" dirty="0">
                <a:latin typeface="Arial"/>
                <a:ea typeface="Open Sans"/>
                <a:cs typeface="Arial"/>
              </a:rPr>
              <a:t>Projection of budgeted expenditures under/over constitutionally provided limit for the fiscal year</a:t>
            </a:r>
          </a:p>
        </p:txBody>
      </p:sp>
    </p:spTree>
    <p:extLst>
      <p:ext uri="{BB962C8B-B14F-4D97-AF65-F5344CB8AC3E}">
        <p14:creationId xmlns:p14="http://schemas.microsoft.com/office/powerpoint/2010/main" val="4976117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C096D3-CE18-F32A-C7D4-D50DB5E17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307" y="0"/>
            <a:ext cx="6179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334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B64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51F26-097D-5D40-945F-6AC2C947E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765" y="842921"/>
            <a:ext cx="8833710" cy="1085853"/>
          </a:xfrm>
        </p:spPr>
        <p:txBody>
          <a:bodyPr/>
          <a:lstStyle/>
          <a:p>
            <a:r>
              <a:rPr lang="en-US" b="1" dirty="0"/>
              <a:t>Introduction to School Finance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CB6CB-D1CB-0649-8E6B-DBE392C6E2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30805" y="1699214"/>
            <a:ext cx="8530390" cy="169558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School Finance distributes about $7B in state funding for education each year in accordance with formulas in state law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E256E-1CF2-3B45-AA26-925B830F59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2474534"/>
            <a:ext cx="5514474" cy="1695580"/>
          </a:xfrm>
        </p:spPr>
        <p:txBody>
          <a:bodyPr/>
          <a:lstStyle/>
          <a:p>
            <a:pPr marL="0" indent="0">
              <a:buNone/>
            </a:pPr>
            <a:endParaRPr lang="en-US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One team focuses on collecting the data necessary to calculate payments and related reporting</a:t>
            </a:r>
          </a:p>
          <a:p>
            <a:pPr marL="1200150" lvl="1" indent="-457200"/>
            <a:r>
              <a:rPr lang="en-US" sz="2000" dirty="0">
                <a:hlinkClick r:id="rId2"/>
              </a:rPr>
              <a:t>Help Desk </a:t>
            </a:r>
            <a:r>
              <a:rPr lang="en-US" sz="2000" dirty="0"/>
              <a:t>or (602) 542-5695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One team uses the data to calculate and process payments and manages the collection of budgets/financial reports and corresponding reporting</a:t>
            </a:r>
          </a:p>
          <a:p>
            <a:pPr marL="1200150" lvl="1" indent="-457200"/>
            <a:r>
              <a:rPr lang="en-US" sz="2000" dirty="0">
                <a:hlinkClick r:id="rId3"/>
              </a:rPr>
              <a:t>SFBudgetTeam@azed.gov</a:t>
            </a:r>
            <a:endParaRPr lang="en-US" sz="2000" dirty="0"/>
          </a:p>
          <a:p>
            <a:pPr marL="1200150" lvl="1" indent="-457200"/>
            <a:r>
              <a:rPr lang="en-US" sz="2000" dirty="0">
                <a:hlinkClick r:id="rId4"/>
              </a:rPr>
              <a:t>SFPaymentTeam@azed.gov</a:t>
            </a:r>
            <a:endParaRPr lang="en-US" sz="200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CB1D4A-7DF8-DEC5-6EFB-84B7FD6A9F54}"/>
              </a:ext>
            </a:extLst>
          </p:cNvPr>
          <p:cNvSpPr txBox="1">
            <a:spLocks/>
          </p:cNvSpPr>
          <p:nvPr/>
        </p:nvSpPr>
        <p:spPr>
          <a:xfrm>
            <a:off x="672218" y="2547004"/>
            <a:ext cx="5138402" cy="16955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endParaRPr lang="en-US" sz="2200" dirty="0"/>
          </a:p>
          <a:p>
            <a:pPr marL="457200" indent="-457200"/>
            <a:r>
              <a:rPr lang="en-US" sz="2200" dirty="0"/>
              <a:t>15 staff divided between two teams</a:t>
            </a:r>
          </a:p>
          <a:p>
            <a:pPr marL="457200" indent="-457200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384103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B64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32D84-51E4-1826-4044-A3B910058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Truth in Taxation (TNT)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973B6-AC5D-B392-85FD-2298842C0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400" dirty="0">
                <a:effectLst/>
                <a:ea typeface="Times New Roman" panose="02020603050405020304" pitchFamily="18" charset="0"/>
              </a:rPr>
              <a:t>Districts are required to hold a Truth in Taxation Hearings if any one of the following conditions exists (§</a:t>
            </a:r>
            <a:r>
              <a:rPr lang="en-US" sz="2400" dirty="0">
                <a:effectLst/>
                <a:ea typeface="Times New Roman" panose="02020603050405020304" pitchFamily="18" charset="0"/>
                <a:hlinkClick r:id="rId2"/>
              </a:rPr>
              <a:t>15-905.01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): </a:t>
            </a:r>
          </a:p>
          <a:p>
            <a:pPr marL="800100" lvl="1" indent="-3429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1800" dirty="0">
                <a:effectLst/>
                <a:ea typeface="Times New Roman" panose="02020603050405020304" pitchFamily="18" charset="0"/>
              </a:rPr>
              <a:t>Total Budgeted Expenditures in Dropout Prevention, Joint CTE </a:t>
            </a:r>
            <a:r>
              <a:rPr lang="en-US" sz="1800" dirty="0" err="1">
                <a:effectLst/>
                <a:ea typeface="Times New Roman" panose="02020603050405020304" pitchFamily="18" charset="0"/>
              </a:rPr>
              <a:t>VocEd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 Programs, and Small School adjustment exceed the any previously total expended on these programs (TNT Base Limit)</a:t>
            </a:r>
          </a:p>
          <a:p>
            <a:pPr marL="1257300" lvl="2" indent="-3429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1600" dirty="0">
                <a:effectLst/>
                <a:ea typeface="Times New Roman" panose="02020603050405020304" pitchFamily="18" charset="0"/>
              </a:rPr>
              <a:t>Desegregation is no longer included (moved to Secondary Tax in 2019)</a:t>
            </a:r>
          </a:p>
          <a:p>
            <a:pPr marL="800100" lvl="1" indent="-3429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1800" dirty="0">
                <a:effectLst/>
                <a:ea typeface="Times New Roman" panose="02020603050405020304" pitchFamily="18" charset="0"/>
              </a:rPr>
              <a:t>Any Expenditures designated as Excess Liabilities (§</a:t>
            </a:r>
            <a:r>
              <a:rPr lang="en-US" sz="1800" dirty="0">
                <a:effectLst/>
                <a:ea typeface="Times New Roman" panose="02020603050405020304" pitchFamily="18" charset="0"/>
                <a:hlinkClick r:id="rId3"/>
              </a:rPr>
              <a:t>15-907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)</a:t>
            </a:r>
          </a:p>
          <a:p>
            <a:pPr marL="800100" lvl="1" indent="-3429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1800" dirty="0">
                <a:effectLst/>
                <a:ea typeface="Times New Roman" panose="02020603050405020304" pitchFamily="18" charset="0"/>
              </a:rPr>
              <a:t>Adjacent Ways levied in the budget year (§</a:t>
            </a:r>
            <a:r>
              <a:rPr lang="en-US" sz="1800" dirty="0">
                <a:effectLst/>
                <a:ea typeface="Times New Roman" panose="02020603050405020304" pitchFamily="18" charset="0"/>
                <a:hlinkClick r:id="rId4"/>
              </a:rPr>
              <a:t>15-995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2384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346DA3-2441-B854-F65A-17035FBC19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2021" y="137087"/>
            <a:ext cx="7627958" cy="6583826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B5F1700-9082-FEC5-3879-5622E8D00850}"/>
              </a:ext>
            </a:extLst>
          </p:cNvPr>
          <p:cNvSpPr/>
          <p:nvPr/>
        </p:nvSpPr>
        <p:spPr>
          <a:xfrm>
            <a:off x="3495675" y="4414982"/>
            <a:ext cx="2695575" cy="1483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F87F5D-6F4B-13E2-CA78-33643D3B9E5C}"/>
              </a:ext>
            </a:extLst>
          </p:cNvPr>
          <p:cNvSpPr/>
          <p:nvPr/>
        </p:nvSpPr>
        <p:spPr>
          <a:xfrm>
            <a:off x="2409825" y="5705474"/>
            <a:ext cx="4933950" cy="3714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6421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B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86337-9E07-5648-AC51-80EF77420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595396"/>
            <a:ext cx="10591800" cy="775564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43A17-2976-6049-8B3B-1290AF7470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0100" y="3945046"/>
            <a:ext cx="5157788" cy="365125"/>
          </a:xfrm>
        </p:spPr>
        <p:txBody>
          <a:bodyPr/>
          <a:lstStyle/>
          <a:p>
            <a:r>
              <a:rPr lang="en-US" dirty="0"/>
              <a:t>Ryan Young, Director of Fiscal Operations</a:t>
            </a:r>
            <a:br>
              <a:rPr lang="en-US" dirty="0"/>
            </a:br>
            <a:r>
              <a:rPr lang="en-US" dirty="0"/>
              <a:t>ryan.young@azed.gov</a:t>
            </a:r>
            <a:br>
              <a:rPr lang="en-US" dirty="0"/>
            </a:br>
            <a:r>
              <a:rPr lang="en-US" dirty="0"/>
              <a:t>(602) 542-8244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73B23F-69AA-AC6A-028C-7FABFD8DEA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ADE School Finance Reports</a:t>
            </a:r>
          </a:p>
        </p:txBody>
      </p:sp>
    </p:spTree>
    <p:extLst>
      <p:ext uri="{BB962C8B-B14F-4D97-AF65-F5344CB8AC3E}">
        <p14:creationId xmlns:p14="http://schemas.microsoft.com/office/powerpoint/2010/main" val="1155297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B64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51F26-097D-5D40-945F-6AC2C947E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765" y="842921"/>
            <a:ext cx="8833710" cy="1085853"/>
          </a:xfrm>
        </p:spPr>
        <p:txBody>
          <a:bodyPr/>
          <a:lstStyle/>
          <a:p>
            <a:r>
              <a:rPr lang="en-US" b="1" dirty="0"/>
              <a:t>Introduction to School Finance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E256E-1CF2-3B45-AA26-925B830F59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2296059"/>
            <a:ext cx="5514474" cy="1695580"/>
          </a:xfrm>
        </p:spPr>
        <p:txBody>
          <a:bodyPr/>
          <a:lstStyle/>
          <a:p>
            <a:pPr marL="0" indent="0">
              <a:buNone/>
            </a:pPr>
            <a:endParaRPr lang="en-US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Student-specific, district-specific, and charter-specific factors affect funding:</a:t>
            </a:r>
          </a:p>
          <a:p>
            <a:pPr marL="1200150" lvl="1" indent="-457200"/>
            <a:r>
              <a:rPr lang="en-US" sz="2200" dirty="0"/>
              <a:t>Add-on funding for students with special education needs, English learners, and certain grades</a:t>
            </a:r>
          </a:p>
          <a:p>
            <a:pPr marL="1200150" lvl="1" indent="-457200"/>
            <a:r>
              <a:rPr lang="en-US" sz="2200" dirty="0"/>
              <a:t>Small districts/charters receive more per pupil</a:t>
            </a:r>
          </a:p>
          <a:p>
            <a:pPr marL="1200150" lvl="1" indent="-457200"/>
            <a:r>
              <a:rPr lang="en-US" sz="2200" dirty="0"/>
              <a:t>TEI, base level adjustments (200-day calendar)</a:t>
            </a: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CB1D4A-7DF8-DEC5-6EFB-84B7FD6A9F54}"/>
              </a:ext>
            </a:extLst>
          </p:cNvPr>
          <p:cNvSpPr txBox="1">
            <a:spLocks/>
          </p:cNvSpPr>
          <p:nvPr/>
        </p:nvSpPr>
        <p:spPr>
          <a:xfrm>
            <a:off x="672218" y="2296059"/>
            <a:ext cx="5138402" cy="16955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endParaRPr lang="en-US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State funding is determined primarily by current year student enrollment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570510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17271F-0641-BD8E-9F0F-22F2CF9D8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447" y="751438"/>
            <a:ext cx="8183105" cy="610656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E256E-1CF2-3B45-AA26-925B830F59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2296059"/>
            <a:ext cx="5514474" cy="1695580"/>
          </a:xfrm>
        </p:spPr>
        <p:txBody>
          <a:bodyPr/>
          <a:lstStyle/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CB1D4A-7DF8-DEC5-6EFB-84B7FD6A9F54}"/>
              </a:ext>
            </a:extLst>
          </p:cNvPr>
          <p:cNvSpPr txBox="1">
            <a:spLocks/>
          </p:cNvSpPr>
          <p:nvPr/>
        </p:nvSpPr>
        <p:spPr>
          <a:xfrm>
            <a:off x="672218" y="2296059"/>
            <a:ext cx="5138402" cy="16955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endParaRPr lang="en-US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/>
            <a:endParaRPr lang="en-US" sz="2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551F26-097D-5D40-945F-6AC2C947E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450" y="148184"/>
            <a:ext cx="8833710" cy="1085853"/>
          </a:xfrm>
        </p:spPr>
        <p:txBody>
          <a:bodyPr/>
          <a:lstStyle/>
          <a:p>
            <a:r>
              <a:rPr lang="en-US" b="1" dirty="0">
                <a:hlinkClick r:id="rId3"/>
              </a:rPr>
              <a:t>www.azed.gov/finance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77653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51F26-097D-5D40-945F-6AC2C947E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45" y="271405"/>
            <a:ext cx="8833710" cy="1085853"/>
          </a:xfrm>
        </p:spPr>
        <p:txBody>
          <a:bodyPr/>
          <a:lstStyle/>
          <a:p>
            <a:r>
              <a:rPr lang="en-US" b="1" dirty="0"/>
              <a:t>School Finance Reports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E256E-1CF2-3B45-AA26-925B830F59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2296059"/>
            <a:ext cx="5514474" cy="1695580"/>
          </a:xfrm>
        </p:spPr>
        <p:txBody>
          <a:bodyPr/>
          <a:lstStyle/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CB1D4A-7DF8-DEC5-6EFB-84B7FD6A9F54}"/>
              </a:ext>
            </a:extLst>
          </p:cNvPr>
          <p:cNvSpPr txBox="1">
            <a:spLocks/>
          </p:cNvSpPr>
          <p:nvPr/>
        </p:nvSpPr>
        <p:spPr>
          <a:xfrm>
            <a:off x="672218" y="2296059"/>
            <a:ext cx="5138402" cy="16955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endParaRPr lang="en-US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/>
            <a:endParaRPr lang="en-US" sz="2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F55BCD9-0147-F701-CDA6-AFF3CAAFE0C8}"/>
                  </a:ext>
                </a:extLst>
              </p14:cNvPr>
              <p14:cNvContentPartPr/>
              <p14:nvPr/>
            </p14:nvContentPartPr>
            <p14:xfrm>
              <a:off x="4379400" y="2911415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F55BCD9-0147-F701-CDA6-AFF3CAAFE0C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16400" y="284841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E7930B2-AA0E-C639-7CF9-0129D3EC1640}"/>
                  </a:ext>
                </a:extLst>
              </p14:cNvPr>
              <p14:cNvContentPartPr/>
              <p14:nvPr/>
            </p14:nvContentPartPr>
            <p14:xfrm>
              <a:off x="4114440" y="1972895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E7930B2-AA0E-C639-7CF9-0129D3EC16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51800" y="190989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80974D3-58AF-1D20-FEFF-51C99CCF7CE8}"/>
                  </a:ext>
                </a:extLst>
              </p14:cNvPr>
              <p14:cNvContentPartPr/>
              <p14:nvPr/>
            </p14:nvContentPartPr>
            <p14:xfrm>
              <a:off x="3537000" y="2391935"/>
              <a:ext cx="360" cy="14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80974D3-58AF-1D20-FEFF-51C99CCF7CE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74360" y="2328935"/>
                <a:ext cx="12600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79F8049-C540-E2C3-7A5D-5221227E4FAF}"/>
                  </a:ext>
                </a:extLst>
              </p14:cNvPr>
              <p14:cNvContentPartPr/>
              <p14:nvPr/>
            </p14:nvContentPartPr>
            <p14:xfrm>
              <a:off x="3705120" y="4103015"/>
              <a:ext cx="20880" cy="237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79F8049-C540-E2C3-7A5D-5221227E4FA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42480" y="4040015"/>
                <a:ext cx="146520" cy="149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D04B8E7D-0BDA-631A-4B40-8BE6A885C9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8966" y="1289956"/>
            <a:ext cx="9974067" cy="529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20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B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65137-1DA7-8C43-AD97-247781793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Payment Reports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BC742916-147F-CB43-9E4F-D872D8D6FF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CB8F98-32D9-9E4F-BAC9-49610775ED2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79E2A7-000D-BD44-A99F-D6FFEBDD13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rial"/>
                <a:ea typeface="Open Sans"/>
                <a:cs typeface="Arial"/>
              </a:rPr>
              <a:t>SECTION 2</a:t>
            </a:r>
            <a:endParaRPr lang="en-US" dirty="0">
              <a:solidFill>
                <a:schemeClr val="bg1">
                  <a:alpha val="60000"/>
                </a:scheme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7B9D85-5D99-6B4F-B5F2-666FF5D0B0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alpha val="60000"/>
                  </a:schemeClr>
                </a:solidFill>
              </a:rPr>
              <a:t>ADE SCHOOL FINANCE REPORTS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7DF595EE-EEFA-EF45-9938-95293B58E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7168" y="803495"/>
            <a:ext cx="4822042" cy="288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46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B64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in a classroom&#10;&#10;Description automatically generated with medium confidence">
            <a:extLst>
              <a:ext uri="{FF2B5EF4-FFF2-40B4-BE49-F238E27FC236}">
                <a16:creationId xmlns:a16="http://schemas.microsoft.com/office/drawing/2014/main" id="{E2F09044-5CB9-5E4F-92F9-C26DB851BB4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9976" r="19976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9390217-64B3-C646-AEAE-DA4524C6B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84400"/>
            <a:ext cx="5027651" cy="1085853"/>
          </a:xfrm>
        </p:spPr>
        <p:txBody>
          <a:bodyPr/>
          <a:lstStyle/>
          <a:p>
            <a:r>
              <a:rPr lang="en-US" sz="3600" b="1" dirty="0"/>
              <a:t>Payment Reports</a:t>
            </a:r>
            <a:endParaRPr lang="en-US" sz="3600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56F603C-A1A4-1A41-8305-BD4E0F6E20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66596" y="1357432"/>
            <a:ext cx="5027613" cy="258603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Basic State Aid Reports</a:t>
            </a:r>
          </a:p>
          <a:p>
            <a:pPr marL="1143000" lvl="1" indent="-457200"/>
            <a:r>
              <a:rPr lang="en-US" sz="2200" dirty="0"/>
              <a:t>BSA55 – Basic Calculations for Equalization Assistance</a:t>
            </a:r>
          </a:p>
          <a:p>
            <a:pPr marL="1143000" lvl="1" indent="-457200"/>
            <a:r>
              <a:rPr lang="en-US" sz="2200" dirty="0"/>
              <a:t>BSA64 – Equalization Assistance and State Aid Payment Details</a:t>
            </a:r>
          </a:p>
          <a:p>
            <a:pPr marL="1143000" lvl="1" indent="-457200"/>
            <a:r>
              <a:rPr lang="en-US" sz="2200" dirty="0"/>
              <a:t>BSA21- Weighted ADM per School with Monthly Comparison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Other Payment Reports</a:t>
            </a:r>
          </a:p>
          <a:p>
            <a:pPr marL="1143000" lvl="1" indent="-457200"/>
            <a:r>
              <a:rPr lang="en-US" sz="2200" dirty="0"/>
              <a:t>Classroom Site Fund</a:t>
            </a:r>
          </a:p>
          <a:p>
            <a:pPr marL="1143000" lvl="1" indent="-457200"/>
            <a:r>
              <a:rPr lang="en-US" sz="2200" dirty="0"/>
              <a:t>Instructional Improvement Fund</a:t>
            </a:r>
          </a:p>
        </p:txBody>
      </p:sp>
    </p:spTree>
    <p:extLst>
      <p:ext uri="{BB962C8B-B14F-4D97-AF65-F5344CB8AC3E}">
        <p14:creationId xmlns:p14="http://schemas.microsoft.com/office/powerpoint/2010/main" val="912598748"/>
      </p:ext>
    </p:extLst>
  </p:cSld>
  <p:clrMapOvr>
    <a:masterClrMapping/>
  </p:clrMapOvr>
</p:sld>
</file>

<file path=ppt/theme/theme1.xml><?xml version="1.0" encoding="utf-8"?>
<a:theme xmlns:a="http://schemas.openxmlformats.org/drawingml/2006/main" name="ADE 2024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285750" indent="-285750" algn="l">
          <a:buClr>
            <a:srgbClr val="53C10C"/>
          </a:buClr>
          <a:buSzPct val="85000"/>
          <a:buFont typeface="Arial" panose="020B0604020202020204" pitchFamily="34" charset="0"/>
          <a:buChar char="•"/>
          <a:defRPr sz="2000" b="0" i="0" dirty="0" smtClean="0">
            <a:solidFill>
              <a:srgbClr val="5A5D5C"/>
            </a:solidFill>
            <a:latin typeface="Calibri Light" panose="020F0302020204030204" pitchFamily="34" charset="0"/>
            <a:cs typeface="Calibri Light" panose="020F03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DE 2024 Theme" id="{1CFA33E1-7887-4976-900E-07F4D5C2F385}" vid="{3A2C7789-11F7-4618-8C94-D60A5DD918D9}"/>
    </a:ext>
  </a:extLst>
</a:theme>
</file>

<file path=ppt/theme/theme2.xml><?xml version="1.0" encoding="utf-8"?>
<a:theme xmlns:a="http://schemas.openxmlformats.org/drawingml/2006/main" name="ADETheme2023">
  <a:themeElements>
    <a:clrScheme name="Custom 1">
      <a:dk1>
        <a:srgbClr val="002D72"/>
      </a:dk1>
      <a:lt1>
        <a:sysClr val="window" lastClr="FFFFFF"/>
      </a:lt1>
      <a:dk2>
        <a:srgbClr val="002D72"/>
      </a:dk2>
      <a:lt2>
        <a:srgbClr val="E7E6E6"/>
      </a:lt2>
      <a:accent1>
        <a:srgbClr val="002D72"/>
      </a:accent1>
      <a:accent2>
        <a:srgbClr val="CB6015"/>
      </a:accent2>
      <a:accent3>
        <a:srgbClr val="910048"/>
      </a:accent3>
      <a:accent4>
        <a:srgbClr val="FFC000"/>
      </a:accent4>
      <a:accent5>
        <a:srgbClr val="CB6015"/>
      </a:accent5>
      <a:accent6>
        <a:srgbClr val="D8D8D8"/>
      </a:accent6>
      <a:hlink>
        <a:srgbClr val="0563C1"/>
      </a:hlink>
      <a:folHlink>
        <a:srgbClr val="CB601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DETheme2023" id="{EDCFEF1E-C308-4025-80F7-BA6F4B19D4E0}" vid="{040A9730-68C7-484D-8B70-A4712A1AE8F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8A5CDE0033014BB7CF0B71530BDF99" ma:contentTypeVersion="6" ma:contentTypeDescription="Create a new document." ma:contentTypeScope="" ma:versionID="ab73bfecd50ae2e26a592aad63026044">
  <xsd:schema xmlns:xsd="http://www.w3.org/2001/XMLSchema" xmlns:xs="http://www.w3.org/2001/XMLSchema" xmlns:p="http://schemas.microsoft.com/office/2006/metadata/properties" xmlns:ns2="6956a4e3-4065-4b8a-833d-d2ae2a8a83d5" targetNamespace="http://schemas.microsoft.com/office/2006/metadata/properties" ma:root="true" ma:fieldsID="88106054ace498a63f7e7ac568adf037" ns2:_="">
    <xsd:import namespace="6956a4e3-4065-4b8a-833d-d2ae2a8a83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56a4e3-4065-4b8a-833d-d2ae2a8a83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57FD3AF-EF6C-4366-87AE-9BE041A4D4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56a4e3-4065-4b8a-833d-d2ae2a8a83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4987F97-98C5-45D1-99FB-1F4E791131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7BBEEE5-391C-4E22-A797-CD70D6309131}">
  <ds:schemaRefs>
    <ds:schemaRef ds:uri="http://purl.org/dc/elements/1.1/"/>
    <ds:schemaRef ds:uri="http://purl.org/dc/terms/"/>
    <ds:schemaRef ds:uri="http://schemas.microsoft.com/office/2006/documentManagement/types"/>
    <ds:schemaRef ds:uri="http://purl.org/dc/dcmitype/"/>
    <ds:schemaRef ds:uri="6956a4e3-4065-4b8a-833d-d2ae2a8a83d5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ADE 2024 Theme</Template>
  <TotalTime>9507</TotalTime>
  <Words>893</Words>
  <Application>Microsoft Office PowerPoint</Application>
  <PresentationFormat>Widescreen</PresentationFormat>
  <Paragraphs>147</Paragraphs>
  <Slides>42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Calibri</vt:lpstr>
      <vt:lpstr>Calibri Light</vt:lpstr>
      <vt:lpstr>Open Sans</vt:lpstr>
      <vt:lpstr>Oswald</vt:lpstr>
      <vt:lpstr>Times New Roman</vt:lpstr>
      <vt:lpstr>ADE 2024 Theme</vt:lpstr>
      <vt:lpstr>ADETheme2023</vt:lpstr>
      <vt:lpstr>Payment and Budget Reports</vt:lpstr>
      <vt:lpstr>Agenda</vt:lpstr>
      <vt:lpstr>Introduction to School Finance</vt:lpstr>
      <vt:lpstr>Introduction to School Finance</vt:lpstr>
      <vt:lpstr>Introduction to School Finance</vt:lpstr>
      <vt:lpstr>www.azed.gov/finance</vt:lpstr>
      <vt:lpstr>School Finance Reports</vt:lpstr>
      <vt:lpstr>Payment Reports</vt:lpstr>
      <vt:lpstr>Payment Reports</vt:lpstr>
      <vt:lpstr>Payment Reports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Classroom Site Fund (CSF)</vt:lpstr>
      <vt:lpstr>CSF Year-To-Date Monthly Payments</vt:lpstr>
      <vt:lpstr>Instructional Improvement Fund (IIF)</vt:lpstr>
      <vt:lpstr>Budget Reports</vt:lpstr>
      <vt:lpstr>Budget Reports</vt:lpstr>
      <vt:lpstr>BUDG-25</vt:lpstr>
      <vt:lpstr>BUDG-25 Report</vt:lpstr>
      <vt:lpstr>BUDG-25 Report</vt:lpstr>
      <vt:lpstr>BUDG-25 Report</vt:lpstr>
      <vt:lpstr>BUDG-25 Letter</vt:lpstr>
      <vt:lpstr>BUDG-75 Reports</vt:lpstr>
      <vt:lpstr>PowerPoint Presentation</vt:lpstr>
      <vt:lpstr>PowerPoint Presentation</vt:lpstr>
      <vt:lpstr>PowerPoint Presentation</vt:lpstr>
      <vt:lpstr>BUDG-75 Letters</vt:lpstr>
      <vt:lpstr>PowerPoint Presentation</vt:lpstr>
      <vt:lpstr>BUDG-AGD Report</vt:lpstr>
      <vt:lpstr>PowerPoint Presentation</vt:lpstr>
      <vt:lpstr>Truth in Taxation (TNT)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Taylor Schlabach</dc:creator>
  <cp:lastModifiedBy>Young, Ryan</cp:lastModifiedBy>
  <cp:revision>863</cp:revision>
  <cp:lastPrinted>2019-07-09T15:51:45Z</cp:lastPrinted>
  <dcterms:created xsi:type="dcterms:W3CDTF">2018-03-20T17:28:56Z</dcterms:created>
  <dcterms:modified xsi:type="dcterms:W3CDTF">2025-03-18T22:57:27Z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0x0101000A8A5CDE0033014BB7CF0B71530BDF99</vt:lpwstr>
  </property>
</Properties>
</file>