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  <p:sldMasterId id="2147483724" r:id="rId5"/>
  </p:sldMasterIdLst>
  <p:notesMasterIdLst>
    <p:notesMasterId r:id="rId52"/>
  </p:notesMasterIdLst>
  <p:handoutMasterIdLst>
    <p:handoutMasterId r:id="rId53"/>
  </p:handoutMasterIdLst>
  <p:sldIdLst>
    <p:sldId id="413" r:id="rId6"/>
    <p:sldId id="402" r:id="rId7"/>
    <p:sldId id="578" r:id="rId8"/>
    <p:sldId id="404" r:id="rId9"/>
    <p:sldId id="632" r:id="rId10"/>
    <p:sldId id="580" r:id="rId11"/>
    <p:sldId id="581" r:id="rId12"/>
    <p:sldId id="582" r:id="rId13"/>
    <p:sldId id="403" r:id="rId14"/>
    <p:sldId id="583" r:id="rId15"/>
    <p:sldId id="584" r:id="rId16"/>
    <p:sldId id="642" r:id="rId17"/>
    <p:sldId id="590" r:id="rId18"/>
    <p:sldId id="586" r:id="rId19"/>
    <p:sldId id="587" r:id="rId20"/>
    <p:sldId id="635" r:id="rId21"/>
    <p:sldId id="588" r:id="rId22"/>
    <p:sldId id="634" r:id="rId23"/>
    <p:sldId id="636" r:id="rId24"/>
    <p:sldId id="589" r:id="rId25"/>
    <p:sldId id="633" r:id="rId26"/>
    <p:sldId id="585" r:id="rId27"/>
    <p:sldId id="638" r:id="rId28"/>
    <p:sldId id="591" r:id="rId29"/>
    <p:sldId id="592" r:id="rId30"/>
    <p:sldId id="606" r:id="rId31"/>
    <p:sldId id="637" r:id="rId32"/>
    <p:sldId id="608" r:id="rId33"/>
    <p:sldId id="609" r:id="rId34"/>
    <p:sldId id="611" r:id="rId35"/>
    <p:sldId id="612" r:id="rId36"/>
    <p:sldId id="639" r:id="rId37"/>
    <p:sldId id="613" r:id="rId38"/>
    <p:sldId id="640" r:id="rId39"/>
    <p:sldId id="614" r:id="rId40"/>
    <p:sldId id="641" r:id="rId41"/>
    <p:sldId id="616" r:id="rId42"/>
    <p:sldId id="617" r:id="rId43"/>
    <p:sldId id="628" r:id="rId44"/>
    <p:sldId id="618" r:id="rId45"/>
    <p:sldId id="645" r:id="rId46"/>
    <p:sldId id="648" r:id="rId47"/>
    <p:sldId id="646" r:id="rId48"/>
    <p:sldId id="647" r:id="rId49"/>
    <p:sldId id="649" r:id="rId50"/>
    <p:sldId id="62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Neil, Emily" initials="OE" lastIdx="1" clrIdx="0">
    <p:extLst>
      <p:ext uri="{19B8F6BF-5375-455C-9EA6-DF929625EA0E}">
        <p15:presenceInfo xmlns:p15="http://schemas.microsoft.com/office/powerpoint/2012/main" userId="S::Emily.O'Neil@azed.gov::47f60f4e-a9da-49f7-8d06-9e21db3c2e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B64"/>
    <a:srgbClr val="FCAF18"/>
    <a:srgbClr val="BF0B3E"/>
    <a:srgbClr val="002169"/>
    <a:srgbClr val="ECECEC"/>
    <a:srgbClr val="00A0E2"/>
    <a:srgbClr val="5A5D5C"/>
    <a:srgbClr val="C6D996"/>
    <a:srgbClr val="0067B7"/>
    <a:srgbClr val="53C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F3DD2E-E833-459F-B570-2B31767F9633}" v="112" dt="2025-07-18T18:03:19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93705" autoAdjust="0"/>
  </p:normalViewPr>
  <p:slideViewPr>
    <p:cSldViewPr snapToGrid="0" snapToObjects="1">
      <p:cViewPr varScale="1">
        <p:scale>
          <a:sx n="104" d="100"/>
          <a:sy n="104" d="100"/>
        </p:scale>
        <p:origin x="65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080"/>
    </p:cViewPr>
  </p:sorterViewPr>
  <p:notesViewPr>
    <p:cSldViewPr snapToGrid="0" snapToObjects="1">
      <p:cViewPr varScale="1">
        <p:scale>
          <a:sx n="171" d="100"/>
          <a:sy n="171" d="100"/>
        </p:scale>
        <p:origin x="534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g, Ryan" userId="e52bde22-c387-40da-9c60-a50832244d29" providerId="ADAL" clId="{20F3DD2E-E833-459F-B570-2B31767F9633}"/>
    <pc:docChg chg="undo custSel addSld delSld modSld sldOrd">
      <pc:chgData name="Young, Ryan" userId="e52bde22-c387-40da-9c60-a50832244d29" providerId="ADAL" clId="{20F3DD2E-E833-459F-B570-2B31767F9633}" dt="2025-07-18T18:08:14.517" v="3525" actId="14100"/>
      <pc:docMkLst>
        <pc:docMk/>
      </pc:docMkLst>
      <pc:sldChg chg="modSp mod">
        <pc:chgData name="Young, Ryan" userId="e52bde22-c387-40da-9c60-a50832244d29" providerId="ADAL" clId="{20F3DD2E-E833-459F-B570-2B31767F9633}" dt="2025-07-10T18:58:44.362" v="1372" actId="20577"/>
        <pc:sldMkLst>
          <pc:docMk/>
          <pc:sldMk cId="579269115" sldId="402"/>
        </pc:sldMkLst>
        <pc:spChg chg="mod">
          <ac:chgData name="Young, Ryan" userId="e52bde22-c387-40da-9c60-a50832244d29" providerId="ADAL" clId="{20F3DD2E-E833-459F-B570-2B31767F9633}" dt="2025-07-10T18:58:44.362" v="1372" actId="20577"/>
          <ac:spMkLst>
            <pc:docMk/>
            <pc:sldMk cId="579269115" sldId="402"/>
            <ac:spMk id="4" creationId="{BDA18989-4B9B-6246-83ED-342C4680A8C3}"/>
          </ac:spMkLst>
        </pc:spChg>
      </pc:sldChg>
      <pc:sldChg chg="modSp mod">
        <pc:chgData name="Young, Ryan" userId="e52bde22-c387-40da-9c60-a50832244d29" providerId="ADAL" clId="{20F3DD2E-E833-459F-B570-2B31767F9633}" dt="2025-07-10T19:46:43.886" v="3042" actId="20577"/>
        <pc:sldMkLst>
          <pc:docMk/>
          <pc:sldMk cId="638410371" sldId="404"/>
        </pc:sldMkLst>
        <pc:spChg chg="mod">
          <ac:chgData name="Young, Ryan" userId="e52bde22-c387-40da-9c60-a50832244d29" providerId="ADAL" clId="{20F3DD2E-E833-459F-B570-2B31767F9633}" dt="2025-07-10T19:46:43.886" v="3042" actId="20577"/>
          <ac:spMkLst>
            <pc:docMk/>
            <pc:sldMk cId="638410371" sldId="404"/>
            <ac:spMk id="3" creationId="{A3CCB6CB-D1CB-0649-8E6B-DBE392C6E21A}"/>
          </ac:spMkLst>
        </pc:spChg>
      </pc:sldChg>
      <pc:sldChg chg="addSp delSp modSp mod">
        <pc:chgData name="Young, Ryan" userId="e52bde22-c387-40da-9c60-a50832244d29" providerId="ADAL" clId="{20F3DD2E-E833-459F-B570-2B31767F9633}" dt="2025-07-10T19:48:07.284" v="3058" actId="1076"/>
        <pc:sldMkLst>
          <pc:docMk/>
          <pc:sldMk cId="2238720044" sldId="581"/>
        </pc:sldMkLst>
        <pc:picChg chg="add mod">
          <ac:chgData name="Young, Ryan" userId="e52bde22-c387-40da-9c60-a50832244d29" providerId="ADAL" clId="{20F3DD2E-E833-459F-B570-2B31767F9633}" dt="2025-07-10T19:48:07.284" v="3058" actId="1076"/>
          <ac:picMkLst>
            <pc:docMk/>
            <pc:sldMk cId="2238720044" sldId="581"/>
            <ac:picMk id="5" creationId="{D40B3440-0197-A2B6-C11C-C9A9C5DB605A}"/>
          </ac:picMkLst>
        </pc:picChg>
      </pc:sldChg>
      <pc:sldChg chg="delSp modSp mod">
        <pc:chgData name="Young, Ryan" userId="e52bde22-c387-40da-9c60-a50832244d29" providerId="ADAL" clId="{20F3DD2E-E833-459F-B570-2B31767F9633}" dt="2025-07-10T20:24:40.488" v="3402" actId="1076"/>
        <pc:sldMkLst>
          <pc:docMk/>
          <pc:sldMk cId="1941147377" sldId="584"/>
        </pc:sldMkLst>
        <pc:spChg chg="mod">
          <ac:chgData name="Young, Ryan" userId="e52bde22-c387-40da-9c60-a50832244d29" providerId="ADAL" clId="{20F3DD2E-E833-459F-B570-2B31767F9633}" dt="2025-07-10T20:24:40.488" v="3402" actId="1076"/>
          <ac:spMkLst>
            <pc:docMk/>
            <pc:sldMk cId="1941147377" sldId="584"/>
            <ac:spMk id="9" creationId="{3601FADF-D010-4F9F-39D2-1B0560341F1A}"/>
          </ac:spMkLst>
        </pc:spChg>
        <pc:cxnChg chg="mod">
          <ac:chgData name="Young, Ryan" userId="e52bde22-c387-40da-9c60-a50832244d29" providerId="ADAL" clId="{20F3DD2E-E833-459F-B570-2B31767F9633}" dt="2025-07-10T20:24:40.488" v="3402" actId="1076"/>
          <ac:cxnSpMkLst>
            <pc:docMk/>
            <pc:sldMk cId="1941147377" sldId="584"/>
            <ac:cxnSpMk id="15" creationId="{D9B4DCD9-350F-05A3-84C4-D35437935290}"/>
          </ac:cxnSpMkLst>
        </pc:cxnChg>
        <pc:cxnChg chg="mod">
          <ac:chgData name="Young, Ryan" userId="e52bde22-c387-40da-9c60-a50832244d29" providerId="ADAL" clId="{20F3DD2E-E833-459F-B570-2B31767F9633}" dt="2025-07-10T20:24:40.488" v="3402" actId="1076"/>
          <ac:cxnSpMkLst>
            <pc:docMk/>
            <pc:sldMk cId="1941147377" sldId="584"/>
            <ac:cxnSpMk id="19" creationId="{2C158054-09BC-296F-A58C-534175DDB193}"/>
          </ac:cxnSpMkLst>
        </pc:cxnChg>
      </pc:sldChg>
      <pc:sldChg chg="delSp modSp mod">
        <pc:chgData name="Young, Ryan" userId="e52bde22-c387-40da-9c60-a50832244d29" providerId="ADAL" clId="{20F3DD2E-E833-459F-B570-2B31767F9633}" dt="2025-07-10T19:48:47.610" v="3059" actId="1076"/>
        <pc:sldMkLst>
          <pc:docMk/>
          <pc:sldMk cId="3495603779" sldId="588"/>
        </pc:sldMkLst>
        <pc:spChg chg="mod">
          <ac:chgData name="Young, Ryan" userId="e52bde22-c387-40da-9c60-a50832244d29" providerId="ADAL" clId="{20F3DD2E-E833-459F-B570-2B31767F9633}" dt="2025-07-10T19:48:47.610" v="3059" actId="1076"/>
          <ac:spMkLst>
            <pc:docMk/>
            <pc:sldMk cId="3495603779" sldId="588"/>
            <ac:spMk id="20" creationId="{38715660-9326-7DF5-3867-1FA3EC15EA4A}"/>
          </ac:spMkLst>
        </pc:spChg>
      </pc:sldChg>
      <pc:sldChg chg="modSp mod">
        <pc:chgData name="Young, Ryan" userId="e52bde22-c387-40da-9c60-a50832244d29" providerId="ADAL" clId="{20F3DD2E-E833-459F-B570-2B31767F9633}" dt="2025-07-18T17:45:14.118" v="3508" actId="20577"/>
        <pc:sldMkLst>
          <pc:docMk/>
          <pc:sldMk cId="4156872902" sldId="589"/>
        </pc:sldMkLst>
        <pc:spChg chg="mod">
          <ac:chgData name="Young, Ryan" userId="e52bde22-c387-40da-9c60-a50832244d29" providerId="ADAL" clId="{20F3DD2E-E833-459F-B570-2B31767F9633}" dt="2025-07-18T17:45:14.118" v="3508" actId="20577"/>
          <ac:spMkLst>
            <pc:docMk/>
            <pc:sldMk cId="4156872902" sldId="589"/>
            <ac:spMk id="26" creationId="{A5C54AC8-84BC-85AA-5F40-7CD603427EF0}"/>
          </ac:spMkLst>
        </pc:spChg>
      </pc:sldChg>
      <pc:sldChg chg="addSp modSp mod">
        <pc:chgData name="Young, Ryan" userId="e52bde22-c387-40da-9c60-a50832244d29" providerId="ADAL" clId="{20F3DD2E-E833-459F-B570-2B31767F9633}" dt="2025-07-10T16:23:36.762" v="282" actId="14100"/>
        <pc:sldMkLst>
          <pc:docMk/>
          <pc:sldMk cId="1279548809" sldId="591"/>
        </pc:sldMkLst>
        <pc:spChg chg="add mod">
          <ac:chgData name="Young, Ryan" userId="e52bde22-c387-40da-9c60-a50832244d29" providerId="ADAL" clId="{20F3DD2E-E833-459F-B570-2B31767F9633}" dt="2025-07-10T16:23:15.057" v="273" actId="14100"/>
          <ac:spMkLst>
            <pc:docMk/>
            <pc:sldMk cId="1279548809" sldId="591"/>
            <ac:spMk id="2" creationId="{5B5868BF-858A-53F7-CC50-D143718F53E5}"/>
          </ac:spMkLst>
        </pc:spChg>
        <pc:spChg chg="add mod">
          <ac:chgData name="Young, Ryan" userId="e52bde22-c387-40da-9c60-a50832244d29" providerId="ADAL" clId="{20F3DD2E-E833-459F-B570-2B31767F9633}" dt="2025-07-10T16:23:25.389" v="279" actId="20577"/>
          <ac:spMkLst>
            <pc:docMk/>
            <pc:sldMk cId="1279548809" sldId="591"/>
            <ac:spMk id="4" creationId="{3C98CDDE-A5D8-003F-EE0F-6354AEB75A3C}"/>
          </ac:spMkLst>
        </pc:spChg>
        <pc:cxnChg chg="add mod">
          <ac:chgData name="Young, Ryan" userId="e52bde22-c387-40da-9c60-a50832244d29" providerId="ADAL" clId="{20F3DD2E-E833-459F-B570-2B31767F9633}" dt="2025-07-10T16:23:36.762" v="282" actId="14100"/>
          <ac:cxnSpMkLst>
            <pc:docMk/>
            <pc:sldMk cId="1279548809" sldId="591"/>
            <ac:cxnSpMk id="12" creationId="{D4DB2F56-CB99-009D-6579-864A3D9B7349}"/>
          </ac:cxnSpMkLst>
        </pc:cxnChg>
      </pc:sldChg>
      <pc:sldChg chg="delSp modSp mod">
        <pc:chgData name="Young, Ryan" userId="e52bde22-c387-40da-9c60-a50832244d29" providerId="ADAL" clId="{20F3DD2E-E833-459F-B570-2B31767F9633}" dt="2025-07-10T16:34:42.781" v="426" actId="1076"/>
        <pc:sldMkLst>
          <pc:docMk/>
          <pc:sldMk cId="4075514949" sldId="592"/>
        </pc:sldMkLst>
        <pc:spChg chg="mod">
          <ac:chgData name="Young, Ryan" userId="e52bde22-c387-40da-9c60-a50832244d29" providerId="ADAL" clId="{20F3DD2E-E833-459F-B570-2B31767F9633}" dt="2025-07-10T16:34:42.781" v="426" actId="1076"/>
          <ac:spMkLst>
            <pc:docMk/>
            <pc:sldMk cId="4075514949" sldId="592"/>
            <ac:spMk id="2" creationId="{80A82C55-30BA-FC37-1727-00FFA04B9228}"/>
          </ac:spMkLst>
        </pc:spChg>
        <pc:spChg chg="mod">
          <ac:chgData name="Young, Ryan" userId="e52bde22-c387-40da-9c60-a50832244d29" providerId="ADAL" clId="{20F3DD2E-E833-459F-B570-2B31767F9633}" dt="2025-07-10T16:34:18.385" v="415" actId="1076"/>
          <ac:spMkLst>
            <pc:docMk/>
            <pc:sldMk cId="4075514949" sldId="592"/>
            <ac:spMk id="14" creationId="{653FBC52-A0E2-0E7B-A5B4-260B1F15F7FA}"/>
          </ac:spMkLst>
        </pc:spChg>
        <pc:spChg chg="mod">
          <ac:chgData name="Young, Ryan" userId="e52bde22-c387-40da-9c60-a50832244d29" providerId="ADAL" clId="{20F3DD2E-E833-459F-B570-2B31767F9633}" dt="2025-07-10T16:34:22.060" v="416" actId="1076"/>
          <ac:spMkLst>
            <pc:docMk/>
            <pc:sldMk cId="4075514949" sldId="592"/>
            <ac:spMk id="15" creationId="{88DB3095-A635-F1A8-41A1-5CCE951DCFCE}"/>
          </ac:spMkLst>
        </pc:spChg>
        <pc:spChg chg="mod">
          <ac:chgData name="Young, Ryan" userId="e52bde22-c387-40da-9c60-a50832244d29" providerId="ADAL" clId="{20F3DD2E-E833-459F-B570-2B31767F9633}" dt="2025-07-10T16:34:38.737" v="425" actId="1036"/>
          <ac:spMkLst>
            <pc:docMk/>
            <pc:sldMk cId="4075514949" sldId="592"/>
            <ac:spMk id="16" creationId="{21539C76-3F47-5598-0218-6DE7FABCD6E5}"/>
          </ac:spMkLst>
        </pc:spChg>
        <pc:picChg chg="mod">
          <ac:chgData name="Young, Ryan" userId="e52bde22-c387-40da-9c60-a50832244d29" providerId="ADAL" clId="{20F3DD2E-E833-459F-B570-2B31767F9633}" dt="2025-07-10T16:34:10.124" v="414" actId="1076"/>
          <ac:picMkLst>
            <pc:docMk/>
            <pc:sldMk cId="4075514949" sldId="592"/>
            <ac:picMk id="24" creationId="{1E5586F9-53FC-4634-50A5-2A52AF59C1B5}"/>
          </ac:picMkLst>
        </pc:picChg>
        <pc:cxnChg chg="mod">
          <ac:chgData name="Young, Ryan" userId="e52bde22-c387-40da-9c60-a50832244d29" providerId="ADAL" clId="{20F3DD2E-E833-459F-B570-2B31767F9633}" dt="2025-07-10T16:34:42.781" v="426" actId="1076"/>
          <ac:cxnSpMkLst>
            <pc:docMk/>
            <pc:sldMk cId="4075514949" sldId="592"/>
            <ac:cxnSpMk id="10" creationId="{7BCDFBEC-FB21-11D7-487B-20AF72B0D353}"/>
          </ac:cxnSpMkLst>
        </pc:cxnChg>
        <pc:cxnChg chg="mod">
          <ac:chgData name="Young, Ryan" userId="e52bde22-c387-40da-9c60-a50832244d29" providerId="ADAL" clId="{20F3DD2E-E833-459F-B570-2B31767F9633}" dt="2025-07-10T16:34:28.012" v="418" actId="14100"/>
          <ac:cxnSpMkLst>
            <pc:docMk/>
            <pc:sldMk cId="4075514949" sldId="592"/>
            <ac:cxnSpMk id="20" creationId="{94AFFE95-A247-6FF0-A542-03DEB7F281BB}"/>
          </ac:cxnSpMkLst>
        </pc:cxnChg>
      </pc:sldChg>
      <pc:sldChg chg="modSp mod">
        <pc:chgData name="Young, Ryan" userId="e52bde22-c387-40da-9c60-a50832244d29" providerId="ADAL" clId="{20F3DD2E-E833-459F-B570-2B31767F9633}" dt="2025-07-10T16:30:06.078" v="409" actId="1076"/>
        <pc:sldMkLst>
          <pc:docMk/>
          <pc:sldMk cId="2292325279" sldId="606"/>
        </pc:sldMkLst>
        <pc:spChg chg="mod">
          <ac:chgData name="Young, Ryan" userId="e52bde22-c387-40da-9c60-a50832244d29" providerId="ADAL" clId="{20F3DD2E-E833-459F-B570-2B31767F9633}" dt="2025-07-10T16:30:06.078" v="409" actId="1076"/>
          <ac:spMkLst>
            <pc:docMk/>
            <pc:sldMk cId="2292325279" sldId="606"/>
            <ac:spMk id="9" creationId="{56DA55C9-1AB5-48AC-F121-D4ED94097633}"/>
          </ac:spMkLst>
        </pc:spChg>
      </pc:sldChg>
      <pc:sldChg chg="modSp mod">
        <pc:chgData name="Young, Ryan" userId="e52bde22-c387-40da-9c60-a50832244d29" providerId="ADAL" clId="{20F3DD2E-E833-459F-B570-2B31767F9633}" dt="2025-07-10T18:57:44.220" v="1329" actId="1076"/>
        <pc:sldMkLst>
          <pc:docMk/>
          <pc:sldMk cId="3842547643" sldId="609"/>
        </pc:sldMkLst>
        <pc:spChg chg="mod">
          <ac:chgData name="Young, Ryan" userId="e52bde22-c387-40da-9c60-a50832244d29" providerId="ADAL" clId="{20F3DD2E-E833-459F-B570-2B31767F9633}" dt="2025-07-10T18:57:44.220" v="1329" actId="1076"/>
          <ac:spMkLst>
            <pc:docMk/>
            <pc:sldMk cId="3842547643" sldId="609"/>
            <ac:spMk id="7" creationId="{B56F603C-A1A4-1A41-8305-BD4E0F6E2001}"/>
          </ac:spMkLst>
        </pc:spChg>
      </pc:sldChg>
      <pc:sldChg chg="del">
        <pc:chgData name="Young, Ryan" userId="e52bde22-c387-40da-9c60-a50832244d29" providerId="ADAL" clId="{20F3DD2E-E833-459F-B570-2B31767F9633}" dt="2025-07-10T17:27:45.873" v="1179" actId="2696"/>
        <pc:sldMkLst>
          <pc:docMk/>
          <pc:sldMk cId="3610071378" sldId="610"/>
        </pc:sldMkLst>
      </pc:sldChg>
      <pc:sldChg chg="addSp delSp modSp mod">
        <pc:chgData name="Young, Ryan" userId="e52bde22-c387-40da-9c60-a50832244d29" providerId="ADAL" clId="{20F3DD2E-E833-459F-B570-2B31767F9633}" dt="2025-07-10T16:39:33.421" v="513" actId="1076"/>
        <pc:sldMkLst>
          <pc:docMk/>
          <pc:sldMk cId="2237392114" sldId="612"/>
        </pc:sldMkLst>
        <pc:spChg chg="mod">
          <ac:chgData name="Young, Ryan" userId="e52bde22-c387-40da-9c60-a50832244d29" providerId="ADAL" clId="{20F3DD2E-E833-459F-B570-2B31767F9633}" dt="2025-07-10T16:27:26.260" v="387" actId="1037"/>
          <ac:spMkLst>
            <pc:docMk/>
            <pc:sldMk cId="2237392114" sldId="612"/>
            <ac:spMk id="7" creationId="{7F0CCFB7-3475-7705-602E-3571149EF428}"/>
          </ac:spMkLst>
        </pc:spChg>
        <pc:spChg chg="mod">
          <ac:chgData name="Young, Ryan" userId="e52bde22-c387-40da-9c60-a50832244d29" providerId="ADAL" clId="{20F3DD2E-E833-459F-B570-2B31767F9633}" dt="2025-07-10T16:38:16.878" v="447" actId="20577"/>
          <ac:spMkLst>
            <pc:docMk/>
            <pc:sldMk cId="2237392114" sldId="612"/>
            <ac:spMk id="23" creationId="{0435CC18-5251-6B3C-B935-C7AC3C2A9D13}"/>
          </ac:spMkLst>
        </pc:spChg>
        <pc:spChg chg="add mod">
          <ac:chgData name="Young, Ryan" userId="e52bde22-c387-40da-9c60-a50832244d29" providerId="ADAL" clId="{20F3DD2E-E833-459F-B570-2B31767F9633}" dt="2025-07-10T16:38:58.782" v="452" actId="14100"/>
          <ac:spMkLst>
            <pc:docMk/>
            <pc:sldMk cId="2237392114" sldId="612"/>
            <ac:spMk id="26" creationId="{1EC9D451-EEDE-30C4-81C6-4738B9A66859}"/>
          </ac:spMkLst>
        </pc:spChg>
        <pc:spChg chg="add mod">
          <ac:chgData name="Young, Ryan" userId="e52bde22-c387-40da-9c60-a50832244d29" providerId="ADAL" clId="{20F3DD2E-E833-459F-B570-2B31767F9633}" dt="2025-07-10T16:39:20.439" v="510" actId="20577"/>
          <ac:spMkLst>
            <pc:docMk/>
            <pc:sldMk cId="2237392114" sldId="612"/>
            <ac:spMk id="27" creationId="{07C76577-EEA0-182C-77D7-1D6A2A4D9174}"/>
          </ac:spMkLst>
        </pc:spChg>
        <pc:cxnChg chg="mod">
          <ac:chgData name="Young, Ryan" userId="e52bde22-c387-40da-9c60-a50832244d29" providerId="ADAL" clId="{20F3DD2E-E833-459F-B570-2B31767F9633}" dt="2025-07-10T16:27:26.260" v="387" actId="1037"/>
          <ac:cxnSpMkLst>
            <pc:docMk/>
            <pc:sldMk cId="2237392114" sldId="612"/>
            <ac:cxnSpMk id="5" creationId="{8E95AE27-F1E3-B50C-48CE-9A56E74B16E8}"/>
          </ac:cxnSpMkLst>
        </pc:cxnChg>
        <pc:cxnChg chg="add mod">
          <ac:chgData name="Young, Ryan" userId="e52bde22-c387-40da-9c60-a50832244d29" providerId="ADAL" clId="{20F3DD2E-E833-459F-B570-2B31767F9633}" dt="2025-07-10T16:39:33.421" v="513" actId="1076"/>
          <ac:cxnSpMkLst>
            <pc:docMk/>
            <pc:sldMk cId="2237392114" sldId="612"/>
            <ac:cxnSpMk id="28" creationId="{4D8983CE-6368-ABEC-5AE0-121D63EC8821}"/>
          </ac:cxnSpMkLst>
        </pc:cxnChg>
      </pc:sldChg>
      <pc:sldChg chg="addSp delSp modSp mod">
        <pc:chgData name="Young, Ryan" userId="e52bde22-c387-40da-9c60-a50832244d29" providerId="ADAL" clId="{20F3DD2E-E833-459F-B570-2B31767F9633}" dt="2025-07-10T20:06:34.864" v="3312" actId="1076"/>
        <pc:sldMkLst>
          <pc:docMk/>
          <pc:sldMk cId="561799169" sldId="613"/>
        </pc:sldMkLst>
        <pc:spChg chg="add mod">
          <ac:chgData name="Young, Ryan" userId="e52bde22-c387-40da-9c60-a50832244d29" providerId="ADAL" clId="{20F3DD2E-E833-459F-B570-2B31767F9633}" dt="2025-07-10T17:15:42.173" v="959" actId="1076"/>
          <ac:spMkLst>
            <pc:docMk/>
            <pc:sldMk cId="561799169" sldId="613"/>
            <ac:spMk id="7" creationId="{E20D591D-E267-6AEA-EAEF-5CF7435FC1B0}"/>
          </ac:spMkLst>
        </pc:spChg>
        <pc:spChg chg="add mod">
          <ac:chgData name="Young, Ryan" userId="e52bde22-c387-40da-9c60-a50832244d29" providerId="ADAL" clId="{20F3DD2E-E833-459F-B570-2B31767F9633}" dt="2025-07-10T16:42:59.039" v="692" actId="1036"/>
          <ac:spMkLst>
            <pc:docMk/>
            <pc:sldMk cId="561799169" sldId="613"/>
            <ac:spMk id="9" creationId="{BEBDAF4E-56BA-469E-B1BC-9A540636BEBC}"/>
          </ac:spMkLst>
        </pc:spChg>
        <pc:spChg chg="add mod">
          <ac:chgData name="Young, Ryan" userId="e52bde22-c387-40da-9c60-a50832244d29" providerId="ADAL" clId="{20F3DD2E-E833-459F-B570-2B31767F9633}" dt="2025-07-10T16:45:10.625" v="726" actId="1035"/>
          <ac:spMkLst>
            <pc:docMk/>
            <pc:sldMk cId="561799169" sldId="613"/>
            <ac:spMk id="10" creationId="{EF95F815-62EB-60C9-7A96-D80F8AC7FFF6}"/>
          </ac:spMkLst>
        </pc:spChg>
        <pc:spChg chg="add mod">
          <ac:chgData name="Young, Ryan" userId="e52bde22-c387-40da-9c60-a50832244d29" providerId="ADAL" clId="{20F3DD2E-E833-459F-B570-2B31767F9633}" dt="2025-07-10T16:45:01.053" v="720" actId="1035"/>
          <ac:spMkLst>
            <pc:docMk/>
            <pc:sldMk cId="561799169" sldId="613"/>
            <ac:spMk id="11" creationId="{DAC8CA5C-AB45-D9D3-FB14-4408DB1F8664}"/>
          </ac:spMkLst>
        </pc:spChg>
        <pc:spChg chg="add mod">
          <ac:chgData name="Young, Ryan" userId="e52bde22-c387-40da-9c60-a50832244d29" providerId="ADAL" clId="{20F3DD2E-E833-459F-B570-2B31767F9633}" dt="2025-07-10T16:44:44.435" v="715" actId="1076"/>
          <ac:spMkLst>
            <pc:docMk/>
            <pc:sldMk cId="561799169" sldId="613"/>
            <ac:spMk id="12" creationId="{B0A688BC-52A6-4723-33CD-7919F5F02C17}"/>
          </ac:spMkLst>
        </pc:spChg>
        <pc:spChg chg="add mod">
          <ac:chgData name="Young, Ryan" userId="e52bde22-c387-40da-9c60-a50832244d29" providerId="ADAL" clId="{20F3DD2E-E833-459F-B570-2B31767F9633}" dt="2025-07-10T16:45:42.202" v="731" actId="1036"/>
          <ac:spMkLst>
            <pc:docMk/>
            <pc:sldMk cId="561799169" sldId="613"/>
            <ac:spMk id="13" creationId="{3A1A2C94-EF7C-4DED-DEF3-9A041E2A50FB}"/>
          </ac:spMkLst>
        </pc:spChg>
        <pc:spChg chg="add mod">
          <ac:chgData name="Young, Ryan" userId="e52bde22-c387-40da-9c60-a50832244d29" providerId="ADAL" clId="{20F3DD2E-E833-459F-B570-2B31767F9633}" dt="2025-07-10T16:46:17.836" v="740" actId="1035"/>
          <ac:spMkLst>
            <pc:docMk/>
            <pc:sldMk cId="561799169" sldId="613"/>
            <ac:spMk id="14" creationId="{E314A06C-D1CE-57CA-76F2-4554AE784FF3}"/>
          </ac:spMkLst>
        </pc:spChg>
        <pc:spChg chg="add mod">
          <ac:chgData name="Young, Ryan" userId="e52bde22-c387-40da-9c60-a50832244d29" providerId="ADAL" clId="{20F3DD2E-E833-459F-B570-2B31767F9633}" dt="2025-07-10T17:10:33.137" v="776" actId="1076"/>
          <ac:spMkLst>
            <pc:docMk/>
            <pc:sldMk cId="561799169" sldId="613"/>
            <ac:spMk id="15" creationId="{0CAC88E8-0DD0-AC03-5582-DF422642088B}"/>
          </ac:spMkLst>
        </pc:spChg>
        <pc:spChg chg="add mod">
          <ac:chgData name="Young, Ryan" userId="e52bde22-c387-40da-9c60-a50832244d29" providerId="ADAL" clId="{20F3DD2E-E833-459F-B570-2B31767F9633}" dt="2025-07-10T17:11:05.167" v="836" actId="1076"/>
          <ac:spMkLst>
            <pc:docMk/>
            <pc:sldMk cId="561799169" sldId="613"/>
            <ac:spMk id="20" creationId="{7F1767FB-8CC3-170D-B4AA-562F0A4D3E48}"/>
          </ac:spMkLst>
        </pc:spChg>
        <pc:spChg chg="add mod">
          <ac:chgData name="Young, Ryan" userId="e52bde22-c387-40da-9c60-a50832244d29" providerId="ADAL" clId="{20F3DD2E-E833-459F-B570-2B31767F9633}" dt="2025-07-10T17:11:42.869" v="879" actId="20577"/>
          <ac:spMkLst>
            <pc:docMk/>
            <pc:sldMk cId="561799169" sldId="613"/>
            <ac:spMk id="25" creationId="{F165CED6-79B9-EF83-68F6-6D21221C64CA}"/>
          </ac:spMkLst>
        </pc:spChg>
        <pc:spChg chg="add mod">
          <ac:chgData name="Young, Ryan" userId="e52bde22-c387-40da-9c60-a50832244d29" providerId="ADAL" clId="{20F3DD2E-E833-459F-B570-2B31767F9633}" dt="2025-07-10T17:12:53.515" v="915" actId="1076"/>
          <ac:spMkLst>
            <pc:docMk/>
            <pc:sldMk cId="561799169" sldId="613"/>
            <ac:spMk id="33" creationId="{FF7E4F97-7256-319A-E624-A4F4EF8B8239}"/>
          </ac:spMkLst>
        </pc:spChg>
        <pc:spChg chg="add mod">
          <ac:chgData name="Young, Ryan" userId="e52bde22-c387-40da-9c60-a50832244d29" providerId="ADAL" clId="{20F3DD2E-E833-459F-B570-2B31767F9633}" dt="2025-07-10T17:13:43.279" v="953" actId="14100"/>
          <ac:spMkLst>
            <pc:docMk/>
            <pc:sldMk cId="561799169" sldId="613"/>
            <ac:spMk id="37" creationId="{CE438C96-8467-10A7-87D6-C9B1EF1034CB}"/>
          </ac:spMkLst>
        </pc:spChg>
        <pc:spChg chg="add mod">
          <ac:chgData name="Young, Ryan" userId="e52bde22-c387-40da-9c60-a50832244d29" providerId="ADAL" clId="{20F3DD2E-E833-459F-B570-2B31767F9633}" dt="2025-07-10T17:24:00.641" v="1147" actId="20577"/>
          <ac:spMkLst>
            <pc:docMk/>
            <pc:sldMk cId="561799169" sldId="613"/>
            <ac:spMk id="41" creationId="{F896F0FB-8C86-B4A9-FD18-5145282A24DC}"/>
          </ac:spMkLst>
        </pc:spChg>
        <pc:spChg chg="add mod">
          <ac:chgData name="Young, Ryan" userId="e52bde22-c387-40da-9c60-a50832244d29" providerId="ADAL" clId="{20F3DD2E-E833-459F-B570-2B31767F9633}" dt="2025-07-10T20:06:06.211" v="3293" actId="1076"/>
          <ac:spMkLst>
            <pc:docMk/>
            <pc:sldMk cId="561799169" sldId="613"/>
            <ac:spMk id="45" creationId="{EE19FC5D-BBF3-C6A9-DAC1-5A2E61DDD727}"/>
          </ac:spMkLst>
        </pc:spChg>
        <pc:spChg chg="add mod">
          <ac:chgData name="Young, Ryan" userId="e52bde22-c387-40da-9c60-a50832244d29" providerId="ADAL" clId="{20F3DD2E-E833-459F-B570-2B31767F9633}" dt="2025-07-10T20:06:34.864" v="3312" actId="1076"/>
          <ac:spMkLst>
            <pc:docMk/>
            <pc:sldMk cId="561799169" sldId="613"/>
            <ac:spMk id="48" creationId="{943D580A-9E38-6044-A303-05B98D4BAA05}"/>
          </ac:spMkLst>
        </pc:spChg>
        <pc:picChg chg="mod">
          <ac:chgData name="Young, Ryan" userId="e52bde22-c387-40da-9c60-a50832244d29" providerId="ADAL" clId="{20F3DD2E-E833-459F-B570-2B31767F9633}" dt="2025-07-10T16:35:22.939" v="429" actId="1076"/>
          <ac:picMkLst>
            <pc:docMk/>
            <pc:sldMk cId="561799169" sldId="613"/>
            <ac:picMk id="6" creationId="{D7A21A00-B254-3968-E331-455F2A64ADBA}"/>
          </ac:picMkLst>
        </pc:picChg>
        <pc:cxnChg chg="add mod">
          <ac:chgData name="Young, Ryan" userId="e52bde22-c387-40da-9c60-a50832244d29" providerId="ADAL" clId="{20F3DD2E-E833-459F-B570-2B31767F9633}" dt="2025-07-10T17:10:36.463" v="777" actId="14100"/>
          <ac:cxnSpMkLst>
            <pc:docMk/>
            <pc:sldMk cId="561799169" sldId="613"/>
            <ac:cxnSpMk id="18" creationId="{A60BA2F4-4C7C-7895-A328-6148DCE20677}"/>
          </ac:cxnSpMkLst>
        </pc:cxnChg>
        <pc:cxnChg chg="add mod">
          <ac:chgData name="Young, Ryan" userId="e52bde22-c387-40da-9c60-a50832244d29" providerId="ADAL" clId="{20F3DD2E-E833-459F-B570-2B31767F9633}" dt="2025-07-10T17:11:13.769" v="840" actId="14100"/>
          <ac:cxnSpMkLst>
            <pc:docMk/>
            <pc:sldMk cId="561799169" sldId="613"/>
            <ac:cxnSpMk id="22" creationId="{1423CBA3-D1D1-E92D-93AD-07DCF5DB9575}"/>
          </ac:cxnSpMkLst>
        </pc:cxnChg>
        <pc:cxnChg chg="add mod">
          <ac:chgData name="Young, Ryan" userId="e52bde22-c387-40da-9c60-a50832244d29" providerId="ADAL" clId="{20F3DD2E-E833-459F-B570-2B31767F9633}" dt="2025-07-10T17:11:59.188" v="881" actId="14100"/>
          <ac:cxnSpMkLst>
            <pc:docMk/>
            <pc:sldMk cId="561799169" sldId="613"/>
            <ac:cxnSpMk id="26" creationId="{20BBD129-F612-264C-A83A-37ED358DB746}"/>
          </ac:cxnSpMkLst>
        </pc:cxnChg>
        <pc:cxnChg chg="add mod">
          <ac:chgData name="Young, Ryan" userId="e52bde22-c387-40da-9c60-a50832244d29" providerId="ADAL" clId="{20F3DD2E-E833-459F-B570-2B31767F9633}" dt="2025-07-10T17:12:09.959" v="884" actId="14100"/>
          <ac:cxnSpMkLst>
            <pc:docMk/>
            <pc:sldMk cId="561799169" sldId="613"/>
            <ac:cxnSpMk id="30" creationId="{23BE71F7-029C-D822-59F7-96353235CE02}"/>
          </ac:cxnSpMkLst>
        </pc:cxnChg>
        <pc:cxnChg chg="add mod">
          <ac:chgData name="Young, Ryan" userId="e52bde22-c387-40da-9c60-a50832244d29" providerId="ADAL" clId="{20F3DD2E-E833-459F-B570-2B31767F9633}" dt="2025-07-10T17:13:01.007" v="916" actId="14100"/>
          <ac:cxnSpMkLst>
            <pc:docMk/>
            <pc:sldMk cId="561799169" sldId="613"/>
            <ac:cxnSpMk id="34" creationId="{40ED9F22-7039-A4BF-9511-968B8B3839EC}"/>
          </ac:cxnSpMkLst>
        </pc:cxnChg>
        <pc:cxnChg chg="add mod">
          <ac:chgData name="Young, Ryan" userId="e52bde22-c387-40da-9c60-a50832244d29" providerId="ADAL" clId="{20F3DD2E-E833-459F-B570-2B31767F9633}" dt="2025-07-10T17:13:55.848" v="957" actId="14100"/>
          <ac:cxnSpMkLst>
            <pc:docMk/>
            <pc:sldMk cId="561799169" sldId="613"/>
            <ac:cxnSpMk id="38" creationId="{C97E5E32-E02B-AE7C-B024-37012C35DB06}"/>
          </ac:cxnSpMkLst>
        </pc:cxnChg>
        <pc:cxnChg chg="add mod">
          <ac:chgData name="Young, Ryan" userId="e52bde22-c387-40da-9c60-a50832244d29" providerId="ADAL" clId="{20F3DD2E-E833-459F-B570-2B31767F9633}" dt="2025-07-10T17:23:57.520" v="1132" actId="20577"/>
          <ac:cxnSpMkLst>
            <pc:docMk/>
            <pc:sldMk cId="561799169" sldId="613"/>
            <ac:cxnSpMk id="42" creationId="{0A180614-2DE9-6140-EBEB-71792B9105A6}"/>
          </ac:cxnSpMkLst>
        </pc:cxnChg>
        <pc:cxnChg chg="add mod">
          <ac:chgData name="Young, Ryan" userId="e52bde22-c387-40da-9c60-a50832244d29" providerId="ADAL" clId="{20F3DD2E-E833-459F-B570-2B31767F9633}" dt="2025-07-10T20:06:18.702" v="3296" actId="14100"/>
          <ac:cxnSpMkLst>
            <pc:docMk/>
            <pc:sldMk cId="561799169" sldId="613"/>
            <ac:cxnSpMk id="46" creationId="{E18A8BF9-1DAC-5FDA-C6AC-BD7647144E19}"/>
          </ac:cxnSpMkLst>
        </pc:cxnChg>
      </pc:sldChg>
      <pc:sldChg chg="addSp delSp modSp mod">
        <pc:chgData name="Young, Ryan" userId="e52bde22-c387-40da-9c60-a50832244d29" providerId="ADAL" clId="{20F3DD2E-E833-459F-B570-2B31767F9633}" dt="2025-07-10T17:26:34.744" v="1178" actId="14100"/>
        <pc:sldMkLst>
          <pc:docMk/>
          <pc:sldMk cId="3177833084" sldId="614"/>
        </pc:sldMkLst>
        <pc:spChg chg="add mod">
          <ac:chgData name="Young, Ryan" userId="e52bde22-c387-40da-9c60-a50832244d29" providerId="ADAL" clId="{20F3DD2E-E833-459F-B570-2B31767F9633}" dt="2025-07-10T17:26:34.744" v="1178" actId="14100"/>
          <ac:spMkLst>
            <pc:docMk/>
            <pc:sldMk cId="3177833084" sldId="614"/>
            <ac:spMk id="10" creationId="{F96288AF-D92F-20E0-6388-965F2DE151A5}"/>
          </ac:spMkLst>
        </pc:spChg>
        <pc:spChg chg="add mod">
          <ac:chgData name="Young, Ryan" userId="e52bde22-c387-40da-9c60-a50832244d29" providerId="ADAL" clId="{20F3DD2E-E833-459F-B570-2B31767F9633}" dt="2025-07-10T17:16:09.698" v="968" actId="1038"/>
          <ac:spMkLst>
            <pc:docMk/>
            <pc:sldMk cId="3177833084" sldId="614"/>
            <ac:spMk id="11" creationId="{D982F7E6-B2B1-E85A-047A-5ECCB6D47DD6}"/>
          </ac:spMkLst>
        </pc:spChg>
        <pc:spChg chg="add mod">
          <ac:chgData name="Young, Ryan" userId="e52bde22-c387-40da-9c60-a50832244d29" providerId="ADAL" clId="{20F3DD2E-E833-459F-B570-2B31767F9633}" dt="2025-07-10T17:16:22.770" v="970" actId="1076"/>
          <ac:spMkLst>
            <pc:docMk/>
            <pc:sldMk cId="3177833084" sldId="614"/>
            <ac:spMk id="12" creationId="{7BE78291-F347-B77C-E6AD-95444B3499B9}"/>
          </ac:spMkLst>
        </pc:spChg>
        <pc:spChg chg="add mod">
          <ac:chgData name="Young, Ryan" userId="e52bde22-c387-40da-9c60-a50832244d29" providerId="ADAL" clId="{20F3DD2E-E833-459F-B570-2B31767F9633}" dt="2025-07-10T17:16:30.734" v="972" actId="1076"/>
          <ac:spMkLst>
            <pc:docMk/>
            <pc:sldMk cId="3177833084" sldId="614"/>
            <ac:spMk id="13" creationId="{9D23F2A2-187F-AE8A-D6C3-A331E11DB44F}"/>
          </ac:spMkLst>
        </pc:spChg>
        <pc:spChg chg="add mod">
          <ac:chgData name="Young, Ryan" userId="e52bde22-c387-40da-9c60-a50832244d29" providerId="ADAL" clId="{20F3DD2E-E833-459F-B570-2B31767F9633}" dt="2025-07-10T17:16:44.677" v="978" actId="1036"/>
          <ac:spMkLst>
            <pc:docMk/>
            <pc:sldMk cId="3177833084" sldId="614"/>
            <ac:spMk id="14" creationId="{3C15785B-42ED-24DF-7827-446A20334F14}"/>
          </ac:spMkLst>
        </pc:spChg>
        <pc:spChg chg="add mod">
          <ac:chgData name="Young, Ryan" userId="e52bde22-c387-40da-9c60-a50832244d29" providerId="ADAL" clId="{20F3DD2E-E833-459F-B570-2B31767F9633}" dt="2025-07-10T17:17:05.723" v="985" actId="1076"/>
          <ac:spMkLst>
            <pc:docMk/>
            <pc:sldMk cId="3177833084" sldId="614"/>
            <ac:spMk id="15" creationId="{D9F8891A-572F-19F8-837A-9DE5028179FD}"/>
          </ac:spMkLst>
        </pc:spChg>
        <pc:spChg chg="add mod">
          <ac:chgData name="Young, Ryan" userId="e52bde22-c387-40da-9c60-a50832244d29" providerId="ADAL" clId="{20F3DD2E-E833-459F-B570-2B31767F9633}" dt="2025-07-10T17:17:41.708" v="992" actId="1076"/>
          <ac:spMkLst>
            <pc:docMk/>
            <pc:sldMk cId="3177833084" sldId="614"/>
            <ac:spMk id="19" creationId="{4207D568-9F66-CF02-B3CB-E6A482EF1767}"/>
          </ac:spMkLst>
        </pc:spChg>
        <pc:spChg chg="add mod">
          <ac:chgData name="Young, Ryan" userId="e52bde22-c387-40da-9c60-a50832244d29" providerId="ADAL" clId="{20F3DD2E-E833-459F-B570-2B31767F9633}" dt="2025-07-10T17:18:27.598" v="1034" actId="1076"/>
          <ac:spMkLst>
            <pc:docMk/>
            <pc:sldMk cId="3177833084" sldId="614"/>
            <ac:spMk id="25" creationId="{23852D98-C46C-8472-E0C7-12637FE25C44}"/>
          </ac:spMkLst>
        </pc:spChg>
        <pc:spChg chg="add mod">
          <ac:chgData name="Young, Ryan" userId="e52bde22-c387-40da-9c60-a50832244d29" providerId="ADAL" clId="{20F3DD2E-E833-459F-B570-2B31767F9633}" dt="2025-07-10T17:18:54.590" v="1039" actId="1076"/>
          <ac:spMkLst>
            <pc:docMk/>
            <pc:sldMk cId="3177833084" sldId="614"/>
            <ac:spMk id="28" creationId="{D7F29472-F2A6-71F9-469E-4EC0BF783129}"/>
          </ac:spMkLst>
        </pc:spChg>
        <pc:spChg chg="add mod">
          <ac:chgData name="Young, Ryan" userId="e52bde22-c387-40da-9c60-a50832244d29" providerId="ADAL" clId="{20F3DD2E-E833-459F-B570-2B31767F9633}" dt="2025-07-10T17:19:06.127" v="1041" actId="1076"/>
          <ac:spMkLst>
            <pc:docMk/>
            <pc:sldMk cId="3177833084" sldId="614"/>
            <ac:spMk id="29" creationId="{0B66953E-1EE1-CBAB-34C6-3FC1EF706055}"/>
          </ac:spMkLst>
        </pc:spChg>
        <pc:spChg chg="add mod">
          <ac:chgData name="Young, Ryan" userId="e52bde22-c387-40da-9c60-a50832244d29" providerId="ADAL" clId="{20F3DD2E-E833-459F-B570-2B31767F9633}" dt="2025-07-10T17:24:27.742" v="1156" actId="20577"/>
          <ac:spMkLst>
            <pc:docMk/>
            <pc:sldMk cId="3177833084" sldId="614"/>
            <ac:spMk id="32" creationId="{8B0FDD5E-53C3-079E-5158-60C7168A11EC}"/>
          </ac:spMkLst>
        </pc:spChg>
        <pc:spChg chg="add mod">
          <ac:chgData name="Young, Ryan" userId="e52bde22-c387-40da-9c60-a50832244d29" providerId="ADAL" clId="{20F3DD2E-E833-459F-B570-2B31767F9633}" dt="2025-07-10T17:25:52.097" v="1170" actId="1076"/>
          <ac:spMkLst>
            <pc:docMk/>
            <pc:sldMk cId="3177833084" sldId="614"/>
            <ac:spMk id="36" creationId="{584203B9-2E54-F858-1C96-0476825C9F29}"/>
          </ac:spMkLst>
        </pc:spChg>
        <pc:spChg chg="add mod">
          <ac:chgData name="Young, Ryan" userId="e52bde22-c387-40da-9c60-a50832244d29" providerId="ADAL" clId="{20F3DD2E-E833-459F-B570-2B31767F9633}" dt="2025-07-10T17:25:22.684" v="1165" actId="1037"/>
          <ac:spMkLst>
            <pc:docMk/>
            <pc:sldMk cId="3177833084" sldId="614"/>
            <ac:spMk id="37" creationId="{745D4BF3-3FC8-F59B-EA53-862B3235135C}"/>
          </ac:spMkLst>
        </pc:spChg>
        <pc:spChg chg="add mod">
          <ac:chgData name="Young, Ryan" userId="e52bde22-c387-40da-9c60-a50832244d29" providerId="ADAL" clId="{20F3DD2E-E833-459F-B570-2B31767F9633}" dt="2025-07-10T17:25:55.458" v="1171" actId="1076"/>
          <ac:spMkLst>
            <pc:docMk/>
            <pc:sldMk cId="3177833084" sldId="614"/>
            <ac:spMk id="41" creationId="{D9D76C8C-FA48-2E47-B7E7-3DA42095F059}"/>
          </ac:spMkLst>
        </pc:spChg>
        <pc:spChg chg="add mod">
          <ac:chgData name="Young, Ryan" userId="e52bde22-c387-40da-9c60-a50832244d29" providerId="ADAL" clId="{20F3DD2E-E833-459F-B570-2B31767F9633}" dt="2025-07-10T17:26:02.991" v="1174" actId="14100"/>
          <ac:spMkLst>
            <pc:docMk/>
            <pc:sldMk cId="3177833084" sldId="614"/>
            <ac:spMk id="43" creationId="{C56F1FA4-0DB4-B063-60B0-39780660B97A}"/>
          </ac:spMkLst>
        </pc:spChg>
        <pc:picChg chg="add del mod">
          <ac:chgData name="Young, Ryan" userId="e52bde22-c387-40da-9c60-a50832244d29" providerId="ADAL" clId="{20F3DD2E-E833-459F-B570-2B31767F9633}" dt="2025-07-10T17:17:25.867" v="990" actId="1076"/>
          <ac:picMkLst>
            <pc:docMk/>
            <pc:sldMk cId="3177833084" sldId="614"/>
            <ac:picMk id="6" creationId="{36B74573-B6C8-28E0-4528-851436E7297E}"/>
          </ac:picMkLst>
        </pc:picChg>
        <pc:cxnChg chg="add mod">
          <ac:chgData name="Young, Ryan" userId="e52bde22-c387-40da-9c60-a50832244d29" providerId="ADAL" clId="{20F3DD2E-E833-459F-B570-2B31767F9633}" dt="2025-07-10T17:17:17.409" v="989" actId="14100"/>
          <ac:cxnSpMkLst>
            <pc:docMk/>
            <pc:sldMk cId="3177833084" sldId="614"/>
            <ac:cxnSpMk id="16" creationId="{22FC066A-F8F6-AA3B-269A-99DA1ABAF9CA}"/>
          </ac:cxnSpMkLst>
        </pc:cxnChg>
        <pc:cxnChg chg="add mod">
          <ac:chgData name="Young, Ryan" userId="e52bde22-c387-40da-9c60-a50832244d29" providerId="ADAL" clId="{20F3DD2E-E833-459F-B570-2B31767F9633}" dt="2025-07-10T17:17:50.054" v="995" actId="14100"/>
          <ac:cxnSpMkLst>
            <pc:docMk/>
            <pc:sldMk cId="3177833084" sldId="614"/>
            <ac:cxnSpMk id="20" creationId="{1C487C98-A86C-DC3A-BA62-7888AB4ECDB7}"/>
          </ac:cxnSpMkLst>
        </pc:cxnChg>
        <pc:cxnChg chg="add mod">
          <ac:chgData name="Young, Ryan" userId="e52bde22-c387-40da-9c60-a50832244d29" providerId="ADAL" clId="{20F3DD2E-E833-459F-B570-2B31767F9633}" dt="2025-07-10T17:18:02.537" v="999" actId="14100"/>
          <ac:cxnSpMkLst>
            <pc:docMk/>
            <pc:sldMk cId="3177833084" sldId="614"/>
            <ac:cxnSpMk id="22" creationId="{0B4809CB-CFDC-3389-8517-5118A7A3713D}"/>
          </ac:cxnSpMkLst>
        </pc:cxnChg>
        <pc:cxnChg chg="add mod">
          <ac:chgData name="Young, Ryan" userId="e52bde22-c387-40da-9c60-a50832244d29" providerId="ADAL" clId="{20F3DD2E-E833-459F-B570-2B31767F9633}" dt="2025-07-10T17:18:35.915" v="1037" actId="14100"/>
          <ac:cxnSpMkLst>
            <pc:docMk/>
            <pc:sldMk cId="3177833084" sldId="614"/>
            <ac:cxnSpMk id="26" creationId="{5D2C282F-F1D1-834F-DED1-3709B2335BA0}"/>
          </ac:cxnSpMkLst>
        </pc:cxnChg>
        <pc:cxnChg chg="add mod">
          <ac:chgData name="Young, Ryan" userId="e52bde22-c387-40da-9c60-a50832244d29" providerId="ADAL" clId="{20F3DD2E-E833-459F-B570-2B31767F9633}" dt="2025-07-10T17:19:17.520" v="1045" actId="14100"/>
          <ac:cxnSpMkLst>
            <pc:docMk/>
            <pc:sldMk cId="3177833084" sldId="614"/>
            <ac:cxnSpMk id="30" creationId="{E8A67E2D-BEF3-9107-46D3-1E0ABB2AEF66}"/>
          </ac:cxnSpMkLst>
        </pc:cxnChg>
        <pc:cxnChg chg="add mod">
          <ac:chgData name="Young, Ryan" userId="e52bde22-c387-40da-9c60-a50832244d29" providerId="ADAL" clId="{20F3DD2E-E833-459F-B570-2B31767F9633}" dt="2025-07-10T17:26:34.744" v="1178" actId="14100"/>
          <ac:cxnSpMkLst>
            <pc:docMk/>
            <pc:sldMk cId="3177833084" sldId="614"/>
            <ac:cxnSpMk id="33" creationId="{57116DDE-2A60-B6F5-8090-1062DA2AA7B2}"/>
          </ac:cxnSpMkLst>
        </pc:cxnChg>
        <pc:cxnChg chg="add mod">
          <ac:chgData name="Young, Ryan" userId="e52bde22-c387-40da-9c60-a50832244d29" providerId="ADAL" clId="{20F3DD2E-E833-459F-B570-2B31767F9633}" dt="2025-07-10T17:25:52.097" v="1170" actId="1076"/>
          <ac:cxnSpMkLst>
            <pc:docMk/>
            <pc:sldMk cId="3177833084" sldId="614"/>
            <ac:cxnSpMk id="38" creationId="{4FD08365-8598-1635-75C4-8DAF79BACEFD}"/>
          </ac:cxnSpMkLst>
        </pc:cxnChg>
        <pc:cxnChg chg="add mod">
          <ac:chgData name="Young, Ryan" userId="e52bde22-c387-40da-9c60-a50832244d29" providerId="ADAL" clId="{20F3DD2E-E833-459F-B570-2B31767F9633}" dt="2025-07-10T17:26:10.983" v="1177" actId="14100"/>
          <ac:cxnSpMkLst>
            <pc:docMk/>
            <pc:sldMk cId="3177833084" sldId="614"/>
            <ac:cxnSpMk id="44" creationId="{31CABAD1-89A9-4BFB-FFA0-035FA6576824}"/>
          </ac:cxnSpMkLst>
        </pc:cxnChg>
      </pc:sldChg>
      <pc:sldChg chg="addSp delSp modSp mod">
        <pc:chgData name="Young, Ryan" userId="e52bde22-c387-40da-9c60-a50832244d29" providerId="ADAL" clId="{20F3DD2E-E833-459F-B570-2B31767F9633}" dt="2025-07-10T19:57:36.119" v="3222" actId="14100"/>
        <pc:sldMkLst>
          <pc:docMk/>
          <pc:sldMk cId="4211223671" sldId="617"/>
        </pc:sldMkLst>
        <pc:spChg chg="add mod">
          <ac:chgData name="Young, Ryan" userId="e52bde22-c387-40da-9c60-a50832244d29" providerId="ADAL" clId="{20F3DD2E-E833-459F-B570-2B31767F9633}" dt="2025-07-10T17:36:19.410" v="1186" actId="20577"/>
          <ac:spMkLst>
            <pc:docMk/>
            <pc:sldMk cId="4211223671" sldId="617"/>
            <ac:spMk id="2" creationId="{AFC44674-52DB-0E11-2D24-691584FD6C97}"/>
          </ac:spMkLst>
        </pc:spChg>
        <pc:spChg chg="add mod">
          <ac:chgData name="Young, Ryan" userId="e52bde22-c387-40da-9c60-a50832244d29" providerId="ADAL" clId="{20F3DD2E-E833-459F-B570-2B31767F9633}" dt="2025-07-10T17:37:44.625" v="1283" actId="20577"/>
          <ac:spMkLst>
            <pc:docMk/>
            <pc:sldMk cId="4211223671" sldId="617"/>
            <ac:spMk id="7" creationId="{DAFD66A1-F1A4-6B68-9C51-84417A11FA30}"/>
          </ac:spMkLst>
        </pc:spChg>
        <pc:spChg chg="add mod">
          <ac:chgData name="Young, Ryan" userId="e52bde22-c387-40da-9c60-a50832244d29" providerId="ADAL" clId="{20F3DD2E-E833-459F-B570-2B31767F9633}" dt="2025-07-10T19:56:53.625" v="3212" actId="14100"/>
          <ac:spMkLst>
            <pc:docMk/>
            <pc:sldMk cId="4211223671" sldId="617"/>
            <ac:spMk id="9" creationId="{09645923-8018-D35F-8A57-202A8E6CA3A9}"/>
          </ac:spMkLst>
        </pc:spChg>
        <pc:spChg chg="add mod">
          <ac:chgData name="Young, Ryan" userId="e52bde22-c387-40da-9c60-a50832244d29" providerId="ADAL" clId="{20F3DD2E-E833-459F-B570-2B31767F9633}" dt="2025-07-10T19:56:42.879" v="3211" actId="14100"/>
          <ac:spMkLst>
            <pc:docMk/>
            <pc:sldMk cId="4211223671" sldId="617"/>
            <ac:spMk id="10" creationId="{91B2BF8A-3C92-26A3-D574-9C726609C16D}"/>
          </ac:spMkLst>
        </pc:spChg>
        <pc:spChg chg="add mod">
          <ac:chgData name="Young, Ryan" userId="e52bde22-c387-40da-9c60-a50832244d29" providerId="ADAL" clId="{20F3DD2E-E833-459F-B570-2B31767F9633}" dt="2025-07-10T19:57:08.602" v="3215" actId="14100"/>
          <ac:spMkLst>
            <pc:docMk/>
            <pc:sldMk cId="4211223671" sldId="617"/>
            <ac:spMk id="11" creationId="{BD2F41F7-A4EB-57A7-F2A1-652FB9205DF0}"/>
          </ac:spMkLst>
        </pc:spChg>
        <pc:picChg chg="mod">
          <ac:chgData name="Young, Ryan" userId="e52bde22-c387-40da-9c60-a50832244d29" providerId="ADAL" clId="{20F3DD2E-E833-459F-B570-2B31767F9633}" dt="2025-07-10T19:56:02.211" v="3177" actId="1076"/>
          <ac:picMkLst>
            <pc:docMk/>
            <pc:sldMk cId="4211223671" sldId="617"/>
            <ac:picMk id="3" creationId="{A6E43290-E835-9C5D-A3E2-37A42102845F}"/>
          </ac:picMkLst>
        </pc:picChg>
        <pc:cxnChg chg="add mod">
          <ac:chgData name="Young, Ryan" userId="e52bde22-c387-40da-9c60-a50832244d29" providerId="ADAL" clId="{20F3DD2E-E833-459F-B570-2B31767F9633}" dt="2025-07-10T19:57:30.320" v="3221" actId="14100"/>
          <ac:cxnSpMkLst>
            <pc:docMk/>
            <pc:sldMk cId="4211223671" sldId="617"/>
            <ac:cxnSpMk id="12" creationId="{D0BFEE07-E413-27E7-E926-2F554CD05CEF}"/>
          </ac:cxnSpMkLst>
        </pc:cxnChg>
        <pc:cxnChg chg="add mod">
          <ac:chgData name="Young, Ryan" userId="e52bde22-c387-40da-9c60-a50832244d29" providerId="ADAL" clId="{20F3DD2E-E833-459F-B570-2B31767F9633}" dt="2025-07-10T19:57:36.119" v="3222" actId="14100"/>
          <ac:cxnSpMkLst>
            <pc:docMk/>
            <pc:sldMk cId="4211223671" sldId="617"/>
            <ac:cxnSpMk id="13" creationId="{4EF39882-DDBB-E6F9-B49A-3A575629B206}"/>
          </ac:cxnSpMkLst>
        </pc:cxnChg>
      </pc:sldChg>
      <pc:sldChg chg="addSp delSp modSp mod">
        <pc:chgData name="Young, Ryan" userId="e52bde22-c387-40da-9c60-a50832244d29" providerId="ADAL" clId="{20F3DD2E-E833-459F-B570-2B31767F9633}" dt="2025-07-10T19:55:33.869" v="3172" actId="14100"/>
        <pc:sldMkLst>
          <pc:docMk/>
          <pc:sldMk cId="3150774555" sldId="618"/>
        </pc:sldMkLst>
        <pc:spChg chg="add mod">
          <ac:chgData name="Young, Ryan" userId="e52bde22-c387-40da-9c60-a50832244d29" providerId="ADAL" clId="{20F3DD2E-E833-459F-B570-2B31767F9633}" dt="2025-07-10T17:57:21.743" v="1307" actId="1076"/>
          <ac:spMkLst>
            <pc:docMk/>
            <pc:sldMk cId="3150774555" sldId="618"/>
            <ac:spMk id="2" creationId="{2FC85F9A-1142-1595-2672-9E99BAC67E9D}"/>
          </ac:spMkLst>
        </pc:spChg>
        <pc:spChg chg="add mod">
          <ac:chgData name="Young, Ryan" userId="e52bde22-c387-40da-9c60-a50832244d29" providerId="ADAL" clId="{20F3DD2E-E833-459F-B570-2B31767F9633}" dt="2025-07-10T19:54:13.587" v="3150" actId="1076"/>
          <ac:spMkLst>
            <pc:docMk/>
            <pc:sldMk cId="3150774555" sldId="618"/>
            <ac:spMk id="5" creationId="{38E5B340-57CD-A416-DCE7-3BED9CD1C3E2}"/>
          </ac:spMkLst>
        </pc:spChg>
        <pc:spChg chg="mod">
          <ac:chgData name="Young, Ryan" userId="e52bde22-c387-40da-9c60-a50832244d29" providerId="ADAL" clId="{20F3DD2E-E833-459F-B570-2B31767F9633}" dt="2025-07-10T17:58:11.252" v="1312" actId="1036"/>
          <ac:spMkLst>
            <pc:docMk/>
            <pc:sldMk cId="3150774555" sldId="618"/>
            <ac:spMk id="6" creationId="{2DC7FD26-9C75-8175-A3D3-04FFCFA49AC0}"/>
          </ac:spMkLst>
        </pc:spChg>
        <pc:spChg chg="mod">
          <ac:chgData name="Young, Ryan" userId="e52bde22-c387-40da-9c60-a50832244d29" providerId="ADAL" clId="{20F3DD2E-E833-459F-B570-2B31767F9633}" dt="2025-07-10T17:57:31.919" v="1308" actId="14100"/>
          <ac:spMkLst>
            <pc:docMk/>
            <pc:sldMk cId="3150774555" sldId="618"/>
            <ac:spMk id="7" creationId="{F8509570-6FAB-9032-D5E8-81C6D5D1992C}"/>
          </ac:spMkLst>
        </pc:spChg>
        <pc:spChg chg="add mod">
          <ac:chgData name="Young, Ryan" userId="e52bde22-c387-40da-9c60-a50832244d29" providerId="ADAL" clId="{20F3DD2E-E833-459F-B570-2B31767F9633}" dt="2025-07-10T19:54:11.508" v="3149" actId="1076"/>
          <ac:spMkLst>
            <pc:docMk/>
            <pc:sldMk cId="3150774555" sldId="618"/>
            <ac:spMk id="9" creationId="{2DD7B149-992A-EA34-8494-FE820B302AAB}"/>
          </ac:spMkLst>
        </pc:spChg>
        <pc:spChg chg="add mod">
          <ac:chgData name="Young, Ryan" userId="e52bde22-c387-40da-9c60-a50832244d29" providerId="ADAL" clId="{20F3DD2E-E833-459F-B570-2B31767F9633}" dt="2025-07-10T19:54:43.444" v="3157" actId="1076"/>
          <ac:spMkLst>
            <pc:docMk/>
            <pc:sldMk cId="3150774555" sldId="618"/>
            <ac:spMk id="13" creationId="{BC9FDEF9-CA3B-DA46-67CD-CF43539486F2}"/>
          </ac:spMkLst>
        </pc:spChg>
        <pc:spChg chg="add mod">
          <ac:chgData name="Young, Ryan" userId="e52bde22-c387-40da-9c60-a50832244d29" providerId="ADAL" clId="{20F3DD2E-E833-459F-B570-2B31767F9633}" dt="2025-07-10T19:55:03.588" v="3163" actId="1076"/>
          <ac:spMkLst>
            <pc:docMk/>
            <pc:sldMk cId="3150774555" sldId="618"/>
            <ac:spMk id="17" creationId="{D38E5BA1-106B-42D6-5F4B-1B42F7E23AC1}"/>
          </ac:spMkLst>
        </pc:spChg>
        <pc:spChg chg="add mod">
          <ac:chgData name="Young, Ryan" userId="e52bde22-c387-40da-9c60-a50832244d29" providerId="ADAL" clId="{20F3DD2E-E833-459F-B570-2B31767F9633}" dt="2025-07-10T19:55:20.702" v="3168" actId="1038"/>
          <ac:spMkLst>
            <pc:docMk/>
            <pc:sldMk cId="3150774555" sldId="618"/>
            <ac:spMk id="18" creationId="{21BD1705-635A-3584-088E-C43FB1EB3532}"/>
          </ac:spMkLst>
        </pc:spChg>
        <pc:cxnChg chg="add mod">
          <ac:chgData name="Young, Ryan" userId="e52bde22-c387-40da-9c60-a50832244d29" providerId="ADAL" clId="{20F3DD2E-E833-459F-B570-2B31767F9633}" dt="2025-07-10T19:54:20.760" v="3152" actId="1076"/>
          <ac:cxnSpMkLst>
            <pc:docMk/>
            <pc:sldMk cId="3150774555" sldId="618"/>
            <ac:cxnSpMk id="10" creationId="{5BD67CC5-E7C1-1ABB-1045-C84D26C85A6A}"/>
          </ac:cxnSpMkLst>
        </pc:cxnChg>
        <pc:cxnChg chg="add mod">
          <ac:chgData name="Young, Ryan" userId="e52bde22-c387-40da-9c60-a50832244d29" providerId="ADAL" clId="{20F3DD2E-E833-459F-B570-2B31767F9633}" dt="2025-07-10T19:54:28.034" v="3155" actId="14100"/>
          <ac:cxnSpMkLst>
            <pc:docMk/>
            <pc:sldMk cId="3150774555" sldId="618"/>
            <ac:cxnSpMk id="11" creationId="{DD90ED9A-3543-870F-CFA9-E08FBF8BAF40}"/>
          </ac:cxnSpMkLst>
        </pc:cxnChg>
        <pc:cxnChg chg="add mod">
          <ac:chgData name="Young, Ryan" userId="e52bde22-c387-40da-9c60-a50832244d29" providerId="ADAL" clId="{20F3DD2E-E833-459F-B570-2B31767F9633}" dt="2025-07-10T19:54:52.039" v="3161" actId="14100"/>
          <ac:cxnSpMkLst>
            <pc:docMk/>
            <pc:sldMk cId="3150774555" sldId="618"/>
            <ac:cxnSpMk id="14" creationId="{836E5992-8B98-12E2-722C-039D7981839F}"/>
          </ac:cxnSpMkLst>
        </pc:cxnChg>
        <pc:cxnChg chg="add mod">
          <ac:chgData name="Young, Ryan" userId="e52bde22-c387-40da-9c60-a50832244d29" providerId="ADAL" clId="{20F3DD2E-E833-459F-B570-2B31767F9633}" dt="2025-07-10T19:55:33.869" v="3172" actId="14100"/>
          <ac:cxnSpMkLst>
            <pc:docMk/>
            <pc:sldMk cId="3150774555" sldId="618"/>
            <ac:cxnSpMk id="19" creationId="{F9520A82-85A4-C3C9-D76D-563394A966C9}"/>
          </ac:cxnSpMkLst>
        </pc:cxnChg>
      </pc:sldChg>
      <pc:sldChg chg="del">
        <pc:chgData name="Young, Ryan" userId="e52bde22-c387-40da-9c60-a50832244d29" providerId="ADAL" clId="{20F3DD2E-E833-459F-B570-2B31767F9633}" dt="2025-07-10T18:57:29.646" v="1325" actId="2696"/>
        <pc:sldMkLst>
          <pc:docMk/>
          <pc:sldMk cId="497611782" sldId="620"/>
        </pc:sldMkLst>
      </pc:sldChg>
      <pc:sldChg chg="addSp delSp modSp mod">
        <pc:chgData name="Young, Ryan" userId="e52bde22-c387-40da-9c60-a50832244d29" providerId="ADAL" clId="{20F3DD2E-E833-459F-B570-2B31767F9633}" dt="2025-07-18T18:08:14.517" v="3525" actId="14100"/>
        <pc:sldMkLst>
          <pc:docMk/>
          <pc:sldMk cId="704755663" sldId="628"/>
        </pc:sldMkLst>
        <pc:spChg chg="add mod">
          <ac:chgData name="Young, Ryan" userId="e52bde22-c387-40da-9c60-a50832244d29" providerId="ADAL" clId="{20F3DD2E-E833-459F-B570-2B31767F9633}" dt="2025-07-10T17:40:02.154" v="1298" actId="1036"/>
          <ac:spMkLst>
            <pc:docMk/>
            <pc:sldMk cId="704755663" sldId="628"/>
            <ac:spMk id="2" creationId="{F25855B5-FCD8-4F6B-AED4-04CBCF8AB3D3}"/>
          </ac:spMkLst>
        </pc:spChg>
        <pc:spChg chg="add mod">
          <ac:chgData name="Young, Ryan" userId="e52bde22-c387-40da-9c60-a50832244d29" providerId="ADAL" clId="{20F3DD2E-E833-459F-B570-2B31767F9633}" dt="2025-07-18T18:08:10.288" v="3524" actId="14100"/>
          <ac:spMkLst>
            <pc:docMk/>
            <pc:sldMk cId="704755663" sldId="628"/>
            <ac:spMk id="3" creationId="{872A821C-4B00-6BAF-CDDA-C7CD74CA1D9D}"/>
          </ac:spMkLst>
        </pc:spChg>
        <pc:spChg chg="add mod">
          <ac:chgData name="Young, Ryan" userId="e52bde22-c387-40da-9c60-a50832244d29" providerId="ADAL" clId="{20F3DD2E-E833-459F-B570-2B31767F9633}" dt="2025-07-10T19:52:02.258" v="3097" actId="1076"/>
          <ac:spMkLst>
            <pc:docMk/>
            <pc:sldMk cId="704755663" sldId="628"/>
            <ac:spMk id="6" creationId="{EC8A39FA-7341-C691-EF15-53FDE4B20082}"/>
          </ac:spMkLst>
        </pc:spChg>
        <pc:spChg chg="mod">
          <ac:chgData name="Young, Ryan" userId="e52bde22-c387-40da-9c60-a50832244d29" providerId="ADAL" clId="{20F3DD2E-E833-459F-B570-2B31767F9633}" dt="2025-07-10T17:41:03.377" v="1302" actId="1036"/>
          <ac:spMkLst>
            <pc:docMk/>
            <pc:sldMk cId="704755663" sldId="628"/>
            <ac:spMk id="12" creationId="{F0AFD278-674D-B80F-1C65-B50CA936B022}"/>
          </ac:spMkLst>
        </pc:spChg>
        <pc:spChg chg="mod">
          <ac:chgData name="Young, Ryan" userId="e52bde22-c387-40da-9c60-a50832244d29" providerId="ADAL" clId="{20F3DD2E-E833-459F-B570-2B31767F9633}" dt="2025-07-10T17:40:37.740" v="1299" actId="14100"/>
          <ac:spMkLst>
            <pc:docMk/>
            <pc:sldMk cId="704755663" sldId="628"/>
            <ac:spMk id="14" creationId="{25B1EC16-9685-BA38-02B3-31F449867B34}"/>
          </ac:spMkLst>
        </pc:spChg>
        <pc:spChg chg="add mod">
          <ac:chgData name="Young, Ryan" userId="e52bde22-c387-40da-9c60-a50832244d29" providerId="ADAL" clId="{20F3DD2E-E833-459F-B570-2B31767F9633}" dt="2025-07-10T19:53:05.344" v="3114" actId="20577"/>
          <ac:spMkLst>
            <pc:docMk/>
            <pc:sldMk cId="704755663" sldId="628"/>
            <ac:spMk id="15" creationId="{1FE021D9-78F8-A261-BF29-B1D187403641}"/>
          </ac:spMkLst>
        </pc:spChg>
        <pc:spChg chg="add mod">
          <ac:chgData name="Young, Ryan" userId="e52bde22-c387-40da-9c60-a50832244d29" providerId="ADAL" clId="{20F3DD2E-E833-459F-B570-2B31767F9633}" dt="2025-07-10T19:53:43.782" v="3145" actId="14100"/>
          <ac:spMkLst>
            <pc:docMk/>
            <pc:sldMk cId="704755663" sldId="628"/>
            <ac:spMk id="18" creationId="{CAD536EB-85F0-1BA3-4C05-3E28718C280E}"/>
          </ac:spMkLst>
        </pc:spChg>
        <pc:spChg chg="add mod">
          <ac:chgData name="Young, Ryan" userId="e52bde22-c387-40da-9c60-a50832244d29" providerId="ADAL" clId="{20F3DD2E-E833-459F-B570-2B31767F9633}" dt="2025-07-10T20:00:36.495" v="3224" actId="1076"/>
          <ac:spMkLst>
            <pc:docMk/>
            <pc:sldMk cId="704755663" sldId="628"/>
            <ac:spMk id="21" creationId="{BBAD43F4-0964-EC12-7E18-FF3DF7AC4F6A}"/>
          </ac:spMkLst>
        </pc:spChg>
        <pc:spChg chg="add mod">
          <ac:chgData name="Young, Ryan" userId="e52bde22-c387-40da-9c60-a50832244d29" providerId="ADAL" clId="{20F3DD2E-E833-459F-B570-2B31767F9633}" dt="2025-07-10T20:00:56.972" v="3253" actId="20577"/>
          <ac:spMkLst>
            <pc:docMk/>
            <pc:sldMk cId="704755663" sldId="628"/>
            <ac:spMk id="22" creationId="{435F8254-D376-74E1-7DD5-C05B621FE1D6}"/>
          </ac:spMkLst>
        </pc:spChg>
        <pc:spChg chg="add mod">
          <ac:chgData name="Young, Ryan" userId="e52bde22-c387-40da-9c60-a50832244d29" providerId="ADAL" clId="{20F3DD2E-E833-459F-B570-2B31767F9633}" dt="2025-07-10T20:02:51.499" v="3263" actId="1035"/>
          <ac:spMkLst>
            <pc:docMk/>
            <pc:sldMk cId="704755663" sldId="628"/>
            <ac:spMk id="25" creationId="{E6277FD6-08F4-19FE-EDCC-DD24F4D65A68}"/>
          </ac:spMkLst>
        </pc:spChg>
        <pc:spChg chg="add mod">
          <ac:chgData name="Young, Ryan" userId="e52bde22-c387-40da-9c60-a50832244d29" providerId="ADAL" clId="{20F3DD2E-E833-459F-B570-2B31767F9633}" dt="2025-07-10T20:03:33.499" v="3290" actId="1076"/>
          <ac:spMkLst>
            <pc:docMk/>
            <pc:sldMk cId="704755663" sldId="628"/>
            <ac:spMk id="28" creationId="{44BF732F-152C-0096-887B-7D9928C294BE}"/>
          </ac:spMkLst>
        </pc:spChg>
        <pc:picChg chg="mod">
          <ac:chgData name="Young, Ryan" userId="e52bde22-c387-40da-9c60-a50832244d29" providerId="ADAL" clId="{20F3DD2E-E833-459F-B570-2B31767F9633}" dt="2025-07-10T17:38:29.370" v="1285" actId="1076"/>
          <ac:picMkLst>
            <pc:docMk/>
            <pc:sldMk cId="704755663" sldId="628"/>
            <ac:picMk id="9" creationId="{8DCE8337-A2DD-BBC5-CA3E-FED99C88EC2F}"/>
          </ac:picMkLst>
        </pc:picChg>
        <pc:cxnChg chg="add mod">
          <ac:chgData name="Young, Ryan" userId="e52bde22-c387-40da-9c60-a50832244d29" providerId="ADAL" clId="{20F3DD2E-E833-459F-B570-2B31767F9633}" dt="2025-07-18T18:08:14.517" v="3525" actId="14100"/>
          <ac:cxnSpMkLst>
            <pc:docMk/>
            <pc:sldMk cId="704755663" sldId="628"/>
            <ac:cxnSpMk id="4" creationId="{4FEAA6C1-5E53-876B-9877-1C6F1B3BF453}"/>
          </ac:cxnSpMkLst>
        </pc:cxnChg>
        <pc:cxnChg chg="add mod">
          <ac:chgData name="Young, Ryan" userId="e52bde22-c387-40da-9c60-a50832244d29" providerId="ADAL" clId="{20F3DD2E-E833-459F-B570-2B31767F9633}" dt="2025-07-10T19:52:11.103" v="3100" actId="14100"/>
          <ac:cxnSpMkLst>
            <pc:docMk/>
            <pc:sldMk cId="704755663" sldId="628"/>
            <ac:cxnSpMk id="8" creationId="{8A314104-BF9E-F27D-229E-4332064BB18C}"/>
          </ac:cxnSpMkLst>
        </pc:cxnChg>
        <pc:cxnChg chg="add mod">
          <ac:chgData name="Young, Ryan" userId="e52bde22-c387-40da-9c60-a50832244d29" providerId="ADAL" clId="{20F3DD2E-E833-459F-B570-2B31767F9633}" dt="2025-07-10T19:52:39.314" v="3105" actId="14100"/>
          <ac:cxnSpMkLst>
            <pc:docMk/>
            <pc:sldMk cId="704755663" sldId="628"/>
            <ac:cxnSpMk id="16" creationId="{B4FE15FF-FEEF-50AD-F216-4049969B0C11}"/>
          </ac:cxnSpMkLst>
        </pc:cxnChg>
        <pc:cxnChg chg="add mod">
          <ac:chgData name="Young, Ryan" userId="e52bde22-c387-40da-9c60-a50832244d29" providerId="ADAL" clId="{20F3DD2E-E833-459F-B570-2B31767F9633}" dt="2025-07-10T19:53:33.938" v="3137" actId="14100"/>
          <ac:cxnSpMkLst>
            <pc:docMk/>
            <pc:sldMk cId="704755663" sldId="628"/>
            <ac:cxnSpMk id="19" creationId="{9253ACE6-70D1-F94D-BB55-158F1CF2C72B}"/>
          </ac:cxnSpMkLst>
        </pc:cxnChg>
        <pc:cxnChg chg="add mod">
          <ac:chgData name="Young, Ryan" userId="e52bde22-c387-40da-9c60-a50832244d29" providerId="ADAL" clId="{20F3DD2E-E833-459F-B570-2B31767F9633}" dt="2025-07-10T20:01:04.017" v="3256" actId="14100"/>
          <ac:cxnSpMkLst>
            <pc:docMk/>
            <pc:sldMk cId="704755663" sldId="628"/>
            <ac:cxnSpMk id="23" creationId="{8313BBE4-CCF5-984F-C968-5B0EDAFE221C}"/>
          </ac:cxnSpMkLst>
        </pc:cxnChg>
        <pc:cxnChg chg="add mod">
          <ac:chgData name="Young, Ryan" userId="e52bde22-c387-40da-9c60-a50832244d29" providerId="ADAL" clId="{20F3DD2E-E833-459F-B570-2B31767F9633}" dt="2025-07-10T20:03:39.196" v="3291" actId="14100"/>
          <ac:cxnSpMkLst>
            <pc:docMk/>
            <pc:sldMk cId="704755663" sldId="628"/>
            <ac:cxnSpMk id="26" creationId="{8656B7D3-BD8E-7D9B-0158-46B5596A0267}"/>
          </ac:cxnSpMkLst>
        </pc:cxnChg>
      </pc:sldChg>
      <pc:sldChg chg="del">
        <pc:chgData name="Young, Ryan" userId="e52bde22-c387-40da-9c60-a50832244d29" providerId="ADAL" clId="{20F3DD2E-E833-459F-B570-2B31767F9633}" dt="2025-07-10T18:57:27.538" v="1324" actId="2696"/>
        <pc:sldMkLst>
          <pc:docMk/>
          <pc:sldMk cId="3108334871" sldId="629"/>
        </pc:sldMkLst>
      </pc:sldChg>
      <pc:sldChg chg="addSp delSp modSp mod">
        <pc:chgData name="Young, Ryan" userId="e52bde22-c387-40da-9c60-a50832244d29" providerId="ADAL" clId="{20F3DD2E-E833-459F-B570-2B31767F9633}" dt="2025-07-10T20:27:23.148" v="3437" actId="20577"/>
        <pc:sldMkLst>
          <pc:docMk/>
          <pc:sldMk cId="3612770922" sldId="632"/>
        </pc:sldMkLst>
        <pc:spChg chg="mod">
          <ac:chgData name="Young, Ryan" userId="e52bde22-c387-40da-9c60-a50832244d29" providerId="ADAL" clId="{20F3DD2E-E833-459F-B570-2B31767F9633}" dt="2025-07-10T20:27:23.148" v="3437" actId="20577"/>
          <ac:spMkLst>
            <pc:docMk/>
            <pc:sldMk cId="3612770922" sldId="632"/>
            <ac:spMk id="6" creationId="{3CBED017-11C3-E117-B784-EA77B63F4D90}"/>
          </ac:spMkLst>
        </pc:spChg>
      </pc:sldChg>
      <pc:sldChg chg="addSp modSp mod">
        <pc:chgData name="Young, Ryan" userId="e52bde22-c387-40da-9c60-a50832244d29" providerId="ADAL" clId="{20F3DD2E-E833-459F-B570-2B31767F9633}" dt="2025-07-10T16:29:11.438" v="408" actId="20577"/>
        <pc:sldMkLst>
          <pc:docMk/>
          <pc:sldMk cId="772959607" sldId="633"/>
        </pc:sldMkLst>
        <pc:spChg chg="mod">
          <ac:chgData name="Young, Ryan" userId="e52bde22-c387-40da-9c60-a50832244d29" providerId="ADAL" clId="{20F3DD2E-E833-459F-B570-2B31767F9633}" dt="2025-07-10T16:22:26.243" v="270" actId="1036"/>
          <ac:spMkLst>
            <pc:docMk/>
            <pc:sldMk cId="772959607" sldId="633"/>
            <ac:spMk id="5" creationId="{F833867D-EB39-4721-70B8-603E0BAD7791}"/>
          </ac:spMkLst>
        </pc:spChg>
        <pc:spChg chg="add mod">
          <ac:chgData name="Young, Ryan" userId="e52bde22-c387-40da-9c60-a50832244d29" providerId="ADAL" clId="{20F3DD2E-E833-459F-B570-2B31767F9633}" dt="2025-07-10T16:24:48.960" v="287" actId="1037"/>
          <ac:spMkLst>
            <pc:docMk/>
            <pc:sldMk cId="772959607" sldId="633"/>
            <ac:spMk id="7" creationId="{6F2C11FE-9BB0-5FF4-3DB3-94230A77DD59}"/>
          </ac:spMkLst>
        </pc:spChg>
        <pc:spChg chg="add mod">
          <ac:chgData name="Young, Ryan" userId="e52bde22-c387-40da-9c60-a50832244d29" providerId="ADAL" clId="{20F3DD2E-E833-459F-B570-2B31767F9633}" dt="2025-07-10T16:29:11.438" v="408" actId="20577"/>
          <ac:spMkLst>
            <pc:docMk/>
            <pc:sldMk cId="772959607" sldId="633"/>
            <ac:spMk id="8" creationId="{C7473AA7-27B9-192F-0E5C-6ADBE0731522}"/>
          </ac:spMkLst>
        </pc:spChg>
        <pc:cxnChg chg="add mod">
          <ac:chgData name="Young, Ryan" userId="e52bde22-c387-40da-9c60-a50832244d29" providerId="ADAL" clId="{20F3DD2E-E833-459F-B570-2B31767F9633}" dt="2025-07-10T16:25:54.099" v="377" actId="14100"/>
          <ac:cxnSpMkLst>
            <pc:docMk/>
            <pc:sldMk cId="772959607" sldId="633"/>
            <ac:cxnSpMk id="9" creationId="{7ABAB947-B6E6-2D5E-55BF-F45DD085F85E}"/>
          </ac:cxnSpMkLst>
        </pc:cxnChg>
      </pc:sldChg>
      <pc:sldChg chg="addSp delSp modSp mod">
        <pc:chgData name="Young, Ryan" userId="e52bde22-c387-40da-9c60-a50832244d29" providerId="ADAL" clId="{20F3DD2E-E833-459F-B570-2B31767F9633}" dt="2025-07-10T17:23:01.755" v="1092" actId="14100"/>
        <pc:sldMkLst>
          <pc:docMk/>
          <pc:sldMk cId="2798398058" sldId="635"/>
        </pc:sldMkLst>
        <pc:spChg chg="add mod">
          <ac:chgData name="Young, Ryan" userId="e52bde22-c387-40da-9c60-a50832244d29" providerId="ADAL" clId="{20F3DD2E-E833-459F-B570-2B31767F9633}" dt="2025-07-10T17:22:31.698" v="1082" actId="14100"/>
          <ac:spMkLst>
            <pc:docMk/>
            <pc:sldMk cId="2798398058" sldId="635"/>
            <ac:spMk id="8" creationId="{8E1E7274-A80B-9BED-660D-545F79FE2271}"/>
          </ac:spMkLst>
        </pc:spChg>
        <pc:spChg chg="add mod">
          <ac:chgData name="Young, Ryan" userId="e52bde22-c387-40da-9c60-a50832244d29" providerId="ADAL" clId="{20F3DD2E-E833-459F-B570-2B31767F9633}" dt="2025-07-10T17:22:21.676" v="1079" actId="1035"/>
          <ac:spMkLst>
            <pc:docMk/>
            <pc:sldMk cId="2798398058" sldId="635"/>
            <ac:spMk id="9" creationId="{3BBCAC61-E3D8-CDDE-415A-ADB15F1EE856}"/>
          </ac:spMkLst>
        </pc:spChg>
        <pc:spChg chg="add mod">
          <ac:chgData name="Young, Ryan" userId="e52bde22-c387-40da-9c60-a50832244d29" providerId="ADAL" clId="{20F3DD2E-E833-459F-B570-2B31767F9633}" dt="2025-07-10T17:22:41.280" v="1086" actId="1076"/>
          <ac:spMkLst>
            <pc:docMk/>
            <pc:sldMk cId="2798398058" sldId="635"/>
            <ac:spMk id="10" creationId="{0A8996D8-F9C1-78E0-7C75-3FC393F9628D}"/>
          </ac:spMkLst>
        </pc:spChg>
        <pc:spChg chg="add mod">
          <ac:chgData name="Young, Ryan" userId="e52bde22-c387-40da-9c60-a50832244d29" providerId="ADAL" clId="{20F3DD2E-E833-459F-B570-2B31767F9633}" dt="2025-07-10T17:23:01.755" v="1092" actId="14100"/>
          <ac:spMkLst>
            <pc:docMk/>
            <pc:sldMk cId="2798398058" sldId="635"/>
            <ac:spMk id="11" creationId="{C469AFA4-0705-2806-782E-534DE956CF41}"/>
          </ac:spMkLst>
        </pc:spChg>
        <pc:picChg chg="mod">
          <ac:chgData name="Young, Ryan" userId="e52bde22-c387-40da-9c60-a50832244d29" providerId="ADAL" clId="{20F3DD2E-E833-459F-B570-2B31767F9633}" dt="2025-07-10T17:21:53.754" v="1071" actId="1076"/>
          <ac:picMkLst>
            <pc:docMk/>
            <pc:sldMk cId="2798398058" sldId="635"/>
            <ac:picMk id="3" creationId="{205CE2D0-6EC5-BD20-51C4-FA75E70C88B8}"/>
          </ac:picMkLst>
        </pc:picChg>
        <pc:picChg chg="add mod">
          <ac:chgData name="Young, Ryan" userId="e52bde22-c387-40da-9c60-a50832244d29" providerId="ADAL" clId="{20F3DD2E-E833-459F-B570-2B31767F9633}" dt="2025-07-10T17:22:13.233" v="1075" actId="1076"/>
          <ac:picMkLst>
            <pc:docMk/>
            <pc:sldMk cId="2798398058" sldId="635"/>
            <ac:picMk id="7" creationId="{FFC87ABC-AF61-569D-1137-6BF37E33C2DD}"/>
          </ac:picMkLst>
        </pc:picChg>
      </pc:sldChg>
      <pc:sldChg chg="addSp modSp mod">
        <pc:chgData name="Young, Ryan" userId="e52bde22-c387-40da-9c60-a50832244d29" providerId="ADAL" clId="{20F3DD2E-E833-459F-B570-2B31767F9633}" dt="2025-07-10T16:21:34.940" v="269" actId="1076"/>
        <pc:sldMkLst>
          <pc:docMk/>
          <pc:sldMk cId="4050576630" sldId="636"/>
        </pc:sldMkLst>
        <pc:spChg chg="add mod">
          <ac:chgData name="Young, Ryan" userId="e52bde22-c387-40da-9c60-a50832244d29" providerId="ADAL" clId="{20F3DD2E-E833-459F-B570-2B31767F9633}" dt="2025-07-10T16:21:34.940" v="269" actId="1076"/>
          <ac:spMkLst>
            <pc:docMk/>
            <pc:sldMk cId="4050576630" sldId="636"/>
            <ac:spMk id="5" creationId="{065C5428-2D70-43F8-A60B-7E86E3948774}"/>
          </ac:spMkLst>
        </pc:spChg>
      </pc:sldChg>
      <pc:sldChg chg="modSp mod">
        <pc:chgData name="Young, Ryan" userId="e52bde22-c387-40da-9c60-a50832244d29" providerId="ADAL" clId="{20F3DD2E-E833-459F-B570-2B31767F9633}" dt="2025-07-10T17:21:30.837" v="1069" actId="1036"/>
        <pc:sldMkLst>
          <pc:docMk/>
          <pc:sldMk cId="916291613" sldId="638"/>
        </pc:sldMkLst>
        <pc:spChg chg="mod">
          <ac:chgData name="Young, Ryan" userId="e52bde22-c387-40da-9c60-a50832244d29" providerId="ADAL" clId="{20F3DD2E-E833-459F-B570-2B31767F9633}" dt="2025-07-10T17:21:05.544" v="1063" actId="14100"/>
          <ac:spMkLst>
            <pc:docMk/>
            <pc:sldMk cId="916291613" sldId="638"/>
            <ac:spMk id="4" creationId="{AA38B646-64B4-95A2-02A2-B77ADE7C05B3}"/>
          </ac:spMkLst>
        </pc:spChg>
        <pc:spChg chg="mod">
          <ac:chgData name="Young, Ryan" userId="e52bde22-c387-40da-9c60-a50832244d29" providerId="ADAL" clId="{20F3DD2E-E833-459F-B570-2B31767F9633}" dt="2025-07-10T17:21:30.837" v="1069" actId="1036"/>
          <ac:spMkLst>
            <pc:docMk/>
            <pc:sldMk cId="916291613" sldId="638"/>
            <ac:spMk id="5" creationId="{6766BF30-F5B6-DA06-5862-F197344C5261}"/>
          </ac:spMkLst>
        </pc:spChg>
        <pc:spChg chg="mod">
          <ac:chgData name="Young, Ryan" userId="e52bde22-c387-40da-9c60-a50832244d29" providerId="ADAL" clId="{20F3DD2E-E833-459F-B570-2B31767F9633}" dt="2025-07-10T17:21:12.502" v="1065" actId="14100"/>
          <ac:spMkLst>
            <pc:docMk/>
            <pc:sldMk cId="916291613" sldId="638"/>
            <ac:spMk id="6" creationId="{73E22780-E886-137E-1158-2ABCEB8C7EAF}"/>
          </ac:spMkLst>
        </pc:spChg>
        <pc:spChg chg="mod">
          <ac:chgData name="Young, Ryan" userId="e52bde22-c387-40da-9c60-a50832244d29" providerId="ADAL" clId="{20F3DD2E-E833-459F-B570-2B31767F9633}" dt="2025-07-10T17:21:01.171" v="1062" actId="14100"/>
          <ac:spMkLst>
            <pc:docMk/>
            <pc:sldMk cId="916291613" sldId="638"/>
            <ac:spMk id="7" creationId="{98904A46-244A-5C9E-86B8-AE8B5B3F1C81}"/>
          </ac:spMkLst>
        </pc:spChg>
        <pc:picChg chg="mod">
          <ac:chgData name="Young, Ryan" userId="e52bde22-c387-40da-9c60-a50832244d29" providerId="ADAL" clId="{20F3DD2E-E833-459F-B570-2B31767F9633}" dt="2025-07-10T17:20:51.982" v="1056" actId="1076"/>
          <ac:picMkLst>
            <pc:docMk/>
            <pc:sldMk cId="916291613" sldId="638"/>
            <ac:picMk id="3" creationId="{9C24A31D-C53E-7B06-EE5E-10E4E57A56D2}"/>
          </ac:picMkLst>
        </pc:picChg>
      </pc:sldChg>
      <pc:sldChg chg="addSp modSp mod">
        <pc:chgData name="Young, Ryan" userId="e52bde22-c387-40da-9c60-a50832244d29" providerId="ADAL" clId="{20F3DD2E-E833-459F-B570-2B31767F9633}" dt="2025-07-18T17:58:11.502" v="3511" actId="1076"/>
        <pc:sldMkLst>
          <pc:docMk/>
          <pc:sldMk cId="4117418896" sldId="639"/>
        </pc:sldMkLst>
        <pc:spChg chg="add mod">
          <ac:chgData name="Young, Ryan" userId="e52bde22-c387-40da-9c60-a50832244d29" providerId="ADAL" clId="{20F3DD2E-E833-459F-B570-2B31767F9633}" dt="2025-07-18T17:58:11.502" v="3511" actId="1076"/>
          <ac:spMkLst>
            <pc:docMk/>
            <pc:sldMk cId="4117418896" sldId="639"/>
            <ac:spMk id="2" creationId="{A24F4422-261B-DABD-480C-11E04F793D6A}"/>
          </ac:spMkLst>
        </pc:spChg>
        <pc:spChg chg="add mod">
          <ac:chgData name="Young, Ryan" userId="e52bde22-c387-40da-9c60-a50832244d29" providerId="ADAL" clId="{20F3DD2E-E833-459F-B570-2B31767F9633}" dt="2025-07-10T17:20:37.285" v="1054" actId="14100"/>
          <ac:spMkLst>
            <pc:docMk/>
            <pc:sldMk cId="4117418896" sldId="639"/>
            <ac:spMk id="7" creationId="{AC6B1184-F52D-7740-B1FF-110A82A24E80}"/>
          </ac:spMkLst>
        </pc:spChg>
        <pc:spChg chg="add mod">
          <ac:chgData name="Young, Ryan" userId="e52bde22-c387-40da-9c60-a50832244d29" providerId="ADAL" clId="{20F3DD2E-E833-459F-B570-2B31767F9633}" dt="2025-07-10T16:41:40.981" v="684" actId="20577"/>
          <ac:spMkLst>
            <pc:docMk/>
            <pc:sldMk cId="4117418896" sldId="639"/>
            <ac:spMk id="8" creationId="{FEF4A8CF-17BE-5809-2539-66A2012146A6}"/>
          </ac:spMkLst>
        </pc:spChg>
        <pc:picChg chg="add mod">
          <ac:chgData name="Young, Ryan" userId="e52bde22-c387-40da-9c60-a50832244d29" providerId="ADAL" clId="{20F3DD2E-E833-459F-B570-2B31767F9633}" dt="2025-07-10T17:20:32.568" v="1052" actId="1076"/>
          <ac:picMkLst>
            <pc:docMk/>
            <pc:sldMk cId="4117418896" sldId="639"/>
            <ac:picMk id="6" creationId="{74FC049D-B584-EDBC-BF04-6D796B6E6EBE}"/>
          </ac:picMkLst>
        </pc:picChg>
      </pc:sldChg>
      <pc:sldChg chg="addSp modSp mod">
        <pc:chgData name="Young, Ryan" userId="e52bde22-c387-40da-9c60-a50832244d29" providerId="ADAL" clId="{20F3DD2E-E833-459F-B570-2B31767F9633}" dt="2025-07-18T18:03:29.481" v="3515" actId="14100"/>
        <pc:sldMkLst>
          <pc:docMk/>
          <pc:sldMk cId="652067044" sldId="640"/>
        </pc:sldMkLst>
        <pc:spChg chg="add mod">
          <ac:chgData name="Young, Ryan" userId="e52bde22-c387-40da-9c60-a50832244d29" providerId="ADAL" clId="{20F3DD2E-E833-459F-B570-2B31767F9633}" dt="2025-07-18T18:03:29.481" v="3515" actId="14100"/>
          <ac:spMkLst>
            <pc:docMk/>
            <pc:sldMk cId="652067044" sldId="640"/>
            <ac:spMk id="2" creationId="{4E07E5FA-B02F-649D-3B9C-49C151CCB512}"/>
          </ac:spMkLst>
        </pc:spChg>
        <pc:picChg chg="add">
          <ac:chgData name="Young, Ryan" userId="e52bde22-c387-40da-9c60-a50832244d29" providerId="ADAL" clId="{20F3DD2E-E833-459F-B570-2B31767F9633}" dt="2025-07-10T16:36:16.350" v="437" actId="22"/>
          <ac:picMkLst>
            <pc:docMk/>
            <pc:sldMk cId="652067044" sldId="640"/>
            <ac:picMk id="6" creationId="{B783F41A-0989-D2A9-85EB-7C904960F8E7}"/>
          </ac:picMkLst>
        </pc:picChg>
      </pc:sldChg>
      <pc:sldChg chg="addSp modSp mod modClrScheme chgLayout">
        <pc:chgData name="Young, Ryan" userId="e52bde22-c387-40da-9c60-a50832244d29" providerId="ADAL" clId="{20F3DD2E-E833-459F-B570-2B31767F9633}" dt="2025-07-10T17:20:17.613" v="1048" actId="27614"/>
        <pc:sldMkLst>
          <pc:docMk/>
          <pc:sldMk cId="1873967437" sldId="641"/>
        </pc:sldMkLst>
        <pc:picChg chg="add mod">
          <ac:chgData name="Young, Ryan" userId="e52bde22-c387-40da-9c60-a50832244d29" providerId="ADAL" clId="{20F3DD2E-E833-459F-B570-2B31767F9633}" dt="2025-07-10T17:20:17.613" v="1048" actId="27614"/>
          <ac:picMkLst>
            <pc:docMk/>
            <pc:sldMk cId="1873967437" sldId="641"/>
            <ac:picMk id="6" creationId="{8988358C-D654-E0CB-D609-A6CD4F5AD043}"/>
          </ac:picMkLst>
        </pc:picChg>
      </pc:sldChg>
      <pc:sldChg chg="addSp modSp new mod">
        <pc:chgData name="Young, Ryan" userId="e52bde22-c387-40da-9c60-a50832244d29" providerId="ADAL" clId="{20F3DD2E-E833-459F-B570-2B31767F9633}" dt="2025-07-10T20:29:34.314" v="3497" actId="1076"/>
        <pc:sldMkLst>
          <pc:docMk/>
          <pc:sldMk cId="2399720632" sldId="642"/>
        </pc:sldMkLst>
        <pc:spChg chg="add mod">
          <ac:chgData name="Young, Ryan" userId="e52bde22-c387-40da-9c60-a50832244d29" providerId="ADAL" clId="{20F3DD2E-E833-459F-B570-2B31767F9633}" dt="2025-07-10T20:29:34.314" v="3497" actId="1076"/>
          <ac:spMkLst>
            <pc:docMk/>
            <pc:sldMk cId="2399720632" sldId="642"/>
            <ac:spMk id="4" creationId="{F262CB51-6BBC-4CE9-6A89-B7EC9FD46164}"/>
          </ac:spMkLst>
        </pc:spChg>
        <pc:spChg chg="add mod">
          <ac:chgData name="Young, Ryan" userId="e52bde22-c387-40da-9c60-a50832244d29" providerId="ADAL" clId="{20F3DD2E-E833-459F-B570-2B31767F9633}" dt="2025-07-10T20:29:34.314" v="3497" actId="1076"/>
          <ac:spMkLst>
            <pc:docMk/>
            <pc:sldMk cId="2399720632" sldId="642"/>
            <ac:spMk id="5" creationId="{E86897BF-9D88-F732-621D-ABF9E28DD334}"/>
          </ac:spMkLst>
        </pc:spChg>
        <pc:spChg chg="add mod">
          <ac:chgData name="Young, Ryan" userId="e52bde22-c387-40da-9c60-a50832244d29" providerId="ADAL" clId="{20F3DD2E-E833-459F-B570-2B31767F9633}" dt="2025-07-10T20:29:34.314" v="3497" actId="1076"/>
          <ac:spMkLst>
            <pc:docMk/>
            <pc:sldMk cId="2399720632" sldId="642"/>
            <ac:spMk id="6" creationId="{3877600B-50BA-9CE6-7C02-6A8D507219E1}"/>
          </ac:spMkLst>
        </pc:spChg>
        <pc:spChg chg="add mod">
          <ac:chgData name="Young, Ryan" userId="e52bde22-c387-40da-9c60-a50832244d29" providerId="ADAL" clId="{20F3DD2E-E833-459F-B570-2B31767F9633}" dt="2025-07-10T20:29:34.314" v="3497" actId="1076"/>
          <ac:spMkLst>
            <pc:docMk/>
            <pc:sldMk cId="2399720632" sldId="642"/>
            <ac:spMk id="7" creationId="{205FE92B-0864-1F67-A448-70AF64559F8F}"/>
          </ac:spMkLst>
        </pc:spChg>
        <pc:spChg chg="add mod">
          <ac:chgData name="Young, Ryan" userId="e52bde22-c387-40da-9c60-a50832244d29" providerId="ADAL" clId="{20F3DD2E-E833-459F-B570-2B31767F9633}" dt="2025-07-10T20:29:34.314" v="3497" actId="1076"/>
          <ac:spMkLst>
            <pc:docMk/>
            <pc:sldMk cId="2399720632" sldId="642"/>
            <ac:spMk id="8" creationId="{478A1886-F14F-753A-EE52-29D4ACB89995}"/>
          </ac:spMkLst>
        </pc:spChg>
        <pc:spChg chg="add mod">
          <ac:chgData name="Young, Ryan" userId="e52bde22-c387-40da-9c60-a50832244d29" providerId="ADAL" clId="{20F3DD2E-E833-459F-B570-2B31767F9633}" dt="2025-07-10T20:29:25.711" v="3496" actId="1076"/>
          <ac:spMkLst>
            <pc:docMk/>
            <pc:sldMk cId="2399720632" sldId="642"/>
            <ac:spMk id="9" creationId="{8373B499-0840-1487-0AD4-493D4B376B97}"/>
          </ac:spMkLst>
        </pc:spChg>
        <pc:picChg chg="add mod">
          <ac:chgData name="Young, Ryan" userId="e52bde22-c387-40da-9c60-a50832244d29" providerId="ADAL" clId="{20F3DD2E-E833-459F-B570-2B31767F9633}" dt="2025-07-10T20:29:34.314" v="3497" actId="1076"/>
          <ac:picMkLst>
            <pc:docMk/>
            <pc:sldMk cId="2399720632" sldId="642"/>
            <ac:picMk id="3" creationId="{4E079C93-6D88-8017-461F-81C25A183C3A}"/>
          </ac:picMkLst>
        </pc:picChg>
      </pc:sldChg>
      <pc:sldChg chg="new del">
        <pc:chgData name="Young, Ryan" userId="e52bde22-c387-40da-9c60-a50832244d29" providerId="ADAL" clId="{20F3DD2E-E833-459F-B570-2B31767F9633}" dt="2025-07-10T18:59:05.646" v="1402" actId="2696"/>
        <pc:sldMkLst>
          <pc:docMk/>
          <pc:sldMk cId="3614220947" sldId="643"/>
        </pc:sldMkLst>
      </pc:sldChg>
      <pc:sldChg chg="add del ord setBg">
        <pc:chgData name="Young, Ryan" userId="e52bde22-c387-40da-9c60-a50832244d29" providerId="ADAL" clId="{20F3DD2E-E833-459F-B570-2B31767F9633}" dt="2025-07-10T18:57:07.218" v="1317" actId="2696"/>
        <pc:sldMkLst>
          <pc:docMk/>
          <pc:sldMk cId="3921704872" sldId="644"/>
        </pc:sldMkLst>
      </pc:sldChg>
      <pc:sldChg chg="add del">
        <pc:chgData name="Young, Ryan" userId="e52bde22-c387-40da-9c60-a50832244d29" providerId="ADAL" clId="{20F3DD2E-E833-459F-B570-2B31767F9633}" dt="2025-07-10T18:59:08.217" v="1403" actId="2696"/>
        <pc:sldMkLst>
          <pc:docMk/>
          <pc:sldMk cId="4179775476" sldId="644"/>
        </pc:sldMkLst>
      </pc:sldChg>
      <pc:sldChg chg="modSp add mod ord">
        <pc:chgData name="Young, Ryan" userId="e52bde22-c387-40da-9c60-a50832244d29" providerId="ADAL" clId="{20F3DD2E-E833-459F-B570-2B31767F9633}" dt="2025-07-10T18:59:01.817" v="1401" actId="20577"/>
        <pc:sldMkLst>
          <pc:docMk/>
          <pc:sldMk cId="590361380" sldId="645"/>
        </pc:sldMkLst>
        <pc:spChg chg="mod">
          <ac:chgData name="Young, Ryan" userId="e52bde22-c387-40da-9c60-a50832244d29" providerId="ADAL" clId="{20F3DD2E-E833-459F-B570-2B31767F9633}" dt="2025-07-10T18:59:01.817" v="1401" actId="20577"/>
          <ac:spMkLst>
            <pc:docMk/>
            <pc:sldMk cId="590361380" sldId="645"/>
            <ac:spMk id="2" creationId="{7D2C16C1-6B79-85A6-27C7-8A925B0128DA}"/>
          </ac:spMkLst>
        </pc:spChg>
        <pc:spChg chg="mod">
          <ac:chgData name="Young, Ryan" userId="e52bde22-c387-40da-9c60-a50832244d29" providerId="ADAL" clId="{20F3DD2E-E833-459F-B570-2B31767F9633}" dt="2025-07-10T18:58:53.559" v="1374" actId="20577"/>
          <ac:spMkLst>
            <pc:docMk/>
            <pc:sldMk cId="590361380" sldId="645"/>
            <ac:spMk id="3" creationId="{A07E5459-54A3-0B9E-CB00-A58DF7F9DCF4}"/>
          </ac:spMkLst>
        </pc:spChg>
      </pc:sldChg>
      <pc:sldChg chg="modSp new mod">
        <pc:chgData name="Young, Ryan" userId="e52bde22-c387-40da-9c60-a50832244d29" providerId="ADAL" clId="{20F3DD2E-E833-459F-B570-2B31767F9633}" dt="2025-07-10T20:20:44.954" v="3398" actId="3626"/>
        <pc:sldMkLst>
          <pc:docMk/>
          <pc:sldMk cId="1681860156" sldId="646"/>
        </pc:sldMkLst>
        <pc:spChg chg="mod">
          <ac:chgData name="Young, Ryan" userId="e52bde22-c387-40da-9c60-a50832244d29" providerId="ADAL" clId="{20F3DD2E-E833-459F-B570-2B31767F9633}" dt="2025-07-10T18:59:35.509" v="1449" actId="313"/>
          <ac:spMkLst>
            <pc:docMk/>
            <pc:sldMk cId="1681860156" sldId="646"/>
            <ac:spMk id="2" creationId="{AA7DF587-1A73-44CF-4F06-1548FC3371F4}"/>
          </ac:spMkLst>
        </pc:spChg>
        <pc:spChg chg="mod">
          <ac:chgData name="Young, Ryan" userId="e52bde22-c387-40da-9c60-a50832244d29" providerId="ADAL" clId="{20F3DD2E-E833-459F-B570-2B31767F9633}" dt="2025-07-10T20:20:44.954" v="3398" actId="3626"/>
          <ac:spMkLst>
            <pc:docMk/>
            <pc:sldMk cId="1681860156" sldId="646"/>
            <ac:spMk id="3" creationId="{C29912AE-39DC-0528-30D5-8DDBB5931066}"/>
          </ac:spMkLst>
        </pc:spChg>
      </pc:sldChg>
      <pc:sldChg chg="modSp new mod">
        <pc:chgData name="Young, Ryan" userId="e52bde22-c387-40da-9c60-a50832244d29" providerId="ADAL" clId="{20F3DD2E-E833-459F-B570-2B31767F9633}" dt="2025-07-10T19:35:17.285" v="2557" actId="1076"/>
        <pc:sldMkLst>
          <pc:docMk/>
          <pc:sldMk cId="150440960" sldId="647"/>
        </pc:sldMkLst>
        <pc:spChg chg="mod">
          <ac:chgData name="Young, Ryan" userId="e52bde22-c387-40da-9c60-a50832244d29" providerId="ADAL" clId="{20F3DD2E-E833-459F-B570-2B31767F9633}" dt="2025-07-10T18:59:59.489" v="1507" actId="20577"/>
          <ac:spMkLst>
            <pc:docMk/>
            <pc:sldMk cId="150440960" sldId="647"/>
            <ac:spMk id="2" creationId="{7EB5F9C3-C113-F15A-ECAC-D80D7A7501D4}"/>
          </ac:spMkLst>
        </pc:spChg>
        <pc:spChg chg="mod">
          <ac:chgData name="Young, Ryan" userId="e52bde22-c387-40da-9c60-a50832244d29" providerId="ADAL" clId="{20F3DD2E-E833-459F-B570-2B31767F9633}" dt="2025-07-10T19:35:17.285" v="2557" actId="1076"/>
          <ac:spMkLst>
            <pc:docMk/>
            <pc:sldMk cId="150440960" sldId="647"/>
            <ac:spMk id="3" creationId="{6AD84FB2-2789-46D9-0FAD-B9470513A2F3}"/>
          </ac:spMkLst>
        </pc:spChg>
      </pc:sldChg>
      <pc:sldChg chg="addSp delSp modSp new mod ord">
        <pc:chgData name="Young, Ryan" userId="e52bde22-c387-40da-9c60-a50832244d29" providerId="ADAL" clId="{20F3DD2E-E833-459F-B570-2B31767F9633}" dt="2025-07-10T19:27:49.602" v="2556" actId="1037"/>
        <pc:sldMkLst>
          <pc:docMk/>
          <pc:sldMk cId="1776519938" sldId="648"/>
        </pc:sldMkLst>
        <pc:spChg chg="mod">
          <ac:chgData name="Young, Ryan" userId="e52bde22-c387-40da-9c60-a50832244d29" providerId="ADAL" clId="{20F3DD2E-E833-459F-B570-2B31767F9633}" dt="2025-07-10T19:14:31.973" v="2300" actId="20577"/>
          <ac:spMkLst>
            <pc:docMk/>
            <pc:sldMk cId="1776519938" sldId="648"/>
            <ac:spMk id="2" creationId="{4FD893AE-C171-D3FF-AAAF-C1F9F80C4FD3}"/>
          </ac:spMkLst>
        </pc:spChg>
        <pc:spChg chg="add mod">
          <ac:chgData name="Young, Ryan" userId="e52bde22-c387-40da-9c60-a50832244d29" providerId="ADAL" clId="{20F3DD2E-E833-459F-B570-2B31767F9633}" dt="2025-07-10T19:27:49.602" v="2556" actId="1037"/>
          <ac:spMkLst>
            <pc:docMk/>
            <pc:sldMk cId="1776519938" sldId="648"/>
            <ac:spMk id="10" creationId="{5680FEFD-2D57-E6EF-33D4-A9E1EAAC6E87}"/>
          </ac:spMkLst>
        </pc:spChg>
        <pc:spChg chg="add mod">
          <ac:chgData name="Young, Ryan" userId="e52bde22-c387-40da-9c60-a50832244d29" providerId="ADAL" clId="{20F3DD2E-E833-459F-B570-2B31767F9633}" dt="2025-07-10T19:26:37.803" v="2552" actId="1076"/>
          <ac:spMkLst>
            <pc:docMk/>
            <pc:sldMk cId="1776519938" sldId="648"/>
            <ac:spMk id="12" creationId="{5F1FDBD0-D669-9BBD-0F49-7D3ABCB495B5}"/>
          </ac:spMkLst>
        </pc:spChg>
        <pc:spChg chg="add mod">
          <ac:chgData name="Young, Ryan" userId="e52bde22-c387-40da-9c60-a50832244d29" providerId="ADAL" clId="{20F3DD2E-E833-459F-B570-2B31767F9633}" dt="2025-07-10T19:26:47.621" v="2553" actId="1076"/>
          <ac:spMkLst>
            <pc:docMk/>
            <pc:sldMk cId="1776519938" sldId="648"/>
            <ac:spMk id="13" creationId="{24190453-6604-8E52-BE7F-918B9D256273}"/>
          </ac:spMkLst>
        </pc:spChg>
        <pc:picChg chg="add mod">
          <ac:chgData name="Young, Ryan" userId="e52bde22-c387-40da-9c60-a50832244d29" providerId="ADAL" clId="{20F3DD2E-E833-459F-B570-2B31767F9633}" dt="2025-07-10T19:26:05.176" v="2497" actId="1076"/>
          <ac:picMkLst>
            <pc:docMk/>
            <pc:sldMk cId="1776519938" sldId="648"/>
            <ac:picMk id="7" creationId="{A6599FB5-B3FB-9A0F-F0B5-4054F6D8421B}"/>
          </ac:picMkLst>
        </pc:picChg>
        <pc:picChg chg="add mod">
          <ac:chgData name="Young, Ryan" userId="e52bde22-c387-40da-9c60-a50832244d29" providerId="ADAL" clId="{20F3DD2E-E833-459F-B570-2B31767F9633}" dt="2025-07-10T19:26:31.316" v="2550" actId="1076"/>
          <ac:picMkLst>
            <pc:docMk/>
            <pc:sldMk cId="1776519938" sldId="648"/>
            <ac:picMk id="9" creationId="{2EA72F5E-366E-3001-09CB-DA87C2077DDA}"/>
          </ac:picMkLst>
        </pc:picChg>
      </pc:sldChg>
      <pc:sldChg chg="new del">
        <pc:chgData name="Young, Ryan" userId="e52bde22-c387-40da-9c60-a50832244d29" providerId="ADAL" clId="{20F3DD2E-E833-459F-B570-2B31767F9633}" dt="2025-07-10T19:14:14.570" v="2267" actId="680"/>
        <pc:sldMkLst>
          <pc:docMk/>
          <pc:sldMk cId="2093634941" sldId="648"/>
        </pc:sldMkLst>
      </pc:sldChg>
      <pc:sldChg chg="modSp new mod">
        <pc:chgData name="Young, Ryan" userId="e52bde22-c387-40da-9c60-a50832244d29" providerId="ADAL" clId="{20F3DD2E-E833-459F-B570-2B31767F9633}" dt="2025-07-10T19:45:35.344" v="3040" actId="20577"/>
        <pc:sldMkLst>
          <pc:docMk/>
          <pc:sldMk cId="3569774859" sldId="649"/>
        </pc:sldMkLst>
        <pc:spChg chg="mod">
          <ac:chgData name="Young, Ryan" userId="e52bde22-c387-40da-9c60-a50832244d29" providerId="ADAL" clId="{20F3DD2E-E833-459F-B570-2B31767F9633}" dt="2025-07-10T19:39:16.616" v="2586" actId="20577"/>
          <ac:spMkLst>
            <pc:docMk/>
            <pc:sldMk cId="3569774859" sldId="649"/>
            <ac:spMk id="2" creationId="{11B777F0-D5B7-DCF1-D8AF-8F4098BF254B}"/>
          </ac:spMkLst>
        </pc:spChg>
        <pc:spChg chg="mod">
          <ac:chgData name="Young, Ryan" userId="e52bde22-c387-40da-9c60-a50832244d29" providerId="ADAL" clId="{20F3DD2E-E833-459F-B570-2B31767F9633}" dt="2025-07-10T19:45:35.344" v="3040" actId="20577"/>
          <ac:spMkLst>
            <pc:docMk/>
            <pc:sldMk cId="3569774859" sldId="649"/>
            <ac:spMk id="3" creationId="{5E799B1A-36CC-53A8-37CD-795DD8DEAAB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79AD08-C548-BC40-9093-B3613E1153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B5D9C-55D8-3B4E-BE5C-6D1CEE972F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F7E1D-5BA8-8543-9008-EEB9C1128CB7}" type="datetimeFigureOut">
              <a:rPr lang="en-US" smtClean="0"/>
              <a:t>7/18/2025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2F78C-9D4A-B641-BC4B-82A4998D63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402CD-EDDA-EA4A-8C68-60CB2671B2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29FB6-3862-0646-B6C3-E5376FDDB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2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48.1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25.5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557 32 24575,'-33'-8'0,"28"0"0,18-2 0,-13 10 0,0-1 0,0 1 0,0 0 0,0 0 0,-1 0 0,1 0 0,0 0 0,0 0 0,0 0 0,0 0 0,0 0 0,0-1 0,0 1 0,0 0 0,0 0 0,0 0 0,0 0 0,0 0 0,0 0 0,0 0 0,0-1 0,0 1 0,0 0 0,0 0 0,0 0 0,0 0 0,0 0 0,0 0 0,0 0 0,0 0 0,0-1 0,1 1 0,-1 0 0,0 0 0,0 0 0,0 0 0,0 0 0,0 0 0,0 0 0,0 0 0,0 0 0,0 0 0,0 0 0,0 0 0,1 0 0,-1-1 0,0 1 0,0 0 0,0 0 0,0 0 0,0 0 0,0 0 0,-17-1 0,-28 4 0,-125 11 0,95-9 0,-140 26 0,205-25 0,21-3 0,27 0 0,118 7 0,216 41 0,-369-50 0,1-1 0,-1 1 0,0 0 0,1 0 0,-1 0 0,0 0 0,0 1 0,0-1 0,0 1 0,0 0 0,0 0 0,0 0 0,3 3 0,-6-4 0,1-1 0,-1 1 0,0-1 0,0 1 0,1-1 0,-1 1 0,0-1 0,0 1 0,0 0 0,0-1 0,0 1 0,1-1 0,-1 1 0,0-1 0,0 1 0,0 0 0,-1-1 0,1 1 0,0-1 0,0 1 0,0-1 0,0 1 0,0-1 0,-1 1 0,1-1 0,0 1 0,0-1 0,-1 1 0,-1 1 0,0 0 0,0 0 0,0-1 0,0 1 0,0-1 0,0 1 0,0-1 0,0 0 0,-1 0 0,-2 1 0,-192 61 0,147-49 0,40-10 0,12-1 0,22 0 0,41-2 0,627-4-1365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26.9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636 36 24575,'-6'0'0,"-7"0"0,-13 0 0,-8 0 0,-9 0 0,-3 0 0,6-6 0,4-2 0,-3 1 0,-6 1 0,-7 2 0,-6 1 0,1 2 0,5 0 0,6 1 0,4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33.9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1 269 24575,'0'-12'0,"0"0"0,0 0 0,1 0 0,1 1 0,4-18 0,-4 24 0,1 0 0,-1 0 0,0 0 0,1 1 0,0-1 0,0 1 0,1 0 0,-1 0 0,1 0 0,0 1 0,0-1 0,0 1 0,0 0 0,7-4 0,15-9 0,-14 7 0,0 1 0,1 0 0,0 1 0,0 0 0,1 1 0,0 1 0,0 0 0,27-5 0,62-6 0,-73 9 0,2 2 0,-1 1 0,0 2 0,40 1 0,-66 2 0,-1 0 0,0-1 0,0 1 0,0 1 0,0-1 0,0 0 0,-1 1 0,1 0 0,0 0 0,-1 0 0,1 0 0,-1 1 0,0-1 0,5 5 0,0 3 0,1 0 0,-2 1 0,9 13 0,-10-13 0,1-1 0,0 0 0,15 16 0,-15-20 0,1 1 0,-1-1 0,1-1 0,1 1 0,-1-1 0,1-1 0,0 1 0,0-2 0,0 1 0,0-1 0,1 0 0,-1-1 0,1 0 0,14 0 0,-2-2 0,0-1 0,0 0 0,1-2 0,-1-1 0,27-8 0,-14 6 0,-1 1 0,1 1 0,-1 2 0,46 4 0,-43-1 0,0-1 0,0-2 0,57-10 0,-16 0 0,2 4 0,-1 2 0,132 9 0,-58 0 0,281-3 0,-418-1-170,-1 0-1,0-1 0,1-1 1,-1 0-1,0-1 0,-1 0 1,21-10-1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36.0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31 24575,'6'0'0,"7"0"0,7 0 0,7 0 0,3 0 0,3 0 0,1 0 0,1 0 0,0 0 0,0 0 0,-1 0 0,-6-6 0,-1-1 0,-1-1 0,1 3 0,3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51.0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3376 2 24575,'-7'1'0,"0"0"0,0 0 0,-1 1 0,1 0 0,-11 5 0,-23 5 0,31-10 0,-4-1 0,0 2 0,0-1 0,1 2 0,-1 0 0,1 0 0,0 1 0,-21 12 0,-90 56 0,117-70 0,0 0 0,0-1 0,0 0 0,-1 0 0,1-1 0,0 1 0,-1-2 0,1 1 0,-1-1 0,1 0 0,-1-1 0,1 0 0,-1 0 0,1-1 0,-10-2 0,-17-7 0,-62-27 0,76 29 0,-5-2 0,0 1 0,0 2 0,-1 0 0,0 1 0,0 2 0,0 1 0,-1 1 0,-35 0 0,-30 4 0,-143 21 0,154-8 0,16-1 0,-1-4 0,-77 2 0,-67-29 0,141 9 0,-75 0 0,82 9 0,0-2 0,-79-14 0,17 4 0,83 9 0,-56-9 0,25 1 0,-1 4 0,-135 4 0,153 3 0,25 3 0,1 1 0,-1 1 0,1 2 0,-45 15 0,2 0 0,27-10-72,23-5-251,0-1 0,-1-1-1,-34 3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3:54.4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3:13.8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5.9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174 535,'0'0,"0"0,0 0,0 0,0 1,0-1,0 0,0 0,0 1,1-1,-1 0,0 0,0 1,0-1,0 0,0 0,0 0,1 1,-1-1,0 0,0 0,0 0,0 0,1 0,-1 1,0-1,0 0,0 0,1 0,-1 0,0 0,0 0,1 0,-1 0,0 0,0 0,1 0,-1 0,0 0,0 0,1 0,-1 0,0 0,0 0,0 0,1 0,-1 0,0 0,0 0,1 0,-1-1,0 1,0 0,0 0,1 0,-1-1,20-11,-13 7,94-56,2 4,2 4,208-71,-144 73,331-57,22 59,-413 42,-56 2,-51 3,-13 0,-94 1,-863 52,-58 0,949-50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10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24575,'1'1'0,"-1"0"0,1 0 0,-1 0 0,1-1 0,0 1 0,-1 0 0,1 0 0,0 0 0,-1-1 0,1 1 0,0 0 0,0-1 0,0 1 0,0-1 0,0 1 0,0-1 0,0 0 0,0 1 0,0-1 0,0 0 0,0 1 0,0-1 0,0 0 0,2 0 0,34 5 0,-30-4 0,223 13 0,50 6 0,-202-9 0,120 34 0,-174-35 0,-48-6 0,-97-11 0,-141-28 0,82 10 0,13 4 0,322 34 0,348 58-1365,-418-61-5461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2:20.0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798 37 24575,'0'0'0,"1"1"0,-1 0 0,0-1 0,0 1 0,1 0 0,-1 0 0,0-1 0,1 1 0,-1-1 0,0 1 0,1 0 0,-1-1 0,1 1 0,-1-1 0,1 1 0,0-1 0,-1 1 0,1-1 0,-1 1 0,1-1 0,0 0 0,-1 1 0,1-1 0,0 0 0,0 0 0,-1 1 0,1-1 0,0 0 0,-1 0 0,1 0 0,1 0 0,69 19 0,1-3 0,109 10 0,-99-16 0,487 42 0,-1266-56 0,484 4 0,211 0 0,-33 0 0,-56 6 0,69 1 0,24-3 0,15 0 0,94 7 0,177-7 0,-154-5 0,-6 3 0,270-10 0,-347 1 0,-45 3 0,-14 0 0,-45-5 0,-1 2 0,-66 1 0,39 2 0,-534-17 0,611 21 0,-46-2 0,46 0 0,30-1 0,792-24 0,-630 27 0,-69-1 0,-100 1 0,-78 1 0,-921-37 0,345 6 0,537 27 0,577 3 0,-226 3 0,-201 3 0,-96 2 0,-1-2 0,-72 1 0,25-2 0,-467 29 0,540-33 0,-41 4 0,56-5 0,1 0 0,0 1 0,0 0 0,0-1 0,0 1 0,0 0 0,0 0 0,0 1 0,0-1 0,1 1 0,-1-1 0,-4 5 0,7 3 0,17 2 0,21 3 0,0-1 0,1-3 0,0-1 0,67 6 0,-11-1 0,386 83 0,-434-84 0,-43-9 0,-12-1 0,-19 1 0,-108-3 0,1-5 0,0-5 0,-155-33 0,264 35 0,25 7 0,-1 0 0,1 0 0,0 0 0,0 0 0,0 0 0,0 0 0,0 0 0,0-1 0,0 1 0,0 0 0,-1 0 0,1 0 0,0 0 0,0 0 0,0 0 0,0 0 0,0 0 0,0 0 0,0-1 0,0 1 0,0 0 0,0 0 0,0 0 0,0 0 0,0 0 0,0 0 0,0 0 0,0-1 0,0 1 0,0 0 0,0 0 0,0 0 0,0 0 0,0 0 0,0 0 0,0 0 0,0-1 0,0 1 0,0 0 0,0 0 0,0 0 0,0 0 0,0 0 0,0 0 0,0 0 0,0 0 0,0-1 0,0 1 0,1 0 0,-1 0 0,0 0 0,0 0 0,0 0 0,0 0 0,0 0 0,0 0 0,0 0 0,0 0 0,1 0 0,-1 0 0,0 0 0,0 0 0,0 0 0,0 0 0,0 0 0,0 0 0,1 0 0,-1 0 0,0 0 0,39-5 0,122 2 0,-155 1 0,-12-1 0,-47-10 0,0 2 0,0 2 0,-87-1 0,6-1 0,347 17 0,1070 9-1092,0-83 659,-1209 61 420,96-21 1,-124 11 12,-45 17 0,-1 0 0,0 0 0,1 0 0,-1-1 0,0 1 0,1 0 0,-1 0 0,0 0 0,0-1 0,1 1 0,-1 0 0,0 0 0,0-1 0,1 1 0,-1 0 0,0 0 0,0-1 0,0 1 0,0 0 0,1-1 0,-1 1 0,0 0 0,0-1 0,0 1 0,0 0 0,0-1 0,0 1 0,0 0 0,0-1 0,0 1 0,0 0 0,0-1 0,0 1 0,0 0 0,0-1 0,0 1 0,0 0 0,0-1 0,-1 1 0,1 0 0,0-1 0,0 1 0,0 0 0,-1 0 0,1-1 0,0 1 0,0 0 0,0 0 0,-1-1 0,1 1 0,0 0 0,-1 0 0,1 0 0,0-1 0,0 1 0,-1 0 0,0 0 0,-9-4 78,0 1 1,0 0-1,-1 0 1,1 1-1,-1 0 1,0 1 0,-18 0-1,-5-1 180,-919-36 406,902 43-664,51-5 0,0 0 0,0 0 0,1 0 0,-1 0 0,0 0 0,0 1 0,0-1 0,0 0 0,0 0 0,1 0 0,-1 0 0,0 1 0,0-1 0,0 0 0,0 0 0,0 0 0,0 1 0,0-1 0,0 0 0,0 0 0,0 0 0,0 1 0,0-1 0,0 0 0,0 0 0,0 0 0,0 1 0,0-1 0,0 0 0,0 0 0,0 0 0,0 1 0,0-1 0,0 0 0,0 0 0,0 0 0,0 1 0,-1-1 0,1 0 0,0 0 0,0 0 0,0 0 0,0 0 0,0 1 0,-1-1 0,1 0 0,0 0 0,0 0 0,0 0 0,-1 0 0,20 6 0,0-1 0,0-1 0,39 4 0,-19-4 0,66 11 0,312 30 0,-475-61 0,-668-62 0,335 44 0,370 30 0,28 2 0,43 1 0,972 29 0,-980-24 0,-32-2 0,-14-1 0,-286-1 0,4 1 0,610 5 0,-184 1 0,537 13-1365,-585-18-5461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4:56.8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24575,'5'6'0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13.9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24575,'0'5'0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14.7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3:14.5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40 24575,'0'-6'0,"0"-7"0,0-8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53.7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3001 134 24575,'-66'-17'0,"-1"2"0,-1 4 0,-87-5 0,-614-38 0,538 39 0,-179 9 0,339 11 0,1 3 0,0 3 0,-116 33 0,170-37 0,-1 0 0,1 1 0,1 0 0,-24 18 0,25-16 0,0-1 0,0-1 0,-1 0 0,0 0 0,-20 5 0,-4-4 0,0-3 0,-1-1 0,-79 0 0,46-3 0,65-2 0,-1 1 0,0 1 0,0 0 0,1 0 0,-1 0 0,-15 8 0,20-9 0,1 1 0,-1 0 0,0 0 0,0 1 0,1-1 0,0 1 0,-1 0 0,1 0 0,0 0 0,0 0 0,1 0 0,-1 1 0,1-1 0,-1 1 0,-2 6 0,5-9 0,0-1 0,0 1 0,-1 0 0,1-1 0,0 1 0,0-1 0,0 1 0,0-1 0,0 1 0,0-1 0,0 1 0,0 0 0,0-1 0,0 1 0,0-1 0,0 1 0,0-1 0,1 1 0,-1-1 0,0 1 0,0-1 0,1 1 0,-1-1 0,0 1 0,1-1 0,-1 1 0,0-1 0,1 0 0,-1 1 0,1 0 0,20 5 0,24-8 0,236-28 0,-259 28 0,95-13 0,-60 6 0,73 0 0,74 12 0,153-6 0,-234-12 0,27-1 0,192-13 0,-289 24 0,46-10 0,-52 7 0,58-3 0,781 8 0,-446 6 0,-275-1 0,184-5 0,-332 2 0,0-1 0,0 0 0,0-1 0,-1-1 0,1-1 0,-1 0 0,21-11 0,-22 10 0,1 1 0,-1 0 0,1 1 0,0 1 0,29-3 0,83 4 0,-80 3 0,-45-1 0,9-1 0,0 1 0,1 1 0,-1 0 0,24 6 0,-33-6 0,0 0 0,0 0 0,0 1 0,0-1 0,0 1 0,0-1 0,-1 1 0,1 0 0,0 0 0,-1 0 0,0 0 0,1 1 0,-1-1 0,0 1 0,0-1 0,-1 1 0,1 0 0,0 0 0,-1 0 0,0-1 0,0 1 0,0 1 0,0-1 0,1 4 0,0 3 0,-1 0 0,0-1 0,0 1 0,-1-1 0,0 1 0,-1 0 0,0-1 0,-3 15 0,3-20 0,-1 1 0,1-1 0,-1 0 0,0 1 0,-1-1 0,1 0 0,-1 0 0,1 0 0,-1-1 0,0 1 0,-1-1 0,1 1 0,0-1 0,-1 0 0,0 0 0,0-1 0,0 1 0,0-1 0,-5 2 0,-13 5 0,-1-2 0,0-1 0,0-1 0,0 0 0,0-2 0,-1-1 0,1-1 0,-32-2 0,-26-6 0,-83-17 0,161 23 0,-91-16 0,-26-6 0,-2 6 0,-173-4 0,238 18 0,1-2 0,-91-19 0,-48-6 0,94 25 0,-68-7 0,-232-35 0,286 34 0,-171-13 0,-267 23 0,277 5 0,230 0 0,-67 12 0,-10 1 0,9-14 0,82-2 0,-1 1 0,0 1 0,1 2 0,-1 1 0,1 2 0,-32 10 0,-60 23 0,57-19 0,-89 41 0,138-51 0,0 1 0,1 1 0,1 1 0,0 0 0,-17 19 0,-31 26 0,52-50 0,9-6 0,-1 0 0,1 0 0,-1 1 0,1-1 0,0 1 0,0 0 0,0-1 0,0 2 0,0-1 0,1 0 0,-1 0 0,1 1 0,0-1 0,-3 8 0,5-10 0,1 1 0,-1-1 0,1 0 0,0 0 0,-1 0 0,1 0 0,0 0 0,0-1 0,-1 1 0,1 0 0,0 0 0,0-1 0,0 1 0,0 0 0,0-1 0,1 1 0,-1-1 0,0 1 0,0-1 0,0 1 0,0-1 0,0 0 0,1 0 0,-1 0 0,0 1 0,0-1 0,0 0 0,2-1 0,44 3 0,-41-2 0,642-5 0,-617 2 0,0 0 0,0-2 0,58-18 0,-38 9 0,-21 5 0,48-22 0,-58 22 0,0 1 0,0 0 0,1 2 0,0 0 0,37-4 0,-10 9 0,-1 2 0,0 2 0,50 11 0,-37-6 0,70 2 0,-97-10 0,0 2 0,0 1 0,55 12 0,-39-7 0,-1-2 0,1-3 0,0-1 0,57-5 0,-1 0 0,399 3 0,-475 1 0,1 2 0,39 9 0,-51-7 0,0-2 0,1 0 0,-1-1 0,0 0 0,1-2 0,-1 0 0,0-1 0,1-1 0,20-5 0,17-9 0,1 3 0,0 3 0,1 1 0,82 0 0,-102 7 0,59-10 0,-76 8 0,0 0 0,0 1 0,0 2 0,0 0 0,1 1 0,-1 1 0,0 1 0,40 9 0,25 22 0,-66-23 0,0-2 0,1 0 0,0-2 0,0 0 0,28 3 0,317-4 55,-195-8-1475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55.37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1 103 24575,'1'-2'0,"0"0"0,0 0 0,0 0 0,0 1 0,0-1 0,1 0 0,-1 1 0,1-1 0,-1 1 0,1-1 0,0 1 0,-1 0 0,1 0 0,0 0 0,0 0 0,0 0 0,0 0 0,0 0 0,0 1 0,0-1 0,0 1 0,3-1 0,15-7 0,-6-1 0,1 0 0,1 1 0,-1 1 0,1 0 0,0 2 0,1-1 0,0 2 0,-1 0 0,1 1 0,30-1 0,155 6-1365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4:55:57.2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56 24575,'160'2'0,"174"-5"0,-210-15 0,-57 6 0,50-12-1365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4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1,'0'1,"1"0,-1 0,1 0,-1 0,1 0,-1 0,1 0,0 0,-1 0,1 0,0 0,0 0,0-1,0 1,0 0,0-1,0 1,0 0,0-1,0 1,0-1,0 0,0 1,0-1,0 0,1 0,-1 1,2-1,46 5,-38-5,23 2,469 36,-1 34,-481-68,-11-3,-1 0,1 1,-1 0,0 1,0 0,0 0,0 1,-1 0,9 6,-16-9,-1-1,0 0,0 0,1 1,-1-1,0 0,0 0,0 1,0-1,1 0,-1 1,0-1,0 0,0 0,0 1,0-1,0 0,0 1,0-1,0 0,0 1,0-1,0 0,0 1,0-1,0 0,0 1,0-1,-1 0,1 1,0-1,0 0,0 0,0 1,-1-1,1 0,0 0,0 1,-1-1,1 0,0 0,0 0,-1 1,1-1,0 0,0 0,-1 0,1 0,0 0,-1 0,1 1,0-1,-1 0,1 0,0 0,-1 0,0 0,-20 5,-1 0,0-2,0 0,0-1,0-2,-29-2,-5 2,-421-3,766 8,-1 12,447 86,-606-74,-79-10,-49-19,-1 0,0 0,0 0,0 0,0 0,0 0,1 0,-1 0,0 1,0-1,0 0,0 0,0 0,0 0,1 0,-1 0,0 1,0-1,0 0,0 0,0 0,0 0,0 0,0 1,0-1,0 0,0 0,0 0,0 0,0 1,0-1,0 0,0 0,0 0,0 0,0 1,0-1,0 0,0 0,0 0,0 0,0 1,0-1,0 0,0 0,-1 0,1 0,0 0,0 0,0 1,0-1,0 0,0 0,-1 0,1 0,0 0,0 0,0 0,0 0,-1 0,1 0,0 0,-32 4,-99-6,-153-22,119 7,-634-44,-1 63,716 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8.90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881 0,'-171'7,"1"8,-206 43,349-53,2 0,-1 2,-34 13,58-20,1 1,0-1,-1 1,1-1,0 1,0-1,-1 1,1 0,0 0,0-1,0 1,0 0,0 0,0 0,0 0,0 0,1 1,-1-1,0 0,1 0,-1 0,0 1,1-1,0 0,-1 2,1-1,1-1,-1 0,1 1,0-1,0 0,0 1,-1-1,1 0,0 0,0 0,1 0,-1 0,0 0,0 0,0 0,1 0,-1-1,3 2,11 5,0-1,33 9,-44-14,53 12,108 11,-99-19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1:59.25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4.80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112 1,'-1'0,"1"0,0 0,0 0,-1 0,1 0,0-1,-1 1,1 0,-1 0,1 0,0 0,-1 0,1 0,0 0,-1 0,1 0,0 0,-1 1,1-1,0 0,-1 0,1 0,0 0,-1 0,1 1,0-1,0 0,-1 0,1 1,0-1,0 0,-1 0,1 1,0-1,0 0,0 0,-1 1,1-1,0 0,0 1,0-1,0 0,0 1,0-1,0 0,0 1,0-1,0 0,0 1,0 0,1 0,0 0,0 0,0 0,0 0,0 0,0 0,1-1,-1 1,0 0,1 0,-1-1,0 1,1-1,-1 0,3 1,56 10,0-2,78 0,-62-5,468 23,611 57,-1001-60,-127-17,-26-4,-19-2,-143-11,101 4,-962-77,-9 45,992 38,34 0,7 1,64 0,1577-25,-1530 19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3T03:52:05.99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174 535,'0'0,"0"0,0 0,0 0,0 1,0-1,0 0,0 0,0 1,1-1,-1 0,0 0,0 1,0-1,0 0,0 0,0 0,1 1,-1-1,0 0,0 0,0 0,0 0,1 0,-1 1,0-1,0 0,0 0,1 0,-1 0,0 0,0 0,1 0,-1 0,0 0,0 0,1 0,-1 0,0 0,0 0,1 0,-1 0,0 0,0 0,0 0,1 0,-1 0,0 0,0 0,1 0,-1-1,0 1,0 0,0 0,1 0,-1-1,20-11,-13 7,94-56,2 4,2 4,208-71,-144 73,331-57,22 59,-413 42,-56 2,-51 3,-13 0,-94 1,-863 52,-58 0,949-50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3:53:15.4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66 24575,'6'0'0,"7"-6"0,2-7 0,-2-8 0,-3-5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09:54.0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0:13.9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0:15.4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29.9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2247 138 24575,'-6'-5'0,"-1"1"0,0 0 0,0 1 0,0-1 0,0 1 0,-1 1 0,1-1 0,-1 1 0,0 1 0,1-1 0,-1 1 0,0 0 0,-11 1 0,-30-6 0,6-3 0,-187-36 0,16 25 0,95 6 0,-1 6 0,-156 9 0,103 1 0,125-2 0,1-1 0,0 1 0,0 3 0,-78 15 0,69-8 0,39-8 0,1 1 0,-1 1 0,-30 11 0,-12 11 0,24-9 0,0-2 0,-1-1 0,0-2 0,-64 12 0,-41 9-1365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04:15:45.3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1 134 24575,'802'0'0,"-776"-2"0,1-2 0,-1 0 0,0-2 0,-1-1 0,1-1 0,37-17 0,46-14 0,-71 27 0,-21 6 0,1 1 0,-1 0 0,1 1 0,33-2 0,-47 6 0,0 0 0,1 0 0,-1 0 0,0 1 0,0 0 0,0-1 0,0 2 0,0-1 0,0 0 0,0 1 0,0 0 0,0 0 0,-1 0 0,1 0 0,-1 1 0,1-1 0,-1 1 0,0 0 0,0 0 0,0 0 0,0 0 0,-1 1 0,1-1 0,-1 1 0,3 6 0,-3-8 0,-1 0 0,0 1 0,0-1 0,0 0 0,0 1 0,-1-1 0,1 1 0,0-1 0,-1 1 0,0 0 0,0-1 0,0 1 0,0-1 0,0 1 0,0-1 0,0 1 0,-1 0 0,0-1 0,1 1 0,-1-1 0,0 0 0,-2 4 0,1-2 0,-1-1 0,0 0 0,0 0 0,0 0 0,0-1 0,0 1 0,-1-1 0,1 0 0,-1 0 0,1 0 0,-1 0 0,-7 2 0,-6 1 0,0-1 0,-1 0 0,1-2 0,-1 0 0,-24 0 0,30-2 0,8 1 0,0 0 0,0-1 0,0 0 0,0 0 0,0 0 0,1-1 0,-1 1 0,0-1 0,0 0 0,0 0 0,1 0 0,-1-1 0,-5-2 0,9 4 0,0 0 0,0-1 0,-1 1 0,1-1 0,0 1 0,0 0 0,0-1 0,0 1 0,0-1 0,0 1 0,0 0 0,0-1 0,0 1 0,0-1 0,0 1 0,0-1 0,0 1 0,0 0 0,0-1 0,0 1 0,0-1 0,1 1 0,-1 0 0,0-1 0,0 1 0,0 0 0,1-1 0,-1 1 0,0 0 0,0-1 0,1 1 0,-1 0 0,0-1 0,1 1 0,-1 0 0,0 0 0,1 0 0,-1-1 0,1 1 0,-1 0 0,0 0 0,1 0 0,-1 0 0,1 0 0,-1 0 0,0 0 0,2-1 0,20-6 0,9 3 0,-1 1 0,1 1 0,45 4 0,-49-1 0,0 0 0,0-2 0,0 0 0,0-2 0,30-8 0,-11 2 0,1 1 0,0 3 0,0 1 0,0 3 0,87 8 0,-44 10 0,-66-12 0,0 0 0,26 1 0,252-4 0,-158-3 0,-102-1 0,75-14 0,-75 9 0,72-4 0,17 12-1365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D4A2A-7EB8-664F-932C-975EFC1783E1}" type="datetimeFigureOut">
              <a:rPr lang="en-US" smtClean="0"/>
              <a:t>7/18/2025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492C7-7F44-444F-B5A9-7D425D542A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3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1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5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45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55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68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1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4345F-4717-9E6D-CA0A-F233A2DE6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E1123-8DA8-98A6-C16F-7ED4FD12F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3BEBD8-6CDE-397C-F8E5-AA4AD4341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title page – please do not use for bulleted content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F0438-652F-7B97-FB1A-D86130805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492C7-7F44-444F-B5A9-7D425D542AF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1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ing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11" y="5244538"/>
            <a:ext cx="6319105" cy="339926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Presenter Name, Job Title</a:t>
            </a:r>
            <a:br>
              <a:rPr lang="en-US"/>
            </a:br>
            <a:r>
              <a:rPr lang="en-US" err="1"/>
              <a:t>email@AZED.gove</a:t>
            </a:r>
            <a:br>
              <a:rPr lang="en-US"/>
            </a:br>
            <a:r>
              <a:rPr lang="en-US"/>
              <a:t>(123) 456-7890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012" y="3892428"/>
            <a:ext cx="6319867" cy="783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Thank you.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430BE-2C50-5B4A-A132-E08BBF23A069}"/>
              </a:ext>
            </a:extLst>
          </p:cNvPr>
          <p:cNvCxnSpPr/>
          <p:nvPr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D641BB-574B-AB24-756A-9CCB374ADE51}"/>
              </a:ext>
            </a:extLst>
          </p:cNvPr>
          <p:cNvCxnSpPr/>
          <p:nvPr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038858-076A-5304-C62F-5BBAF4396A99}"/>
              </a:ext>
            </a:extLst>
          </p:cNvPr>
          <p:cNvCxnSpPr/>
          <p:nvPr userDrawn="1"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55B014C-657D-D2FE-824E-FA46971F0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011" y="649397"/>
            <a:ext cx="1396157" cy="13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4B6ACC-4A46-404D-848D-077DCCFEE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536" y="2679264"/>
            <a:ext cx="8864927" cy="1499470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 long, full page title, quote or fact is able to go here.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DEC5DC-53EE-7E43-A977-CE1769C761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 to Insert Photo</a:t>
            </a:r>
            <a:br>
              <a:rPr lang="en-US"/>
            </a:br>
            <a:r>
              <a:rPr lang="en-US"/>
              <a:t>(Use Full Only)</a:t>
            </a:r>
            <a:br>
              <a:rPr lang="en-US"/>
            </a:br>
            <a:r>
              <a:rPr lang="en-US"/>
              <a:t>Don’t forget, you’ll need to send to back.</a:t>
            </a:r>
          </a:p>
        </p:txBody>
      </p:sp>
    </p:spTree>
    <p:extLst>
      <p:ext uri="{BB962C8B-B14F-4D97-AF65-F5344CB8AC3E}">
        <p14:creationId xmlns:p14="http://schemas.microsoft.com/office/powerpoint/2010/main" val="267405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2621977"/>
            <a:ext cx="8833710" cy="1614045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quote.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lacinia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vestiblum</a:t>
            </a:r>
            <a:r>
              <a:rPr lang="en-US"/>
              <a:t>.</a:t>
            </a:r>
            <a:br>
              <a:rPr lang="en-US"/>
            </a:br>
            <a:r>
              <a:rPr lang="en-US"/>
              <a:t>And this is the really important part.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FFF73-E721-1E47-B43D-6973ABBFC7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E845D8-5D8E-A243-BE36-D97D128F1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6902" y="4499983"/>
            <a:ext cx="779421" cy="7794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Insert Profile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53042-896C-2A4A-B7A7-F054EED82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091" y="4500686"/>
            <a:ext cx="4982764" cy="7794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&amp; Last Name</a:t>
            </a:r>
            <a:br>
              <a:rPr lang="en-US"/>
            </a:br>
            <a:r>
              <a:rPr lang="en-US"/>
              <a:t>Full Title, Company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195AF19-1135-262D-09FC-E05EE74D6CC2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1CC43-292D-700C-AA47-7B43E1C877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4E40FD-17BE-B822-EC67-B22385B4FFB5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A08292-8B7D-4110-5705-C12A900B7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71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17BD815-B88C-3048-A130-12F18EDC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43311745-5A4D-844B-8DD5-A64A7FEFDC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77723" y="5298344"/>
            <a:ext cx="5027651" cy="11052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3C10C"/>
              </a:buClr>
              <a:buSzPct val="85000"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Maecenas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variujs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no n </a:t>
            </a:r>
            <a:r>
              <a:rPr lang="en-US" err="1"/>
              <a:t>magnat</a:t>
            </a:r>
            <a:r>
              <a:rPr lang="en-US"/>
              <a:t>. </a:t>
            </a:r>
            <a:r>
              <a:rPr lang="en-US" err="1"/>
              <a:t>Socis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menatibus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parturient, </a:t>
            </a:r>
            <a:r>
              <a:rPr lang="en-US" err="1"/>
              <a:t>nascentur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83461F-13ED-FB40-AB69-9B6456267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541" y="5285918"/>
            <a:ext cx="5138970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90184-F68B-B946-9700-1AC06AB49BB0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 descr="Photo Goes Here">
            <a:extLst>
              <a:ext uri="{FF2B5EF4-FFF2-40B4-BE49-F238E27FC236}">
                <a16:creationId xmlns:a16="http://schemas.microsoft.com/office/drawing/2014/main" id="{DABB9540-BF09-364B-9AF2-1958CD857E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8" cy="4858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 to Insert Photo</a:t>
            </a:r>
            <a:br>
              <a:rPr lang="en-US"/>
            </a:br>
            <a:r>
              <a:rPr lang="en-US"/>
              <a:t>(Use Horizontal Only)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75740FB-2981-2138-ECF1-3AE20A53E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280B3B-76E4-D5AC-739B-BEC1AA39A72C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0E82B7-24A8-09D0-4B6F-10A27D34E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31644A-0392-AA88-87A0-FD06DF2A0BC7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3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BF0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DB66C-40DC-4BBE-0A4F-C622E409BB2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E9F9FE-0FC0-5D21-0218-DA668B99F771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8EBCB-EBEB-7790-B44C-19D89A38BCAD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CCE2-FDB7-CA1F-24E9-C0507E9B7D09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0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FCAF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F584AB-FE8D-3373-6CF5-F379AF0FD8DA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7DFA47-BDAE-D9F9-4833-27E00C999406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15732C-64EF-AE57-06D5-410131394717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49F25-B25A-3DB9-78D1-FD8E25D82129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90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E27A37-F8BB-3B99-D3BF-E3BA9F9EBDAA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7A15A3-4B89-F241-1E85-BD925BB4AB58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43DE79-778D-5BC9-5E9E-716105186D9E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D6B8E-9361-A4E5-E5FE-0636D8288779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69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3868701-41A4-1424-275D-4347BED17A80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69520AC-76DB-B4F1-717C-899715378C8A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89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ing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11" y="5244538"/>
            <a:ext cx="6319105" cy="339926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Presenter Name, Job Title</a:t>
            </a:r>
            <a:br>
              <a:rPr lang="en-US"/>
            </a:br>
            <a:r>
              <a:rPr lang="en-US" err="1"/>
              <a:t>email@AZED.gove</a:t>
            </a:r>
            <a:br>
              <a:rPr lang="en-US"/>
            </a:br>
            <a:r>
              <a:rPr lang="en-US"/>
              <a:t>(123) 456-7890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012" y="3892428"/>
            <a:ext cx="6319867" cy="783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Thank you.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430BE-2C50-5B4A-A132-E08BBF23A069}"/>
              </a:ext>
            </a:extLst>
          </p:cNvPr>
          <p:cNvCxnSpPr/>
          <p:nvPr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48A209-512C-8C46-9757-3359BBCC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" y="649397"/>
            <a:ext cx="1396157" cy="13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63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  <p:pic>
        <p:nvPicPr>
          <p:cNvPr id="10" name="Picture 9" descr="A black and white logo with a star and a flame&#10;&#10;Description automatically generated">
            <a:extLst>
              <a:ext uri="{FF2B5EF4-FFF2-40B4-BE49-F238E27FC236}">
                <a16:creationId xmlns:a16="http://schemas.microsoft.com/office/drawing/2014/main" id="{CB817E00-7DE6-7D77-5E54-66893E267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4" y="136525"/>
            <a:ext cx="6086764" cy="60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0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CA292D-4BD7-8642-94F9-006F55D3EF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728711"/>
            <a:ext cx="4586288" cy="979487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DB0BC-7CA3-484F-A266-C1A77C2E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429000"/>
            <a:ext cx="11430000" cy="749735"/>
          </a:xfrm>
          <a:prstGeom prst="rect">
            <a:avLst/>
          </a:prstGeom>
        </p:spPr>
        <p:txBody>
          <a:bodyPr/>
          <a:lstStyle>
            <a:lvl1pPr algn="l"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0FE92-69A0-7346-82E8-5E8449C3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55" y="4317774"/>
            <a:ext cx="11429579" cy="681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chemeClr val="bg1"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50611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35552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tatistic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717058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2683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0785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52959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CBDD300-A431-4018-1148-806DDBE8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75" y="803495"/>
            <a:ext cx="7189935" cy="4294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F8259-E189-74CD-2E01-937A5A1AB3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800100" y="559154"/>
            <a:ext cx="1214228" cy="12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3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867598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2169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169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316999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2E15F95-0F35-D646-B194-87E72986A8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1511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4B6ACC-4A46-404D-848D-077DCCFEE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536" y="2679264"/>
            <a:ext cx="8864927" cy="1499470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 long, full page title, quote or fact is able to go here.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DEC5DC-53EE-7E43-A977-CE1769C761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 to Insert Photo</a:t>
            </a:r>
            <a:br>
              <a:rPr lang="en-US"/>
            </a:br>
            <a:r>
              <a:rPr lang="en-US"/>
              <a:t>(Use Full Only)</a:t>
            </a:r>
            <a:br>
              <a:rPr lang="en-US"/>
            </a:br>
            <a:r>
              <a:rPr lang="en-US"/>
              <a:t>Don’t forget, you’ll need to send to back.</a:t>
            </a:r>
          </a:p>
        </p:txBody>
      </p:sp>
    </p:spTree>
    <p:extLst>
      <p:ext uri="{BB962C8B-B14F-4D97-AF65-F5344CB8AC3E}">
        <p14:creationId xmlns:p14="http://schemas.microsoft.com/office/powerpoint/2010/main" val="2007038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2621977"/>
            <a:ext cx="8833710" cy="1614045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quote.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lacinia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vestiblum</a:t>
            </a:r>
            <a:r>
              <a:rPr lang="en-US"/>
              <a:t>.</a:t>
            </a:r>
            <a:br>
              <a:rPr lang="en-US"/>
            </a:br>
            <a:r>
              <a:rPr lang="en-US"/>
              <a:t>And this is the really important part.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FFF73-E721-1E47-B43D-6973ABBFC7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E845D8-5D8E-A243-BE36-D97D128F1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6902" y="4499983"/>
            <a:ext cx="779421" cy="7794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Insert Profile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53042-896C-2A4A-B7A7-F054EED82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091" y="4500686"/>
            <a:ext cx="4982764" cy="7794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First &amp; Last Name</a:t>
            </a:r>
            <a:br>
              <a:rPr lang="en-US"/>
            </a:br>
            <a:r>
              <a:rPr lang="en-US"/>
              <a:t>Full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59541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esentation 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CA292D-4BD7-8642-94F9-006F55D3EF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728711"/>
            <a:ext cx="4586288" cy="979487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DB0BC-7CA3-484F-A266-C1A77C2E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429000"/>
            <a:ext cx="11430000" cy="749735"/>
          </a:xfrm>
          <a:prstGeom prst="rect">
            <a:avLst/>
          </a:prstGeom>
        </p:spPr>
        <p:txBody>
          <a:bodyPr/>
          <a:lstStyle>
            <a:lvl1pPr algn="l"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0FE92-69A0-7346-82E8-5E8449C3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55" y="4317774"/>
            <a:ext cx="11429579" cy="681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chemeClr val="bg1"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29286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orizonta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17BD815-B88C-3048-A130-12F18EDC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43311745-5A4D-844B-8DD5-A64A7FEFDC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77723" y="5298344"/>
            <a:ext cx="5027651" cy="11052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3C10C"/>
              </a:buClr>
              <a:buSzPct val="85000"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Maecenas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variujs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no n </a:t>
            </a:r>
            <a:r>
              <a:rPr lang="en-US" err="1"/>
              <a:t>magnat</a:t>
            </a:r>
            <a:r>
              <a:rPr lang="en-US"/>
              <a:t>. </a:t>
            </a:r>
            <a:r>
              <a:rPr lang="en-US" err="1"/>
              <a:t>Socis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menatibus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parturient, </a:t>
            </a:r>
            <a:r>
              <a:rPr lang="en-US" err="1"/>
              <a:t>nascentur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83461F-13ED-FB40-AB69-9B6456267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541" y="5285918"/>
            <a:ext cx="5138970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90184-F68B-B946-9700-1AC06AB49BB0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 descr="Photo Goes Here">
            <a:extLst>
              <a:ext uri="{FF2B5EF4-FFF2-40B4-BE49-F238E27FC236}">
                <a16:creationId xmlns:a16="http://schemas.microsoft.com/office/drawing/2014/main" id="{DABB9540-BF09-364B-9AF2-1958CD857E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8" cy="4858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 to Insert Photo</a:t>
            </a:r>
            <a:br>
              <a:rPr lang="en-US"/>
            </a:br>
            <a:r>
              <a:rPr lang="en-US"/>
              <a:t>(Use Horizontal Only)</a:t>
            </a:r>
          </a:p>
        </p:txBody>
      </p:sp>
    </p:spTree>
    <p:extLst>
      <p:ext uri="{BB962C8B-B14F-4D97-AF65-F5344CB8AC3E}">
        <p14:creationId xmlns:p14="http://schemas.microsoft.com/office/powerpoint/2010/main" val="3862777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istic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BF0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1747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istic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FCAF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/>
            </a:br>
            <a:r>
              <a:rPr lang="en-US"/>
              <a:t>Click the Icon</a:t>
            </a:r>
            <a:br>
              <a:rPr lang="en-US"/>
            </a:br>
            <a:r>
              <a:rPr lang="en-US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56181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083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94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CA292D-4BD7-8642-94F9-006F55D3EF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728711"/>
            <a:ext cx="4586288" cy="979487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DB0BC-7CA3-484F-A266-C1A77C2E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429000"/>
            <a:ext cx="11430000" cy="749735"/>
          </a:xfrm>
          <a:prstGeom prst="rect">
            <a:avLst/>
          </a:prstGeom>
        </p:spPr>
        <p:txBody>
          <a:bodyPr/>
          <a:lstStyle>
            <a:lvl1pPr algn="l"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0FE92-69A0-7346-82E8-5E8449C3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55" y="4317774"/>
            <a:ext cx="11429579" cy="681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chemeClr val="bg1"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8457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09602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140332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2169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169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561862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</a:t>
            </a:r>
            <a:br>
              <a:rPr lang="en-US" dirty="0"/>
            </a:br>
            <a:r>
              <a:rPr lang="en-US" dirty="0"/>
              <a:t>to Insert Photo</a:t>
            </a:r>
            <a:br>
              <a:rPr lang="en-US" dirty="0"/>
            </a:br>
            <a:r>
              <a:rPr lang="en-US" dirty="0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 userDrawn="1"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 dirty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984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2898611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2E15F95-0F35-D646-B194-87E72986A8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</a:t>
            </a:r>
            <a:br>
              <a:rPr lang="en-US" dirty="0"/>
            </a:br>
            <a:r>
              <a:rPr lang="en-US" dirty="0"/>
              <a:t>to Insert Photo</a:t>
            </a:r>
            <a:br>
              <a:rPr lang="en-US" dirty="0"/>
            </a:br>
            <a:r>
              <a:rPr lang="en-US" dirty="0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66648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28078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4B6ACC-4A46-404D-848D-077DCCFEE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536" y="2679264"/>
            <a:ext cx="8864927" cy="1499470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 long, full page title, quote or fact is able to go here.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DEC5DC-53EE-7E43-A977-CE1769C761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 to Insert Photo</a:t>
            </a:r>
            <a:br>
              <a:rPr lang="en-US" dirty="0"/>
            </a:br>
            <a:r>
              <a:rPr lang="en-US" dirty="0"/>
              <a:t>(Use Full Only)</a:t>
            </a:r>
            <a:br>
              <a:rPr lang="en-US" dirty="0"/>
            </a:br>
            <a:r>
              <a:rPr lang="en-US" dirty="0"/>
              <a:t>Don’t forget, you’ll need to send to back.</a:t>
            </a:r>
          </a:p>
        </p:txBody>
      </p:sp>
    </p:spTree>
    <p:extLst>
      <p:ext uri="{BB962C8B-B14F-4D97-AF65-F5344CB8AC3E}">
        <p14:creationId xmlns:p14="http://schemas.microsoft.com/office/powerpoint/2010/main" val="3100576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2621977"/>
            <a:ext cx="8833710" cy="1614045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quote.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vestiblum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And this is the really important part.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FFF73-E721-1E47-B43D-6973ABBFC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E845D8-5D8E-A243-BE36-D97D128F1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6902" y="4499983"/>
            <a:ext cx="779421" cy="7794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Insert Profile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53042-896C-2A4A-B7A7-F054EED82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091" y="4500686"/>
            <a:ext cx="4982764" cy="7794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&amp; Last Name</a:t>
            </a:r>
            <a:br>
              <a:rPr lang="en-US" dirty="0"/>
            </a:br>
            <a:r>
              <a:rPr lang="en-US" dirty="0"/>
              <a:t>Full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385711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rizonta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17BD815-B88C-3048-A130-12F18EDC5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43311745-5A4D-844B-8DD5-A64A7FEFDC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77723" y="5298344"/>
            <a:ext cx="5027651" cy="11052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3C10C"/>
              </a:buClr>
              <a:buSzPct val="85000"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variujs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 n </a:t>
            </a:r>
            <a:r>
              <a:rPr lang="en-US" dirty="0" err="1"/>
              <a:t>magnat</a:t>
            </a:r>
            <a:r>
              <a:rPr lang="en-US" dirty="0"/>
              <a:t>. </a:t>
            </a:r>
            <a:r>
              <a:rPr lang="en-US" dirty="0" err="1"/>
              <a:t>Socis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menatibus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parturient, </a:t>
            </a:r>
            <a:r>
              <a:rPr lang="en-US" dirty="0" err="1"/>
              <a:t>nascentur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83461F-13ED-FB40-AB69-9B6456267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541" y="5285918"/>
            <a:ext cx="5138970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90184-F68B-B946-9700-1AC06AB49BB0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 descr="Photo Goes Here">
            <a:extLst>
              <a:ext uri="{FF2B5EF4-FFF2-40B4-BE49-F238E27FC236}">
                <a16:creationId xmlns:a16="http://schemas.microsoft.com/office/drawing/2014/main" id="{DABB9540-BF09-364B-9AF2-1958CD857E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8" cy="4858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 to Insert Photo</a:t>
            </a:r>
            <a:br>
              <a:rPr lang="en-US" dirty="0"/>
            </a:br>
            <a:r>
              <a:rPr lang="en-US" dirty="0"/>
              <a:t>(Use Horizontal Only)</a:t>
            </a:r>
          </a:p>
        </p:txBody>
      </p:sp>
    </p:spTree>
    <p:extLst>
      <p:ext uri="{BB962C8B-B14F-4D97-AF65-F5344CB8AC3E}">
        <p14:creationId xmlns:p14="http://schemas.microsoft.com/office/powerpoint/2010/main" val="256026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istic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BF0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22734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istic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FCAF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304281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istic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505906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020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1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941490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ing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11" y="5244538"/>
            <a:ext cx="6319105" cy="339926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Presenter Name, Job Title</a:t>
            </a:r>
            <a:br>
              <a:rPr lang="en-US" dirty="0"/>
            </a:br>
            <a:r>
              <a:rPr lang="en-US" dirty="0" err="1"/>
              <a:t>email@AZED.gove</a:t>
            </a:r>
            <a:br>
              <a:rPr lang="en-US" dirty="0"/>
            </a:br>
            <a:r>
              <a:rPr lang="en-US" dirty="0"/>
              <a:t>(123) 456-7890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012" y="3892428"/>
            <a:ext cx="6319867" cy="783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Thank you.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430BE-2C50-5B4A-A132-E08BBF23A069}"/>
              </a:ext>
            </a:extLst>
          </p:cNvPr>
          <p:cNvCxnSpPr/>
          <p:nvPr userDrawn="1"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48A209-512C-8C46-9757-3359BBCCE7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011" y="649397"/>
            <a:ext cx="1396157" cy="13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18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31E581-1130-4EC0-820C-682C220DF3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  <p:pic>
        <p:nvPicPr>
          <p:cNvPr id="10" name="Picture 9" descr="A black and white logo with a star and a flame&#10;&#10;Description automatically generated">
            <a:extLst>
              <a:ext uri="{FF2B5EF4-FFF2-40B4-BE49-F238E27FC236}">
                <a16:creationId xmlns:a16="http://schemas.microsoft.com/office/drawing/2014/main" id="{CB817E00-7DE6-7D77-5E54-66893E267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942" y="294467"/>
            <a:ext cx="4733000" cy="47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80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310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52959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31E581-1130-4EC0-820C-682C220DF313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CBDD300-A431-4018-1148-806DDBE8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75" y="803495"/>
            <a:ext cx="7189935" cy="42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04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2764399"/>
            <a:ext cx="5027613" cy="3331601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Placeholder 5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08319D5-52D9-E099-813C-3BD9D7CB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90" r="22790"/>
          <a:stretch>
            <a:fillRect/>
          </a:stretch>
        </p:blipFill>
        <p:spPr>
          <a:xfrm>
            <a:off x="6583126" y="-1"/>
            <a:ext cx="56088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58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2662799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Placeholder 5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B0ECF194-6B94-E2B3-B092-7516ABF6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76" r="19976"/>
          <a:stretch>
            <a:fillRect/>
          </a:stretch>
        </p:blipFill>
        <p:spPr>
          <a:xfrm>
            <a:off x="0" y="1"/>
            <a:ext cx="56088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56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A40A2-7BC5-89F2-2E53-CC786FD1E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735C5-1A32-E146-8E1D-6C2B30FB1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73B97-B0A4-91C7-6781-22C9BAF6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F3FB-6989-47C0-9B1D-CD889D64364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73312-70A6-3E4C-81D6-07272E96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F85B2-3972-DB00-703B-9757AF62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E581-1130-4EC0-820C-682C220DF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44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0586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4808-7584-51A0-2D28-7A35AB1F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CC7EF-6A19-C37C-3762-28724833F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47E4E-4000-01B7-2AEE-DB3A3F165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F3FB-6989-47C0-9B1D-CD889D64364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23EEF-BDF0-7260-48F1-C7692E02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60DF5-E2C3-B603-6E87-48F0F60F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1E581-1130-4EC0-820C-682C220DF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2169"/>
                </a:solidFill>
                <a:latin typeface="+mj-lt"/>
              </a:defRPr>
            </a:lvl1pPr>
          </a:lstStyle>
          <a:p>
            <a:r>
              <a:rPr lang="en-US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169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/>
              <a:t>Insert Icon Here</a:t>
            </a:r>
            <a:br>
              <a:rPr lang="en-US"/>
            </a:br>
            <a:r>
              <a:rPr lang="en-US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68957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43A43A1-B32D-FE7C-7E0A-D47B84F710C3}"/>
              </a:ext>
            </a:extLst>
          </p:cNvPr>
          <p:cNvSpPr txBox="1">
            <a:spLocks/>
          </p:cNvSpPr>
          <p:nvPr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037C8D4-1EF4-FAB1-7E7A-925BDE531682}"/>
              </a:ext>
            </a:extLst>
          </p:cNvPr>
          <p:cNvSpPr txBox="1">
            <a:spLocks/>
          </p:cNvSpPr>
          <p:nvPr userDrawn="1"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 dirty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6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2E15F95-0F35-D646-B194-87E72986A8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the Photo Icon</a:t>
            </a:r>
            <a:br>
              <a:rPr lang="en-US"/>
            </a:br>
            <a:r>
              <a:rPr lang="en-US"/>
              <a:t>to Insert Photo</a:t>
            </a:r>
            <a:br>
              <a:rPr lang="en-US"/>
            </a:br>
            <a:r>
              <a:rPr lang="en-US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41AF25C-9178-B380-E66A-C305C84AAFB7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74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71241BA-AD87-C615-6816-6264C03F0095}"/>
              </a:ext>
            </a:extLst>
          </p:cNvPr>
          <p:cNvSpPr txBox="1">
            <a:spLocks/>
          </p:cNvSpPr>
          <p:nvPr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AF2F40-B8F9-D9AF-2D02-346157E250CA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5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B64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E8BF2E-239F-0A4A-80AC-CA02B308E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682" r:id="rId35"/>
    <p:sldLayoutId id="2147483684" r:id="rId36"/>
    <p:sldLayoutId id="2147483685" r:id="rId37"/>
    <p:sldLayoutId id="2147483686" r:id="rId38"/>
    <p:sldLayoutId id="2147483653" r:id="rId39"/>
    <p:sldLayoutId id="2147483655" r:id="rId40"/>
    <p:sldLayoutId id="2147483656" r:id="rId41"/>
    <p:sldLayoutId id="2147483659" r:id="rId42"/>
    <p:sldLayoutId id="2147483660" r:id="rId43"/>
    <p:sldLayoutId id="2147483665" r:id="rId44"/>
    <p:sldLayoutId id="2147483666" r:id="rId45"/>
    <p:sldLayoutId id="2147483687" r:id="rId46"/>
    <p:sldLayoutId id="2147483688" r:id="rId47"/>
    <p:sldLayoutId id="2147483650" r:id="rId48"/>
    <p:sldLayoutId id="2147483683" r:id="rId49"/>
    <p:sldLayoutId id="2147483679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BC"/>
          </a:solidFill>
          <a:latin typeface="Oswa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B64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2C0B91-0577-FF62-B055-514AEF8D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C011D-277D-92C7-C040-23E217718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CF1CD-CFA8-FEAF-E514-CE16EAF3D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2F19F-C116-4435-88CA-EAC7EBAD2892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6399A-25ED-3759-6459-74ACAFA4E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5E1-14D4-C005-807C-1BA80BEA2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customXml" Target="../ink/ink13.xml"/><Relationship Id="rId2" Type="http://schemas.openxmlformats.org/officeDocument/2006/relationships/customXml" Target="../ink/ink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10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customXml" Target="../ink/ink12.xml"/><Relationship Id="rId4" Type="http://schemas.openxmlformats.org/officeDocument/2006/relationships/customXml" Target="../ink/ink9.xml"/><Relationship Id="rId9" Type="http://schemas.openxmlformats.org/officeDocument/2006/relationships/image" Target="../media/image29.png"/><Relationship Id="rId14" Type="http://schemas.openxmlformats.org/officeDocument/2006/relationships/customXml" Target="../ink/ink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17.xml"/><Relationship Id="rId11" Type="http://schemas.openxmlformats.org/officeDocument/2006/relationships/image" Target="../media/image11.png"/><Relationship Id="rId5" Type="http://schemas.openxmlformats.org/officeDocument/2006/relationships/image" Target="../media/image36.png"/><Relationship Id="rId10" Type="http://schemas.openxmlformats.org/officeDocument/2006/relationships/customXml" Target="../ink/ink19.xml"/><Relationship Id="rId4" Type="http://schemas.openxmlformats.org/officeDocument/2006/relationships/customXml" Target="../ink/ink16.xm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13" Type="http://schemas.openxmlformats.org/officeDocument/2006/relationships/image" Target="../media/image42.png"/><Relationship Id="rId18" Type="http://schemas.openxmlformats.org/officeDocument/2006/relationships/customXml" Target="../ink/ink28.xml"/><Relationship Id="rId26" Type="http://schemas.openxmlformats.org/officeDocument/2006/relationships/customXml" Target="../ink/ink32.xml"/><Relationship Id="rId3" Type="http://schemas.openxmlformats.org/officeDocument/2006/relationships/image" Target="../media/image35.png"/><Relationship Id="rId21" Type="http://schemas.openxmlformats.org/officeDocument/2006/relationships/image" Target="../media/image11.png"/><Relationship Id="rId7" Type="http://schemas.openxmlformats.org/officeDocument/2006/relationships/image" Target="../media/image37.png"/><Relationship Id="rId12" Type="http://schemas.openxmlformats.org/officeDocument/2006/relationships/customXml" Target="../ink/ink25.xml"/><Relationship Id="rId17" Type="http://schemas.openxmlformats.org/officeDocument/2006/relationships/image" Target="../media/image44.png"/><Relationship Id="rId25" Type="http://schemas.openxmlformats.org/officeDocument/2006/relationships/image" Target="../media/image47.png"/><Relationship Id="rId2" Type="http://schemas.openxmlformats.org/officeDocument/2006/relationships/customXml" Target="../ink/ink20.xml"/><Relationship Id="rId16" Type="http://schemas.openxmlformats.org/officeDocument/2006/relationships/customXml" Target="../ink/ink27.xml"/><Relationship Id="rId20" Type="http://schemas.openxmlformats.org/officeDocument/2006/relationships/customXml" Target="../ink/ink29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2.xml"/><Relationship Id="rId11" Type="http://schemas.openxmlformats.org/officeDocument/2006/relationships/image" Target="../media/image41.png"/><Relationship Id="rId24" Type="http://schemas.openxmlformats.org/officeDocument/2006/relationships/customXml" Target="../ink/ink31.xml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23" Type="http://schemas.openxmlformats.org/officeDocument/2006/relationships/image" Target="../media/image46.png"/><Relationship Id="rId28" Type="http://schemas.openxmlformats.org/officeDocument/2006/relationships/image" Target="../media/image49.png"/><Relationship Id="rId10" Type="http://schemas.openxmlformats.org/officeDocument/2006/relationships/customXml" Target="../ink/ink24.xml"/><Relationship Id="rId19" Type="http://schemas.openxmlformats.org/officeDocument/2006/relationships/image" Target="../media/image45.png"/><Relationship Id="rId4" Type="http://schemas.openxmlformats.org/officeDocument/2006/relationships/customXml" Target="../ink/ink21.xml"/><Relationship Id="rId9" Type="http://schemas.openxmlformats.org/officeDocument/2006/relationships/image" Target="../media/image38.png"/><Relationship Id="rId14" Type="http://schemas.openxmlformats.org/officeDocument/2006/relationships/customXml" Target="../ink/ink26.xml"/><Relationship Id="rId22" Type="http://schemas.openxmlformats.org/officeDocument/2006/relationships/customXml" Target="../ink/ink30.xml"/><Relationship Id="rId27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50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35.xml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customXml" Target="../ink/ink37.xml"/><Relationship Id="rId4" Type="http://schemas.openxmlformats.org/officeDocument/2006/relationships/customXml" Target="../ink/ink34.xml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zleg.gov/ars/15/00905.htm" TargetMode="Externa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FBudgetTeam@azed.gov" TargetMode="External"/><Relationship Id="rId2" Type="http://schemas.openxmlformats.org/officeDocument/2006/relationships/hyperlink" Target="https://www.azed.gov/finance/helpdesk-quick-guide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SFPaymentTeam@azed.gov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zauditor.gov/resources/school-districts/forms" TargetMode="Externa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adeconnect.azed.gov/FindEA" TargetMode="Externa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ed.gov/financ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customXml" Target="../ink/ink3.xml"/><Relationship Id="rId4" Type="http://schemas.openxmlformats.org/officeDocument/2006/relationships/customXml" Target="../ink/ink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8A4A74-1A12-D246-9EB1-A9693BCF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8" y="2669959"/>
            <a:ext cx="10591800" cy="775564"/>
          </a:xfrm>
        </p:spPr>
        <p:txBody>
          <a:bodyPr/>
          <a:lstStyle/>
          <a:p>
            <a:pPr algn="l"/>
            <a:r>
              <a:rPr lang="en-US" dirty="0"/>
              <a:t>Payment and Budget Reports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1D211-8074-6C41-8A37-F9A78B6B9F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4178224"/>
            <a:ext cx="5157788" cy="365125"/>
          </a:xfrm>
        </p:spPr>
        <p:txBody>
          <a:bodyPr/>
          <a:lstStyle/>
          <a:p>
            <a:pPr algn="l"/>
            <a:r>
              <a:rPr lang="en-US" sz="3600" dirty="0"/>
              <a:t>ADE School Finance</a:t>
            </a:r>
          </a:p>
          <a:p>
            <a:pPr algn="l"/>
            <a:r>
              <a:rPr lang="en-US" sz="3600" dirty="0"/>
              <a:t>7/18/2025</a:t>
            </a:r>
          </a:p>
        </p:txBody>
      </p:sp>
    </p:spTree>
    <p:extLst>
      <p:ext uri="{BB962C8B-B14F-4D97-AF65-F5344CB8AC3E}">
        <p14:creationId xmlns:p14="http://schemas.microsoft.com/office/powerpoint/2010/main" val="3138855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8833710" cy="1085853"/>
          </a:xfrm>
        </p:spPr>
        <p:txBody>
          <a:bodyPr/>
          <a:lstStyle/>
          <a:p>
            <a:r>
              <a:rPr lang="en-US" b="1" dirty="0"/>
              <a:t>Payment Reports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r>
              <a:rPr lang="en-US" b="1" dirty="0">
                <a:solidFill>
                  <a:srgbClr val="002060"/>
                </a:solidFill>
              </a:rPr>
              <a:t>BSA 64: Equalization Payment Schedule Detail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Summarizes each monthly payment calculation based on annual equalization assistance, amounts received in prior months, and any adjustments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r>
              <a:rPr lang="en-US" b="1" dirty="0">
                <a:solidFill>
                  <a:srgbClr val="002060"/>
                </a:solidFill>
                <a:latin typeface="Arial"/>
                <a:ea typeface="Open Sans"/>
                <a:cs typeface="Arial"/>
              </a:rPr>
              <a:t>BSA 55: District Equalization Report</a:t>
            </a:r>
          </a:p>
          <a:p>
            <a:pPr marL="1085850" lvl="1" indent="-342900"/>
            <a:r>
              <a:rPr lang="en-US" sz="2200" dirty="0">
                <a:solidFill>
                  <a:srgbClr val="002060"/>
                </a:solidFill>
              </a:rPr>
              <a:t>Summarizes annual equalization base and equalization assistance calculation based on student data and district characteristics</a:t>
            </a:r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88995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F57F54-1E53-A080-8CBD-E3973E29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40" y="37626"/>
            <a:ext cx="9450119" cy="67827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EE131B-32F4-1290-2087-61DBCBD066BD}"/>
              </a:ext>
            </a:extLst>
          </p:cNvPr>
          <p:cNvSpPr/>
          <p:nvPr/>
        </p:nvSpPr>
        <p:spPr>
          <a:xfrm>
            <a:off x="2216726" y="1191491"/>
            <a:ext cx="3963809" cy="8478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D22D16-C5F0-8BA0-5658-E9D5CC7EEC2F}"/>
              </a:ext>
            </a:extLst>
          </p:cNvPr>
          <p:cNvSpPr/>
          <p:nvPr/>
        </p:nvSpPr>
        <p:spPr>
          <a:xfrm>
            <a:off x="1902691" y="3193201"/>
            <a:ext cx="4277845" cy="235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8DA3-9F4B-1E90-8F23-A97CDBD2F25B}"/>
              </a:ext>
            </a:extLst>
          </p:cNvPr>
          <p:cNvSpPr/>
          <p:nvPr/>
        </p:nvSpPr>
        <p:spPr>
          <a:xfrm>
            <a:off x="1902691" y="3398982"/>
            <a:ext cx="4277845" cy="378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02348A-CD72-AF1B-B7D9-C2375EDD4E2A}"/>
              </a:ext>
            </a:extLst>
          </p:cNvPr>
          <p:cNvSpPr/>
          <p:nvPr/>
        </p:nvSpPr>
        <p:spPr>
          <a:xfrm>
            <a:off x="1902691" y="3747655"/>
            <a:ext cx="4277845" cy="20343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E00B3-0D2D-BB9F-A74A-3182E93A0432}"/>
              </a:ext>
            </a:extLst>
          </p:cNvPr>
          <p:cNvSpPr/>
          <p:nvPr/>
        </p:nvSpPr>
        <p:spPr>
          <a:xfrm>
            <a:off x="1902691" y="5781964"/>
            <a:ext cx="4277845" cy="235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1FADF-D010-4F9F-39D2-1B0560341F1A}"/>
              </a:ext>
            </a:extLst>
          </p:cNvPr>
          <p:cNvSpPr txBox="1"/>
          <p:nvPr/>
        </p:nvSpPr>
        <p:spPr>
          <a:xfrm>
            <a:off x="184002" y="1638772"/>
            <a:ext cx="720069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ADM20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0D478F-1EDA-53B0-F78D-B3E74E98943D}"/>
              </a:ext>
            </a:extLst>
          </p:cNvPr>
          <p:cNvSpPr/>
          <p:nvPr/>
        </p:nvSpPr>
        <p:spPr>
          <a:xfrm>
            <a:off x="7837055" y="593165"/>
            <a:ext cx="2984004" cy="235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45989-4BE4-19F9-8211-A63220F9ED47}"/>
              </a:ext>
            </a:extLst>
          </p:cNvPr>
          <p:cNvSpPr txBox="1"/>
          <p:nvPr/>
        </p:nvSpPr>
        <p:spPr>
          <a:xfrm>
            <a:off x="184001" y="3003323"/>
            <a:ext cx="59824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ELL20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5A674-4C53-FE48-0962-E2974F50C088}"/>
              </a:ext>
            </a:extLst>
          </p:cNvPr>
          <p:cNvSpPr txBox="1"/>
          <p:nvPr/>
        </p:nvSpPr>
        <p:spPr>
          <a:xfrm>
            <a:off x="184001" y="4521764"/>
            <a:ext cx="728084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SPED20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DB885-C99D-F7FD-FD45-CC3A42CBF068}"/>
              </a:ext>
            </a:extLst>
          </p:cNvPr>
          <p:cNvSpPr txBox="1"/>
          <p:nvPr/>
        </p:nvSpPr>
        <p:spPr>
          <a:xfrm>
            <a:off x="184001" y="5709986"/>
            <a:ext cx="704039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FRPL20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B4DCD9-350F-05A3-84C4-D35437935290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904071" y="1792660"/>
            <a:ext cx="131265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ACE50A-ACA3-2660-04C9-2C321854FFB7}"/>
              </a:ext>
            </a:extLst>
          </p:cNvPr>
          <p:cNvCxnSpPr>
            <a:cxnSpLocks/>
            <a:stCxn id="3" idx="1"/>
            <a:endCxn id="11" idx="3"/>
          </p:cNvCxnSpPr>
          <p:nvPr/>
        </p:nvCxnSpPr>
        <p:spPr>
          <a:xfrm flipH="1" flipV="1">
            <a:off x="782242" y="3157212"/>
            <a:ext cx="1120449" cy="1538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158054-09BC-296F-A58C-534175DDB193}"/>
              </a:ext>
            </a:extLst>
          </p:cNvPr>
          <p:cNvCxnSpPr>
            <a:cxnSpLocks/>
            <a:stCxn id="6" idx="1"/>
            <a:endCxn id="9" idx="3"/>
          </p:cNvCxnSpPr>
          <p:nvPr/>
        </p:nvCxnSpPr>
        <p:spPr>
          <a:xfrm flipH="1" flipV="1">
            <a:off x="904071" y="1792661"/>
            <a:ext cx="998620" cy="1795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968AF7-28A4-5CCB-DFF2-81FFE20EADB9}"/>
              </a:ext>
            </a:extLst>
          </p:cNvPr>
          <p:cNvCxnSpPr>
            <a:cxnSpLocks/>
          </p:cNvCxnSpPr>
          <p:nvPr/>
        </p:nvCxnSpPr>
        <p:spPr>
          <a:xfrm flipH="1" flipV="1">
            <a:off x="904071" y="4665569"/>
            <a:ext cx="998620" cy="3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99D427-A4D7-5BDB-26B5-A7EF139193D0}"/>
              </a:ext>
            </a:extLst>
          </p:cNvPr>
          <p:cNvCxnSpPr>
            <a:cxnSpLocks/>
            <a:stCxn id="8" idx="1"/>
            <a:endCxn id="14" idx="3"/>
          </p:cNvCxnSpPr>
          <p:nvPr/>
        </p:nvCxnSpPr>
        <p:spPr>
          <a:xfrm flipH="1" flipV="1">
            <a:off x="888040" y="5863875"/>
            <a:ext cx="1014651" cy="359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147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79C93-6D88-8017-461F-81C25A18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899" y="223032"/>
            <a:ext cx="3934374" cy="56300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62CB51-6BBC-4CE9-6A89-B7EC9FD46164}"/>
              </a:ext>
            </a:extLst>
          </p:cNvPr>
          <p:cNvSpPr/>
          <p:nvPr/>
        </p:nvSpPr>
        <p:spPr>
          <a:xfrm>
            <a:off x="4152454" y="1291726"/>
            <a:ext cx="3670905" cy="253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6897BF-9D88-F732-621D-ABF9E28DD334}"/>
              </a:ext>
            </a:extLst>
          </p:cNvPr>
          <p:cNvSpPr/>
          <p:nvPr/>
        </p:nvSpPr>
        <p:spPr>
          <a:xfrm>
            <a:off x="4152454" y="2730290"/>
            <a:ext cx="3670905" cy="253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77600B-50BA-9CE6-7C02-6A8D507219E1}"/>
              </a:ext>
            </a:extLst>
          </p:cNvPr>
          <p:cNvSpPr/>
          <p:nvPr/>
        </p:nvSpPr>
        <p:spPr>
          <a:xfrm>
            <a:off x="4152453" y="3319108"/>
            <a:ext cx="3670905" cy="4278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FE92B-0864-1F67-A448-70AF64559F8F}"/>
              </a:ext>
            </a:extLst>
          </p:cNvPr>
          <p:cNvSpPr/>
          <p:nvPr/>
        </p:nvSpPr>
        <p:spPr>
          <a:xfrm>
            <a:off x="4152454" y="4262816"/>
            <a:ext cx="3670905" cy="253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A1886-F14F-753A-EE52-29D4ACB89995}"/>
              </a:ext>
            </a:extLst>
          </p:cNvPr>
          <p:cNvSpPr/>
          <p:nvPr/>
        </p:nvSpPr>
        <p:spPr>
          <a:xfrm>
            <a:off x="4152454" y="4822929"/>
            <a:ext cx="3670905" cy="253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3B499-0840-1487-0AD4-493D4B376B97}"/>
              </a:ext>
            </a:extLst>
          </p:cNvPr>
          <p:cNvSpPr txBox="1"/>
          <p:nvPr/>
        </p:nvSpPr>
        <p:spPr>
          <a:xfrm>
            <a:off x="1649045" y="5927082"/>
            <a:ext cx="9240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Clr>
                <a:srgbClr val="FF000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b="0" i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Reports are available in ADE Connect’s AzEDs Portal</a:t>
            </a:r>
          </a:p>
          <a:p>
            <a:pPr marL="342900" indent="-342900" algn="l">
              <a:buClr>
                <a:srgbClr val="FF0000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b="0" i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Always select district of residence ADM if prompted for BSA-55 reconciliation</a:t>
            </a:r>
          </a:p>
        </p:txBody>
      </p:sp>
    </p:spTree>
    <p:extLst>
      <p:ext uri="{BB962C8B-B14F-4D97-AF65-F5344CB8AC3E}">
        <p14:creationId xmlns:p14="http://schemas.microsoft.com/office/powerpoint/2010/main" val="239972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2227D5-004F-1337-81E7-DF769B8159F6}"/>
              </a:ext>
            </a:extLst>
          </p:cNvPr>
          <p:cNvSpPr/>
          <p:nvPr/>
        </p:nvSpPr>
        <p:spPr>
          <a:xfrm>
            <a:off x="5513105" y="1407059"/>
            <a:ext cx="1165790" cy="225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6A6B2F-51A5-9F29-7AF3-901116CD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929" y="-76200"/>
            <a:ext cx="8507083" cy="1162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8EC062-6032-91E7-8226-39BDE2853355}"/>
              </a:ext>
            </a:extLst>
          </p:cNvPr>
          <p:cNvSpPr/>
          <p:nvPr/>
        </p:nvSpPr>
        <p:spPr>
          <a:xfrm>
            <a:off x="2100929" y="507680"/>
            <a:ext cx="2187870" cy="225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DD7CE7-1997-8575-E7E2-4FD4DF9AE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929" y="951076"/>
            <a:ext cx="8507082" cy="5985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66D0F5-511C-724F-9ED7-2736CBF95224}"/>
              </a:ext>
            </a:extLst>
          </p:cNvPr>
          <p:cNvSpPr/>
          <p:nvPr/>
        </p:nvSpPr>
        <p:spPr>
          <a:xfrm>
            <a:off x="5236867" y="966601"/>
            <a:ext cx="2282942" cy="213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D163BD-921C-2AE0-3C26-C17474C2FA27}"/>
              </a:ext>
            </a:extLst>
          </p:cNvPr>
          <p:cNvSpPr/>
          <p:nvPr/>
        </p:nvSpPr>
        <p:spPr>
          <a:xfrm>
            <a:off x="3194864" y="6679100"/>
            <a:ext cx="938986" cy="178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A79ADF-0D46-2EE8-EA80-C121A26B7C40}"/>
              </a:ext>
            </a:extLst>
          </p:cNvPr>
          <p:cNvSpPr/>
          <p:nvPr/>
        </p:nvSpPr>
        <p:spPr>
          <a:xfrm>
            <a:off x="4288799" y="6688169"/>
            <a:ext cx="864226" cy="178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4958D2-D23E-BA08-B66A-4434E689401C}"/>
              </a:ext>
            </a:extLst>
          </p:cNvPr>
          <p:cNvSpPr/>
          <p:nvPr/>
        </p:nvSpPr>
        <p:spPr>
          <a:xfrm>
            <a:off x="5391244" y="6679100"/>
            <a:ext cx="733331" cy="1760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14965A-473E-1FD4-9491-3E3C8F34B9D4}"/>
              </a:ext>
            </a:extLst>
          </p:cNvPr>
          <p:cNvSpPr/>
          <p:nvPr/>
        </p:nvSpPr>
        <p:spPr>
          <a:xfrm>
            <a:off x="8702271" y="6691024"/>
            <a:ext cx="864225" cy="1760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19C7CE-7AA5-091D-6EFB-746FE43504EC}"/>
              </a:ext>
            </a:extLst>
          </p:cNvPr>
          <p:cNvSpPr/>
          <p:nvPr/>
        </p:nvSpPr>
        <p:spPr>
          <a:xfrm>
            <a:off x="3194864" y="3274898"/>
            <a:ext cx="5431900" cy="178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7BCEA5-2549-1BE9-79DE-82758888D77B}"/>
              </a:ext>
            </a:extLst>
          </p:cNvPr>
          <p:cNvSpPr/>
          <p:nvPr/>
        </p:nvSpPr>
        <p:spPr>
          <a:xfrm>
            <a:off x="3194864" y="5105813"/>
            <a:ext cx="5431900" cy="178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70F012-26B9-D68A-4F12-A120F9F81EF6}"/>
              </a:ext>
            </a:extLst>
          </p:cNvPr>
          <p:cNvSpPr/>
          <p:nvPr/>
        </p:nvSpPr>
        <p:spPr>
          <a:xfrm>
            <a:off x="3194864" y="6418616"/>
            <a:ext cx="5431900" cy="178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262EE-EC76-83E8-B45E-88E90F095132}"/>
              </a:ext>
            </a:extLst>
          </p:cNvPr>
          <p:cNvSpPr/>
          <p:nvPr/>
        </p:nvSpPr>
        <p:spPr>
          <a:xfrm>
            <a:off x="3194864" y="1959276"/>
            <a:ext cx="5431900" cy="178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9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F498DE-E030-E2F7-AC49-0F15808F575F}"/>
                  </a:ext>
                </a:extLst>
              </p14:cNvPr>
              <p14:cNvContentPartPr/>
              <p14:nvPr/>
            </p14:nvContentPartPr>
            <p14:xfrm>
              <a:off x="9576853" y="328420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F498DE-E030-E2F7-AC49-0F15808F57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13853" y="3221204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549E811-B200-0A70-B9A1-64196022C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787" y="0"/>
            <a:ext cx="625013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375F59-F01A-0868-0777-79DF8F605F49}"/>
              </a:ext>
            </a:extLst>
          </p:cNvPr>
          <p:cNvSpPr/>
          <p:nvPr/>
        </p:nvSpPr>
        <p:spPr>
          <a:xfrm>
            <a:off x="7288040" y="235390"/>
            <a:ext cx="1267485" cy="253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63AA6C-A621-E8F7-383A-AC5B656204DB}"/>
              </a:ext>
            </a:extLst>
          </p:cNvPr>
          <p:cNvCxnSpPr/>
          <p:nvPr/>
        </p:nvCxnSpPr>
        <p:spPr>
          <a:xfrm>
            <a:off x="1865014" y="959667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7BB6E8-97D0-D814-6316-74EDD78E7B19}"/>
              </a:ext>
            </a:extLst>
          </p:cNvPr>
          <p:cNvCxnSpPr/>
          <p:nvPr/>
        </p:nvCxnSpPr>
        <p:spPr>
          <a:xfrm>
            <a:off x="1865014" y="1718649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08DF8F-BB5A-A63C-7DC7-8562D32EF272}"/>
              </a:ext>
            </a:extLst>
          </p:cNvPr>
          <p:cNvCxnSpPr/>
          <p:nvPr/>
        </p:nvCxnSpPr>
        <p:spPr>
          <a:xfrm>
            <a:off x="1865014" y="2479140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FF778A-9F51-36C9-A3E0-D6321372398E}"/>
              </a:ext>
            </a:extLst>
          </p:cNvPr>
          <p:cNvCxnSpPr/>
          <p:nvPr/>
        </p:nvCxnSpPr>
        <p:spPr>
          <a:xfrm>
            <a:off x="1865014" y="2850332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5739D8-F89E-5087-8F67-1C7F20014378}"/>
              </a:ext>
            </a:extLst>
          </p:cNvPr>
          <p:cNvCxnSpPr/>
          <p:nvPr/>
        </p:nvCxnSpPr>
        <p:spPr>
          <a:xfrm>
            <a:off x="1865014" y="3237429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73E31F-F8FE-CC6C-C5FF-8BA377926B3B}"/>
              </a:ext>
            </a:extLst>
          </p:cNvPr>
          <p:cNvCxnSpPr/>
          <p:nvPr/>
        </p:nvCxnSpPr>
        <p:spPr>
          <a:xfrm>
            <a:off x="1865014" y="3610824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27A117-18BF-F84E-C2AC-91E76E9A052E}"/>
              </a:ext>
            </a:extLst>
          </p:cNvPr>
          <p:cNvCxnSpPr/>
          <p:nvPr/>
        </p:nvCxnSpPr>
        <p:spPr>
          <a:xfrm>
            <a:off x="1865014" y="5267608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21E9B8-1813-8D2F-E8AA-07EA27945D2B}"/>
              </a:ext>
            </a:extLst>
          </p:cNvPr>
          <p:cNvCxnSpPr/>
          <p:nvPr/>
        </p:nvCxnSpPr>
        <p:spPr>
          <a:xfrm>
            <a:off x="1865014" y="6037152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EF2635-8FEA-E527-D7E1-BEA5F86E0543}"/>
              </a:ext>
            </a:extLst>
          </p:cNvPr>
          <p:cNvCxnSpPr/>
          <p:nvPr/>
        </p:nvCxnSpPr>
        <p:spPr>
          <a:xfrm>
            <a:off x="1865014" y="5675013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DDF84C-019C-7AB2-A78C-8F3F4CB0DCAF}"/>
              </a:ext>
            </a:extLst>
          </p:cNvPr>
          <p:cNvCxnSpPr/>
          <p:nvPr/>
        </p:nvCxnSpPr>
        <p:spPr>
          <a:xfrm>
            <a:off x="1865014" y="6406836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AB4D07-5A19-5E8F-00D4-B169F3DC915B}"/>
              </a:ext>
            </a:extLst>
          </p:cNvPr>
          <p:cNvCxnSpPr/>
          <p:nvPr/>
        </p:nvCxnSpPr>
        <p:spPr>
          <a:xfrm>
            <a:off x="1865014" y="3972962"/>
            <a:ext cx="7497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F50A126-F672-C8C0-9488-99AF57D8F204}"/>
              </a:ext>
            </a:extLst>
          </p:cNvPr>
          <p:cNvSpPr/>
          <p:nvPr/>
        </p:nvSpPr>
        <p:spPr>
          <a:xfrm>
            <a:off x="7070986" y="842154"/>
            <a:ext cx="1267485" cy="253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99C25A-F96C-18BB-8A27-862DAAF3A809}"/>
              </a:ext>
            </a:extLst>
          </p:cNvPr>
          <p:cNvSpPr/>
          <p:nvPr/>
        </p:nvSpPr>
        <p:spPr>
          <a:xfrm>
            <a:off x="7070986" y="6604503"/>
            <a:ext cx="1267485" cy="253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22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13D1A3-BB36-C988-42F6-D6D4D2AD8AC5}"/>
                  </a:ext>
                </a:extLst>
              </p14:cNvPr>
              <p14:cNvContentPartPr/>
              <p14:nvPr/>
            </p14:nvContentPartPr>
            <p14:xfrm>
              <a:off x="4776253" y="218925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13D1A3-BB36-C988-42F6-D6D4D2AD8A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3253" y="212625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193F6C-653C-4E00-30A3-06565AFDCBCF}"/>
                  </a:ext>
                </a:extLst>
              </p14:cNvPr>
              <p14:cNvContentPartPr/>
              <p14:nvPr/>
            </p14:nvContentPartPr>
            <p14:xfrm>
              <a:off x="3909733" y="199701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193F6C-653C-4E00-30A3-06565AFDCB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6733" y="1934015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6BE7A03-10ED-CD0A-A1BA-E014011BD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921" y="1395034"/>
            <a:ext cx="9456157" cy="40679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3B0606-CF63-A29C-B4F9-8711A1FC3F10}"/>
              </a:ext>
            </a:extLst>
          </p:cNvPr>
          <p:cNvSpPr/>
          <p:nvPr/>
        </p:nvSpPr>
        <p:spPr>
          <a:xfrm>
            <a:off x="7776927" y="3639493"/>
            <a:ext cx="2009869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054BC0-810F-2B18-F660-13E73B2C9737}"/>
              </a:ext>
            </a:extLst>
          </p:cNvPr>
          <p:cNvSpPr/>
          <p:nvPr/>
        </p:nvSpPr>
        <p:spPr>
          <a:xfrm>
            <a:off x="7776926" y="4805881"/>
            <a:ext cx="2009869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38093A-2330-DAB8-D9F1-85150985962C}"/>
              </a:ext>
            </a:extLst>
          </p:cNvPr>
          <p:cNvSpPr/>
          <p:nvPr/>
        </p:nvSpPr>
        <p:spPr>
          <a:xfrm>
            <a:off x="1456099" y="2044399"/>
            <a:ext cx="2453274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63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CE2D0-6EC5-BD20-51C4-FA75E70C8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60" y="1036437"/>
            <a:ext cx="9584057" cy="1945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87ABC-AF61-569D-1137-6BF37E33C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744" y="3726697"/>
            <a:ext cx="9598512" cy="20948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1E7274-A80B-9BED-660D-545F79FE2271}"/>
              </a:ext>
            </a:extLst>
          </p:cNvPr>
          <p:cNvSpPr/>
          <p:nvPr/>
        </p:nvSpPr>
        <p:spPr>
          <a:xfrm>
            <a:off x="1318260" y="4562764"/>
            <a:ext cx="2339340" cy="2113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BCAC61-E3D8-CDDE-415A-ADB15F1EE856}"/>
              </a:ext>
            </a:extLst>
          </p:cNvPr>
          <p:cNvSpPr/>
          <p:nvPr/>
        </p:nvSpPr>
        <p:spPr>
          <a:xfrm>
            <a:off x="6252585" y="5495250"/>
            <a:ext cx="854766" cy="231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8996D8-F9C1-78E0-7C75-3FC393F9628D}"/>
              </a:ext>
            </a:extLst>
          </p:cNvPr>
          <p:cNvSpPr/>
          <p:nvPr/>
        </p:nvSpPr>
        <p:spPr>
          <a:xfrm>
            <a:off x="5682905" y="2611125"/>
            <a:ext cx="854766" cy="231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69AFA4-0705-2806-782E-534DE956CF41}"/>
              </a:ext>
            </a:extLst>
          </p:cNvPr>
          <p:cNvSpPr/>
          <p:nvPr/>
        </p:nvSpPr>
        <p:spPr>
          <a:xfrm>
            <a:off x="1403927" y="1819730"/>
            <a:ext cx="2318327" cy="2113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9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DEFE5E-AAC9-3AA5-4CAF-35C77B2B3D8E}"/>
              </a:ext>
            </a:extLst>
          </p:cNvPr>
          <p:cNvCxnSpPr>
            <a:cxnSpLocks/>
          </p:cNvCxnSpPr>
          <p:nvPr/>
        </p:nvCxnSpPr>
        <p:spPr>
          <a:xfrm>
            <a:off x="5991651" y="1341179"/>
            <a:ext cx="0" cy="21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7624C5-CD55-7F4E-F9E8-288DA55E20E6}"/>
              </a:ext>
            </a:extLst>
          </p:cNvPr>
          <p:cNvCxnSpPr>
            <a:cxnSpLocks/>
          </p:cNvCxnSpPr>
          <p:nvPr/>
        </p:nvCxnSpPr>
        <p:spPr>
          <a:xfrm>
            <a:off x="8020977" y="1341435"/>
            <a:ext cx="0" cy="21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8EC660-F658-D2D7-7A81-D9AF632499A8}"/>
              </a:ext>
            </a:extLst>
          </p:cNvPr>
          <p:cNvCxnSpPr>
            <a:cxnSpLocks/>
          </p:cNvCxnSpPr>
          <p:nvPr/>
        </p:nvCxnSpPr>
        <p:spPr>
          <a:xfrm>
            <a:off x="10026241" y="1341435"/>
            <a:ext cx="0" cy="21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EE84732-ADD0-CB2A-90E1-0A29920C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74" y="593114"/>
            <a:ext cx="9679953" cy="56717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924125-9B3F-0BEE-5605-561FF663A9BF}"/>
              </a:ext>
            </a:extLst>
          </p:cNvPr>
          <p:cNvSpPr/>
          <p:nvPr/>
        </p:nvSpPr>
        <p:spPr>
          <a:xfrm>
            <a:off x="1394234" y="4092166"/>
            <a:ext cx="3603279" cy="5432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EE61A-8CA9-82DD-7FC0-C0046CA4CC82}"/>
              </a:ext>
            </a:extLst>
          </p:cNvPr>
          <p:cNvSpPr/>
          <p:nvPr/>
        </p:nvSpPr>
        <p:spPr>
          <a:xfrm>
            <a:off x="1394234" y="5201609"/>
            <a:ext cx="3823809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C438A-1E67-94C2-1E9B-4B19C9D20EA4}"/>
              </a:ext>
            </a:extLst>
          </p:cNvPr>
          <p:cNvSpPr txBox="1"/>
          <p:nvPr/>
        </p:nvSpPr>
        <p:spPr>
          <a:xfrm>
            <a:off x="5204255" y="3720958"/>
            <a:ext cx="151285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 SDER-96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3AFE0F-8BFA-8C67-1591-E28B5724E5D4}"/>
              </a:ext>
            </a:extLst>
          </p:cNvPr>
          <p:cNvCxnSpPr/>
          <p:nvPr/>
        </p:nvCxnSpPr>
        <p:spPr>
          <a:xfrm flipH="1">
            <a:off x="4997513" y="4028735"/>
            <a:ext cx="220530" cy="634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BCE15F-023F-2CD1-988F-E678822F66AE}"/>
              </a:ext>
            </a:extLst>
          </p:cNvPr>
          <p:cNvSpPr txBox="1"/>
          <p:nvPr/>
        </p:nvSpPr>
        <p:spPr>
          <a:xfrm>
            <a:off x="5361203" y="4839032"/>
            <a:ext cx="138441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years p</a:t>
            </a: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rior AFR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D4FA96-7BCC-A105-27B0-58F45D08F261}"/>
              </a:ext>
            </a:extLst>
          </p:cNvPr>
          <p:cNvCxnSpPr/>
          <p:nvPr/>
        </p:nvCxnSpPr>
        <p:spPr>
          <a:xfrm flipH="1">
            <a:off x="5218043" y="5138178"/>
            <a:ext cx="220530" cy="634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DDF294A-1209-A11D-536F-B594B62B807C}"/>
              </a:ext>
            </a:extLst>
          </p:cNvPr>
          <p:cNvSpPr/>
          <p:nvPr/>
        </p:nvSpPr>
        <p:spPr>
          <a:xfrm>
            <a:off x="9430329" y="5871245"/>
            <a:ext cx="1283854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A9B560-04A1-BED6-C532-741EFF38E380}"/>
              </a:ext>
            </a:extLst>
          </p:cNvPr>
          <p:cNvCxnSpPr>
            <a:cxnSpLocks/>
          </p:cNvCxnSpPr>
          <p:nvPr/>
        </p:nvCxnSpPr>
        <p:spPr>
          <a:xfrm flipH="1">
            <a:off x="10714183" y="5799097"/>
            <a:ext cx="326143" cy="634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715660-9326-7DF5-3867-1FA3EC15EA4A}"/>
              </a:ext>
            </a:extLst>
          </p:cNvPr>
          <p:cNvSpPr txBox="1"/>
          <p:nvPr/>
        </p:nvSpPr>
        <p:spPr>
          <a:xfrm>
            <a:off x="10995302" y="5348025"/>
            <a:ext cx="119669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Same month’s Budg-25</a:t>
            </a:r>
          </a:p>
        </p:txBody>
      </p:sp>
    </p:spTree>
    <p:extLst>
      <p:ext uri="{BB962C8B-B14F-4D97-AF65-F5344CB8AC3E}">
        <p14:creationId xmlns:p14="http://schemas.microsoft.com/office/powerpoint/2010/main" val="3495603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1E60F-9972-BFB2-585F-C21379F64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34" y="532996"/>
            <a:ext cx="10793331" cy="5792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07558F-5CF8-F1C4-2A4E-E87EBE8ACB6A}"/>
              </a:ext>
            </a:extLst>
          </p:cNvPr>
          <p:cNvSpPr/>
          <p:nvPr/>
        </p:nvSpPr>
        <p:spPr>
          <a:xfrm>
            <a:off x="10694504" y="5877470"/>
            <a:ext cx="526773" cy="289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F6614-9007-6BFB-EC57-7BCA035F9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61" y="1418944"/>
            <a:ext cx="9326277" cy="40201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DC71E3-7186-CB31-680B-ACEF09B56088}"/>
              </a:ext>
            </a:extLst>
          </p:cNvPr>
          <p:cNvSpPr/>
          <p:nvPr/>
        </p:nvSpPr>
        <p:spPr>
          <a:xfrm>
            <a:off x="9223513" y="1798983"/>
            <a:ext cx="1198742" cy="525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C5428-2D70-43F8-A60B-7E86E3948774}"/>
              </a:ext>
            </a:extLst>
          </p:cNvPr>
          <p:cNvSpPr txBox="1"/>
          <p:nvPr/>
        </p:nvSpPr>
        <p:spPr>
          <a:xfrm>
            <a:off x="1856508" y="5720454"/>
            <a:ext cx="847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2000" i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Validate that nonfederal audit expenditures are also budgeted on the current year Expenditure Budget on both the Data Entry and Page 2 tabs</a:t>
            </a:r>
          </a:p>
        </p:txBody>
      </p:sp>
    </p:spTree>
    <p:extLst>
      <p:ext uri="{BB962C8B-B14F-4D97-AF65-F5344CB8AC3E}">
        <p14:creationId xmlns:p14="http://schemas.microsoft.com/office/powerpoint/2010/main" val="4050576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83597F02-534B-B44C-884C-AAAFF9E1D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2790" r="2279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23" y="2397618"/>
            <a:ext cx="5027613" cy="25860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Introduction to School 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Payment Reports Reconciliation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Budget Reports Reconciliation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Common File Upload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57926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05F5A5C-65E7-F5C9-6317-5387857BCB00}"/>
                  </a:ext>
                </a:extLst>
              </p14:cNvPr>
              <p14:cNvContentPartPr/>
              <p14:nvPr/>
            </p14:nvContentPartPr>
            <p14:xfrm>
              <a:off x="5483293" y="130775"/>
              <a:ext cx="809280" cy="71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05F5A5C-65E7-F5C9-6317-5387857BCB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20293" y="67775"/>
                <a:ext cx="9349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06EBD6F-7F5E-27FC-C088-83F31F48C466}"/>
                  </a:ext>
                </a:extLst>
              </p14:cNvPr>
              <p14:cNvContentPartPr/>
              <p14:nvPr/>
            </p14:nvContentPartPr>
            <p14:xfrm>
              <a:off x="9733093" y="180455"/>
              <a:ext cx="1071720" cy="62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06EBD6F-7F5E-27FC-C088-83F31F48C4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70072" y="117455"/>
                <a:ext cx="1197402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E38D74A-2AB2-55A8-91F4-BF5A3BF731C8}"/>
              </a:ext>
            </a:extLst>
          </p:cNvPr>
          <p:cNvGrpSpPr/>
          <p:nvPr/>
        </p:nvGrpSpPr>
        <p:grpSpPr>
          <a:xfrm>
            <a:off x="5450173" y="120695"/>
            <a:ext cx="1636200" cy="152280"/>
            <a:chOff x="5450173" y="120695"/>
            <a:chExt cx="1636200" cy="15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6C09FD6-C855-09EB-2333-CCA03A38C5D8}"/>
                    </a:ext>
                  </a:extLst>
                </p14:cNvPr>
                <p14:cNvContentPartPr/>
                <p14:nvPr/>
              </p14:nvContentPartPr>
              <p14:xfrm>
                <a:off x="6393013" y="120695"/>
                <a:ext cx="405360" cy="97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6C09FD6-C855-09EB-2333-CCA03A38C5D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29957" y="57695"/>
                  <a:ext cx="531112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D5C3B2D-FB45-A5C4-F4B7-6150B1B4CF32}"/>
                    </a:ext>
                  </a:extLst>
                </p14:cNvPr>
                <p14:cNvContentPartPr/>
                <p14:nvPr/>
              </p14:nvContentPartPr>
              <p14:xfrm>
                <a:off x="6857413" y="215735"/>
                <a:ext cx="228960" cy="13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D5C3B2D-FB45-A5C4-F4B7-6150B1B4CF3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94413" y="152735"/>
                  <a:ext cx="3546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BB2550-8E21-DEBA-E813-3912F01C242D}"/>
                    </a:ext>
                  </a:extLst>
                </p14:cNvPr>
                <p14:cNvContentPartPr/>
                <p14:nvPr/>
              </p14:nvContentPartPr>
              <p14:xfrm>
                <a:off x="5498053" y="167855"/>
                <a:ext cx="929880" cy="96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BB2550-8E21-DEBA-E813-3912F01C242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35053" y="105088"/>
                  <a:ext cx="1055520" cy="2220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0745CBC-DDA8-9958-7133-555F34D0001A}"/>
                    </a:ext>
                  </a:extLst>
                </p14:cNvPr>
                <p14:cNvContentPartPr/>
                <p14:nvPr/>
              </p14:nvContentPartPr>
              <p14:xfrm>
                <a:off x="5450173" y="241295"/>
                <a:ext cx="158760" cy="11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0745CBC-DDA8-9958-7133-555F34D0001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87173" y="178295"/>
                  <a:ext cx="2844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3084DBA-CC8E-391B-B43B-B94664B79D8B}"/>
                    </a:ext>
                  </a:extLst>
                </p14:cNvPr>
                <p14:cNvContentPartPr/>
                <p14:nvPr/>
              </p14:nvContentPartPr>
              <p14:xfrm>
                <a:off x="5690293" y="215735"/>
                <a:ext cx="1215720" cy="57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3084DBA-CC8E-391B-B43B-B94664B79D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27293" y="152735"/>
                  <a:ext cx="1341360" cy="182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23E928A-2074-1EE1-6C45-823DE16E0A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9519" y="70969"/>
            <a:ext cx="9392961" cy="671606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BA727F-2CA2-302B-8404-9A9DDFF32F77}"/>
              </a:ext>
            </a:extLst>
          </p:cNvPr>
          <p:cNvCxnSpPr/>
          <p:nvPr/>
        </p:nvCxnSpPr>
        <p:spPr>
          <a:xfrm>
            <a:off x="1399519" y="2225644"/>
            <a:ext cx="4383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6473F30-BED4-F692-CB96-319E97F1BB2F}"/>
              </a:ext>
            </a:extLst>
          </p:cNvPr>
          <p:cNvSpPr/>
          <p:nvPr/>
        </p:nvSpPr>
        <p:spPr>
          <a:xfrm>
            <a:off x="6319125" y="4013497"/>
            <a:ext cx="4411800" cy="2438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2512A92-4A29-3159-E66C-ED0940520636}"/>
              </a:ext>
            </a:extLst>
          </p:cNvPr>
          <p:cNvCxnSpPr/>
          <p:nvPr/>
        </p:nvCxnSpPr>
        <p:spPr>
          <a:xfrm>
            <a:off x="1399519" y="1851572"/>
            <a:ext cx="4383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3162200-89B7-A3B2-9CFD-AFF1734684D6}"/>
              </a:ext>
            </a:extLst>
          </p:cNvPr>
          <p:cNvCxnSpPr/>
          <p:nvPr/>
        </p:nvCxnSpPr>
        <p:spPr>
          <a:xfrm>
            <a:off x="1085877" y="3338626"/>
            <a:ext cx="4383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AECAC56-060C-D2CE-96D3-1766D6BA85A0}"/>
              </a:ext>
            </a:extLst>
          </p:cNvPr>
          <p:cNvCxnSpPr/>
          <p:nvPr/>
        </p:nvCxnSpPr>
        <p:spPr>
          <a:xfrm>
            <a:off x="1085877" y="4169899"/>
            <a:ext cx="4383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7962B38-166A-EDD9-A855-DB16393E9597}"/>
              </a:ext>
            </a:extLst>
          </p:cNvPr>
          <p:cNvSpPr/>
          <p:nvPr/>
        </p:nvSpPr>
        <p:spPr>
          <a:xfrm>
            <a:off x="1399519" y="6543214"/>
            <a:ext cx="4850134" cy="2438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845F1-7551-DB64-F0AF-6C69EADE20AA}"/>
              </a:ext>
            </a:extLst>
          </p:cNvPr>
          <p:cNvCxnSpPr/>
          <p:nvPr/>
        </p:nvCxnSpPr>
        <p:spPr>
          <a:xfrm flipH="1">
            <a:off x="6249653" y="6578834"/>
            <a:ext cx="220530" cy="634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3309E1-E50C-375B-40F3-7CCDC0F44BD3}"/>
              </a:ext>
            </a:extLst>
          </p:cNvPr>
          <p:cNvCxnSpPr/>
          <p:nvPr/>
        </p:nvCxnSpPr>
        <p:spPr>
          <a:xfrm flipH="1">
            <a:off x="10730925" y="4071974"/>
            <a:ext cx="220530" cy="634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5C54AC8-84BC-85AA-5F40-7CD603427EF0}"/>
              </a:ext>
            </a:extLst>
          </p:cNvPr>
          <p:cNvSpPr txBox="1"/>
          <p:nvPr/>
        </p:nvSpPr>
        <p:spPr>
          <a:xfrm>
            <a:off x="168000" y="2537249"/>
            <a:ext cx="86677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</a:t>
            </a:r>
          </a:p>
          <a:p>
            <a:pPr algn="l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Trans-55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CE7E7-3F8F-056B-DEFF-C56DE77EE999}"/>
              </a:ext>
            </a:extLst>
          </p:cNvPr>
          <p:cNvSpPr txBox="1"/>
          <p:nvPr/>
        </p:nvSpPr>
        <p:spPr>
          <a:xfrm>
            <a:off x="10951455" y="3810364"/>
            <a:ext cx="119669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Same month’s Budg-25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27A21F-BAD2-BBE0-B915-B72C720469E1}"/>
              </a:ext>
            </a:extLst>
          </p:cNvPr>
          <p:cNvSpPr txBox="1"/>
          <p:nvPr/>
        </p:nvSpPr>
        <p:spPr>
          <a:xfrm>
            <a:off x="6488024" y="6216476"/>
            <a:ext cx="119669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Same month’s Budg-25</a:t>
            </a:r>
          </a:p>
        </p:txBody>
      </p:sp>
    </p:spTree>
    <p:extLst>
      <p:ext uri="{BB962C8B-B14F-4D97-AF65-F5344CB8AC3E}">
        <p14:creationId xmlns:p14="http://schemas.microsoft.com/office/powerpoint/2010/main" val="4156872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C0996-1C15-043D-2FC5-E3E5D4C3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66" y="0"/>
            <a:ext cx="948846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33867D-EB39-4721-70B8-603E0BAD7791}"/>
              </a:ext>
            </a:extLst>
          </p:cNvPr>
          <p:cNvSpPr/>
          <p:nvPr/>
        </p:nvSpPr>
        <p:spPr>
          <a:xfrm>
            <a:off x="1679713" y="4869471"/>
            <a:ext cx="3951882" cy="8035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415407-CE1A-1DD9-9566-34EA4AC2A9C1}"/>
              </a:ext>
            </a:extLst>
          </p:cNvPr>
          <p:cNvSpPr/>
          <p:nvPr/>
        </p:nvSpPr>
        <p:spPr>
          <a:xfrm>
            <a:off x="1888435" y="6659217"/>
            <a:ext cx="4305755" cy="1750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2C11FE-9BB0-5FF4-3DB3-94230A77DD59}"/>
              </a:ext>
            </a:extLst>
          </p:cNvPr>
          <p:cNvSpPr/>
          <p:nvPr/>
        </p:nvSpPr>
        <p:spPr>
          <a:xfrm>
            <a:off x="1857469" y="4869471"/>
            <a:ext cx="1301368" cy="404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73AA7-27B9-192F-0E5C-6ADBE0731522}"/>
              </a:ext>
            </a:extLst>
          </p:cNvPr>
          <p:cNvSpPr txBox="1"/>
          <p:nvPr/>
        </p:nvSpPr>
        <p:spPr>
          <a:xfrm>
            <a:off x="0" y="4226000"/>
            <a:ext cx="1452444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If this does not match BSA-55, you may not have submitted vehicle inventory miles (Trans-03 Report)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AB947-B6E6-2D5E-55BF-F45DD085F85E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465161" y="4548555"/>
            <a:ext cx="392308" cy="523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959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7720" y="6376495"/>
                <a:ext cx="935280" cy="355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572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2008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5059C21-C61C-7F4E-89DA-916486BE59F2}"/>
                  </a:ext>
                </a:extLst>
              </p14:cNvPr>
              <p14:cNvContentPartPr/>
              <p14:nvPr/>
            </p14:nvContentPartPr>
            <p14:xfrm>
              <a:off x="12560533" y="73360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5059C21-C61C-7F4E-89DA-916486BE59F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97533" y="670604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B76C964-C06D-07A6-CD87-059F055FB5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2361" y="537759"/>
            <a:ext cx="9507277" cy="57824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85F112-5DE0-E924-F579-854CA67FA99E}"/>
              </a:ext>
            </a:extLst>
          </p:cNvPr>
          <p:cNvSpPr/>
          <p:nvPr/>
        </p:nvSpPr>
        <p:spPr>
          <a:xfrm>
            <a:off x="1342361" y="1792585"/>
            <a:ext cx="1120182" cy="244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359F68-38DB-45C1-9A60-D58D0EE443DA}"/>
              </a:ext>
            </a:extLst>
          </p:cNvPr>
          <p:cNvSpPr/>
          <p:nvPr/>
        </p:nvSpPr>
        <p:spPr>
          <a:xfrm>
            <a:off x="9729456" y="5956095"/>
            <a:ext cx="1120182" cy="244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1BF96-D5B7-92C6-7B89-00DF796A6BCC}"/>
              </a:ext>
            </a:extLst>
          </p:cNvPr>
          <p:cNvSpPr/>
          <p:nvPr/>
        </p:nvSpPr>
        <p:spPr>
          <a:xfrm>
            <a:off x="4996873" y="1792585"/>
            <a:ext cx="3297381" cy="244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AD4E4-648F-9D7F-995F-4833AB0277AA}"/>
              </a:ext>
            </a:extLst>
          </p:cNvPr>
          <p:cNvSpPr txBox="1"/>
          <p:nvPr/>
        </p:nvSpPr>
        <p:spPr>
          <a:xfrm>
            <a:off x="4161576" y="940530"/>
            <a:ext cx="877455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 SRC/915 BSA-55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750695-9552-9193-5338-6E07E14799F0}"/>
              </a:ext>
            </a:extLst>
          </p:cNvPr>
          <p:cNvCxnSpPr>
            <a:cxnSpLocks/>
          </p:cNvCxnSpPr>
          <p:nvPr/>
        </p:nvCxnSpPr>
        <p:spPr>
          <a:xfrm flipH="1" flipV="1">
            <a:off x="5039031" y="1540824"/>
            <a:ext cx="262689" cy="2517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3E69ED-604C-EC83-DD3D-C6ACC3D71C43}"/>
              </a:ext>
            </a:extLst>
          </p:cNvPr>
          <p:cNvSpPr txBox="1"/>
          <p:nvPr/>
        </p:nvSpPr>
        <p:spPr>
          <a:xfrm>
            <a:off x="11061720" y="5569296"/>
            <a:ext cx="1000971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Same month’s Budg-25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6AF0A2-AEDB-AC2B-B388-79E2ACAF5863}"/>
              </a:ext>
            </a:extLst>
          </p:cNvPr>
          <p:cNvCxnSpPr>
            <a:cxnSpLocks/>
            <a:endCxn id="28" idx="3"/>
          </p:cNvCxnSpPr>
          <p:nvPr/>
        </p:nvCxnSpPr>
        <p:spPr>
          <a:xfrm flipH="1">
            <a:off x="10849638" y="5791561"/>
            <a:ext cx="212082" cy="2867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DC18B42-173B-B462-A2CF-F0B49119F6D3}"/>
              </a:ext>
            </a:extLst>
          </p:cNvPr>
          <p:cNvSpPr/>
          <p:nvPr/>
        </p:nvSpPr>
        <p:spPr>
          <a:xfrm>
            <a:off x="4253947" y="2811797"/>
            <a:ext cx="785083" cy="480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3FC948-C05B-183C-904C-41083FFEB5C6}"/>
              </a:ext>
            </a:extLst>
          </p:cNvPr>
          <p:cNvSpPr txBox="1"/>
          <p:nvPr/>
        </p:nvSpPr>
        <p:spPr>
          <a:xfrm>
            <a:off x="5392012" y="2442465"/>
            <a:ext cx="1088301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 &amp; 2 years prior SRC/915 BSA-55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AA96B3-B526-3A6D-5E10-C7D58E21D950}"/>
              </a:ext>
            </a:extLst>
          </p:cNvPr>
          <p:cNvCxnSpPr>
            <a:cxnSpLocks/>
          </p:cNvCxnSpPr>
          <p:nvPr/>
        </p:nvCxnSpPr>
        <p:spPr>
          <a:xfrm flipH="1">
            <a:off x="5039031" y="2795650"/>
            <a:ext cx="352981" cy="15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504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4A31D-C53E-7B06-EE5E-10E4E57A5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33" y="1996621"/>
            <a:ext cx="10062333" cy="28647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38B646-64B4-95A2-02A2-B77ADE7C05B3}"/>
              </a:ext>
            </a:extLst>
          </p:cNvPr>
          <p:cNvSpPr/>
          <p:nvPr/>
        </p:nvSpPr>
        <p:spPr>
          <a:xfrm>
            <a:off x="2059709" y="3419060"/>
            <a:ext cx="4127449" cy="218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6BF30-F5B6-DA06-5862-F197344C5261}"/>
              </a:ext>
            </a:extLst>
          </p:cNvPr>
          <p:cNvSpPr/>
          <p:nvPr/>
        </p:nvSpPr>
        <p:spPr>
          <a:xfrm>
            <a:off x="2059709" y="3646958"/>
            <a:ext cx="4127449" cy="173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22780-E886-137E-1158-2ABCEB8C7EAF}"/>
              </a:ext>
            </a:extLst>
          </p:cNvPr>
          <p:cNvSpPr/>
          <p:nvPr/>
        </p:nvSpPr>
        <p:spPr>
          <a:xfrm>
            <a:off x="2059709" y="3836502"/>
            <a:ext cx="4127449" cy="218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04A46-244A-5C9E-86B8-AE8B5B3F1C81}"/>
              </a:ext>
            </a:extLst>
          </p:cNvPr>
          <p:cNvSpPr/>
          <p:nvPr/>
        </p:nvSpPr>
        <p:spPr>
          <a:xfrm>
            <a:off x="1291134" y="2144346"/>
            <a:ext cx="1073375" cy="244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91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7720" y="6376495"/>
                <a:ext cx="935280" cy="355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572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2008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14:cNvPr>
              <p14:cNvContentPartPr/>
              <p14:nvPr/>
            </p14:nvContentPartPr>
            <p14:xfrm>
              <a:off x="5531760" y="6400724"/>
              <a:ext cx="787680" cy="19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41760" y="6220391"/>
                <a:ext cx="967320" cy="555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14:cNvPr>
              <p14:cNvContentPartPr/>
              <p14:nvPr/>
            </p14:nvContentPartPr>
            <p14:xfrm>
              <a:off x="5546160" y="6520964"/>
              <a:ext cx="316080" cy="47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AF8B1-70BA-A18C-41BE-7E129123977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7160" y="6511964"/>
                <a:ext cx="3337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14:cNvPr>
              <p14:cNvContentPartPr/>
              <p14:nvPr/>
            </p14:nvContentPartPr>
            <p14:xfrm>
              <a:off x="5283000" y="6555884"/>
              <a:ext cx="1149480" cy="12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3E32D51-5EC1-25E6-1412-2095AADD03A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20000" y="6492700"/>
                <a:ext cx="1275120" cy="249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3B6A0EB-E8A3-CDA8-6670-0C224C9A4E3C}"/>
                  </a:ext>
                </a:extLst>
              </p14:cNvPr>
              <p14:cNvContentPartPr/>
              <p14:nvPr/>
            </p14:nvContentPartPr>
            <p14:xfrm>
              <a:off x="4114213" y="2706764"/>
              <a:ext cx="2520" cy="2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3B6A0EB-E8A3-CDA8-6670-0C224C9A4E3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40713" y="2643764"/>
                <a:ext cx="1491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DE81B0C-4ACE-F7F3-CE8B-A97CBCFB2C64}"/>
                  </a:ext>
                </a:extLst>
              </p14:cNvPr>
              <p14:cNvContentPartPr/>
              <p14:nvPr/>
            </p14:nvContentPartPr>
            <p14:xfrm>
              <a:off x="3741253" y="697604"/>
              <a:ext cx="360" cy="2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DE81B0C-4ACE-F7F3-CE8B-A97CBCFB2C6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78253" y="624104"/>
                <a:ext cx="126000" cy="149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937D8B-95E2-71E7-FF40-8BED728D5CA8}"/>
                  </a:ext>
                </a:extLst>
              </p14:cNvPr>
              <p14:cNvContentPartPr/>
              <p14:nvPr/>
            </p14:nvContentPartPr>
            <p14:xfrm>
              <a:off x="3368653" y="123868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937D8B-95E2-71E7-FF40-8BED728D5CA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05653" y="1175684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72921CE-6E8E-1772-5086-7DE8A6C21B36}"/>
              </a:ext>
            </a:extLst>
          </p:cNvPr>
          <p:cNvGrpSpPr/>
          <p:nvPr/>
        </p:nvGrpSpPr>
        <p:grpSpPr>
          <a:xfrm>
            <a:off x="5416333" y="107924"/>
            <a:ext cx="1723320" cy="205560"/>
            <a:chOff x="5416333" y="107924"/>
            <a:chExt cx="1723320" cy="20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298B10D-0CBE-D477-E2B3-EDFB4F027035}"/>
                    </a:ext>
                  </a:extLst>
                </p14:cNvPr>
                <p14:cNvContentPartPr/>
                <p14:nvPr/>
              </p14:nvContentPartPr>
              <p14:xfrm>
                <a:off x="5416333" y="107924"/>
                <a:ext cx="1723320" cy="170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298B10D-0CBE-D477-E2B3-EDFB4F02703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353320" y="45057"/>
                  <a:ext cx="1848986" cy="2960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FC92975-B2D2-083A-351E-9A8181AA9297}"/>
                    </a:ext>
                  </a:extLst>
                </p14:cNvPr>
                <p14:cNvContentPartPr/>
                <p14:nvPr/>
              </p14:nvContentPartPr>
              <p14:xfrm>
                <a:off x="5774893" y="275684"/>
                <a:ext cx="169200" cy="37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FC92975-B2D2-083A-351E-9A8181AA929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11759" y="212684"/>
                  <a:ext cx="295108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44657D8-4E1F-B532-E15B-D42868A85B8E}"/>
                    </a:ext>
                  </a:extLst>
                </p14:cNvPr>
                <p14:cNvContentPartPr/>
                <p14:nvPr/>
              </p14:nvContentPartPr>
              <p14:xfrm>
                <a:off x="6496693" y="292604"/>
                <a:ext cx="289080" cy="20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44657D8-4E1F-B532-E15B-D42868A85B8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33693" y="229604"/>
                  <a:ext cx="414720" cy="146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D4A1318-5F15-78FD-978F-728CFF93AA3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61414" y="56679"/>
            <a:ext cx="9469171" cy="6744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5868BF-858A-53F7-CC50-D143718F53E5}"/>
              </a:ext>
            </a:extLst>
          </p:cNvPr>
          <p:cNvSpPr/>
          <p:nvPr/>
        </p:nvSpPr>
        <p:spPr>
          <a:xfrm>
            <a:off x="9690284" y="6544544"/>
            <a:ext cx="986951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8CDDE-A5D8-003F-EE0F-6354AEB75A3C}"/>
              </a:ext>
            </a:extLst>
          </p:cNvPr>
          <p:cNvSpPr txBox="1"/>
          <p:nvPr/>
        </p:nvSpPr>
        <p:spPr>
          <a:xfrm>
            <a:off x="10830585" y="5759333"/>
            <a:ext cx="119669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Same month’s BSA-64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DB2F56-CB99-009D-6579-864A3D9B7349}"/>
              </a:ext>
            </a:extLst>
          </p:cNvPr>
          <p:cNvCxnSpPr>
            <a:cxnSpLocks/>
            <a:endCxn id="2" idx="3"/>
          </p:cNvCxnSpPr>
          <p:nvPr/>
        </p:nvCxnSpPr>
        <p:spPr>
          <a:xfrm flipH="1">
            <a:off x="10677235" y="6174525"/>
            <a:ext cx="153350" cy="478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548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14:cNvPr>
              <p14:cNvContentPartPr/>
              <p14:nvPr/>
            </p14:nvContentPartPr>
            <p14:xfrm>
              <a:off x="5301720" y="6484775"/>
              <a:ext cx="827640" cy="13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BED450-418D-34DA-DE9E-731D66D28D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7720" y="6376495"/>
                <a:ext cx="935280" cy="355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14:cNvPr>
              <p14:cNvContentPartPr/>
              <p14:nvPr/>
            </p14:nvContentPartPr>
            <p14:xfrm>
              <a:off x="5409720" y="6569015"/>
              <a:ext cx="317160" cy="8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E03E42-6B59-5051-2D83-F6452BB25C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5720" y="6461015"/>
                <a:ext cx="4248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14:cNvPr>
              <p14:cNvContentPartPr/>
              <p14:nvPr/>
            </p14:nvContentPartPr>
            <p14:xfrm>
              <a:off x="5582520" y="665325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24A0C5C-97F4-B3BC-9F16-21506A61F9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520" y="654525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14:cNvPr>
              <p14:cNvContentPartPr/>
              <p14:nvPr/>
            </p14:nvContentPartPr>
            <p14:xfrm>
              <a:off x="5410080" y="6592775"/>
              <a:ext cx="841320" cy="7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67F64-0561-5653-B715-E5E8A41D6E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20080" y="6412775"/>
                <a:ext cx="102096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14:cNvPr>
              <p14:cNvContentPartPr/>
              <p14:nvPr/>
            </p14:nvContentPartPr>
            <p14:xfrm>
              <a:off x="5531760" y="6400724"/>
              <a:ext cx="787680" cy="19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AC6258-CA5A-2CC3-8CD8-D8F47BF3178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41760" y="6220391"/>
                <a:ext cx="967320" cy="555066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53F40C7-DC2B-0760-F109-7DAAAB0DF5AB}"/>
              </a:ext>
            </a:extLst>
          </p:cNvPr>
          <p:cNvSpPr/>
          <p:nvPr/>
        </p:nvSpPr>
        <p:spPr>
          <a:xfrm>
            <a:off x="3411647" y="4887362"/>
            <a:ext cx="1096978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6235C0-368A-ACD2-1157-A45506E8DBDC}"/>
              </a:ext>
            </a:extLst>
          </p:cNvPr>
          <p:cNvSpPr/>
          <p:nvPr/>
        </p:nvSpPr>
        <p:spPr>
          <a:xfrm>
            <a:off x="4508626" y="4888704"/>
            <a:ext cx="651850" cy="223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CB18BB-0547-7F6B-DD3C-B260D3951503}"/>
              </a:ext>
            </a:extLst>
          </p:cNvPr>
          <p:cNvSpPr/>
          <p:nvPr/>
        </p:nvSpPr>
        <p:spPr>
          <a:xfrm>
            <a:off x="9595166" y="4885968"/>
            <a:ext cx="988336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E5586F9-53FC-4634-50A5-2A52AF59C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414" y="710816"/>
            <a:ext cx="9784252" cy="55059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539C76-3F47-5598-0218-6DE7FABCD6E5}"/>
              </a:ext>
            </a:extLst>
          </p:cNvPr>
          <p:cNvSpPr/>
          <p:nvPr/>
        </p:nvSpPr>
        <p:spPr>
          <a:xfrm>
            <a:off x="9548986" y="1353333"/>
            <a:ext cx="805320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82C55-30BA-FC37-1727-00FFA04B9228}"/>
              </a:ext>
            </a:extLst>
          </p:cNvPr>
          <p:cNvSpPr txBox="1"/>
          <p:nvPr/>
        </p:nvSpPr>
        <p:spPr>
          <a:xfrm>
            <a:off x="10607666" y="1307780"/>
            <a:ext cx="119669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Same month’s BSA-55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CDFBEC-FB21-11D7-487B-20AF72B0D353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10336123" y="1415808"/>
            <a:ext cx="271543" cy="1535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53FBC52-A0E2-0E7B-A5B4-260B1F15F7FA}"/>
              </a:ext>
            </a:extLst>
          </p:cNvPr>
          <p:cNvSpPr/>
          <p:nvPr/>
        </p:nvSpPr>
        <p:spPr>
          <a:xfrm>
            <a:off x="3622417" y="2738725"/>
            <a:ext cx="918390" cy="2909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B3095-A635-F1A8-41A1-5CCE951DCFCE}"/>
              </a:ext>
            </a:extLst>
          </p:cNvPr>
          <p:cNvSpPr txBox="1"/>
          <p:nvPr/>
        </p:nvSpPr>
        <p:spPr>
          <a:xfrm>
            <a:off x="4967342" y="2089565"/>
            <a:ext cx="1352098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Applicable prior month’s BSA-64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AFFE95-A247-6FF0-A542-03DEB7F281BB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545609" y="2351175"/>
            <a:ext cx="421733" cy="5458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14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 lIns="91440" tIns="45720" rIns="91440" bIns="45720" anchor="t"/>
          <a:lstStyle/>
          <a:p>
            <a:r>
              <a:rPr lang="en-US" b="1" dirty="0">
                <a:latin typeface="Arial"/>
                <a:cs typeface="Arial"/>
              </a:rPr>
              <a:t>Classroom Site Fund (CSF)</a:t>
            </a:r>
            <a:endParaRPr lang="en-US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6DA55C9-1AB5-48AC-F121-D4ED940976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7125" y="5550068"/>
            <a:ext cx="9497750" cy="88816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FF0000"/>
                </a:solidFill>
              </a:rPr>
              <a:t>Monthly payments based on prior year attending weighted student count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E30373-7612-82AB-7274-16B07EB7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5" y="2000592"/>
            <a:ext cx="9497750" cy="3200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33C526-42F8-0293-03D2-4C2BECE7E2A4}"/>
              </a:ext>
            </a:extLst>
          </p:cNvPr>
          <p:cNvSpPr/>
          <p:nvPr/>
        </p:nvSpPr>
        <p:spPr>
          <a:xfrm>
            <a:off x="2785238" y="3770068"/>
            <a:ext cx="761526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E3BAB-AC3A-2AF1-1E18-B2E3842C6EE9}"/>
              </a:ext>
            </a:extLst>
          </p:cNvPr>
          <p:cNvSpPr/>
          <p:nvPr/>
        </p:nvSpPr>
        <p:spPr>
          <a:xfrm>
            <a:off x="4994113" y="3780592"/>
            <a:ext cx="825743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B9CC58-B4A5-5548-87BC-909715A705CD}"/>
              </a:ext>
            </a:extLst>
          </p:cNvPr>
          <p:cNvSpPr/>
          <p:nvPr/>
        </p:nvSpPr>
        <p:spPr>
          <a:xfrm>
            <a:off x="7331857" y="3780592"/>
            <a:ext cx="825743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64F3A9-1D77-FFE3-52D8-4D530668C2F2}"/>
              </a:ext>
            </a:extLst>
          </p:cNvPr>
          <p:cNvSpPr/>
          <p:nvPr/>
        </p:nvSpPr>
        <p:spPr>
          <a:xfrm>
            <a:off x="7331857" y="3996649"/>
            <a:ext cx="825743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4BB26-3C5D-4059-8162-A8829270E607}"/>
              </a:ext>
            </a:extLst>
          </p:cNvPr>
          <p:cNvSpPr txBox="1"/>
          <p:nvPr/>
        </p:nvSpPr>
        <p:spPr>
          <a:xfrm>
            <a:off x="5430165" y="2730874"/>
            <a:ext cx="147863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 SRC/915 ADM20A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2FB5F8-E1AA-1A99-1D73-7C30E072922A}"/>
              </a:ext>
            </a:extLst>
          </p:cNvPr>
          <p:cNvSpPr txBox="1"/>
          <p:nvPr/>
        </p:nvSpPr>
        <p:spPr>
          <a:xfrm>
            <a:off x="5582565" y="4177905"/>
            <a:ext cx="147863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 SRC/915 ADM30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E5918D-F6C5-6E1A-2C5A-78033CEB91E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061200" y="4104678"/>
            <a:ext cx="270657" cy="1080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370D51-C2E3-AA2C-E765-15B656B8581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546764" y="2992484"/>
            <a:ext cx="1883401" cy="7775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34F901-02C3-0934-5E6E-B9A6A811AFFB}"/>
              </a:ext>
            </a:extLst>
          </p:cNvPr>
          <p:cNvCxnSpPr>
            <a:cxnSpLocks/>
          </p:cNvCxnSpPr>
          <p:nvPr/>
        </p:nvCxnSpPr>
        <p:spPr>
          <a:xfrm flipH="1">
            <a:off x="5582565" y="3271761"/>
            <a:ext cx="95076" cy="5051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A4A37E-3CBD-528B-74DA-6E0BD634814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908800" y="2992484"/>
            <a:ext cx="697823" cy="760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25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90D849-1E5C-0538-63EC-F28285B7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89" y="204337"/>
            <a:ext cx="7497221" cy="64493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7B8F72-BF4B-24E7-E0B7-198D6C53B38A}"/>
              </a:ext>
            </a:extLst>
          </p:cNvPr>
          <p:cNvSpPr/>
          <p:nvPr/>
        </p:nvSpPr>
        <p:spPr>
          <a:xfrm>
            <a:off x="2347389" y="908183"/>
            <a:ext cx="1876741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BC9066-1242-A03B-44BA-70FBC8E7F6E8}"/>
              </a:ext>
            </a:extLst>
          </p:cNvPr>
          <p:cNvSpPr/>
          <p:nvPr/>
        </p:nvSpPr>
        <p:spPr>
          <a:xfrm>
            <a:off x="5200073" y="1379338"/>
            <a:ext cx="1740752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BF185-50D4-0248-BC27-49BFACD50530}"/>
              </a:ext>
            </a:extLst>
          </p:cNvPr>
          <p:cNvSpPr/>
          <p:nvPr/>
        </p:nvSpPr>
        <p:spPr>
          <a:xfrm>
            <a:off x="2347389" y="220041"/>
            <a:ext cx="574716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14AC72-A465-F2DA-4D88-A0E5082874B7}"/>
              </a:ext>
            </a:extLst>
          </p:cNvPr>
          <p:cNvSpPr/>
          <p:nvPr/>
        </p:nvSpPr>
        <p:spPr>
          <a:xfrm>
            <a:off x="2347389" y="2231058"/>
            <a:ext cx="1876741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188B0E-9B76-E4C7-F454-5E355EE48180}"/>
              </a:ext>
            </a:extLst>
          </p:cNvPr>
          <p:cNvSpPr/>
          <p:nvPr/>
        </p:nvSpPr>
        <p:spPr>
          <a:xfrm>
            <a:off x="2347389" y="4987511"/>
            <a:ext cx="6478559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3A8CC8-6434-6C88-815B-36F8E3851C9E}"/>
              </a:ext>
            </a:extLst>
          </p:cNvPr>
          <p:cNvSpPr/>
          <p:nvPr/>
        </p:nvSpPr>
        <p:spPr>
          <a:xfrm>
            <a:off x="2347388" y="6120829"/>
            <a:ext cx="6478559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58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Budget Reports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E2A7-000D-BD44-A99F-D6FFEBDD1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3</a:t>
            </a:r>
            <a:endParaRPr lang="en-US"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DF595EE-EEFA-EF45-9938-95293B58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11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2F09044-5CB9-5E4F-92F9-C26DB851BB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2739" r="2273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390217-64B3-C646-AEAE-DA4524C6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4400"/>
            <a:ext cx="5027651" cy="1085853"/>
          </a:xfrm>
        </p:spPr>
        <p:txBody>
          <a:bodyPr/>
          <a:lstStyle/>
          <a:p>
            <a:r>
              <a:rPr lang="en-US" sz="3600" b="1" dirty="0"/>
              <a:t>Budget Reports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6F603C-A1A4-1A41-8305-BD4E0F6E20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6596" y="1588341"/>
            <a:ext cx="5027613" cy="25860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BUDG-25</a:t>
            </a:r>
          </a:p>
          <a:p>
            <a:pPr marL="1143000" lvl="1" indent="-457200"/>
            <a:r>
              <a:rPr lang="en-US" sz="2200" dirty="0"/>
              <a:t>Compares budget to ADE calculations for the current fiscal year</a:t>
            </a:r>
          </a:p>
          <a:p>
            <a:pPr marL="1143000" lvl="1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BUDG-75</a:t>
            </a:r>
          </a:p>
          <a:p>
            <a:pPr marL="1143000" lvl="1" indent="-457200"/>
            <a:r>
              <a:rPr lang="en-US" sz="2200" dirty="0"/>
              <a:t>Compares actual expenditures for the previous fiscal year to the budget</a:t>
            </a:r>
          </a:p>
        </p:txBody>
      </p:sp>
    </p:spTree>
    <p:extLst>
      <p:ext uri="{BB962C8B-B14F-4D97-AF65-F5344CB8AC3E}">
        <p14:creationId xmlns:p14="http://schemas.microsoft.com/office/powerpoint/2010/main" val="384254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 to School Finance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E2A7-000D-BD44-A99F-D6FFEBDD1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1</a:t>
            </a:r>
            <a:endParaRPr lang="en-US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DF595EE-EEFA-EF45-9938-95293B58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60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3EE71-CFAD-D52E-101D-25DDD2039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218" y="2207048"/>
            <a:ext cx="10972800" cy="2586037"/>
          </a:xfrm>
        </p:spPr>
        <p:txBody>
          <a:bodyPr lIns="91440" tIns="45720" rIns="91440" bIns="45720" anchor="t"/>
          <a:lstStyle/>
          <a:p>
            <a:pPr marL="457200" indent="-457200"/>
            <a:r>
              <a:rPr lang="en-US" sz="2200" dirty="0">
                <a:latin typeface="Arial"/>
                <a:ea typeface="Open Sans"/>
                <a:cs typeface="Arial"/>
              </a:rPr>
              <a:t>Compares budget to ADE calculations for the current fiscal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First report is published in October, then will be updated monthly after each state aid payment cycle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BUDG-25 report compares the district’s budgeted expenditures to ADE calculated values and expenditure limits for the district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The BSA 55 report can be used to assist districts in aligning their student counts, TRCL, and RCL to ADE calculated 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ea typeface="Open Sans"/>
                <a:cs typeface="Arial"/>
              </a:rPr>
              <a:t>BUDG-25 Letters are published in October and notify of over/under-budgeted expenditures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96D828-D761-DC24-C326-52503AEDA392}"/>
              </a:ext>
            </a:extLst>
          </p:cNvPr>
          <p:cNvSpPr txBox="1">
            <a:spLocks/>
          </p:cNvSpPr>
          <p:nvPr/>
        </p:nvSpPr>
        <p:spPr>
          <a:xfrm>
            <a:off x="609600" y="1103254"/>
            <a:ext cx="10972800" cy="736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To comply with </a:t>
            </a:r>
            <a:r>
              <a:rPr lang="en-US" sz="2400" dirty="0">
                <a:hlinkClick r:id="rId2"/>
              </a:rPr>
              <a:t>A.R.S. 15-905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7999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BUDG-25 Report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DD2DA-8CB3-8674-BECF-E71F2EC22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23" y="1410621"/>
            <a:ext cx="9833753" cy="4490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332AB-6051-C2EF-37B5-5932044CFF06}"/>
              </a:ext>
            </a:extLst>
          </p:cNvPr>
          <p:cNvSpPr txBox="1"/>
          <p:nvPr/>
        </p:nvSpPr>
        <p:spPr>
          <a:xfrm>
            <a:off x="4919870" y="3531665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month’s BSA-55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95AE27-F1E3-B50C-48CE-9A56E74B16E8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063813" y="4069008"/>
            <a:ext cx="925852" cy="926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F0CCFB7-3475-7705-602E-3571149EF428}"/>
              </a:ext>
            </a:extLst>
          </p:cNvPr>
          <p:cNvSpPr/>
          <p:nvPr/>
        </p:nvSpPr>
        <p:spPr>
          <a:xfrm>
            <a:off x="6989665" y="4053661"/>
            <a:ext cx="922585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308D2E-B831-ED30-6593-48AB13289A52}"/>
              </a:ext>
            </a:extLst>
          </p:cNvPr>
          <p:cNvSpPr/>
          <p:nvPr/>
        </p:nvSpPr>
        <p:spPr>
          <a:xfrm>
            <a:off x="6996489" y="4268494"/>
            <a:ext cx="922585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5BE5CA-A4C9-FDF5-438A-753535ABE93B}"/>
              </a:ext>
            </a:extLst>
          </p:cNvPr>
          <p:cNvSpPr/>
          <p:nvPr/>
        </p:nvSpPr>
        <p:spPr>
          <a:xfrm>
            <a:off x="6996488" y="4781780"/>
            <a:ext cx="924997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9A9BFF-E124-9279-FC51-6F54DF8D337E}"/>
              </a:ext>
            </a:extLst>
          </p:cNvPr>
          <p:cNvSpPr/>
          <p:nvPr/>
        </p:nvSpPr>
        <p:spPr>
          <a:xfrm>
            <a:off x="6998900" y="5339350"/>
            <a:ext cx="920173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678CA2-8864-C384-C6DC-8307BFB3773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6073049" y="4069008"/>
            <a:ext cx="923440" cy="307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72B233-D1F0-A9E0-99D0-31A5347CAD6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095999" y="4069008"/>
            <a:ext cx="900489" cy="8208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C3C619-C3E1-0320-CDD6-E21AABE38B55}"/>
              </a:ext>
            </a:extLst>
          </p:cNvPr>
          <p:cNvCxnSpPr>
            <a:cxnSpLocks/>
          </p:cNvCxnSpPr>
          <p:nvPr/>
        </p:nvCxnSpPr>
        <p:spPr>
          <a:xfrm>
            <a:off x="6096000" y="4069008"/>
            <a:ext cx="914376" cy="1359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48A860E-B53F-457E-D97E-F9177DB2B18E}"/>
              </a:ext>
            </a:extLst>
          </p:cNvPr>
          <p:cNvSpPr/>
          <p:nvPr/>
        </p:nvSpPr>
        <p:spPr>
          <a:xfrm>
            <a:off x="8055275" y="4075678"/>
            <a:ext cx="914376" cy="18253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5CC18-5251-6B3C-B935-C7AC3C2A9D13}"/>
              </a:ext>
            </a:extLst>
          </p:cNvPr>
          <p:cNvSpPr txBox="1"/>
          <p:nvPr/>
        </p:nvSpPr>
        <p:spPr>
          <a:xfrm>
            <a:off x="9235679" y="3527316"/>
            <a:ext cx="1627791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Most recent Expenditure Budget- Page 7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79CEAC-C11E-FDB2-72E0-EE03BDDF1FB0}"/>
              </a:ext>
            </a:extLst>
          </p:cNvPr>
          <p:cNvCxnSpPr>
            <a:cxnSpLocks/>
          </p:cNvCxnSpPr>
          <p:nvPr/>
        </p:nvCxnSpPr>
        <p:spPr>
          <a:xfrm flipV="1">
            <a:off x="8969651" y="3824981"/>
            <a:ext cx="266028" cy="2637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EC9D451-EEDE-30C4-81C6-4738B9A66859}"/>
              </a:ext>
            </a:extLst>
          </p:cNvPr>
          <p:cNvSpPr/>
          <p:nvPr/>
        </p:nvSpPr>
        <p:spPr>
          <a:xfrm>
            <a:off x="9310255" y="2724007"/>
            <a:ext cx="739319" cy="372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C76577-EEA0-182C-77D7-1D6A2A4D9174}"/>
              </a:ext>
            </a:extLst>
          </p:cNvPr>
          <p:cNvSpPr txBox="1"/>
          <p:nvPr/>
        </p:nvSpPr>
        <p:spPr>
          <a:xfrm>
            <a:off x="10201974" y="1858816"/>
            <a:ext cx="1627791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Often takes lesser of ADE Calculated &amp; District Amount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8983CE-6368-ABEC-5AE0-121D63EC8821}"/>
              </a:ext>
            </a:extLst>
          </p:cNvPr>
          <p:cNvCxnSpPr>
            <a:cxnSpLocks/>
          </p:cNvCxnSpPr>
          <p:nvPr/>
        </p:nvCxnSpPr>
        <p:spPr>
          <a:xfrm flipV="1">
            <a:off x="9935946" y="2444001"/>
            <a:ext cx="266028" cy="2637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392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FC049D-B584-EDBC-BF04-6D796B6E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00" y="2087419"/>
            <a:ext cx="9744000" cy="22084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6B1184-F52D-7740-B1FF-110A82A24E80}"/>
              </a:ext>
            </a:extLst>
          </p:cNvPr>
          <p:cNvSpPr/>
          <p:nvPr/>
        </p:nvSpPr>
        <p:spPr>
          <a:xfrm>
            <a:off x="5615709" y="3149600"/>
            <a:ext cx="1496701" cy="27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4A8CF-17BE-5809-2539-66A2012146A6}"/>
              </a:ext>
            </a:extLst>
          </p:cNvPr>
          <p:cNvSpPr txBox="1"/>
          <p:nvPr/>
        </p:nvSpPr>
        <p:spPr>
          <a:xfrm>
            <a:off x="1856508" y="5012568"/>
            <a:ext cx="847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2000" i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Pulls from BSA-55 tab, which calculates from data inputs on Data Entry tab. Validate inputs on Data Entry tab if RCL value appears incorrect.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4F4422-261B-DABD-480C-11E04F793D6A}"/>
              </a:ext>
            </a:extLst>
          </p:cNvPr>
          <p:cNvSpPr/>
          <p:nvPr/>
        </p:nvSpPr>
        <p:spPr>
          <a:xfrm>
            <a:off x="5615709" y="3583048"/>
            <a:ext cx="1496701" cy="27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18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A21A00-B254-3968-E331-455F2A64A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2" y="735458"/>
            <a:ext cx="8877956" cy="5592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0D591D-E267-6AEA-EAEF-5CF7435FC1B0}"/>
              </a:ext>
            </a:extLst>
          </p:cNvPr>
          <p:cNvSpPr/>
          <p:nvPr/>
        </p:nvSpPr>
        <p:spPr>
          <a:xfrm>
            <a:off x="7861311" y="880014"/>
            <a:ext cx="914376" cy="4652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BDAF4E-56BA-469E-B1BC-9A540636BEBC}"/>
              </a:ext>
            </a:extLst>
          </p:cNvPr>
          <p:cNvSpPr/>
          <p:nvPr/>
        </p:nvSpPr>
        <p:spPr>
          <a:xfrm>
            <a:off x="7047345" y="2640482"/>
            <a:ext cx="813966" cy="216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5F815-62EB-60C9-7A96-D80F8AC7FFF6}"/>
              </a:ext>
            </a:extLst>
          </p:cNvPr>
          <p:cNvSpPr/>
          <p:nvPr/>
        </p:nvSpPr>
        <p:spPr>
          <a:xfrm>
            <a:off x="7047345" y="4655128"/>
            <a:ext cx="813966" cy="2863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8CA5C-AB45-D9D3-FB14-4408DB1F8664}"/>
              </a:ext>
            </a:extLst>
          </p:cNvPr>
          <p:cNvSpPr/>
          <p:nvPr/>
        </p:nvSpPr>
        <p:spPr>
          <a:xfrm>
            <a:off x="7047345" y="1971805"/>
            <a:ext cx="813966" cy="300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A688BC-52A6-4723-33CD-7919F5F02C17}"/>
              </a:ext>
            </a:extLst>
          </p:cNvPr>
          <p:cNvSpPr/>
          <p:nvPr/>
        </p:nvSpPr>
        <p:spPr>
          <a:xfrm>
            <a:off x="7047345" y="2368346"/>
            <a:ext cx="813966" cy="21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1A2C94-EF7C-4DED-DEF3-9A041E2A50FB}"/>
              </a:ext>
            </a:extLst>
          </p:cNvPr>
          <p:cNvSpPr/>
          <p:nvPr/>
        </p:nvSpPr>
        <p:spPr>
          <a:xfrm>
            <a:off x="8917709" y="6059054"/>
            <a:ext cx="813966" cy="21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14A06C-D1CE-57CA-76F2-4554AE784FF3}"/>
              </a:ext>
            </a:extLst>
          </p:cNvPr>
          <p:cNvSpPr/>
          <p:nvPr/>
        </p:nvSpPr>
        <p:spPr>
          <a:xfrm>
            <a:off x="7047345" y="3952395"/>
            <a:ext cx="813966" cy="21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AC88E8-0DD0-AC03-5582-DF422642088B}"/>
              </a:ext>
            </a:extLst>
          </p:cNvPr>
          <p:cNvSpPr txBox="1"/>
          <p:nvPr/>
        </p:nvSpPr>
        <p:spPr>
          <a:xfrm>
            <a:off x="5425017" y="1307003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CEC payment amounts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0BA2F4-4C7C-7895-A328-6148DCE20677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690113" y="1777219"/>
            <a:ext cx="357232" cy="3447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1767FB-8CC3-170D-B4AA-562F0A4D3E48}"/>
              </a:ext>
            </a:extLst>
          </p:cNvPr>
          <p:cNvSpPr txBox="1"/>
          <p:nvPr/>
        </p:nvSpPr>
        <p:spPr>
          <a:xfrm>
            <a:off x="5425017" y="2010537"/>
            <a:ext cx="1249612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Lesser of Exp. Budget, </a:t>
            </a:r>
            <a:r>
              <a:rPr lang="en-US" sz="1400" b="1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Budget, 2009 </a:t>
            </a:r>
            <a:r>
              <a:rPr lang="en-US" sz="1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Budget</a:t>
            </a:r>
            <a:endParaRPr lang="en-US" sz="1400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23CBA3-D1D1-E92D-93AD-07DCF5DB9575}"/>
              </a:ext>
            </a:extLst>
          </p:cNvPr>
          <p:cNvCxnSpPr>
            <a:cxnSpLocks/>
            <a:stCxn id="12" idx="1"/>
            <a:endCxn id="20" idx="3"/>
          </p:cNvCxnSpPr>
          <p:nvPr/>
        </p:nvCxnSpPr>
        <p:spPr>
          <a:xfrm flipH="1">
            <a:off x="6674629" y="2474786"/>
            <a:ext cx="372716" cy="128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65CED6-79B9-EF83-68F6-6D21221C64CA}"/>
              </a:ext>
            </a:extLst>
          </p:cNvPr>
          <p:cNvSpPr txBox="1"/>
          <p:nvPr/>
        </p:nvSpPr>
        <p:spPr>
          <a:xfrm>
            <a:off x="5425017" y="3132154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 Budg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-75</a:t>
            </a:r>
            <a:endParaRPr lang="en-US" sz="1400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BBD129-F612-264C-A83A-37ED358DB746}"/>
              </a:ext>
            </a:extLst>
          </p:cNvPr>
          <p:cNvCxnSpPr>
            <a:cxnSpLocks/>
            <a:stCxn id="9" idx="1"/>
            <a:endCxn id="25" idx="3"/>
          </p:cNvCxnSpPr>
          <p:nvPr/>
        </p:nvCxnSpPr>
        <p:spPr>
          <a:xfrm flipH="1">
            <a:off x="6674629" y="2748511"/>
            <a:ext cx="372716" cy="645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3BE71F7-029C-D822-59F7-96353235CE02}"/>
              </a:ext>
            </a:extLst>
          </p:cNvPr>
          <p:cNvCxnSpPr>
            <a:cxnSpLocks/>
            <a:stCxn id="14" idx="1"/>
            <a:endCxn id="25" idx="3"/>
          </p:cNvCxnSpPr>
          <p:nvPr/>
        </p:nvCxnSpPr>
        <p:spPr>
          <a:xfrm flipH="1" flipV="1">
            <a:off x="6674629" y="3393764"/>
            <a:ext cx="372716" cy="666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F7E4F97-7256-319A-E624-A4F4EF8B8239}"/>
              </a:ext>
            </a:extLst>
          </p:cNvPr>
          <p:cNvSpPr txBox="1"/>
          <p:nvPr/>
        </p:nvSpPr>
        <p:spPr>
          <a:xfrm>
            <a:off x="5440501" y="4536682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School Finance Hot Topics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ED9F22-7039-A4BF-9511-968B8B3839E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690113" y="4798292"/>
            <a:ext cx="3572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E438C96-8467-10A7-87D6-C9B1EF1034CB}"/>
              </a:ext>
            </a:extLst>
          </p:cNvPr>
          <p:cNvSpPr txBox="1"/>
          <p:nvPr/>
        </p:nvSpPr>
        <p:spPr>
          <a:xfrm>
            <a:off x="10146428" y="5665243"/>
            <a:ext cx="1491390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Sum of ADE Calculated column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7E5E32-E02B-AE7C-B024-37012C35DB06}"/>
              </a:ext>
            </a:extLst>
          </p:cNvPr>
          <p:cNvCxnSpPr>
            <a:cxnSpLocks/>
            <a:stCxn id="37" idx="1"/>
            <a:endCxn id="13" idx="3"/>
          </p:cNvCxnSpPr>
          <p:nvPr/>
        </p:nvCxnSpPr>
        <p:spPr>
          <a:xfrm flipH="1">
            <a:off x="9731675" y="5926853"/>
            <a:ext cx="414753" cy="2401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896F0FB-8C86-B4A9-FD18-5145282A24DC}"/>
              </a:ext>
            </a:extLst>
          </p:cNvPr>
          <p:cNvSpPr txBox="1"/>
          <p:nvPr/>
        </p:nvSpPr>
        <p:spPr>
          <a:xfrm>
            <a:off x="8917709" y="117342"/>
            <a:ext cx="201814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Most recent Expenditure Budget- Page 7 </a:t>
            </a:r>
            <a:endParaRPr lang="en-US" sz="1400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180614-2DE9-6140-EBEB-71792B9105A6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8318499" y="378952"/>
            <a:ext cx="599210" cy="501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EE19FC5D-BBF3-C6A9-DAC1-5A2E61DDD727}"/>
              </a:ext>
            </a:extLst>
          </p:cNvPr>
          <p:cNvSpPr/>
          <p:nvPr/>
        </p:nvSpPr>
        <p:spPr>
          <a:xfrm>
            <a:off x="7047345" y="4224983"/>
            <a:ext cx="813966" cy="21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18A8BF9-1DAC-5FDA-C6AC-BD7647144E19}"/>
              </a:ext>
            </a:extLst>
          </p:cNvPr>
          <p:cNvCxnSpPr>
            <a:cxnSpLocks/>
          </p:cNvCxnSpPr>
          <p:nvPr/>
        </p:nvCxnSpPr>
        <p:spPr>
          <a:xfrm flipH="1" flipV="1">
            <a:off x="6674629" y="4183524"/>
            <a:ext cx="372716" cy="157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43D580A-9E38-6044-A303-05B98D4BAA05}"/>
              </a:ext>
            </a:extLst>
          </p:cNvPr>
          <p:cNvSpPr txBox="1"/>
          <p:nvPr/>
        </p:nvSpPr>
        <p:spPr>
          <a:xfrm>
            <a:off x="5425017" y="4008824"/>
            <a:ext cx="1249612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BSA-64 Report</a:t>
            </a:r>
          </a:p>
        </p:txBody>
      </p:sp>
    </p:spTree>
    <p:extLst>
      <p:ext uri="{BB962C8B-B14F-4D97-AF65-F5344CB8AC3E}">
        <p14:creationId xmlns:p14="http://schemas.microsoft.com/office/powerpoint/2010/main" val="561799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83F41A-0989-D2A9-85EB-7C904960F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692" y="0"/>
            <a:ext cx="686661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07E5FA-B02F-649D-3B9C-49C151CCB512}"/>
              </a:ext>
            </a:extLst>
          </p:cNvPr>
          <p:cNvSpPr/>
          <p:nvPr/>
        </p:nvSpPr>
        <p:spPr>
          <a:xfrm>
            <a:off x="7213600" y="224232"/>
            <a:ext cx="998669" cy="63705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67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74573-B6C8-28E0-4528-851436E7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863" y="530871"/>
            <a:ext cx="7516274" cy="60015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6288AF-D92F-20E0-6388-965F2DE151A5}"/>
              </a:ext>
            </a:extLst>
          </p:cNvPr>
          <p:cNvSpPr/>
          <p:nvPr/>
        </p:nvSpPr>
        <p:spPr>
          <a:xfrm>
            <a:off x="7494737" y="1314123"/>
            <a:ext cx="851679" cy="34333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82F7E6-B2B1-E85A-047A-5ECCB6D47DD6}"/>
              </a:ext>
            </a:extLst>
          </p:cNvPr>
          <p:cNvSpPr/>
          <p:nvPr/>
        </p:nvSpPr>
        <p:spPr>
          <a:xfrm>
            <a:off x="6680771" y="2225964"/>
            <a:ext cx="813966" cy="2863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E78291-F347-B77C-E6AD-95444B3499B9}"/>
              </a:ext>
            </a:extLst>
          </p:cNvPr>
          <p:cNvSpPr/>
          <p:nvPr/>
        </p:nvSpPr>
        <p:spPr>
          <a:xfrm>
            <a:off x="6680771" y="1313354"/>
            <a:ext cx="813966" cy="21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23F2A2-187F-AE8A-D6C3-A331E11DB44F}"/>
              </a:ext>
            </a:extLst>
          </p:cNvPr>
          <p:cNvSpPr/>
          <p:nvPr/>
        </p:nvSpPr>
        <p:spPr>
          <a:xfrm>
            <a:off x="6680771" y="1510508"/>
            <a:ext cx="813966" cy="21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15785B-42ED-24DF-7827-446A20334F14}"/>
              </a:ext>
            </a:extLst>
          </p:cNvPr>
          <p:cNvSpPr/>
          <p:nvPr/>
        </p:nvSpPr>
        <p:spPr>
          <a:xfrm>
            <a:off x="6680771" y="1873029"/>
            <a:ext cx="813966" cy="21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F8891A-572F-19F8-837A-9DE5028179FD}"/>
              </a:ext>
            </a:extLst>
          </p:cNvPr>
          <p:cNvSpPr txBox="1"/>
          <p:nvPr/>
        </p:nvSpPr>
        <p:spPr>
          <a:xfrm>
            <a:off x="5148295" y="2250681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School Finance Hot Topics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FC066A-F8F6-AA3B-269A-99DA1ABAF9CA}"/>
              </a:ext>
            </a:extLst>
          </p:cNvPr>
          <p:cNvCxnSpPr>
            <a:cxnSpLocks/>
            <a:stCxn id="11" idx="1"/>
            <a:endCxn id="15" idx="3"/>
          </p:cNvCxnSpPr>
          <p:nvPr/>
        </p:nvCxnSpPr>
        <p:spPr>
          <a:xfrm flipH="1">
            <a:off x="6397907" y="2369128"/>
            <a:ext cx="282864" cy="143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07D568-9F66-CF02-B3CB-E6A482EF1767}"/>
              </a:ext>
            </a:extLst>
          </p:cNvPr>
          <p:cNvSpPr txBox="1"/>
          <p:nvPr/>
        </p:nvSpPr>
        <p:spPr>
          <a:xfrm>
            <a:off x="5141589" y="1006021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 Budg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-75</a:t>
            </a:r>
            <a:endParaRPr lang="en-US" sz="1400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487C98-A86C-DC3A-BA62-7888AB4ECDB7}"/>
              </a:ext>
            </a:extLst>
          </p:cNvPr>
          <p:cNvCxnSpPr>
            <a:cxnSpLocks/>
            <a:endCxn id="19" idx="3"/>
          </p:cNvCxnSpPr>
          <p:nvPr/>
        </p:nvCxnSpPr>
        <p:spPr>
          <a:xfrm flipH="1" flipV="1">
            <a:off x="6391201" y="1267631"/>
            <a:ext cx="300538" cy="1537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4809CB-CFDC-3389-8517-5118A7A3713D}"/>
              </a:ext>
            </a:extLst>
          </p:cNvPr>
          <p:cNvCxnSpPr>
            <a:cxnSpLocks/>
            <a:stCxn id="14" idx="1"/>
            <a:endCxn id="19" idx="3"/>
          </p:cNvCxnSpPr>
          <p:nvPr/>
        </p:nvCxnSpPr>
        <p:spPr>
          <a:xfrm flipH="1" flipV="1">
            <a:off x="6391201" y="1267631"/>
            <a:ext cx="289570" cy="713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3852D98-C46C-8472-E0C7-12637FE25C44}"/>
              </a:ext>
            </a:extLst>
          </p:cNvPr>
          <p:cNvSpPr txBox="1"/>
          <p:nvPr/>
        </p:nvSpPr>
        <p:spPr>
          <a:xfrm>
            <a:off x="5148295" y="1628351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 AFR- Page 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2C282F-F1D1-834F-DED1-3709B2335BA0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397907" y="1618452"/>
            <a:ext cx="282864" cy="2322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7F29472-F2A6-71F9-469E-4EC0BF783129}"/>
              </a:ext>
            </a:extLst>
          </p:cNvPr>
          <p:cNvSpPr/>
          <p:nvPr/>
        </p:nvSpPr>
        <p:spPr>
          <a:xfrm>
            <a:off x="8289637" y="5163127"/>
            <a:ext cx="813966" cy="21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66953E-1EE1-CBAB-34C6-3FC1EF706055}"/>
              </a:ext>
            </a:extLst>
          </p:cNvPr>
          <p:cNvSpPr txBox="1"/>
          <p:nvPr/>
        </p:nvSpPr>
        <p:spPr>
          <a:xfrm>
            <a:off x="9400733" y="4640006"/>
            <a:ext cx="1491390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Sum of ADE Calculated column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8A67E2D-BEF3-9107-46D3-1E0ABB2AEF66}"/>
              </a:ext>
            </a:extLst>
          </p:cNvPr>
          <p:cNvCxnSpPr>
            <a:cxnSpLocks/>
            <a:endCxn id="28" idx="3"/>
          </p:cNvCxnSpPr>
          <p:nvPr/>
        </p:nvCxnSpPr>
        <p:spPr>
          <a:xfrm flipH="1">
            <a:off x="9103603" y="4844473"/>
            <a:ext cx="297130" cy="426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B0FDD5E-53C3-079E-5158-60C7168A11EC}"/>
              </a:ext>
            </a:extLst>
          </p:cNvPr>
          <p:cNvSpPr txBox="1"/>
          <p:nvPr/>
        </p:nvSpPr>
        <p:spPr>
          <a:xfrm>
            <a:off x="8845064" y="821263"/>
            <a:ext cx="201814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Most recent Expenditure Budget- Pages 7 &amp; 8</a:t>
            </a:r>
            <a:endParaRPr lang="en-US" sz="1400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116DDE-2A60-B6F5-8090-1062DA2AA7B2}"/>
              </a:ext>
            </a:extLst>
          </p:cNvPr>
          <p:cNvCxnSpPr>
            <a:cxnSpLocks/>
            <a:stCxn id="32" idx="1"/>
            <a:endCxn id="10" idx="0"/>
          </p:cNvCxnSpPr>
          <p:nvPr/>
        </p:nvCxnSpPr>
        <p:spPr>
          <a:xfrm flipH="1">
            <a:off x="7920577" y="1082873"/>
            <a:ext cx="924487" cy="2312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84203B9-2E54-F858-1C96-0476825C9F29}"/>
              </a:ext>
            </a:extLst>
          </p:cNvPr>
          <p:cNvSpPr txBox="1"/>
          <p:nvPr/>
        </p:nvSpPr>
        <p:spPr>
          <a:xfrm>
            <a:off x="5141589" y="2933565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CEC payment amounts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5D4BF3-3FC8-F59B-EA53-862B3235135C}"/>
              </a:ext>
            </a:extLst>
          </p:cNvPr>
          <p:cNvSpPr/>
          <p:nvPr/>
        </p:nvSpPr>
        <p:spPr>
          <a:xfrm>
            <a:off x="6673267" y="3417522"/>
            <a:ext cx="813966" cy="300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FD08365-8598-1635-75C4-8DAF79BACEFD}"/>
              </a:ext>
            </a:extLst>
          </p:cNvPr>
          <p:cNvCxnSpPr>
            <a:cxnSpLocks/>
            <a:stCxn id="37" idx="1"/>
            <a:endCxn id="36" idx="3"/>
          </p:cNvCxnSpPr>
          <p:nvPr/>
        </p:nvCxnSpPr>
        <p:spPr>
          <a:xfrm flipH="1" flipV="1">
            <a:off x="6391201" y="3195175"/>
            <a:ext cx="282066" cy="3725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9D76C8C-FA48-2E47-B7E7-3DA42095F059}"/>
              </a:ext>
            </a:extLst>
          </p:cNvPr>
          <p:cNvSpPr txBox="1"/>
          <p:nvPr/>
        </p:nvSpPr>
        <p:spPr>
          <a:xfrm>
            <a:off x="5148295" y="3583911"/>
            <a:ext cx="1249612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Lesser of Exp. Budget, </a:t>
            </a:r>
            <a:r>
              <a:rPr lang="en-US" sz="1400" b="1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Budget, 2009 </a:t>
            </a:r>
            <a:r>
              <a:rPr lang="en-US" sz="1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Budget</a:t>
            </a:r>
            <a:endParaRPr lang="en-US" sz="1400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6F1FA4-0DB4-B063-60B0-39780660B97A}"/>
              </a:ext>
            </a:extLst>
          </p:cNvPr>
          <p:cNvSpPr/>
          <p:nvPr/>
        </p:nvSpPr>
        <p:spPr>
          <a:xfrm>
            <a:off x="6665763" y="3703702"/>
            <a:ext cx="813966" cy="125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CABAD1-89A9-4BFB-FFA0-035FA6576824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6405411" y="3766503"/>
            <a:ext cx="260352" cy="3330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833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8988358C-D654-E0CB-D609-A6CD4F5AD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96" y="68263"/>
            <a:ext cx="10062008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3967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ED612F-8760-CB46-A6E2-9A5CA02B2E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4550" y="4006972"/>
            <a:ext cx="7060877" cy="110523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BUDG-75 reports are published in November of the next fiscal year.  This is the first notification of over expenditure for districts.</a:t>
            </a:r>
            <a:endParaRPr lang="en-US" sz="200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Compares Districts Actual Expenditures from the AFR to ADE calculated actual expenditure limits for the district.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Important for budget balance carryforward values.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Published in early November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4175E-6AD4-A84C-9975-1A789774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94" y="5083373"/>
            <a:ext cx="4502956" cy="1085853"/>
          </a:xfrm>
        </p:spPr>
        <p:txBody>
          <a:bodyPr/>
          <a:lstStyle/>
          <a:p>
            <a:r>
              <a:rPr lang="en-US" b="1" dirty="0"/>
              <a:t>BUDG-75 Reports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1527947-941F-984E-9C5C-9E2E751A5C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114" b="20114"/>
          <a:stretch/>
        </p:blipFill>
        <p:spPr>
          <a:xfrm>
            <a:off x="-23394" y="-228600"/>
            <a:ext cx="12215394" cy="4157804"/>
          </a:xfrm>
        </p:spPr>
      </p:pic>
    </p:spTree>
    <p:extLst>
      <p:ext uri="{BB962C8B-B14F-4D97-AF65-F5344CB8AC3E}">
        <p14:creationId xmlns:p14="http://schemas.microsoft.com/office/powerpoint/2010/main" val="565459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43290-E835-9C5D-A3E2-37A421028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933776" y="1509859"/>
            <a:ext cx="8324448" cy="4043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44674-52DB-0E11-2D24-691584FD6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BUDG-75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D66A1-F1A4-6B68-9C51-84417A11FA30}"/>
              </a:ext>
            </a:extLst>
          </p:cNvPr>
          <p:cNvSpPr txBox="1"/>
          <p:nvPr/>
        </p:nvSpPr>
        <p:spPr>
          <a:xfrm>
            <a:off x="1856508" y="5714363"/>
            <a:ext cx="847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2000" i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Only changes from Budg-25 Report are indicated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645923-8018-D35F-8A57-202A8E6CA3A9}"/>
              </a:ext>
            </a:extLst>
          </p:cNvPr>
          <p:cNvSpPr/>
          <p:nvPr/>
        </p:nvSpPr>
        <p:spPr>
          <a:xfrm>
            <a:off x="6761018" y="3499399"/>
            <a:ext cx="792004" cy="10726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2BF8A-3C92-26A3-D574-9C726609C16D}"/>
              </a:ext>
            </a:extLst>
          </p:cNvPr>
          <p:cNvSpPr txBox="1"/>
          <p:nvPr/>
        </p:nvSpPr>
        <p:spPr>
          <a:xfrm>
            <a:off x="5126182" y="3237789"/>
            <a:ext cx="1329627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 year SRC/915 BSA-55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2F41F7-A4EB-57A7-F2A1-652FB9205DF0}"/>
              </a:ext>
            </a:extLst>
          </p:cNvPr>
          <p:cNvSpPr/>
          <p:nvPr/>
        </p:nvSpPr>
        <p:spPr>
          <a:xfrm>
            <a:off x="6761018" y="4886021"/>
            <a:ext cx="792004" cy="176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BFEE07-E413-27E7-E926-2F554CD05CEF}"/>
              </a:ext>
            </a:extLst>
          </p:cNvPr>
          <p:cNvCxnSpPr>
            <a:cxnSpLocks/>
          </p:cNvCxnSpPr>
          <p:nvPr/>
        </p:nvCxnSpPr>
        <p:spPr>
          <a:xfrm flipH="1" flipV="1">
            <a:off x="6458409" y="3531665"/>
            <a:ext cx="302609" cy="2593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F39882-DDBB-E6F9-B49A-3A575629B206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458409" y="3499399"/>
            <a:ext cx="302609" cy="1474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223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CE8337-A2DD-BBC5-CA3E-FED99C88E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705" y="162963"/>
            <a:ext cx="7268589" cy="5458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497B5F-306C-FE0E-1041-4DFCBB56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05" y="5621550"/>
            <a:ext cx="7259063" cy="9716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0DA0C6-21AA-B329-F3D2-5E345F5E5EFE}"/>
              </a:ext>
            </a:extLst>
          </p:cNvPr>
          <p:cNvSpPr/>
          <p:nvPr/>
        </p:nvSpPr>
        <p:spPr>
          <a:xfrm>
            <a:off x="8392562" y="6437060"/>
            <a:ext cx="643080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AFD278-674D-B80F-1C65-B50CA936B022}"/>
              </a:ext>
            </a:extLst>
          </p:cNvPr>
          <p:cNvSpPr/>
          <p:nvPr/>
        </p:nvSpPr>
        <p:spPr>
          <a:xfrm>
            <a:off x="6725215" y="1253700"/>
            <a:ext cx="643080" cy="176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B1EC16-9685-BA38-02B3-31F449867B34}"/>
              </a:ext>
            </a:extLst>
          </p:cNvPr>
          <p:cNvSpPr/>
          <p:nvPr/>
        </p:nvSpPr>
        <p:spPr>
          <a:xfrm>
            <a:off x="6627137" y="5136053"/>
            <a:ext cx="741158" cy="3318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5855B5-FCD8-4F6B-AED4-04CBCF8AB3D3}"/>
              </a:ext>
            </a:extLst>
          </p:cNvPr>
          <p:cNvSpPr/>
          <p:nvPr/>
        </p:nvSpPr>
        <p:spPr>
          <a:xfrm>
            <a:off x="6725215" y="1706870"/>
            <a:ext cx="643080" cy="176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A821C-4B00-6BAF-CDDA-C7CD74CA1D9D}"/>
              </a:ext>
            </a:extLst>
          </p:cNvPr>
          <p:cNvSpPr txBox="1"/>
          <p:nvPr/>
        </p:nvSpPr>
        <p:spPr>
          <a:xfrm>
            <a:off x="5148294" y="731255"/>
            <a:ext cx="1307923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fiscal year AFR- Page 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EAA6C1-5E53-876B-9877-1C6F1B3BF453}"/>
              </a:ext>
            </a:extLst>
          </p:cNvPr>
          <p:cNvCxnSpPr>
            <a:cxnSpLocks/>
            <a:stCxn id="12" idx="1"/>
            <a:endCxn id="3" idx="3"/>
          </p:cNvCxnSpPr>
          <p:nvPr/>
        </p:nvCxnSpPr>
        <p:spPr>
          <a:xfrm flipH="1" flipV="1">
            <a:off x="6456217" y="992865"/>
            <a:ext cx="268998" cy="349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C8A39FA-7341-C691-EF15-53FDE4B20082}"/>
              </a:ext>
            </a:extLst>
          </p:cNvPr>
          <p:cNvSpPr txBox="1"/>
          <p:nvPr/>
        </p:nvSpPr>
        <p:spPr>
          <a:xfrm>
            <a:off x="5129822" y="1357642"/>
            <a:ext cx="1326396" cy="116955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Lesser of Exp. Budget, </a:t>
            </a:r>
            <a:r>
              <a:rPr lang="en-US" sz="1400" b="1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Budget, 2009 </a:t>
            </a:r>
            <a:r>
              <a:rPr lang="en-US" sz="1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Budget, AFR, </a:t>
            </a:r>
            <a:r>
              <a:rPr lang="en-US" sz="1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AFR</a:t>
            </a:r>
            <a:endParaRPr lang="en-US" sz="1400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314104-BF9E-F27D-229E-4332064BB18C}"/>
              </a:ext>
            </a:extLst>
          </p:cNvPr>
          <p:cNvCxnSpPr>
            <a:cxnSpLocks/>
          </p:cNvCxnSpPr>
          <p:nvPr/>
        </p:nvCxnSpPr>
        <p:spPr>
          <a:xfrm flipH="1" flipV="1">
            <a:off x="6456218" y="1795227"/>
            <a:ext cx="270139" cy="173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FE021D9-78F8-A261-BF29-B1D187403641}"/>
              </a:ext>
            </a:extLst>
          </p:cNvPr>
          <p:cNvSpPr txBox="1"/>
          <p:nvPr/>
        </p:nvSpPr>
        <p:spPr>
          <a:xfrm>
            <a:off x="5129822" y="4982164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fiscal year AFR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FE15FF-FEEF-50AD-F216-4049969B0C11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386653" y="5080091"/>
            <a:ext cx="240484" cy="2218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AD536EB-85F0-1BA3-4C05-3E28718C280E}"/>
              </a:ext>
            </a:extLst>
          </p:cNvPr>
          <p:cNvSpPr txBox="1"/>
          <p:nvPr/>
        </p:nvSpPr>
        <p:spPr>
          <a:xfrm>
            <a:off x="9290804" y="6208501"/>
            <a:ext cx="1349487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Next fiscal year Budg-25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53ACE6-70D1-F94D-BB55-158F1CF2C72B}"/>
              </a:ext>
            </a:extLst>
          </p:cNvPr>
          <p:cNvCxnSpPr>
            <a:cxnSpLocks/>
          </p:cNvCxnSpPr>
          <p:nvPr/>
        </p:nvCxnSpPr>
        <p:spPr>
          <a:xfrm flipH="1">
            <a:off x="9050320" y="6362389"/>
            <a:ext cx="240484" cy="1538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BAD43F4-0964-EC12-7E18-FF3DF7AC4F6A}"/>
              </a:ext>
            </a:extLst>
          </p:cNvPr>
          <p:cNvSpPr/>
          <p:nvPr/>
        </p:nvSpPr>
        <p:spPr>
          <a:xfrm>
            <a:off x="6732128" y="2631170"/>
            <a:ext cx="643080" cy="176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5F8254-D376-74E1-7DD5-C05B621FE1D6}"/>
              </a:ext>
            </a:extLst>
          </p:cNvPr>
          <p:cNvSpPr txBox="1"/>
          <p:nvPr/>
        </p:nvSpPr>
        <p:spPr>
          <a:xfrm>
            <a:off x="5137041" y="2643359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Lesser of Exp. Budget &amp; AFR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13BBE4-CCF5-984F-C968-5B0EDAFE221C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386653" y="2719527"/>
            <a:ext cx="345475" cy="1486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6277FD6-08F4-19FE-EDCC-DD24F4D65A68}"/>
              </a:ext>
            </a:extLst>
          </p:cNvPr>
          <p:cNvSpPr/>
          <p:nvPr/>
        </p:nvSpPr>
        <p:spPr>
          <a:xfrm>
            <a:off x="8390093" y="6273935"/>
            <a:ext cx="643080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56B7D3-BD8E-7D9B-0158-46B5596A0267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9035642" y="5729423"/>
            <a:ext cx="255162" cy="5220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BF732F-152C-0096-887B-7D9928C294BE}"/>
              </a:ext>
            </a:extLst>
          </p:cNvPr>
          <p:cNvSpPr txBox="1"/>
          <p:nvPr/>
        </p:nvSpPr>
        <p:spPr>
          <a:xfrm>
            <a:off x="9290804" y="5467813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fiscal year AFR</a:t>
            </a:r>
          </a:p>
        </p:txBody>
      </p:sp>
    </p:spTree>
    <p:extLst>
      <p:ext uri="{BB962C8B-B14F-4D97-AF65-F5344CB8AC3E}">
        <p14:creationId xmlns:p14="http://schemas.microsoft.com/office/powerpoint/2010/main" val="704755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65" y="842921"/>
            <a:ext cx="8833710" cy="1085853"/>
          </a:xfrm>
        </p:spPr>
        <p:txBody>
          <a:bodyPr/>
          <a:lstStyle/>
          <a:p>
            <a:r>
              <a:rPr lang="en-US" b="1" dirty="0"/>
              <a:t>Introduction to School Finance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CB6CB-D1CB-0649-8E6B-DBE392C6E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0805" y="1699214"/>
            <a:ext cx="8530390" cy="16955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School Finance distributes about $8B in state funding for education each year in accordance with formulas in state law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474534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One team focuses on collecting the data necessary to calculate payments and related reporting</a:t>
            </a:r>
          </a:p>
          <a:p>
            <a:pPr marL="1200150" lvl="1" indent="-457200"/>
            <a:r>
              <a:rPr lang="en-US" sz="2000" dirty="0">
                <a:hlinkClick r:id="rId2"/>
              </a:rPr>
              <a:t>Help Desk </a:t>
            </a:r>
            <a:r>
              <a:rPr lang="en-US" sz="2000" dirty="0"/>
              <a:t>or (602) 542-5695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One team uses the data to calculate and process payments and manages the collection of budgets/financial reports and corresponding reporting</a:t>
            </a:r>
          </a:p>
          <a:p>
            <a:pPr marL="1200150" lvl="1" indent="-457200"/>
            <a:r>
              <a:rPr lang="en-US" sz="2000" dirty="0">
                <a:hlinkClick r:id="rId3"/>
              </a:rPr>
              <a:t>SFBudgetTeam@azed.gov</a:t>
            </a:r>
            <a:endParaRPr lang="en-US" sz="2000" dirty="0"/>
          </a:p>
          <a:p>
            <a:pPr marL="1200150" lvl="1" indent="-457200"/>
            <a:r>
              <a:rPr lang="en-US" sz="2000" dirty="0">
                <a:hlinkClick r:id="rId4"/>
              </a:rPr>
              <a:t>SFPaymentTeam@azed.gov</a:t>
            </a:r>
            <a:endParaRPr lang="en-US" sz="20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547004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/>
            <a:r>
              <a:rPr lang="en-US" sz="2200" dirty="0"/>
              <a:t>14 staff divided between two teams</a:t>
            </a:r>
          </a:p>
          <a:p>
            <a:pPr marL="457200" indent="-45720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8410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792692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34699-BEE6-5449-B567-37196249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167" y="530822"/>
            <a:ext cx="7463666" cy="57963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C7FD26-9C75-8175-A3D3-04FFCFA49AC0}"/>
              </a:ext>
            </a:extLst>
          </p:cNvPr>
          <p:cNvSpPr/>
          <p:nvPr/>
        </p:nvSpPr>
        <p:spPr>
          <a:xfrm>
            <a:off x="6696075" y="3230943"/>
            <a:ext cx="735627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509570-6FAB-9032-D5E8-81C6D5D1992C}"/>
              </a:ext>
            </a:extLst>
          </p:cNvPr>
          <p:cNvSpPr/>
          <p:nvPr/>
        </p:nvSpPr>
        <p:spPr>
          <a:xfrm>
            <a:off x="6696075" y="4658940"/>
            <a:ext cx="735627" cy="3102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C85F9A-1142-1595-2672-9E99BAC67E9D}"/>
              </a:ext>
            </a:extLst>
          </p:cNvPr>
          <p:cNvSpPr/>
          <p:nvPr/>
        </p:nvSpPr>
        <p:spPr>
          <a:xfrm>
            <a:off x="6696074" y="2880941"/>
            <a:ext cx="735627" cy="158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5B340-57CD-A416-DCE7-3BED9CD1C3E2}"/>
              </a:ext>
            </a:extLst>
          </p:cNvPr>
          <p:cNvSpPr txBox="1"/>
          <p:nvPr/>
        </p:nvSpPr>
        <p:spPr>
          <a:xfrm>
            <a:off x="5129822" y="2436939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fiscal year AFR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7B149-992A-EA34-8494-FE820B302AAB}"/>
              </a:ext>
            </a:extLst>
          </p:cNvPr>
          <p:cNvSpPr txBox="1"/>
          <p:nvPr/>
        </p:nvSpPr>
        <p:spPr>
          <a:xfrm>
            <a:off x="5129822" y="3144058"/>
            <a:ext cx="1326396" cy="116955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Lesser of Exp. Budget, </a:t>
            </a:r>
            <a:r>
              <a:rPr lang="en-US" sz="1400" b="1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Budget, 2009 </a:t>
            </a:r>
            <a:r>
              <a:rPr lang="en-US" sz="1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Budget, AFR, </a:t>
            </a:r>
            <a:r>
              <a:rPr lang="en-US" sz="1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Deseg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AFR</a:t>
            </a:r>
            <a:endParaRPr lang="en-US" sz="1400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D67CC5-E7C1-1ABB-1045-C84D26C85A6A}"/>
              </a:ext>
            </a:extLst>
          </p:cNvPr>
          <p:cNvCxnSpPr>
            <a:cxnSpLocks/>
          </p:cNvCxnSpPr>
          <p:nvPr/>
        </p:nvCxnSpPr>
        <p:spPr>
          <a:xfrm flipH="1" flipV="1">
            <a:off x="6368766" y="2621630"/>
            <a:ext cx="327308" cy="2593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90ED9A-3543-870F-CFA9-E08FBF8BAF40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456218" y="3310161"/>
            <a:ext cx="239857" cy="83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9FDEF9-CA3B-DA46-67CD-CF43539486F2}"/>
              </a:ext>
            </a:extLst>
          </p:cNvPr>
          <p:cNvSpPr txBox="1"/>
          <p:nvPr/>
        </p:nvSpPr>
        <p:spPr>
          <a:xfrm>
            <a:off x="5119154" y="4576726"/>
            <a:ext cx="124961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Same fiscal year AFR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6E5992-8B98-12E2-722C-039D7981839F}"/>
              </a:ext>
            </a:extLst>
          </p:cNvPr>
          <p:cNvCxnSpPr>
            <a:cxnSpLocks/>
          </p:cNvCxnSpPr>
          <p:nvPr/>
        </p:nvCxnSpPr>
        <p:spPr>
          <a:xfrm flipH="1">
            <a:off x="6379434" y="4820477"/>
            <a:ext cx="316641" cy="178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38E5BA1-106B-42D6-5F4B-1B42F7E23AC1}"/>
              </a:ext>
            </a:extLst>
          </p:cNvPr>
          <p:cNvSpPr txBox="1"/>
          <p:nvPr/>
        </p:nvSpPr>
        <p:spPr>
          <a:xfrm>
            <a:off x="9469730" y="4658940"/>
            <a:ext cx="1349487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53C10C"/>
              </a:buClr>
              <a:buSzPct val="85000"/>
            </a:pPr>
            <a:r>
              <a:rPr lang="en-US" sz="1400" b="1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Next fiscal year Budg-25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BD1705-635A-3584-088E-C43FB1EB3532}"/>
              </a:ext>
            </a:extLst>
          </p:cNvPr>
          <p:cNvSpPr/>
          <p:nvPr/>
        </p:nvSpPr>
        <p:spPr>
          <a:xfrm>
            <a:off x="8487582" y="5093706"/>
            <a:ext cx="645407" cy="2356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20A82-85A4-C3C9-D76D-563394A966C9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9143039" y="4920550"/>
            <a:ext cx="326691" cy="2909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774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1D12E-F3ED-DB71-0E0E-51DC59F3B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16C1-6B79-85A6-27C7-8A925B012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Common File Upload Issues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D99D1F2F-64D2-A026-3D0C-B2458F8487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E5459-54A3-0B9E-CB00-A58DF7F9DC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4</a:t>
            </a:r>
            <a:endParaRPr lang="en-US"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00F4B-ABE3-7EA4-E8A2-4FC06C0DE1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3A29C76-215D-3686-EC04-58C2797D1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1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93AE-C171-D3FF-AAAF-C1F9F80C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the “View Log” Screen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99FB5-B3FB-9A0F-F0B5-4054F6D8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22966"/>
            <a:ext cx="12192000" cy="2405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A72F5E-366E-3001-09CB-DA87C2077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075" y="2481665"/>
            <a:ext cx="4829849" cy="8287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80FEFD-2D57-E6EF-33D4-A9E1EAAC6E87}"/>
              </a:ext>
            </a:extLst>
          </p:cNvPr>
          <p:cNvSpPr/>
          <p:nvPr/>
        </p:nvSpPr>
        <p:spPr>
          <a:xfrm>
            <a:off x="7667324" y="2869715"/>
            <a:ext cx="815891" cy="4227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1FDBD0-D669-9BBD-0F49-7D3ABCB49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910"/>
            <a:ext cx="10515600" cy="612775"/>
          </a:xfrm>
        </p:spPr>
        <p:txBody>
          <a:bodyPr/>
          <a:lstStyle/>
          <a:p>
            <a:r>
              <a:rPr lang="en-US" dirty="0"/>
              <a:t>Click “View Log” next to files with status of either “Rejected” or “Processed with Warning(s) or Informational”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4190453-6604-8E52-BE7F-918B9D256273}"/>
              </a:ext>
            </a:extLst>
          </p:cNvPr>
          <p:cNvSpPr txBox="1">
            <a:spLocks/>
          </p:cNvSpPr>
          <p:nvPr/>
        </p:nvSpPr>
        <p:spPr>
          <a:xfrm>
            <a:off x="838199" y="3610191"/>
            <a:ext cx="10515600" cy="612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5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5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5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5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5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grid and fix errors in file for reupload.</a:t>
            </a:r>
          </a:p>
        </p:txBody>
      </p:sp>
    </p:spTree>
    <p:extLst>
      <p:ext uri="{BB962C8B-B14F-4D97-AF65-F5344CB8AC3E}">
        <p14:creationId xmlns:p14="http://schemas.microsoft.com/office/powerpoint/2010/main" val="1776519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F587-1A73-44CF-4F06-1548FC33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“Rejected” File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912AE-39DC-0528-30D5-8DDBB5931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Incorrect CTDS</a:t>
            </a:r>
          </a:p>
          <a:p>
            <a:r>
              <a:rPr lang="en-US" dirty="0"/>
              <a:t>No LEA name</a:t>
            </a:r>
          </a:p>
          <a:p>
            <a:r>
              <a:rPr lang="en-US" dirty="0"/>
              <a:t>Incorrect data type</a:t>
            </a:r>
          </a:p>
          <a:p>
            <a:pPr lvl="1"/>
            <a:r>
              <a:rPr lang="en-US" dirty="0"/>
              <a:t>i.e. text in a cell where a numeric value is expected</a:t>
            </a:r>
          </a:p>
          <a:p>
            <a:pPr lvl="1"/>
            <a:r>
              <a:rPr lang="en-US" dirty="0"/>
              <a:t>Any Excel errors</a:t>
            </a:r>
          </a:p>
          <a:p>
            <a:r>
              <a:rPr lang="en-US" dirty="0"/>
              <a:t>Wrong file</a:t>
            </a:r>
          </a:p>
          <a:p>
            <a:pPr lvl="1"/>
            <a:r>
              <a:rPr lang="en-US" dirty="0"/>
              <a:t>“Invalid File/Template” or “GUID” error</a:t>
            </a:r>
          </a:p>
          <a:p>
            <a:pPr lvl="1"/>
            <a:r>
              <a:rPr lang="en-US" dirty="0"/>
              <a:t>Download latest file from </a:t>
            </a:r>
            <a:r>
              <a:rPr lang="en-US" dirty="0">
                <a:hlinkClick r:id="rId2"/>
              </a:rPr>
              <a:t>AG’s website</a:t>
            </a:r>
            <a:r>
              <a:rPr lang="en-US" dirty="0"/>
              <a:t> for most up-to-date file</a:t>
            </a:r>
          </a:p>
        </p:txBody>
      </p:sp>
    </p:spTree>
    <p:extLst>
      <p:ext uri="{BB962C8B-B14F-4D97-AF65-F5344CB8AC3E}">
        <p14:creationId xmlns:p14="http://schemas.microsoft.com/office/powerpoint/2010/main" val="1681860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5F9C3-C113-F15A-ECAC-D80D7A75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“Processed with Warning(s) or Informational” File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4FB2-2789-46D9-0FAD-B9470513A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494"/>
            <a:ext cx="10515600" cy="4351338"/>
          </a:xfrm>
        </p:spPr>
        <p:txBody>
          <a:bodyPr/>
          <a:lstStyle/>
          <a:p>
            <a:r>
              <a:rPr lang="en-US" dirty="0"/>
              <a:t>Missing nonfederal audit value(s)</a:t>
            </a:r>
          </a:p>
          <a:p>
            <a:pPr lvl="1"/>
            <a:r>
              <a:rPr lang="en-US" dirty="0"/>
              <a:t>Expenditure Budget: Page 2 cell O8</a:t>
            </a:r>
          </a:p>
          <a:p>
            <a:pPr lvl="1"/>
            <a:r>
              <a:rPr lang="en-US" dirty="0"/>
              <a:t>Expenditure Budget: Data Entry cell L67</a:t>
            </a:r>
          </a:p>
          <a:p>
            <a:pPr lvl="1"/>
            <a:r>
              <a:rPr lang="en-US" dirty="0"/>
              <a:t>AFR: Page 8 cell O20</a:t>
            </a:r>
          </a:p>
          <a:p>
            <a:r>
              <a:rPr lang="en-US" dirty="0"/>
              <a:t>Values are outside of IDEA Maintenance of Effort (MOE) criteria</a:t>
            </a:r>
          </a:p>
          <a:p>
            <a:pPr lvl="1"/>
            <a:r>
              <a:rPr lang="en-US" dirty="0"/>
              <a:t>Expenditure Budget: Page 1 cell L34 compared to Page 2 cell G16</a:t>
            </a:r>
          </a:p>
          <a:p>
            <a:r>
              <a:rPr lang="en-US" dirty="0"/>
              <a:t>M&amp;O budgeted total does not match M&amp;O budget limit</a:t>
            </a:r>
          </a:p>
          <a:p>
            <a:pPr lvl="1"/>
            <a:r>
              <a:rPr lang="en-US" dirty="0"/>
              <a:t>Expenditure Budget: Page 1 cell L44 compared to Page 7 cell J54</a:t>
            </a:r>
          </a:p>
          <a:p>
            <a:r>
              <a:rPr lang="en-US" dirty="0"/>
              <a:t>UNR budgeted total does not match UNR budget limit</a:t>
            </a:r>
          </a:p>
          <a:p>
            <a:pPr lvl="1"/>
            <a:r>
              <a:rPr lang="en-US" dirty="0"/>
              <a:t>Expenditure Budget: Page 4 cell L21 compared to Page 8 cell K32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0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777F0-D5B7-DCF1-D8AF-8F4098BF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File Upload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99B1A-36CC-53A8-37CD-795DD8DEA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characters not allowed in file names</a:t>
            </a:r>
          </a:p>
          <a:p>
            <a:r>
              <a:rPr lang="en-US" dirty="0"/>
              <a:t>Not having permissions to Budget System</a:t>
            </a:r>
          </a:p>
          <a:p>
            <a:pPr lvl="1"/>
            <a:r>
              <a:rPr lang="en-US" dirty="0"/>
              <a:t>Work with your ADE Connect designated administrator(s) to assign role</a:t>
            </a:r>
          </a:p>
          <a:p>
            <a:pPr lvl="1"/>
            <a:r>
              <a:rPr lang="en-US" dirty="0">
                <a:hlinkClick r:id="rId2"/>
              </a:rPr>
              <a:t>https://adeconnect.azed.gov/FindEA</a:t>
            </a:r>
            <a:r>
              <a:rPr lang="en-US" dirty="0"/>
              <a:t> </a:t>
            </a:r>
          </a:p>
          <a:p>
            <a:r>
              <a:rPr lang="en-US" dirty="0"/>
              <a:t>Cover Page and Audit PDFs get uploaded on a different page</a:t>
            </a:r>
          </a:p>
          <a:p>
            <a:pPr lvl="1"/>
            <a:r>
              <a:rPr lang="en-US" dirty="0"/>
              <a:t>Select “PDF Upload” at the top of the page</a:t>
            </a:r>
          </a:p>
          <a:p>
            <a:r>
              <a:rPr lang="en-US" dirty="0"/>
              <a:t>Scroll all the way to the right for “Upload” button</a:t>
            </a:r>
          </a:p>
          <a:p>
            <a:pPr lvl="1"/>
            <a:r>
              <a:rPr lang="en-US" dirty="0"/>
              <a:t>Smaller screens may hide it</a:t>
            </a:r>
          </a:p>
          <a:p>
            <a:pPr lvl="1"/>
            <a:r>
              <a:rPr lang="en-US" dirty="0"/>
              <a:t>Clear cache and cookies from browser if it does not appear still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74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6337-9E07-5648-AC51-80EF7742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595396"/>
            <a:ext cx="10591800" cy="77556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3A17-2976-6049-8B3B-1290AF7470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0" y="3945046"/>
            <a:ext cx="5157788" cy="365125"/>
          </a:xfrm>
        </p:spPr>
        <p:txBody>
          <a:bodyPr/>
          <a:lstStyle/>
          <a:p>
            <a:r>
              <a:rPr lang="en-US" dirty="0"/>
              <a:t>Ryan Young, Director of Fiscal Operations</a:t>
            </a:r>
            <a:br>
              <a:rPr lang="en-US" dirty="0"/>
            </a:br>
            <a:r>
              <a:rPr lang="en-US" dirty="0"/>
              <a:t>ryan.young@azed.gov</a:t>
            </a:r>
            <a:br>
              <a:rPr lang="en-US" dirty="0"/>
            </a:br>
            <a:r>
              <a:rPr lang="en-US" dirty="0"/>
              <a:t>(602) 542-8244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3B23F-69AA-AC6A-028C-7FABFD8DEA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ADE School Finance Reports</a:t>
            </a:r>
          </a:p>
        </p:txBody>
      </p:sp>
    </p:spTree>
    <p:extLst>
      <p:ext uri="{BB962C8B-B14F-4D97-AF65-F5344CB8AC3E}">
        <p14:creationId xmlns:p14="http://schemas.microsoft.com/office/powerpoint/2010/main" val="115529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E9C863-31D9-E08F-1A50-E665A41F2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DD0A4-8952-3995-C51A-0475E51F0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4768"/>
            <a:ext cx="8833710" cy="1085853"/>
          </a:xfrm>
        </p:spPr>
        <p:txBody>
          <a:bodyPr/>
          <a:lstStyle/>
          <a:p>
            <a:r>
              <a:rPr lang="en-US" b="1" dirty="0"/>
              <a:t>Introduction to School Finance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BED017-11C3-E117-B784-EA77B63F4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218" y="2207048"/>
            <a:ext cx="10972800" cy="354769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 System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$8 billion state funding for both school districts and charter districts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 System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budget files and calculate the maximum budget capacity</a:t>
            </a:r>
          </a:p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Arizona Education Data Standards (AzEDS)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standardization and improved processing lead to more accurate reporting at all levels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Organization System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 all public and non-public entities that receive state or federal funding through ADE</a:t>
            </a:r>
          </a:p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EB7438B-EAB2-D201-B445-8311C04538D5}"/>
              </a:ext>
            </a:extLst>
          </p:cNvPr>
          <p:cNvSpPr txBox="1">
            <a:spLocks/>
          </p:cNvSpPr>
          <p:nvPr/>
        </p:nvSpPr>
        <p:spPr>
          <a:xfrm>
            <a:off x="672218" y="1836085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1085850" lvl="1" indent="-342900"/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49AA6D-D0C0-D931-3D5E-AB943881119A}"/>
              </a:ext>
            </a:extLst>
          </p:cNvPr>
          <p:cNvSpPr txBox="1">
            <a:spLocks/>
          </p:cNvSpPr>
          <p:nvPr/>
        </p:nvSpPr>
        <p:spPr>
          <a:xfrm>
            <a:off x="609600" y="1103254"/>
            <a:ext cx="10972800" cy="736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277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17271F-0641-BD8E-9F0F-22F2CF9D8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47" y="751438"/>
            <a:ext cx="8183105" cy="61065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296059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296059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450" y="148184"/>
            <a:ext cx="8833710" cy="1085853"/>
          </a:xfrm>
        </p:spPr>
        <p:txBody>
          <a:bodyPr/>
          <a:lstStyle/>
          <a:p>
            <a:r>
              <a:rPr lang="en-US" b="1" dirty="0">
                <a:hlinkClick r:id="rId3"/>
              </a:rPr>
              <a:t>www.azed.gov/finance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765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271405"/>
            <a:ext cx="8833710" cy="1085853"/>
          </a:xfrm>
        </p:spPr>
        <p:txBody>
          <a:bodyPr/>
          <a:lstStyle/>
          <a:p>
            <a:r>
              <a:rPr lang="en-US" b="1" dirty="0"/>
              <a:t>School Finance Reports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E256E-1CF2-3B45-AA26-925B830F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296059"/>
            <a:ext cx="5514474" cy="1695580"/>
          </a:xfrm>
        </p:spPr>
        <p:txBody>
          <a:bodyPr/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B1D4A-7DF8-DEC5-6EFB-84B7FD6A9F54}"/>
              </a:ext>
            </a:extLst>
          </p:cNvPr>
          <p:cNvSpPr txBox="1">
            <a:spLocks/>
          </p:cNvSpPr>
          <p:nvPr/>
        </p:nvSpPr>
        <p:spPr>
          <a:xfrm>
            <a:off x="672218" y="2296059"/>
            <a:ext cx="5138402" cy="1695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64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3C10C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/>
            <a:endParaRPr lang="en-US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F55BCD9-0147-F701-CDA6-AFF3CAAFE0C8}"/>
                  </a:ext>
                </a:extLst>
              </p14:cNvPr>
              <p14:cNvContentPartPr/>
              <p14:nvPr/>
            </p14:nvContentPartPr>
            <p14:xfrm>
              <a:off x="4379400" y="2911415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F55BCD9-0147-F701-CDA6-AFF3CAAFE0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6400" y="28484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E7930B2-AA0E-C639-7CF9-0129D3EC1640}"/>
                  </a:ext>
                </a:extLst>
              </p14:cNvPr>
              <p14:cNvContentPartPr/>
              <p14:nvPr/>
            </p14:nvContentPartPr>
            <p14:xfrm>
              <a:off x="4114440" y="1972895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E7930B2-AA0E-C639-7CF9-0129D3EC16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51440" y="19098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80974D3-58AF-1D20-FEFF-51C99CCF7CE8}"/>
                  </a:ext>
                </a:extLst>
              </p14:cNvPr>
              <p14:cNvContentPartPr/>
              <p14:nvPr/>
            </p14:nvContentPartPr>
            <p14:xfrm>
              <a:off x="3537000" y="2391935"/>
              <a:ext cx="360" cy="14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80974D3-58AF-1D20-FEFF-51C99CCF7CE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4000" y="2328935"/>
                <a:ext cx="1260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9F8049-C540-E2C3-7A5D-5221227E4FAF}"/>
                  </a:ext>
                </a:extLst>
              </p14:cNvPr>
              <p14:cNvContentPartPr/>
              <p14:nvPr/>
            </p14:nvContentPartPr>
            <p14:xfrm>
              <a:off x="3705120" y="4103015"/>
              <a:ext cx="20880" cy="23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9F8049-C540-E2C3-7A5D-5221227E4FA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42120" y="4040955"/>
                <a:ext cx="146520" cy="147525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40B3440-0197-A2B6-C11C-C9A9C5DB60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439" y="1357258"/>
            <a:ext cx="10717121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0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Payment Reports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E2A7-000D-BD44-A99F-D6FFEBDD1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Open Sans"/>
                <a:cs typeface="Arial"/>
              </a:rPr>
              <a:t>SECTION 2</a:t>
            </a:r>
            <a:endParaRPr lang="en-US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ADE SCHOOL FINANCE REPORTS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DF595EE-EEFA-EF45-9938-95293B58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68" y="803495"/>
            <a:ext cx="4822042" cy="2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4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6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2F09044-5CB9-5E4F-92F9-C26DB851BB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976" r="1997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390217-64B3-C646-AEAE-DA4524C6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4400"/>
            <a:ext cx="5027651" cy="1085853"/>
          </a:xfrm>
        </p:spPr>
        <p:txBody>
          <a:bodyPr/>
          <a:lstStyle/>
          <a:p>
            <a:r>
              <a:rPr lang="en-US" sz="3600" b="1" dirty="0"/>
              <a:t>Payment Reports</a:t>
            </a:r>
            <a:endParaRPr lang="en-US" sz="36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6F603C-A1A4-1A41-8305-BD4E0F6E20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6596" y="1357432"/>
            <a:ext cx="5027613" cy="25860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Basic State Aid Reports</a:t>
            </a:r>
          </a:p>
          <a:p>
            <a:pPr marL="1143000" lvl="1" indent="-457200"/>
            <a:r>
              <a:rPr lang="en-US" sz="2200" dirty="0"/>
              <a:t>BSA55 – Basic Calculations for Equalization Assistance</a:t>
            </a:r>
          </a:p>
          <a:p>
            <a:pPr marL="1143000" lvl="1" indent="-457200"/>
            <a:r>
              <a:rPr lang="en-US" sz="2200" dirty="0"/>
              <a:t>BSA64 – Equalization Assistance and State Aid Payment Details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Other Payment Reports</a:t>
            </a:r>
          </a:p>
          <a:p>
            <a:pPr marL="1143000" lvl="1" indent="-457200"/>
            <a:r>
              <a:rPr lang="en-US" sz="2200" dirty="0"/>
              <a:t>Classroom Site Fund</a:t>
            </a:r>
          </a:p>
        </p:txBody>
      </p:sp>
    </p:spTree>
    <p:extLst>
      <p:ext uri="{BB962C8B-B14F-4D97-AF65-F5344CB8AC3E}">
        <p14:creationId xmlns:p14="http://schemas.microsoft.com/office/powerpoint/2010/main" val="912598748"/>
      </p:ext>
    </p:extLst>
  </p:cSld>
  <p:clrMapOvr>
    <a:masterClrMapping/>
  </p:clrMapOvr>
</p:sld>
</file>

<file path=ppt/theme/theme1.xml><?xml version="1.0" encoding="utf-8"?>
<a:theme xmlns:a="http://schemas.openxmlformats.org/drawingml/2006/main" name="ADE 2024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 algn="l">
          <a:buClr>
            <a:srgbClr val="53C10C"/>
          </a:buClr>
          <a:buSzPct val="85000"/>
          <a:buFont typeface="Arial" panose="020B0604020202020204" pitchFamily="34" charset="0"/>
          <a:buChar char="•"/>
          <a:defRPr sz="2000" b="0" i="0" dirty="0" smtClean="0">
            <a:solidFill>
              <a:srgbClr val="5A5D5C"/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E 2024 Theme" id="{1CFA33E1-7887-4976-900E-07F4D5C2F385}" vid="{3A2C7789-11F7-4618-8C94-D60A5DD918D9}"/>
    </a:ext>
  </a:extLst>
</a:theme>
</file>

<file path=ppt/theme/theme2.xml><?xml version="1.0" encoding="utf-8"?>
<a:theme xmlns:a="http://schemas.openxmlformats.org/drawingml/2006/main" name="ADETheme2023">
  <a:themeElements>
    <a:clrScheme name="Custom 1">
      <a:dk1>
        <a:srgbClr val="002D72"/>
      </a:dk1>
      <a:lt1>
        <a:sysClr val="window" lastClr="FFFFFF"/>
      </a:lt1>
      <a:dk2>
        <a:srgbClr val="002D72"/>
      </a:dk2>
      <a:lt2>
        <a:srgbClr val="E7E6E6"/>
      </a:lt2>
      <a:accent1>
        <a:srgbClr val="002D72"/>
      </a:accent1>
      <a:accent2>
        <a:srgbClr val="CB6015"/>
      </a:accent2>
      <a:accent3>
        <a:srgbClr val="910048"/>
      </a:accent3>
      <a:accent4>
        <a:srgbClr val="FFC000"/>
      </a:accent4>
      <a:accent5>
        <a:srgbClr val="CB6015"/>
      </a:accent5>
      <a:accent6>
        <a:srgbClr val="D8D8D8"/>
      </a:accent6>
      <a:hlink>
        <a:srgbClr val="0563C1"/>
      </a:hlink>
      <a:folHlink>
        <a:srgbClr val="CB601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ETheme2023" id="{EDCFEF1E-C308-4025-80F7-BA6F4B19D4E0}" vid="{040A9730-68C7-484D-8B70-A4712A1AE8F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8A5CDE0033014BB7CF0B71530BDF99" ma:contentTypeVersion="6" ma:contentTypeDescription="Create a new document." ma:contentTypeScope="" ma:versionID="ab73bfecd50ae2e26a592aad63026044">
  <xsd:schema xmlns:xsd="http://www.w3.org/2001/XMLSchema" xmlns:xs="http://www.w3.org/2001/XMLSchema" xmlns:p="http://schemas.microsoft.com/office/2006/metadata/properties" xmlns:ns2="6956a4e3-4065-4b8a-833d-d2ae2a8a83d5" targetNamespace="http://schemas.microsoft.com/office/2006/metadata/properties" ma:root="true" ma:fieldsID="88106054ace498a63f7e7ac568adf037" ns2:_="">
    <xsd:import namespace="6956a4e3-4065-4b8a-833d-d2ae2a8a83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6a4e3-4065-4b8a-833d-d2ae2a8a8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987F97-98C5-45D1-99FB-1F4E791131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BBEEE5-391C-4E22-A797-CD70D6309131}">
  <ds:schemaRefs>
    <ds:schemaRef ds:uri="http://schemas.microsoft.com/office/2006/documentManagement/types"/>
    <ds:schemaRef ds:uri="http://purl.org/dc/dcmitype/"/>
    <ds:schemaRef ds:uri="6956a4e3-4065-4b8a-833d-d2ae2a8a83d5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57FD3AF-EF6C-4366-87AE-9BE041A4D4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56a4e3-4065-4b8a-833d-d2ae2a8a83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ADE 2024 Theme</Template>
  <TotalTime>10904</TotalTime>
  <Words>1228</Words>
  <Application>Microsoft Office PowerPoint</Application>
  <PresentationFormat>Widescreen</PresentationFormat>
  <Paragraphs>196</Paragraphs>
  <Slides>46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Open Sans</vt:lpstr>
      <vt:lpstr>Oswald</vt:lpstr>
      <vt:lpstr>Times New Roman</vt:lpstr>
      <vt:lpstr>ADE 2024 Theme</vt:lpstr>
      <vt:lpstr>ADETheme2023</vt:lpstr>
      <vt:lpstr>Payment and Budget Reports</vt:lpstr>
      <vt:lpstr>Agenda</vt:lpstr>
      <vt:lpstr>Introduction to School Finance</vt:lpstr>
      <vt:lpstr>Introduction to School Finance</vt:lpstr>
      <vt:lpstr>Introduction to School Finance</vt:lpstr>
      <vt:lpstr>www.azed.gov/finance</vt:lpstr>
      <vt:lpstr>School Finance Reports</vt:lpstr>
      <vt:lpstr>Payment Reports</vt:lpstr>
      <vt:lpstr>Payment Reports</vt:lpstr>
      <vt:lpstr>Payment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Classroom Site Fund (CSF)</vt:lpstr>
      <vt:lpstr>PowerPoint Presentation</vt:lpstr>
      <vt:lpstr>Budget Reports</vt:lpstr>
      <vt:lpstr>Budget Reports</vt:lpstr>
      <vt:lpstr>BUDG-25</vt:lpstr>
      <vt:lpstr>BUDG-25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BUDG-75 Reports</vt:lpstr>
      <vt:lpstr>BUDG-75 Report</vt:lpstr>
      <vt:lpstr>PowerPoint Presentation</vt:lpstr>
      <vt:lpstr>PowerPoint Presentation</vt:lpstr>
      <vt:lpstr>Common File Upload Issues</vt:lpstr>
      <vt:lpstr>Review the “View Log” Screen</vt:lpstr>
      <vt:lpstr>“Rejected” File Status</vt:lpstr>
      <vt:lpstr>“Processed with Warning(s) or Informational” File Status</vt:lpstr>
      <vt:lpstr>Other File Upload Issues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Schlabach</dc:creator>
  <cp:lastModifiedBy>Young, Ryan</cp:lastModifiedBy>
  <cp:revision>866</cp:revision>
  <cp:lastPrinted>2019-07-09T15:51:45Z</cp:lastPrinted>
  <dcterms:created xsi:type="dcterms:W3CDTF">2018-03-20T17:28:56Z</dcterms:created>
  <dcterms:modified xsi:type="dcterms:W3CDTF">2025-07-18T18:08:14Z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0x0101000A8A5CDE0033014BB7CF0B71530BDF99</vt:lpwstr>
  </property>
</Properties>
</file>