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2.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24.xml"/>
  <Override ContentType="application/vnd.openxmlformats-officedocument.presentationml.slideLayout+xml" PartName="/ppt/slideLayouts/slideLayout5.xml"/>
  <Override ContentType="application/vnd.openxmlformats-officedocument.presentationml.slideLayout+xml" PartName="/ppt/slideLayouts/slideLayout18.xml"/>
  <Override ContentType="application/vnd.openxmlformats-officedocument.presentationml.slideLayout+xml" PartName="/ppt/slideLayouts/slideLayout11.xml"/>
  <Override ContentType="application/vnd.openxmlformats-officedocument.presentationml.slideLayout+xml" PartName="/ppt/slideLayouts/slideLayout13.xml"/>
  <Override ContentType="application/vnd.openxmlformats-officedocument.presentationml.slideLayout+xml" PartName="/ppt/slideLayouts/slideLayout1.xml"/>
  <Override ContentType="application/vnd.openxmlformats-officedocument.presentationml.slideLayout+xml" PartName="/ppt/slideLayouts/slideLayout22.xml"/>
  <Override ContentType="application/vnd.openxmlformats-officedocument.presentationml.slideLayout+xml" PartName="/ppt/slideLayouts/slideLayout7.xml"/>
  <Override ContentType="application/vnd.openxmlformats-officedocument.presentationml.slideLayout+xml" PartName="/ppt/slideLayouts/slideLayout16.xml"/>
  <Override ContentType="application/vnd.openxmlformats-officedocument.presentationml.slideLayout+xml" PartName="/ppt/slideLayouts/slideLayout20.xml"/>
  <Override ContentType="application/vnd.openxmlformats-officedocument.presentationml.slideLayout+xml" PartName="/ppt/slideLayouts/slideLayout9.xml"/>
  <Override ContentType="application/vnd.openxmlformats-officedocument.presentationml.slideLayout+xml" PartName="/ppt/slideLayouts/slideLayout19.xml"/>
  <Override ContentType="application/vnd.openxmlformats-officedocument.presentationml.slideLayout+xml" PartName="/ppt/slideLayouts/slideLayout4.xml"/>
  <Override ContentType="application/vnd.openxmlformats-officedocument.presentationml.slideLayout+xml" PartName="/ppt/slideLayouts/slideLayout17.xml"/>
  <Override ContentType="application/vnd.openxmlformats-officedocument.presentationml.slideLayout+xml" PartName="/ppt/slideLayouts/slideLayout14.xml"/>
  <Override ContentType="application/vnd.openxmlformats-officedocument.presentationml.slideLayout+xml" PartName="/ppt/slideLayouts/slideLayout2.xml"/>
  <Override ContentType="application/vnd.openxmlformats-officedocument.presentationml.slideLayout+xml" PartName="/ppt/slideLayouts/slideLayout12.xml"/>
  <Override ContentType="application/vnd.openxmlformats-officedocument.presentationml.slideLayout+xml" PartName="/ppt/slideLayouts/slideLayout10.xml"/>
  <Override ContentType="application/vnd.openxmlformats-officedocument.presentationml.slideLayout+xml" PartName="/ppt/slideLayouts/slideLayout15.xml"/>
  <Override ContentType="application/vnd.openxmlformats-officedocument.presentationml.slideLayout+xml" PartName="/ppt/slideLayouts/slideLayout6.xml"/>
  <Override ContentType="application/vnd.openxmlformats-officedocument.presentationml.slideLayout+xml" PartName="/ppt/slideLayouts/slideLayout23.xml"/>
  <Override ContentType="application/vnd.openxmlformats-officedocument.presentationml.slideLayout+xml" PartName="/ppt/slideLayouts/slideLayout8.xml"/>
  <Override ContentType="application/vnd.openxmlformats-officedocument.presentationml.slideLayout+xml" PartName="/ppt/slideLayouts/slideLayout21.xml"/>
  <Override ContentType="application/vnd.openxmlformats-officedocument.presentationml.slideMaster+xml" PartName="/ppt/slideMasters/slideMaster2.xml"/>
  <Override ContentType="application/vnd.openxmlformats-officedocument.presentationml.slideMaster+xml" PartName="/ppt/slideMasters/slideMaster1.xml"/>
  <Override ContentType="application/vnd.openxmlformats-officedocument.presentationml.slide+xml" PartName="/ppt/slides/slide12.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theme+xml" PartName="/ppt/theme/theme3.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72" r:id="rId4"/>
    <p:sldMasterId id="2147483673" r:id="rId5"/>
  </p:sldMasterIdLst>
  <p:notesMasterIdLst>
    <p:notesMasterId r:id="rId6"/>
  </p:notes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Lst>
  <p:sldSz cy="5143500" cx="9144000"/>
  <p:notesSz cx="6858000" cy="9144000"/>
  <p:embeddedFontLst>
    <p:embeddedFont>
      <p:font typeface="Roboto"/>
      <p:regular r:id="rId19"/>
      <p:bold r:id="rId20"/>
      <p:italic r:id="rId21"/>
      <p:boldItalic r:id="rId2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font" Target="fonts/Roboto-bold.fntdata"/><Relationship Id="rId11" Type="http://schemas.openxmlformats.org/officeDocument/2006/relationships/slide" Target="slides/slide5.xml"/><Relationship Id="rId22" Type="http://schemas.openxmlformats.org/officeDocument/2006/relationships/font" Target="fonts/Roboto-boldItalic.fntdata"/><Relationship Id="rId10" Type="http://schemas.openxmlformats.org/officeDocument/2006/relationships/slide" Target="slides/slide4.xml"/><Relationship Id="rId21" Type="http://schemas.openxmlformats.org/officeDocument/2006/relationships/font" Target="fonts/Roboto-italic.fntdata"/><Relationship Id="rId13" Type="http://schemas.openxmlformats.org/officeDocument/2006/relationships/slide" Target="slides/slide7.xml"/><Relationship Id="rId12" Type="http://schemas.openxmlformats.org/officeDocument/2006/relationships/slide" Target="slides/slide6.xml"/><Relationship Id="rId1" Type="http://schemas.openxmlformats.org/officeDocument/2006/relationships/theme" Target="theme/theme3.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3.xml"/><Relationship Id="rId15" Type="http://schemas.openxmlformats.org/officeDocument/2006/relationships/slide" Target="slides/slide9.xml"/><Relationship Id="rId14" Type="http://schemas.openxmlformats.org/officeDocument/2006/relationships/slide" Target="slides/slide8.xml"/><Relationship Id="rId17" Type="http://schemas.openxmlformats.org/officeDocument/2006/relationships/slide" Target="slides/slide11.xml"/><Relationship Id="rId16" Type="http://schemas.openxmlformats.org/officeDocument/2006/relationships/slide" Target="slides/slide10.xml"/><Relationship Id="rId5" Type="http://schemas.openxmlformats.org/officeDocument/2006/relationships/slideMaster" Target="slideMasters/slideMaster2.xml"/><Relationship Id="rId19" Type="http://schemas.openxmlformats.org/officeDocument/2006/relationships/font" Target="fonts/Roboto-regular.fntdata"/><Relationship Id="rId6" Type="http://schemas.openxmlformats.org/officeDocument/2006/relationships/notesMaster" Target="notesMasters/notesMaster1.xml"/><Relationship Id="rId18" Type="http://schemas.openxmlformats.org/officeDocument/2006/relationships/slide" Target="slides/slide12.xml"/><Relationship Id="rId7" Type="http://schemas.openxmlformats.org/officeDocument/2006/relationships/slide" Target="slides/slide1.xml"/><Relationship Id="rId8"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14a343a07bf_0_104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14a343a07bf_0_104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14a343a07bf_0_153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14a343a07bf_0_15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9" name="Shape 169"/>
        <p:cNvGrpSpPr/>
        <p:nvPr/>
      </p:nvGrpSpPr>
      <p:grpSpPr>
        <a:xfrm>
          <a:off x="0" y="0"/>
          <a:ext cx="0" cy="0"/>
          <a:chOff x="0" y="0"/>
          <a:chExt cx="0" cy="0"/>
        </a:xfrm>
      </p:grpSpPr>
      <p:sp>
        <p:nvSpPr>
          <p:cNvPr id="170" name="Google Shape;170;g274fde62832_0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1" name="Google Shape;171;g274fde62832_0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5" name="Shape 175"/>
        <p:cNvGrpSpPr/>
        <p:nvPr/>
      </p:nvGrpSpPr>
      <p:grpSpPr>
        <a:xfrm>
          <a:off x="0" y="0"/>
          <a:ext cx="0" cy="0"/>
          <a:chOff x="0" y="0"/>
          <a:chExt cx="0" cy="0"/>
        </a:xfrm>
      </p:grpSpPr>
      <p:sp>
        <p:nvSpPr>
          <p:cNvPr id="176" name="Google Shape;176;g278f246aee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7" name="Google Shape;177;g278f246aee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14a343a07bf_0_11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14a343a07bf_0_11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5" name="Shape 105"/>
        <p:cNvGrpSpPr/>
        <p:nvPr/>
      </p:nvGrpSpPr>
      <p:grpSpPr>
        <a:xfrm>
          <a:off x="0" y="0"/>
          <a:ext cx="0" cy="0"/>
          <a:chOff x="0" y="0"/>
          <a:chExt cx="0" cy="0"/>
        </a:xfrm>
      </p:grpSpPr>
      <p:sp>
        <p:nvSpPr>
          <p:cNvPr id="106" name="Google Shape;106;g14a343a07bf_0_118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7" name="Google Shape;107;g14a343a07bf_0_118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1" name="Shape 111"/>
        <p:cNvGrpSpPr/>
        <p:nvPr/>
      </p:nvGrpSpPr>
      <p:grpSpPr>
        <a:xfrm>
          <a:off x="0" y="0"/>
          <a:ext cx="0" cy="0"/>
          <a:chOff x="0" y="0"/>
          <a:chExt cx="0" cy="0"/>
        </a:xfrm>
      </p:grpSpPr>
      <p:sp>
        <p:nvSpPr>
          <p:cNvPr id="112" name="Google Shape;112;g14a343a07bf_0_123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3" name="Google Shape;113;g14a343a07bf_0_123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7" name="Shape 117"/>
        <p:cNvGrpSpPr/>
        <p:nvPr/>
      </p:nvGrpSpPr>
      <p:grpSpPr>
        <a:xfrm>
          <a:off x="0" y="0"/>
          <a:ext cx="0" cy="0"/>
          <a:chOff x="0" y="0"/>
          <a:chExt cx="0" cy="0"/>
        </a:xfrm>
      </p:grpSpPr>
      <p:sp>
        <p:nvSpPr>
          <p:cNvPr id="118" name="Google Shape;118;g14a343a07bf_0_128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9" name="Google Shape;119;g14a343a07bf_0_128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14a343a07bf_0_133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14a343a07bf_0_133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1" name="Shape 131"/>
        <p:cNvGrpSpPr/>
        <p:nvPr/>
      </p:nvGrpSpPr>
      <p:grpSpPr>
        <a:xfrm>
          <a:off x="0" y="0"/>
          <a:ext cx="0" cy="0"/>
          <a:chOff x="0" y="0"/>
          <a:chExt cx="0" cy="0"/>
        </a:xfrm>
      </p:grpSpPr>
      <p:sp>
        <p:nvSpPr>
          <p:cNvPr id="132" name="Google Shape;132;g14a343a07bf_0_138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3" name="Google Shape;133;g14a343a07bf_0_138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9" name="Shape 139"/>
        <p:cNvGrpSpPr/>
        <p:nvPr/>
      </p:nvGrpSpPr>
      <p:grpSpPr>
        <a:xfrm>
          <a:off x="0" y="0"/>
          <a:ext cx="0" cy="0"/>
          <a:chOff x="0" y="0"/>
          <a:chExt cx="0" cy="0"/>
        </a:xfrm>
      </p:grpSpPr>
      <p:sp>
        <p:nvSpPr>
          <p:cNvPr id="140" name="Google Shape;140;g14a343a07bf_0_14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1" name="Google Shape;141;g14a343a07bf_0_14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2554e5da213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2554e5da213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019 GPS Presentations Title I" type="title">
  <p:cSld name="TITLE">
    <p:spTree>
      <p:nvGrpSpPr>
        <p:cNvPr id="54" name="Shape 54"/>
        <p:cNvGrpSpPr/>
        <p:nvPr/>
      </p:nvGrpSpPr>
      <p:grpSpPr>
        <a:xfrm>
          <a:off x="0" y="0"/>
          <a:ext cx="0" cy="0"/>
          <a:chOff x="0" y="0"/>
          <a:chExt cx="0" cy="0"/>
        </a:xfrm>
      </p:grpSpPr>
      <p:sp>
        <p:nvSpPr>
          <p:cNvPr id="55" name="Google Shape;55;p14"/>
          <p:cNvSpPr txBox="1"/>
          <p:nvPr>
            <p:ph type="ctrTitle"/>
          </p:nvPr>
        </p:nvSpPr>
        <p:spPr>
          <a:xfrm>
            <a:off x="1116000" y="1888075"/>
            <a:ext cx="6912000" cy="14709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Font typeface="Avenir"/>
              <a:buNone/>
              <a:defRPr sz="3600">
                <a:latin typeface="Avenir"/>
                <a:ea typeface="Avenir"/>
                <a:cs typeface="Avenir"/>
                <a:sym typeface="Avenir"/>
              </a:defRPr>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56" name="Google Shape;56;p14"/>
          <p:cNvSpPr txBox="1"/>
          <p:nvPr>
            <p:ph idx="1" type="subTitle"/>
          </p:nvPr>
        </p:nvSpPr>
        <p:spPr>
          <a:xfrm>
            <a:off x="1180100" y="3483075"/>
            <a:ext cx="6912000" cy="668400"/>
          </a:xfrm>
          <a:prstGeom prst="rect">
            <a:avLst/>
          </a:prstGeom>
        </p:spPr>
        <p:txBody>
          <a:bodyPr anchorCtr="0" anchor="ctr" bIns="91425" lIns="91425" spcFirstLastPara="1" rIns="91425" wrap="square" tIns="91425">
            <a:noAutofit/>
          </a:bodyPr>
          <a:lstStyle>
            <a:lvl1pPr lvl="0" rtl="0" algn="ctr">
              <a:lnSpc>
                <a:spcPct val="100000"/>
              </a:lnSpc>
              <a:spcBef>
                <a:spcPts val="0"/>
              </a:spcBef>
              <a:spcAft>
                <a:spcPts val="0"/>
              </a:spcAft>
              <a:buClr>
                <a:srgbClr val="CFB87C"/>
              </a:buClr>
              <a:buSzPts val="2400"/>
              <a:buFont typeface="Avenir"/>
              <a:buNone/>
              <a:defRPr sz="2400">
                <a:solidFill>
                  <a:srgbClr val="CFB87C"/>
                </a:solidFill>
                <a:latin typeface="Avenir"/>
                <a:ea typeface="Avenir"/>
                <a:cs typeface="Avenir"/>
                <a:sym typeface="Avenir"/>
              </a:defRPr>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2019 GPS Presentation Upper Title" type="secHead">
  <p:cSld name="SECTION_HEADER">
    <p:spTree>
      <p:nvGrpSpPr>
        <p:cNvPr id="57" name="Shape 57"/>
        <p:cNvGrpSpPr/>
        <p:nvPr/>
      </p:nvGrpSpPr>
      <p:grpSpPr>
        <a:xfrm>
          <a:off x="0" y="0"/>
          <a:ext cx="0" cy="0"/>
          <a:chOff x="0" y="0"/>
          <a:chExt cx="0" cy="0"/>
        </a:xfrm>
      </p:grpSpPr>
      <p:sp>
        <p:nvSpPr>
          <p:cNvPr id="58" name="Google Shape;58;p15"/>
          <p:cNvSpPr txBox="1"/>
          <p:nvPr>
            <p:ph type="title"/>
          </p:nvPr>
        </p:nvSpPr>
        <p:spPr>
          <a:xfrm>
            <a:off x="3511700" y="324425"/>
            <a:ext cx="5339700" cy="8685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2400"/>
              <a:buFont typeface="Avenir"/>
              <a:buNone/>
              <a:defRPr b="1" sz="2400">
                <a:latin typeface="Avenir"/>
                <a:ea typeface="Avenir"/>
                <a:cs typeface="Avenir"/>
                <a:sym typeface="Avenir"/>
              </a:defRPr>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PS Presentations Blank with Logo" type="tx">
  <p:cSld name="TITLE_AND_BODY">
    <p:spTree>
      <p:nvGrpSpPr>
        <p:cNvPr id="59" name="Shape 59"/>
        <p:cNvGrpSpPr/>
        <p:nvPr/>
      </p:nvGrpSpPr>
      <p:grpSpPr>
        <a:xfrm>
          <a:off x="0" y="0"/>
          <a:ext cx="0" cy="0"/>
          <a:chOff x="0" y="0"/>
          <a:chExt cx="0" cy="0"/>
        </a:xfrm>
      </p:grpSpPr>
      <p:sp>
        <p:nvSpPr>
          <p:cNvPr id="60" name="Google Shape;60;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buNone/>
              <a:defRPr>
                <a:solidFill>
                  <a:srgbClr val="999999"/>
                </a:solidFill>
                <a:latin typeface="Avenir"/>
                <a:ea typeface="Avenir"/>
                <a:cs typeface="Avenir"/>
                <a:sym typeface="Avenir"/>
              </a:defRPr>
            </a:lvl1pPr>
            <a:lvl2pPr lvl="1" rtl="0">
              <a:buNone/>
              <a:defRPr>
                <a:solidFill>
                  <a:srgbClr val="999999"/>
                </a:solidFill>
                <a:latin typeface="Avenir"/>
                <a:ea typeface="Avenir"/>
                <a:cs typeface="Avenir"/>
                <a:sym typeface="Avenir"/>
              </a:defRPr>
            </a:lvl2pPr>
            <a:lvl3pPr lvl="2" rtl="0">
              <a:buNone/>
              <a:defRPr>
                <a:solidFill>
                  <a:srgbClr val="999999"/>
                </a:solidFill>
                <a:latin typeface="Avenir"/>
                <a:ea typeface="Avenir"/>
                <a:cs typeface="Avenir"/>
                <a:sym typeface="Avenir"/>
              </a:defRPr>
            </a:lvl3pPr>
            <a:lvl4pPr lvl="3" rtl="0">
              <a:buNone/>
              <a:defRPr>
                <a:solidFill>
                  <a:srgbClr val="999999"/>
                </a:solidFill>
                <a:latin typeface="Avenir"/>
                <a:ea typeface="Avenir"/>
                <a:cs typeface="Avenir"/>
                <a:sym typeface="Avenir"/>
              </a:defRPr>
            </a:lvl4pPr>
            <a:lvl5pPr lvl="4" rtl="0">
              <a:buNone/>
              <a:defRPr>
                <a:solidFill>
                  <a:srgbClr val="999999"/>
                </a:solidFill>
                <a:latin typeface="Avenir"/>
                <a:ea typeface="Avenir"/>
                <a:cs typeface="Avenir"/>
                <a:sym typeface="Avenir"/>
              </a:defRPr>
            </a:lvl5pPr>
            <a:lvl6pPr lvl="5" rtl="0">
              <a:buNone/>
              <a:defRPr>
                <a:solidFill>
                  <a:srgbClr val="999999"/>
                </a:solidFill>
                <a:latin typeface="Avenir"/>
                <a:ea typeface="Avenir"/>
                <a:cs typeface="Avenir"/>
                <a:sym typeface="Avenir"/>
              </a:defRPr>
            </a:lvl6pPr>
            <a:lvl7pPr lvl="6" rtl="0">
              <a:buNone/>
              <a:defRPr>
                <a:solidFill>
                  <a:srgbClr val="999999"/>
                </a:solidFill>
                <a:latin typeface="Avenir"/>
                <a:ea typeface="Avenir"/>
                <a:cs typeface="Avenir"/>
                <a:sym typeface="Avenir"/>
              </a:defRPr>
            </a:lvl7pPr>
            <a:lvl8pPr lvl="7" rtl="0">
              <a:buNone/>
              <a:defRPr>
                <a:solidFill>
                  <a:srgbClr val="999999"/>
                </a:solidFill>
                <a:latin typeface="Avenir"/>
                <a:ea typeface="Avenir"/>
                <a:cs typeface="Avenir"/>
                <a:sym typeface="Avenir"/>
              </a:defRPr>
            </a:lvl8pPr>
            <a:lvl9pPr lvl="8" rtl="0">
              <a:buNone/>
              <a:defRPr>
                <a:solidFill>
                  <a:srgbClr val="999999"/>
                </a:solidFill>
                <a:latin typeface="Avenir"/>
                <a:ea typeface="Avenir"/>
                <a:cs typeface="Avenir"/>
                <a:sym typeface="Avenir"/>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61" name="Shape 61"/>
        <p:cNvGrpSpPr/>
        <p:nvPr/>
      </p:nvGrpSpPr>
      <p:grpSpPr>
        <a:xfrm>
          <a:off x="0" y="0"/>
          <a:ext cx="0" cy="0"/>
          <a:chOff x="0" y="0"/>
          <a:chExt cx="0" cy="0"/>
        </a:xfrm>
      </p:grpSpPr>
      <p:sp>
        <p:nvSpPr>
          <p:cNvPr id="62" name="Google Shape;62;p17"/>
          <p:cNvSpPr txBox="1"/>
          <p:nvPr>
            <p:ph type="title"/>
          </p:nvPr>
        </p:nvSpPr>
        <p:spPr>
          <a:xfrm>
            <a:off x="311700" y="1362100"/>
            <a:ext cx="8520600" cy="666600"/>
          </a:xfrm>
          <a:prstGeom prst="rect">
            <a:avLst/>
          </a:prstGeom>
          <a:ln cap="flat" cmpd="sng" w="9525">
            <a:solidFill>
              <a:srgbClr val="CFB87C"/>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Clr>
                <a:srgbClr val="002D62"/>
              </a:buClr>
              <a:buSzPts val="3000"/>
              <a:buFont typeface="Avenir"/>
              <a:buNone/>
              <a:defRPr b="1" sz="3000">
                <a:solidFill>
                  <a:srgbClr val="002D62"/>
                </a:solidFill>
                <a:latin typeface="Avenir"/>
                <a:ea typeface="Avenir"/>
                <a:cs typeface="Avenir"/>
                <a:sym typeface="Avenir"/>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63" name="Google Shape;63;p17"/>
          <p:cNvSpPr txBox="1"/>
          <p:nvPr>
            <p:ph idx="1" type="body"/>
          </p:nvPr>
        </p:nvSpPr>
        <p:spPr>
          <a:xfrm>
            <a:off x="311700" y="2223450"/>
            <a:ext cx="3839400" cy="2595600"/>
          </a:xfrm>
          <a:prstGeom prst="rect">
            <a:avLst/>
          </a:prstGeom>
        </p:spPr>
        <p:txBody>
          <a:bodyPr anchorCtr="0" anchor="t" bIns="91425" lIns="91425" spcFirstLastPara="1" rIns="91425" wrap="square" tIns="91425">
            <a:noAutofit/>
          </a:bodyPr>
          <a:lstStyle>
            <a:lvl1pPr indent="-317500" lvl="0" marL="457200" rtl="0">
              <a:lnSpc>
                <a:spcPct val="115000"/>
              </a:lnSpc>
              <a:spcBef>
                <a:spcPts val="0"/>
              </a:spcBef>
              <a:spcAft>
                <a:spcPts val="0"/>
              </a:spcAft>
              <a:buClr>
                <a:schemeClr val="dk2"/>
              </a:buClr>
              <a:buSzPts val="1400"/>
              <a:buFont typeface="Avenir"/>
              <a:buChar char="●"/>
              <a:defRPr>
                <a:solidFill>
                  <a:schemeClr val="dk2"/>
                </a:solidFill>
                <a:latin typeface="Avenir"/>
                <a:ea typeface="Avenir"/>
                <a:cs typeface="Avenir"/>
                <a:sym typeface="Avenir"/>
              </a:defRPr>
            </a:lvl1pPr>
            <a:lvl2pPr indent="-317500" lvl="1" marL="9144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2pPr>
            <a:lvl3pPr indent="-317500" lvl="2" marL="13716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3pPr>
            <a:lvl4pPr indent="-317500" lvl="3" marL="18288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4pPr>
            <a:lvl5pPr indent="-317500" lvl="4" marL="22860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5pPr>
            <a:lvl6pPr indent="-317500" lvl="5" marL="27432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6pPr>
            <a:lvl7pPr indent="-317500" lvl="6" marL="32004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7pPr>
            <a:lvl8pPr indent="-317500" lvl="7" marL="36576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8pPr>
            <a:lvl9pPr indent="-317500" lvl="8" marL="4114800" rtl="0">
              <a:lnSpc>
                <a:spcPct val="115000"/>
              </a:lnSpc>
              <a:spcBef>
                <a:spcPts val="1600"/>
              </a:spcBef>
              <a:spcAft>
                <a:spcPts val="1600"/>
              </a:spcAft>
              <a:buClr>
                <a:schemeClr val="dk2"/>
              </a:buClr>
              <a:buSzPts val="1400"/>
              <a:buFont typeface="Avenir"/>
              <a:buChar char="■"/>
              <a:defRPr>
                <a:solidFill>
                  <a:schemeClr val="dk2"/>
                </a:solidFill>
                <a:latin typeface="Avenir"/>
                <a:ea typeface="Avenir"/>
                <a:cs typeface="Avenir"/>
                <a:sym typeface="Avenir"/>
              </a:defRPr>
            </a:lvl9pPr>
          </a:lstStyle>
          <a:p/>
        </p:txBody>
      </p:sp>
      <p:sp>
        <p:nvSpPr>
          <p:cNvPr id="64" name="Google Shape;64;p17"/>
          <p:cNvSpPr txBox="1"/>
          <p:nvPr>
            <p:ph idx="2" type="body"/>
          </p:nvPr>
        </p:nvSpPr>
        <p:spPr>
          <a:xfrm>
            <a:off x="4992900" y="2223450"/>
            <a:ext cx="3839400" cy="2595600"/>
          </a:xfrm>
          <a:prstGeom prst="rect">
            <a:avLst/>
          </a:prstGeom>
        </p:spPr>
        <p:txBody>
          <a:bodyPr anchorCtr="0" anchor="t" bIns="91425" lIns="91425" spcFirstLastPara="1" rIns="91425" wrap="square" tIns="91425">
            <a:noAutofit/>
          </a:bodyPr>
          <a:lstStyle>
            <a:lvl1pPr indent="-317500" lvl="0" marL="457200" rtl="0">
              <a:lnSpc>
                <a:spcPct val="115000"/>
              </a:lnSpc>
              <a:spcBef>
                <a:spcPts val="0"/>
              </a:spcBef>
              <a:spcAft>
                <a:spcPts val="0"/>
              </a:spcAft>
              <a:buClr>
                <a:schemeClr val="dk2"/>
              </a:buClr>
              <a:buSzPts val="1400"/>
              <a:buFont typeface="Avenir"/>
              <a:buChar char="●"/>
              <a:defRPr>
                <a:solidFill>
                  <a:schemeClr val="dk2"/>
                </a:solidFill>
                <a:latin typeface="Avenir"/>
                <a:ea typeface="Avenir"/>
                <a:cs typeface="Avenir"/>
                <a:sym typeface="Avenir"/>
              </a:defRPr>
            </a:lvl1pPr>
            <a:lvl2pPr indent="-317500" lvl="1" marL="9144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2pPr>
            <a:lvl3pPr indent="-317500" lvl="2" marL="13716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3pPr>
            <a:lvl4pPr indent="-317500" lvl="3" marL="18288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4pPr>
            <a:lvl5pPr indent="-317500" lvl="4" marL="22860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5pPr>
            <a:lvl6pPr indent="-317500" lvl="5" marL="27432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6pPr>
            <a:lvl7pPr indent="-317500" lvl="6" marL="32004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7pPr>
            <a:lvl8pPr indent="-317500" lvl="7" marL="36576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8pPr>
            <a:lvl9pPr indent="-317500" lvl="8" marL="4114800" rtl="0">
              <a:lnSpc>
                <a:spcPct val="115000"/>
              </a:lnSpc>
              <a:spcBef>
                <a:spcPts val="1600"/>
              </a:spcBef>
              <a:spcAft>
                <a:spcPts val="1600"/>
              </a:spcAft>
              <a:buClr>
                <a:schemeClr val="dk2"/>
              </a:buClr>
              <a:buSzPts val="1400"/>
              <a:buFont typeface="Avenir"/>
              <a:buChar char="■"/>
              <a:defRPr>
                <a:solidFill>
                  <a:schemeClr val="dk2"/>
                </a:solidFill>
                <a:latin typeface="Avenir"/>
                <a:ea typeface="Avenir"/>
                <a:cs typeface="Avenir"/>
                <a:sym typeface="Avenir"/>
              </a:defRPr>
            </a:lvl9pPr>
          </a:lstStyle>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Gold Upper Title" type="titleOnly">
  <p:cSld name="TITLE_ONLY">
    <p:spTree>
      <p:nvGrpSpPr>
        <p:cNvPr id="65" name="Shape 65"/>
        <p:cNvGrpSpPr/>
        <p:nvPr/>
      </p:nvGrpSpPr>
      <p:grpSpPr>
        <a:xfrm>
          <a:off x="0" y="0"/>
          <a:ext cx="0" cy="0"/>
          <a:chOff x="0" y="0"/>
          <a:chExt cx="0" cy="0"/>
        </a:xfrm>
      </p:grpSpPr>
      <p:sp>
        <p:nvSpPr>
          <p:cNvPr id="66" name="Google Shape;66;p18"/>
          <p:cNvSpPr/>
          <p:nvPr/>
        </p:nvSpPr>
        <p:spPr>
          <a:xfrm>
            <a:off x="4123875" y="183775"/>
            <a:ext cx="5248800" cy="824700"/>
          </a:xfrm>
          <a:prstGeom prst="rect">
            <a:avLst/>
          </a:prstGeom>
          <a:solidFill>
            <a:srgbClr val="CFB87C"/>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18"/>
          <p:cNvSpPr txBox="1"/>
          <p:nvPr>
            <p:ph type="title"/>
          </p:nvPr>
        </p:nvSpPr>
        <p:spPr>
          <a:xfrm>
            <a:off x="4435450" y="399325"/>
            <a:ext cx="4435500" cy="393600"/>
          </a:xfrm>
          <a:prstGeom prst="rect">
            <a:avLst/>
          </a:prstGeom>
        </p:spPr>
        <p:txBody>
          <a:bodyPr anchorCtr="0" anchor="ctr" bIns="91425" lIns="91425" spcFirstLastPara="1" rIns="91425" wrap="square" tIns="91425">
            <a:noAutofit/>
          </a:bodyPr>
          <a:lstStyle>
            <a:lvl1pPr lvl="0" rtl="0" algn="r">
              <a:spcBef>
                <a:spcPts val="0"/>
              </a:spcBef>
              <a:spcAft>
                <a:spcPts val="0"/>
              </a:spcAft>
              <a:buClr>
                <a:srgbClr val="FFFFFF"/>
              </a:buClr>
              <a:buSzPts val="1800"/>
              <a:buFont typeface="Avenir"/>
              <a:buNone/>
              <a:defRPr b="1" sz="1800">
                <a:solidFill>
                  <a:srgbClr val="FFFFFF"/>
                </a:solidFill>
                <a:latin typeface="Avenir"/>
                <a:ea typeface="Avenir"/>
                <a:cs typeface="Avenir"/>
                <a:sym typeface="Avenir"/>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68" name="Google Shape;68;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lvl="0" rtl="0">
              <a:buNone/>
              <a:defRPr>
                <a:solidFill>
                  <a:srgbClr val="999999"/>
                </a:solidFill>
                <a:latin typeface="Avenir"/>
                <a:ea typeface="Avenir"/>
                <a:cs typeface="Avenir"/>
                <a:sym typeface="Avenir"/>
              </a:defRPr>
            </a:lvl1pPr>
            <a:lvl2pPr lvl="1" rtl="0">
              <a:buNone/>
              <a:defRPr>
                <a:solidFill>
                  <a:srgbClr val="999999"/>
                </a:solidFill>
                <a:latin typeface="Avenir"/>
                <a:ea typeface="Avenir"/>
                <a:cs typeface="Avenir"/>
                <a:sym typeface="Avenir"/>
              </a:defRPr>
            </a:lvl2pPr>
            <a:lvl3pPr lvl="2" rtl="0">
              <a:buNone/>
              <a:defRPr>
                <a:solidFill>
                  <a:srgbClr val="999999"/>
                </a:solidFill>
                <a:latin typeface="Avenir"/>
                <a:ea typeface="Avenir"/>
                <a:cs typeface="Avenir"/>
                <a:sym typeface="Avenir"/>
              </a:defRPr>
            </a:lvl3pPr>
            <a:lvl4pPr lvl="3" rtl="0">
              <a:buNone/>
              <a:defRPr>
                <a:solidFill>
                  <a:srgbClr val="999999"/>
                </a:solidFill>
                <a:latin typeface="Avenir"/>
                <a:ea typeface="Avenir"/>
                <a:cs typeface="Avenir"/>
                <a:sym typeface="Avenir"/>
              </a:defRPr>
            </a:lvl4pPr>
            <a:lvl5pPr lvl="4" rtl="0">
              <a:buNone/>
              <a:defRPr>
                <a:solidFill>
                  <a:srgbClr val="999999"/>
                </a:solidFill>
                <a:latin typeface="Avenir"/>
                <a:ea typeface="Avenir"/>
                <a:cs typeface="Avenir"/>
                <a:sym typeface="Avenir"/>
              </a:defRPr>
            </a:lvl5pPr>
            <a:lvl6pPr lvl="5" rtl="0">
              <a:buNone/>
              <a:defRPr>
                <a:solidFill>
                  <a:srgbClr val="999999"/>
                </a:solidFill>
                <a:latin typeface="Avenir"/>
                <a:ea typeface="Avenir"/>
                <a:cs typeface="Avenir"/>
                <a:sym typeface="Avenir"/>
              </a:defRPr>
            </a:lvl6pPr>
            <a:lvl7pPr lvl="6" rtl="0">
              <a:buNone/>
              <a:defRPr>
                <a:solidFill>
                  <a:srgbClr val="999999"/>
                </a:solidFill>
                <a:latin typeface="Avenir"/>
                <a:ea typeface="Avenir"/>
                <a:cs typeface="Avenir"/>
                <a:sym typeface="Avenir"/>
              </a:defRPr>
            </a:lvl7pPr>
            <a:lvl8pPr lvl="7" rtl="0">
              <a:buNone/>
              <a:defRPr>
                <a:solidFill>
                  <a:srgbClr val="999999"/>
                </a:solidFill>
                <a:latin typeface="Avenir"/>
                <a:ea typeface="Avenir"/>
                <a:cs typeface="Avenir"/>
                <a:sym typeface="Avenir"/>
              </a:defRPr>
            </a:lvl8pPr>
            <a:lvl9pPr lvl="8" rtl="0">
              <a:buNone/>
              <a:defRPr>
                <a:solidFill>
                  <a:srgbClr val="999999"/>
                </a:solidFill>
                <a:latin typeface="Avenir"/>
                <a:ea typeface="Avenir"/>
                <a:cs typeface="Avenir"/>
                <a:sym typeface="Avenir"/>
              </a:defRPr>
            </a:lvl9pPr>
          </a:lstStyle>
          <a:p>
            <a:pPr indent="0" lvl="0" marL="0" rtl="0" algn="l">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Numbers">
  <p:cSld name="CUSTOM_1">
    <p:spTree>
      <p:nvGrpSpPr>
        <p:cNvPr id="69" name="Shape 69"/>
        <p:cNvGrpSpPr/>
        <p:nvPr/>
      </p:nvGrpSpPr>
      <p:grpSpPr>
        <a:xfrm>
          <a:off x="0" y="0"/>
          <a:ext cx="0" cy="0"/>
          <a:chOff x="0" y="0"/>
          <a:chExt cx="0" cy="0"/>
        </a:xfrm>
      </p:grpSpPr>
      <p:sp>
        <p:nvSpPr>
          <p:cNvPr id="70" name="Google Shape;70;p19"/>
          <p:cNvSpPr txBox="1"/>
          <p:nvPr/>
        </p:nvSpPr>
        <p:spPr>
          <a:xfrm>
            <a:off x="475038" y="1639625"/>
            <a:ext cx="3958800" cy="16779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9600">
                <a:solidFill>
                  <a:srgbClr val="002D62"/>
                </a:solidFill>
                <a:latin typeface="Avenir"/>
                <a:ea typeface="Avenir"/>
                <a:cs typeface="Avenir"/>
                <a:sym typeface="Avenir"/>
              </a:rPr>
              <a:t>95%</a:t>
            </a:r>
            <a:endParaRPr sz="9600">
              <a:solidFill>
                <a:srgbClr val="002D62"/>
              </a:solidFill>
              <a:latin typeface="Avenir"/>
              <a:ea typeface="Avenir"/>
              <a:cs typeface="Avenir"/>
              <a:sym typeface="Avenir"/>
            </a:endParaRPr>
          </a:p>
        </p:txBody>
      </p:sp>
      <p:sp>
        <p:nvSpPr>
          <p:cNvPr id="71" name="Google Shape;71;p19"/>
          <p:cNvSpPr txBox="1"/>
          <p:nvPr/>
        </p:nvSpPr>
        <p:spPr>
          <a:xfrm>
            <a:off x="475038" y="3437950"/>
            <a:ext cx="3958800" cy="1300800"/>
          </a:xfrm>
          <a:prstGeom prst="rect">
            <a:avLst/>
          </a:prstGeom>
          <a:solidFill>
            <a:srgbClr val="CFB87C"/>
          </a:solidFill>
          <a:ln cap="flat" cmpd="sng" w="9525">
            <a:solidFill>
              <a:srgbClr val="002D6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solidFill>
                  <a:srgbClr val="002D62"/>
                </a:solidFill>
                <a:latin typeface="Avenir"/>
                <a:ea typeface="Avenir"/>
                <a:cs typeface="Avenir"/>
                <a:sym typeface="Avenir"/>
              </a:rPr>
              <a:t>Increase of...</a:t>
            </a:r>
            <a:endParaRPr>
              <a:solidFill>
                <a:srgbClr val="002D62"/>
              </a:solidFill>
              <a:latin typeface="Avenir"/>
              <a:ea typeface="Avenir"/>
              <a:cs typeface="Avenir"/>
              <a:sym typeface="Avenir"/>
            </a:endParaRPr>
          </a:p>
        </p:txBody>
      </p:sp>
      <p:sp>
        <p:nvSpPr>
          <p:cNvPr id="72" name="Google Shape;72;p19"/>
          <p:cNvSpPr txBox="1"/>
          <p:nvPr/>
        </p:nvSpPr>
        <p:spPr>
          <a:xfrm>
            <a:off x="4710163" y="1639625"/>
            <a:ext cx="3958800" cy="1677900"/>
          </a:xfrm>
          <a:prstGeom prst="rect">
            <a:avLst/>
          </a:prstGeom>
          <a:noFill/>
          <a:ln>
            <a:noFill/>
          </a:ln>
        </p:spPr>
        <p:txBody>
          <a:bodyPr anchorCtr="0" anchor="ctr" bIns="91425" lIns="91425" spcFirstLastPara="1" rIns="91425" wrap="square" tIns="91425">
            <a:noAutofit/>
          </a:bodyPr>
          <a:lstStyle/>
          <a:p>
            <a:pPr indent="0" lvl="0" marL="0" rtl="0" algn="ctr">
              <a:spcBef>
                <a:spcPts val="0"/>
              </a:spcBef>
              <a:spcAft>
                <a:spcPts val="0"/>
              </a:spcAft>
              <a:buNone/>
            </a:pPr>
            <a:r>
              <a:rPr lang="en" sz="9600">
                <a:solidFill>
                  <a:srgbClr val="002D62"/>
                </a:solidFill>
                <a:latin typeface="Avenir"/>
                <a:ea typeface="Avenir"/>
                <a:cs typeface="Avenir"/>
                <a:sym typeface="Avenir"/>
              </a:rPr>
              <a:t>80%</a:t>
            </a:r>
            <a:endParaRPr sz="9600">
              <a:solidFill>
                <a:srgbClr val="002D62"/>
              </a:solidFill>
              <a:latin typeface="Avenir"/>
              <a:ea typeface="Avenir"/>
              <a:cs typeface="Avenir"/>
              <a:sym typeface="Avenir"/>
            </a:endParaRPr>
          </a:p>
        </p:txBody>
      </p:sp>
      <p:sp>
        <p:nvSpPr>
          <p:cNvPr id="73" name="Google Shape;73;p19"/>
          <p:cNvSpPr txBox="1"/>
          <p:nvPr/>
        </p:nvSpPr>
        <p:spPr>
          <a:xfrm>
            <a:off x="4710163" y="3437950"/>
            <a:ext cx="3958800" cy="1300800"/>
          </a:xfrm>
          <a:prstGeom prst="rect">
            <a:avLst/>
          </a:prstGeom>
          <a:solidFill>
            <a:srgbClr val="CFB87C"/>
          </a:solidFill>
          <a:ln cap="flat" cmpd="sng" w="9525">
            <a:solidFill>
              <a:srgbClr val="002D62"/>
            </a:solidFill>
            <a:prstDash val="solid"/>
            <a:round/>
            <a:headEnd len="sm" w="sm" type="none"/>
            <a:tailEnd len="sm" w="sm" type="none"/>
          </a:ln>
        </p:spPr>
        <p:txBody>
          <a:bodyPr anchorCtr="0" anchor="ctr" bIns="91425" lIns="91425" spcFirstLastPara="1" rIns="91425" wrap="square" tIns="91425">
            <a:noAutofit/>
          </a:bodyPr>
          <a:lstStyle/>
          <a:p>
            <a:pPr indent="0" lvl="0" marL="0" rtl="0" algn="l">
              <a:spcBef>
                <a:spcPts val="0"/>
              </a:spcBef>
              <a:spcAft>
                <a:spcPts val="0"/>
              </a:spcAft>
              <a:buNone/>
            </a:pPr>
            <a:r>
              <a:rPr lang="en">
                <a:solidFill>
                  <a:srgbClr val="002D62"/>
                </a:solidFill>
                <a:latin typeface="Avenir"/>
                <a:ea typeface="Avenir"/>
                <a:cs typeface="Avenir"/>
                <a:sym typeface="Avenir"/>
              </a:rPr>
              <a:t>Decrease of...</a:t>
            </a:r>
            <a:endParaRPr>
              <a:solidFill>
                <a:srgbClr val="002D62"/>
              </a:solidFill>
              <a:latin typeface="Avenir"/>
              <a:ea typeface="Avenir"/>
              <a:cs typeface="Avenir"/>
              <a:sym typeface="Avenir"/>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74" name="Shape 74"/>
        <p:cNvGrpSpPr/>
        <p:nvPr/>
      </p:nvGrpSpPr>
      <p:grpSpPr>
        <a:xfrm>
          <a:off x="0" y="0"/>
          <a:ext cx="0" cy="0"/>
          <a:chOff x="0" y="0"/>
          <a:chExt cx="0" cy="0"/>
        </a:xfrm>
      </p:grpSpPr>
      <p:sp>
        <p:nvSpPr>
          <p:cNvPr id="75" name="Google Shape;75;p20"/>
          <p:cNvSpPr txBox="1"/>
          <p:nvPr>
            <p:ph type="title"/>
          </p:nvPr>
        </p:nvSpPr>
        <p:spPr>
          <a:xfrm>
            <a:off x="311700" y="1393975"/>
            <a:ext cx="3505500" cy="755700"/>
          </a:xfrm>
          <a:prstGeom prst="rect">
            <a:avLst/>
          </a:prstGeom>
        </p:spPr>
        <p:txBody>
          <a:bodyPr anchorCtr="0" anchor="ctr" bIns="91425" lIns="91425" spcFirstLastPara="1" rIns="91425" wrap="square" tIns="91425">
            <a:noAutofit/>
          </a:bodyPr>
          <a:lstStyle>
            <a:lvl1pPr lvl="0" rtl="0">
              <a:spcBef>
                <a:spcPts val="0"/>
              </a:spcBef>
              <a:spcAft>
                <a:spcPts val="0"/>
              </a:spcAft>
              <a:buSzPts val="1800"/>
              <a:buFont typeface="Avenir"/>
              <a:buNone/>
              <a:defRPr sz="1800">
                <a:latin typeface="Avenir"/>
                <a:ea typeface="Avenir"/>
                <a:cs typeface="Avenir"/>
                <a:sym typeface="Avenir"/>
              </a:defRPr>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76" name="Google Shape;76;p20"/>
          <p:cNvSpPr txBox="1"/>
          <p:nvPr>
            <p:ph idx="1" type="body"/>
          </p:nvPr>
        </p:nvSpPr>
        <p:spPr>
          <a:xfrm>
            <a:off x="311700" y="2284625"/>
            <a:ext cx="2808000" cy="2572500"/>
          </a:xfrm>
          <a:prstGeom prst="rect">
            <a:avLst/>
          </a:prstGeom>
        </p:spPr>
        <p:txBody>
          <a:bodyPr anchorCtr="0" anchor="t" bIns="91425" lIns="91425" spcFirstLastPara="1" rIns="91425" wrap="square" tIns="91425">
            <a:noAutofit/>
          </a:bodyPr>
          <a:lstStyle>
            <a:lvl1pPr indent="-304800" lvl="0" marL="457200" rtl="0">
              <a:spcBef>
                <a:spcPts val="0"/>
              </a:spcBef>
              <a:spcAft>
                <a:spcPts val="0"/>
              </a:spcAft>
              <a:buClr>
                <a:srgbClr val="041E42"/>
              </a:buClr>
              <a:buSzPts val="1200"/>
              <a:buFont typeface="Avenir"/>
              <a:buChar char="●"/>
              <a:defRPr sz="1200">
                <a:solidFill>
                  <a:srgbClr val="041E42"/>
                </a:solidFill>
                <a:latin typeface="Avenir"/>
                <a:ea typeface="Avenir"/>
                <a:cs typeface="Avenir"/>
                <a:sym typeface="Avenir"/>
              </a:defRPr>
            </a:lvl1pPr>
            <a:lvl2pPr indent="-304800" lvl="1" marL="914400" rtl="0">
              <a:spcBef>
                <a:spcPts val="1600"/>
              </a:spcBef>
              <a:spcAft>
                <a:spcPts val="0"/>
              </a:spcAft>
              <a:buClr>
                <a:srgbClr val="041E42"/>
              </a:buClr>
              <a:buSzPts val="1200"/>
              <a:buFont typeface="Avenir"/>
              <a:buChar char="○"/>
              <a:defRPr sz="1200">
                <a:solidFill>
                  <a:srgbClr val="041E42"/>
                </a:solidFill>
                <a:latin typeface="Avenir"/>
                <a:ea typeface="Avenir"/>
                <a:cs typeface="Avenir"/>
                <a:sym typeface="Avenir"/>
              </a:defRPr>
            </a:lvl2pPr>
            <a:lvl3pPr indent="-304800" lvl="2" marL="1371600" rtl="0">
              <a:spcBef>
                <a:spcPts val="1600"/>
              </a:spcBef>
              <a:spcAft>
                <a:spcPts val="0"/>
              </a:spcAft>
              <a:buClr>
                <a:srgbClr val="041E42"/>
              </a:buClr>
              <a:buSzPts val="1200"/>
              <a:buFont typeface="Avenir"/>
              <a:buChar char="■"/>
              <a:defRPr sz="1200">
                <a:solidFill>
                  <a:srgbClr val="041E42"/>
                </a:solidFill>
                <a:latin typeface="Avenir"/>
                <a:ea typeface="Avenir"/>
                <a:cs typeface="Avenir"/>
                <a:sym typeface="Avenir"/>
              </a:defRPr>
            </a:lvl3pPr>
            <a:lvl4pPr indent="-304800" lvl="3" marL="1828800" rtl="0">
              <a:spcBef>
                <a:spcPts val="1600"/>
              </a:spcBef>
              <a:spcAft>
                <a:spcPts val="0"/>
              </a:spcAft>
              <a:buClr>
                <a:srgbClr val="041E42"/>
              </a:buClr>
              <a:buSzPts val="1200"/>
              <a:buFont typeface="Avenir"/>
              <a:buChar char="●"/>
              <a:defRPr sz="1200">
                <a:solidFill>
                  <a:srgbClr val="041E42"/>
                </a:solidFill>
                <a:latin typeface="Avenir"/>
                <a:ea typeface="Avenir"/>
                <a:cs typeface="Avenir"/>
                <a:sym typeface="Avenir"/>
              </a:defRPr>
            </a:lvl4pPr>
            <a:lvl5pPr indent="-304800" lvl="4" marL="2286000" rtl="0">
              <a:spcBef>
                <a:spcPts val="1600"/>
              </a:spcBef>
              <a:spcAft>
                <a:spcPts val="0"/>
              </a:spcAft>
              <a:buClr>
                <a:srgbClr val="041E42"/>
              </a:buClr>
              <a:buSzPts val="1200"/>
              <a:buFont typeface="Avenir"/>
              <a:buChar char="○"/>
              <a:defRPr sz="1200">
                <a:solidFill>
                  <a:srgbClr val="041E42"/>
                </a:solidFill>
                <a:latin typeface="Avenir"/>
                <a:ea typeface="Avenir"/>
                <a:cs typeface="Avenir"/>
                <a:sym typeface="Avenir"/>
              </a:defRPr>
            </a:lvl5pPr>
            <a:lvl6pPr indent="-304800" lvl="5" marL="2743200" rtl="0">
              <a:spcBef>
                <a:spcPts val="1600"/>
              </a:spcBef>
              <a:spcAft>
                <a:spcPts val="0"/>
              </a:spcAft>
              <a:buClr>
                <a:srgbClr val="041E42"/>
              </a:buClr>
              <a:buSzPts val="1200"/>
              <a:buFont typeface="Avenir"/>
              <a:buChar char="■"/>
              <a:defRPr sz="1200">
                <a:solidFill>
                  <a:srgbClr val="041E42"/>
                </a:solidFill>
                <a:latin typeface="Avenir"/>
                <a:ea typeface="Avenir"/>
                <a:cs typeface="Avenir"/>
                <a:sym typeface="Avenir"/>
              </a:defRPr>
            </a:lvl6pPr>
            <a:lvl7pPr indent="-304800" lvl="6" marL="3200400" rtl="0">
              <a:spcBef>
                <a:spcPts val="1600"/>
              </a:spcBef>
              <a:spcAft>
                <a:spcPts val="0"/>
              </a:spcAft>
              <a:buClr>
                <a:srgbClr val="041E42"/>
              </a:buClr>
              <a:buSzPts val="1200"/>
              <a:buFont typeface="Avenir"/>
              <a:buChar char="●"/>
              <a:defRPr sz="1200">
                <a:solidFill>
                  <a:srgbClr val="041E42"/>
                </a:solidFill>
                <a:latin typeface="Avenir"/>
                <a:ea typeface="Avenir"/>
                <a:cs typeface="Avenir"/>
                <a:sym typeface="Avenir"/>
              </a:defRPr>
            </a:lvl7pPr>
            <a:lvl8pPr indent="-304800" lvl="7" marL="3657600" rtl="0">
              <a:spcBef>
                <a:spcPts val="1600"/>
              </a:spcBef>
              <a:spcAft>
                <a:spcPts val="0"/>
              </a:spcAft>
              <a:buClr>
                <a:srgbClr val="041E42"/>
              </a:buClr>
              <a:buSzPts val="1200"/>
              <a:buFont typeface="Avenir"/>
              <a:buChar char="○"/>
              <a:defRPr sz="1200">
                <a:solidFill>
                  <a:srgbClr val="041E42"/>
                </a:solidFill>
                <a:latin typeface="Avenir"/>
                <a:ea typeface="Avenir"/>
                <a:cs typeface="Avenir"/>
                <a:sym typeface="Avenir"/>
              </a:defRPr>
            </a:lvl8pPr>
            <a:lvl9pPr indent="-304800" lvl="8" marL="4114800" rtl="0">
              <a:spcBef>
                <a:spcPts val="1600"/>
              </a:spcBef>
              <a:spcAft>
                <a:spcPts val="1600"/>
              </a:spcAft>
              <a:buClr>
                <a:srgbClr val="041E42"/>
              </a:buClr>
              <a:buSzPts val="1200"/>
              <a:buChar char="■"/>
              <a:defRPr sz="1200">
                <a:solidFill>
                  <a:srgbClr val="041E42"/>
                </a:solidFill>
              </a:defRPr>
            </a:lvl9pPr>
          </a:lstStyle>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77" name="Shape 77"/>
        <p:cNvGrpSpPr/>
        <p:nvPr/>
      </p:nvGrpSpPr>
      <p:grpSpPr>
        <a:xfrm>
          <a:off x="0" y="0"/>
          <a:ext cx="0" cy="0"/>
          <a:chOff x="0" y="0"/>
          <a:chExt cx="0" cy="0"/>
        </a:xfrm>
      </p:grpSpPr>
      <p:sp>
        <p:nvSpPr>
          <p:cNvPr id="78" name="Google Shape;78;p21"/>
          <p:cNvSpPr txBox="1"/>
          <p:nvPr>
            <p:ph type="ctrTitle"/>
          </p:nvPr>
        </p:nvSpPr>
        <p:spPr>
          <a:xfrm>
            <a:off x="1116000" y="1679500"/>
            <a:ext cx="6912000" cy="2634000"/>
          </a:xfrm>
          <a:prstGeom prst="rect">
            <a:avLst/>
          </a:prstGeom>
        </p:spPr>
        <p:txBody>
          <a:bodyPr anchorCtr="0" anchor="ctr" bIns="91425" lIns="91425" spcFirstLastPara="1" rIns="91425" wrap="square" tIns="91425">
            <a:noAutofit/>
          </a:bodyPr>
          <a:lstStyle>
            <a:lvl1pPr lvl="0" rtl="0" algn="ctr">
              <a:spcBef>
                <a:spcPts val="0"/>
              </a:spcBef>
              <a:spcAft>
                <a:spcPts val="0"/>
              </a:spcAft>
              <a:buSzPts val="3600"/>
              <a:buFont typeface="Avenir"/>
              <a:buNone/>
              <a:defRPr sz="3600">
                <a:latin typeface="Avenir"/>
                <a:ea typeface="Avenir"/>
                <a:cs typeface="Avenir"/>
                <a:sym typeface="Avenir"/>
              </a:defRPr>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79" name="Shape 79"/>
        <p:cNvGrpSpPr/>
        <p:nvPr/>
      </p:nvGrpSpPr>
      <p:grpSpPr>
        <a:xfrm>
          <a:off x="0" y="0"/>
          <a:ext cx="0" cy="0"/>
          <a:chOff x="0" y="0"/>
          <a:chExt cx="0" cy="0"/>
        </a:xfrm>
      </p:grpSpPr>
      <p:sp>
        <p:nvSpPr>
          <p:cNvPr id="80" name="Google Shape;80;p22"/>
          <p:cNvSpPr/>
          <p:nvPr/>
        </p:nvSpPr>
        <p:spPr>
          <a:xfrm>
            <a:off x="4572000" y="-125"/>
            <a:ext cx="4572000" cy="5143500"/>
          </a:xfrm>
          <a:prstGeom prst="rect">
            <a:avLst/>
          </a:prstGeom>
          <a:solidFill>
            <a:srgbClr val="002D6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1" name="Google Shape;81;p22"/>
          <p:cNvSpPr txBox="1"/>
          <p:nvPr>
            <p:ph type="title"/>
          </p:nvPr>
        </p:nvSpPr>
        <p:spPr>
          <a:xfrm>
            <a:off x="265500" y="1614875"/>
            <a:ext cx="4045200" cy="1482300"/>
          </a:xfrm>
          <a:prstGeom prst="rect">
            <a:avLst/>
          </a:prstGeom>
        </p:spPr>
        <p:txBody>
          <a:bodyPr anchorCtr="0" anchor="ctr" bIns="91425" lIns="91425" spcFirstLastPara="1" rIns="91425" wrap="square" tIns="91425">
            <a:noAutofit/>
          </a:bodyPr>
          <a:lstStyle>
            <a:lvl1pPr lvl="0" rtl="0" algn="ctr">
              <a:spcBef>
                <a:spcPts val="0"/>
              </a:spcBef>
              <a:spcAft>
                <a:spcPts val="0"/>
              </a:spcAft>
              <a:buClr>
                <a:srgbClr val="002D62"/>
              </a:buClr>
              <a:buSzPts val="3000"/>
              <a:buFont typeface="Avenir"/>
              <a:buNone/>
              <a:defRPr sz="3000">
                <a:solidFill>
                  <a:srgbClr val="002D62"/>
                </a:solidFill>
                <a:latin typeface="Avenir"/>
                <a:ea typeface="Avenir"/>
                <a:cs typeface="Avenir"/>
                <a:sym typeface="Avenir"/>
              </a:defRPr>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82" name="Google Shape;82;p22"/>
          <p:cNvSpPr txBox="1"/>
          <p:nvPr>
            <p:ph idx="1" type="subTitle"/>
          </p:nvPr>
        </p:nvSpPr>
        <p:spPr>
          <a:xfrm>
            <a:off x="265500" y="3273125"/>
            <a:ext cx="4045200" cy="1536300"/>
          </a:xfrm>
          <a:prstGeom prst="rect">
            <a:avLst/>
          </a:prstGeom>
        </p:spPr>
        <p:txBody>
          <a:bodyPr anchorCtr="0" anchor="t" bIns="91425" lIns="91425" spcFirstLastPara="1" rIns="91425" wrap="square" tIns="91425">
            <a:noAutofit/>
          </a:bodyPr>
          <a:lstStyle>
            <a:lvl1pPr lvl="0" rtl="0" algn="ctr">
              <a:lnSpc>
                <a:spcPct val="100000"/>
              </a:lnSpc>
              <a:spcBef>
                <a:spcPts val="0"/>
              </a:spcBef>
              <a:spcAft>
                <a:spcPts val="0"/>
              </a:spcAft>
              <a:buClr>
                <a:srgbClr val="CFB87C"/>
              </a:buClr>
              <a:buSzPts val="1400"/>
              <a:buNone/>
              <a:defRPr b="1">
                <a:solidFill>
                  <a:srgbClr val="CFB87C"/>
                </a:solidFill>
              </a:defRPr>
            </a:lvl1pPr>
            <a:lvl2pPr lvl="1" rtl="0" algn="ctr">
              <a:lnSpc>
                <a:spcPct val="100000"/>
              </a:lnSpc>
              <a:spcBef>
                <a:spcPts val="0"/>
              </a:spcBef>
              <a:spcAft>
                <a:spcPts val="0"/>
              </a:spcAft>
              <a:buSzPts val="1800"/>
              <a:buNone/>
              <a:defRPr b="1" sz="1800"/>
            </a:lvl2pPr>
            <a:lvl3pPr lvl="2" rtl="0" algn="ctr">
              <a:lnSpc>
                <a:spcPct val="100000"/>
              </a:lnSpc>
              <a:spcBef>
                <a:spcPts val="0"/>
              </a:spcBef>
              <a:spcAft>
                <a:spcPts val="0"/>
              </a:spcAft>
              <a:buSzPts val="1800"/>
              <a:buNone/>
              <a:defRPr b="1" sz="1800"/>
            </a:lvl3pPr>
            <a:lvl4pPr lvl="3" rtl="0" algn="ctr">
              <a:lnSpc>
                <a:spcPct val="100000"/>
              </a:lnSpc>
              <a:spcBef>
                <a:spcPts val="0"/>
              </a:spcBef>
              <a:spcAft>
                <a:spcPts val="0"/>
              </a:spcAft>
              <a:buSzPts val="1800"/>
              <a:buNone/>
              <a:defRPr b="1" sz="1800"/>
            </a:lvl4pPr>
            <a:lvl5pPr lvl="4" rtl="0" algn="ctr">
              <a:lnSpc>
                <a:spcPct val="100000"/>
              </a:lnSpc>
              <a:spcBef>
                <a:spcPts val="0"/>
              </a:spcBef>
              <a:spcAft>
                <a:spcPts val="0"/>
              </a:spcAft>
              <a:buSzPts val="1800"/>
              <a:buNone/>
              <a:defRPr b="1" sz="1800"/>
            </a:lvl5pPr>
            <a:lvl6pPr lvl="5" rtl="0" algn="ctr">
              <a:lnSpc>
                <a:spcPct val="100000"/>
              </a:lnSpc>
              <a:spcBef>
                <a:spcPts val="0"/>
              </a:spcBef>
              <a:spcAft>
                <a:spcPts val="0"/>
              </a:spcAft>
              <a:buSzPts val="1800"/>
              <a:buNone/>
              <a:defRPr b="1" sz="1800"/>
            </a:lvl6pPr>
            <a:lvl7pPr lvl="6" rtl="0" algn="ctr">
              <a:lnSpc>
                <a:spcPct val="100000"/>
              </a:lnSpc>
              <a:spcBef>
                <a:spcPts val="0"/>
              </a:spcBef>
              <a:spcAft>
                <a:spcPts val="0"/>
              </a:spcAft>
              <a:buSzPts val="1800"/>
              <a:buNone/>
              <a:defRPr b="1" sz="1800"/>
            </a:lvl7pPr>
            <a:lvl8pPr lvl="7" rtl="0" algn="ctr">
              <a:lnSpc>
                <a:spcPct val="100000"/>
              </a:lnSpc>
              <a:spcBef>
                <a:spcPts val="0"/>
              </a:spcBef>
              <a:spcAft>
                <a:spcPts val="0"/>
              </a:spcAft>
              <a:buSzPts val="1800"/>
              <a:buNone/>
              <a:defRPr b="1" sz="1800"/>
            </a:lvl8pPr>
            <a:lvl9pPr lvl="8" rtl="0" algn="ctr">
              <a:lnSpc>
                <a:spcPct val="100000"/>
              </a:lnSpc>
              <a:spcBef>
                <a:spcPts val="0"/>
              </a:spcBef>
              <a:spcAft>
                <a:spcPts val="0"/>
              </a:spcAft>
              <a:buSzPts val="1800"/>
              <a:buNone/>
              <a:defRPr b="1" sz="1800"/>
            </a:lvl9pPr>
          </a:lstStyle>
          <a:p/>
        </p:txBody>
      </p:sp>
      <p:sp>
        <p:nvSpPr>
          <p:cNvPr id="83" name="Google Shape;83;p22"/>
          <p:cNvSpPr txBox="1"/>
          <p:nvPr>
            <p:ph idx="2" type="body"/>
          </p:nvPr>
        </p:nvSpPr>
        <p:spPr>
          <a:xfrm>
            <a:off x="4939500" y="343525"/>
            <a:ext cx="3837000" cy="4319700"/>
          </a:xfrm>
          <a:prstGeom prst="rect">
            <a:avLst/>
          </a:prstGeom>
        </p:spPr>
        <p:txBody>
          <a:bodyPr anchorCtr="0" anchor="ctr" bIns="91425" lIns="91425" spcFirstLastPara="1" rIns="91425" wrap="square" tIns="91425">
            <a:noAutofit/>
          </a:bodyPr>
          <a:lstStyle>
            <a:lvl1pPr indent="-317500" lvl="0" marL="457200" rtl="0">
              <a:spcBef>
                <a:spcPts val="0"/>
              </a:spcBef>
              <a:spcAft>
                <a:spcPts val="0"/>
              </a:spcAft>
              <a:buClr>
                <a:srgbClr val="FFFFFF"/>
              </a:buClr>
              <a:buSzPts val="1400"/>
              <a:buFont typeface="Avenir"/>
              <a:buChar char="●"/>
              <a:defRPr sz="1400">
                <a:solidFill>
                  <a:srgbClr val="FFFFFF"/>
                </a:solidFill>
                <a:latin typeface="Avenir"/>
                <a:ea typeface="Avenir"/>
                <a:cs typeface="Avenir"/>
                <a:sym typeface="Avenir"/>
              </a:defRPr>
            </a:lvl1pPr>
            <a:lvl2pPr indent="-317500" lvl="1" marL="914400" rtl="0">
              <a:spcBef>
                <a:spcPts val="1600"/>
              </a:spcBef>
              <a:spcAft>
                <a:spcPts val="0"/>
              </a:spcAft>
              <a:buClr>
                <a:srgbClr val="FFFFFF"/>
              </a:buClr>
              <a:buSzPts val="1400"/>
              <a:buFont typeface="Avenir"/>
              <a:buChar char="○"/>
              <a:defRPr>
                <a:solidFill>
                  <a:srgbClr val="FFFFFF"/>
                </a:solidFill>
                <a:latin typeface="Avenir"/>
                <a:ea typeface="Avenir"/>
                <a:cs typeface="Avenir"/>
                <a:sym typeface="Avenir"/>
              </a:defRPr>
            </a:lvl2pPr>
            <a:lvl3pPr indent="-317500" lvl="2" marL="1371600" rtl="0">
              <a:spcBef>
                <a:spcPts val="1600"/>
              </a:spcBef>
              <a:spcAft>
                <a:spcPts val="0"/>
              </a:spcAft>
              <a:buClr>
                <a:srgbClr val="FFFFFF"/>
              </a:buClr>
              <a:buSzPts val="1400"/>
              <a:buFont typeface="Avenir"/>
              <a:buChar char="■"/>
              <a:defRPr>
                <a:solidFill>
                  <a:srgbClr val="FFFFFF"/>
                </a:solidFill>
                <a:latin typeface="Avenir"/>
                <a:ea typeface="Avenir"/>
                <a:cs typeface="Avenir"/>
                <a:sym typeface="Avenir"/>
              </a:defRPr>
            </a:lvl3pPr>
            <a:lvl4pPr indent="-317500" lvl="3" marL="1828800" rtl="0">
              <a:spcBef>
                <a:spcPts val="1600"/>
              </a:spcBef>
              <a:spcAft>
                <a:spcPts val="0"/>
              </a:spcAft>
              <a:buClr>
                <a:srgbClr val="FFFFFF"/>
              </a:buClr>
              <a:buSzPts val="1400"/>
              <a:buFont typeface="Avenir"/>
              <a:buChar char="●"/>
              <a:defRPr>
                <a:solidFill>
                  <a:srgbClr val="FFFFFF"/>
                </a:solidFill>
                <a:latin typeface="Avenir"/>
                <a:ea typeface="Avenir"/>
                <a:cs typeface="Avenir"/>
                <a:sym typeface="Avenir"/>
              </a:defRPr>
            </a:lvl4pPr>
            <a:lvl5pPr indent="-317500" lvl="4" marL="2286000" rtl="0">
              <a:spcBef>
                <a:spcPts val="1600"/>
              </a:spcBef>
              <a:spcAft>
                <a:spcPts val="0"/>
              </a:spcAft>
              <a:buClr>
                <a:srgbClr val="FFFFFF"/>
              </a:buClr>
              <a:buSzPts val="1400"/>
              <a:buFont typeface="Avenir"/>
              <a:buChar char="○"/>
              <a:defRPr>
                <a:solidFill>
                  <a:srgbClr val="FFFFFF"/>
                </a:solidFill>
                <a:latin typeface="Avenir"/>
                <a:ea typeface="Avenir"/>
                <a:cs typeface="Avenir"/>
                <a:sym typeface="Avenir"/>
              </a:defRPr>
            </a:lvl5pPr>
            <a:lvl6pPr indent="-317500" lvl="5" marL="2743200" rtl="0">
              <a:spcBef>
                <a:spcPts val="1600"/>
              </a:spcBef>
              <a:spcAft>
                <a:spcPts val="0"/>
              </a:spcAft>
              <a:buClr>
                <a:srgbClr val="FFFFFF"/>
              </a:buClr>
              <a:buSzPts val="1400"/>
              <a:buFont typeface="Avenir"/>
              <a:buChar char="■"/>
              <a:defRPr>
                <a:solidFill>
                  <a:srgbClr val="FFFFFF"/>
                </a:solidFill>
                <a:latin typeface="Avenir"/>
                <a:ea typeface="Avenir"/>
                <a:cs typeface="Avenir"/>
                <a:sym typeface="Avenir"/>
              </a:defRPr>
            </a:lvl6pPr>
            <a:lvl7pPr indent="-317500" lvl="6" marL="3200400" rtl="0">
              <a:spcBef>
                <a:spcPts val="1600"/>
              </a:spcBef>
              <a:spcAft>
                <a:spcPts val="0"/>
              </a:spcAft>
              <a:buClr>
                <a:srgbClr val="FFFFFF"/>
              </a:buClr>
              <a:buSzPts val="1400"/>
              <a:buFont typeface="Avenir"/>
              <a:buChar char="●"/>
              <a:defRPr>
                <a:solidFill>
                  <a:srgbClr val="FFFFFF"/>
                </a:solidFill>
                <a:latin typeface="Avenir"/>
                <a:ea typeface="Avenir"/>
                <a:cs typeface="Avenir"/>
                <a:sym typeface="Avenir"/>
              </a:defRPr>
            </a:lvl7pPr>
            <a:lvl8pPr indent="-317500" lvl="7" marL="3657600" rtl="0">
              <a:spcBef>
                <a:spcPts val="1600"/>
              </a:spcBef>
              <a:spcAft>
                <a:spcPts val="0"/>
              </a:spcAft>
              <a:buClr>
                <a:srgbClr val="FFFFFF"/>
              </a:buClr>
              <a:buSzPts val="1400"/>
              <a:buFont typeface="Avenir"/>
              <a:buChar char="○"/>
              <a:defRPr>
                <a:solidFill>
                  <a:srgbClr val="FFFFFF"/>
                </a:solidFill>
                <a:latin typeface="Avenir"/>
                <a:ea typeface="Avenir"/>
                <a:cs typeface="Avenir"/>
                <a:sym typeface="Avenir"/>
              </a:defRPr>
            </a:lvl8pPr>
            <a:lvl9pPr indent="-317500" lvl="8" marL="4114800" rtl="0">
              <a:spcBef>
                <a:spcPts val="1600"/>
              </a:spcBef>
              <a:spcAft>
                <a:spcPts val="1600"/>
              </a:spcAft>
              <a:buClr>
                <a:srgbClr val="FFFFFF"/>
              </a:buClr>
              <a:buSzPts val="1400"/>
              <a:buFont typeface="Avenir"/>
              <a:buChar char="■"/>
              <a:defRPr>
                <a:solidFill>
                  <a:srgbClr val="FFFFFF"/>
                </a:solidFill>
                <a:latin typeface="Avenir"/>
                <a:ea typeface="Avenir"/>
                <a:cs typeface="Avenir"/>
                <a:sym typeface="Avenir"/>
              </a:defRPr>
            </a:lvl9pPr>
          </a:lstStyle>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Upper long title">
  <p:cSld name="CUSTOM">
    <p:spTree>
      <p:nvGrpSpPr>
        <p:cNvPr id="84" name="Shape 84"/>
        <p:cNvGrpSpPr/>
        <p:nvPr/>
      </p:nvGrpSpPr>
      <p:grpSpPr>
        <a:xfrm>
          <a:off x="0" y="0"/>
          <a:ext cx="0" cy="0"/>
          <a:chOff x="0" y="0"/>
          <a:chExt cx="0" cy="0"/>
        </a:xfrm>
      </p:grpSpPr>
      <p:sp>
        <p:nvSpPr>
          <p:cNvPr id="85" name="Google Shape;85;p23"/>
          <p:cNvSpPr txBox="1"/>
          <p:nvPr>
            <p:ph type="title"/>
          </p:nvPr>
        </p:nvSpPr>
        <p:spPr>
          <a:xfrm>
            <a:off x="311700" y="1362100"/>
            <a:ext cx="8520600" cy="666600"/>
          </a:xfrm>
          <a:prstGeom prst="rect">
            <a:avLst/>
          </a:prstGeom>
        </p:spPr>
        <p:txBody>
          <a:bodyPr anchorCtr="0" anchor="t" bIns="91425" lIns="91425" spcFirstLastPara="1" rIns="91425" wrap="square" tIns="91425">
            <a:noAutofit/>
          </a:bodyPr>
          <a:lstStyle>
            <a:lvl1pPr lvl="0" rtl="0">
              <a:spcBef>
                <a:spcPts val="0"/>
              </a:spcBef>
              <a:spcAft>
                <a:spcPts val="0"/>
              </a:spcAft>
              <a:buNone/>
              <a:defRPr/>
            </a:lvl1pPr>
            <a:lvl2pPr lvl="1" rtl="0">
              <a:spcBef>
                <a:spcPts val="0"/>
              </a:spcBef>
              <a:spcAft>
                <a:spcPts val="0"/>
              </a:spcAft>
              <a:buNone/>
              <a:defRPr/>
            </a:lvl2pPr>
            <a:lvl3pPr lvl="2" rtl="0">
              <a:spcBef>
                <a:spcPts val="0"/>
              </a:spcBef>
              <a:spcAft>
                <a:spcPts val="0"/>
              </a:spcAft>
              <a:buNone/>
              <a:defRPr/>
            </a:lvl3pPr>
            <a:lvl4pPr lvl="3" rtl="0">
              <a:spcBef>
                <a:spcPts val="0"/>
              </a:spcBef>
              <a:spcAft>
                <a:spcPts val="0"/>
              </a:spcAft>
              <a:buNone/>
              <a:defRPr/>
            </a:lvl4pPr>
            <a:lvl5pPr lvl="4" rtl="0">
              <a:spcBef>
                <a:spcPts val="0"/>
              </a:spcBef>
              <a:spcAft>
                <a:spcPts val="0"/>
              </a:spcAft>
              <a:buNone/>
              <a:defRPr/>
            </a:lvl5pPr>
            <a:lvl6pPr lvl="5" rtl="0">
              <a:spcBef>
                <a:spcPts val="0"/>
              </a:spcBef>
              <a:spcAft>
                <a:spcPts val="0"/>
              </a:spcAft>
              <a:buNone/>
              <a:defRPr/>
            </a:lvl6pPr>
            <a:lvl7pPr lvl="6" rtl="0">
              <a:spcBef>
                <a:spcPts val="0"/>
              </a:spcBef>
              <a:spcAft>
                <a:spcPts val="0"/>
              </a:spcAft>
              <a:buNone/>
              <a:defRPr/>
            </a:lvl7pPr>
            <a:lvl8pPr lvl="7" rtl="0">
              <a:spcBef>
                <a:spcPts val="0"/>
              </a:spcBef>
              <a:spcAft>
                <a:spcPts val="0"/>
              </a:spcAft>
              <a:buNone/>
              <a:defRPr/>
            </a:lvl8pPr>
            <a:lvl9pPr lvl="8" rtl="0">
              <a:spcBef>
                <a:spcPts val="0"/>
              </a:spcBef>
              <a:spcAft>
                <a:spcPts val="0"/>
              </a:spcAft>
              <a:buNone/>
              <a:defRPr/>
            </a:lvl9pPr>
          </a:lstStyle>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86" name="Shape 86"/>
        <p:cNvGrpSpPr/>
        <p:nvPr/>
      </p:nvGrpSpPr>
      <p:grpSpPr>
        <a:xfrm>
          <a:off x="0" y="0"/>
          <a:ext cx="0" cy="0"/>
          <a:chOff x="0" y="0"/>
          <a:chExt cx="0" cy="0"/>
        </a:xfrm>
      </p:grpSpPr>
      <p:sp>
        <p:nvSpPr>
          <p:cNvPr id="87" name="Google Shape;87;p24"/>
          <p:cNvSpPr txBox="1"/>
          <p:nvPr>
            <p:ph idx="1" type="body"/>
          </p:nvPr>
        </p:nvSpPr>
        <p:spPr>
          <a:xfrm>
            <a:off x="311700" y="4230575"/>
            <a:ext cx="8601000" cy="605100"/>
          </a:xfrm>
          <a:prstGeom prst="rect">
            <a:avLst/>
          </a:prstGeom>
        </p:spPr>
        <p:txBody>
          <a:bodyPr anchorCtr="0" anchor="ctr" bIns="91425" lIns="91425" spcFirstLastPara="1" rIns="91425" wrap="square" tIns="91425">
            <a:noAutofit/>
          </a:bodyPr>
          <a:lstStyle>
            <a:lvl1pPr indent="-228600" lvl="0" marL="457200" rtl="0">
              <a:lnSpc>
                <a:spcPct val="100000"/>
              </a:lnSpc>
              <a:spcBef>
                <a:spcPts val="0"/>
              </a:spcBef>
              <a:spcAft>
                <a:spcPts val="0"/>
              </a:spcAft>
              <a:buClr>
                <a:srgbClr val="CFB87C"/>
              </a:buClr>
              <a:buSzPts val="1400"/>
              <a:buFont typeface="Avenir"/>
              <a:buNone/>
              <a:defRPr>
                <a:solidFill>
                  <a:srgbClr val="CFB87C"/>
                </a:solidFill>
                <a:latin typeface="Avenir"/>
                <a:ea typeface="Avenir"/>
                <a:cs typeface="Avenir"/>
                <a:sym typeface="Avenir"/>
              </a:defRPr>
            </a:lvl1pPr>
          </a:lstStyle>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88" name="Shape 88"/>
        <p:cNvGrpSpPr/>
        <p:nvPr/>
      </p:nvGrpSpPr>
      <p:grpSpPr>
        <a:xfrm>
          <a:off x="0" y="0"/>
          <a:ext cx="0" cy="0"/>
          <a:chOff x="0" y="0"/>
          <a:chExt cx="0" cy="0"/>
        </a:xfrm>
      </p:grpSpPr>
      <p:sp>
        <p:nvSpPr>
          <p:cNvPr id="89" name="Google Shape;89;p25"/>
          <p:cNvSpPr txBox="1"/>
          <p:nvPr>
            <p:ph hasCustomPrompt="1" type="title"/>
          </p:nvPr>
        </p:nvSpPr>
        <p:spPr>
          <a:xfrm>
            <a:off x="311700" y="1429850"/>
            <a:ext cx="8520600" cy="1639800"/>
          </a:xfrm>
          <a:prstGeom prst="rect">
            <a:avLst/>
          </a:prstGeom>
          <a:ln cap="flat" cmpd="sng" w="9525">
            <a:solidFill>
              <a:srgbClr val="002D62"/>
            </a:solidFill>
            <a:prstDash val="solid"/>
            <a:round/>
            <a:headEnd len="sm" w="sm" type="none"/>
            <a:tailEnd len="sm" w="sm" type="none"/>
          </a:ln>
        </p:spPr>
        <p:txBody>
          <a:bodyPr anchorCtr="0" anchor="ctr" bIns="91425" lIns="91425" spcFirstLastPara="1" rIns="91425" wrap="square" tIns="91425">
            <a:noAutofit/>
          </a:bodyPr>
          <a:lstStyle>
            <a:lvl1pPr lvl="0" rtl="0" algn="ctr">
              <a:spcBef>
                <a:spcPts val="0"/>
              </a:spcBef>
              <a:spcAft>
                <a:spcPts val="0"/>
              </a:spcAft>
              <a:buSzPts val="9600"/>
              <a:buFont typeface="Avenir"/>
              <a:buNone/>
              <a:defRPr b="1" sz="9600">
                <a:latin typeface="Avenir"/>
                <a:ea typeface="Avenir"/>
                <a:cs typeface="Avenir"/>
                <a:sym typeface="Avenir"/>
              </a:defRPr>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90" name="Google Shape;90;p25"/>
          <p:cNvSpPr txBox="1"/>
          <p:nvPr>
            <p:ph idx="1" type="body"/>
          </p:nvPr>
        </p:nvSpPr>
        <p:spPr>
          <a:xfrm>
            <a:off x="311700" y="3152225"/>
            <a:ext cx="8520600" cy="1639800"/>
          </a:xfrm>
          <a:prstGeom prst="rect">
            <a:avLst/>
          </a:prstGeom>
        </p:spPr>
        <p:txBody>
          <a:bodyPr anchorCtr="0" anchor="t" bIns="91425" lIns="91425" spcFirstLastPara="1" rIns="91425" wrap="square" tIns="91425">
            <a:noAutofit/>
          </a:bodyPr>
          <a:lstStyle>
            <a:lvl1pPr indent="-304800" lvl="0" marL="457200" rtl="0" algn="ctr">
              <a:spcBef>
                <a:spcPts val="0"/>
              </a:spcBef>
              <a:spcAft>
                <a:spcPts val="0"/>
              </a:spcAft>
              <a:buClr>
                <a:srgbClr val="002D62"/>
              </a:buClr>
              <a:buSzPts val="1200"/>
              <a:buFont typeface="Avenir"/>
              <a:buChar char="●"/>
              <a:defRPr sz="1200">
                <a:solidFill>
                  <a:srgbClr val="002D62"/>
                </a:solidFill>
                <a:latin typeface="Avenir"/>
                <a:ea typeface="Avenir"/>
                <a:cs typeface="Avenir"/>
                <a:sym typeface="Avenir"/>
              </a:defRPr>
            </a:lvl1pPr>
            <a:lvl2pPr indent="-304800" lvl="1" marL="914400" rtl="0" algn="ctr">
              <a:spcBef>
                <a:spcPts val="1600"/>
              </a:spcBef>
              <a:spcAft>
                <a:spcPts val="0"/>
              </a:spcAft>
              <a:buClr>
                <a:srgbClr val="002D62"/>
              </a:buClr>
              <a:buSzPts val="1200"/>
              <a:buFont typeface="Avenir"/>
              <a:buChar char="○"/>
              <a:defRPr sz="1200">
                <a:solidFill>
                  <a:srgbClr val="002D62"/>
                </a:solidFill>
                <a:latin typeface="Avenir"/>
                <a:ea typeface="Avenir"/>
                <a:cs typeface="Avenir"/>
                <a:sym typeface="Avenir"/>
              </a:defRPr>
            </a:lvl2pPr>
            <a:lvl3pPr indent="-304800" lvl="2" marL="1371600" rtl="0" algn="ctr">
              <a:spcBef>
                <a:spcPts val="1600"/>
              </a:spcBef>
              <a:spcAft>
                <a:spcPts val="0"/>
              </a:spcAft>
              <a:buClr>
                <a:srgbClr val="002D62"/>
              </a:buClr>
              <a:buSzPts val="1200"/>
              <a:buFont typeface="Avenir"/>
              <a:buChar char="■"/>
              <a:defRPr sz="1200">
                <a:solidFill>
                  <a:srgbClr val="002D62"/>
                </a:solidFill>
                <a:latin typeface="Avenir"/>
                <a:ea typeface="Avenir"/>
                <a:cs typeface="Avenir"/>
                <a:sym typeface="Avenir"/>
              </a:defRPr>
            </a:lvl3pPr>
            <a:lvl4pPr indent="-304800" lvl="3" marL="1828800" rtl="0" algn="ctr">
              <a:spcBef>
                <a:spcPts val="1600"/>
              </a:spcBef>
              <a:spcAft>
                <a:spcPts val="0"/>
              </a:spcAft>
              <a:buClr>
                <a:srgbClr val="002D62"/>
              </a:buClr>
              <a:buSzPts val="1200"/>
              <a:buFont typeface="Avenir"/>
              <a:buChar char="●"/>
              <a:defRPr sz="1200">
                <a:solidFill>
                  <a:srgbClr val="002D62"/>
                </a:solidFill>
                <a:latin typeface="Avenir"/>
                <a:ea typeface="Avenir"/>
                <a:cs typeface="Avenir"/>
                <a:sym typeface="Avenir"/>
              </a:defRPr>
            </a:lvl4pPr>
            <a:lvl5pPr indent="-304800" lvl="4" marL="2286000" rtl="0" algn="ctr">
              <a:spcBef>
                <a:spcPts val="1600"/>
              </a:spcBef>
              <a:spcAft>
                <a:spcPts val="0"/>
              </a:spcAft>
              <a:buClr>
                <a:srgbClr val="002D62"/>
              </a:buClr>
              <a:buSzPts val="1200"/>
              <a:buFont typeface="Avenir"/>
              <a:buChar char="○"/>
              <a:defRPr sz="1200">
                <a:solidFill>
                  <a:srgbClr val="002D62"/>
                </a:solidFill>
                <a:latin typeface="Avenir"/>
                <a:ea typeface="Avenir"/>
                <a:cs typeface="Avenir"/>
                <a:sym typeface="Avenir"/>
              </a:defRPr>
            </a:lvl5pPr>
            <a:lvl6pPr indent="-304800" lvl="5" marL="2743200" rtl="0" algn="ctr">
              <a:spcBef>
                <a:spcPts val="1600"/>
              </a:spcBef>
              <a:spcAft>
                <a:spcPts val="0"/>
              </a:spcAft>
              <a:buSzPts val="1200"/>
              <a:buFont typeface="Avenir"/>
              <a:buChar char="■"/>
              <a:defRPr sz="1200">
                <a:latin typeface="Avenir"/>
                <a:ea typeface="Avenir"/>
                <a:cs typeface="Avenir"/>
                <a:sym typeface="Avenir"/>
              </a:defRPr>
            </a:lvl6pPr>
            <a:lvl7pPr indent="-304800" lvl="6" marL="3200400" rtl="0" algn="ctr">
              <a:spcBef>
                <a:spcPts val="1600"/>
              </a:spcBef>
              <a:spcAft>
                <a:spcPts val="0"/>
              </a:spcAft>
              <a:buSzPts val="1200"/>
              <a:buFont typeface="Avenir"/>
              <a:buChar char="●"/>
              <a:defRPr sz="1200">
                <a:latin typeface="Avenir"/>
                <a:ea typeface="Avenir"/>
                <a:cs typeface="Avenir"/>
                <a:sym typeface="Avenir"/>
              </a:defRPr>
            </a:lvl7pPr>
            <a:lvl8pPr indent="-304800" lvl="7" marL="3657600" rtl="0" algn="ctr">
              <a:spcBef>
                <a:spcPts val="1600"/>
              </a:spcBef>
              <a:spcAft>
                <a:spcPts val="0"/>
              </a:spcAft>
              <a:buSzPts val="1200"/>
              <a:buFont typeface="Avenir"/>
              <a:buChar char="○"/>
              <a:defRPr sz="1200">
                <a:latin typeface="Avenir"/>
                <a:ea typeface="Avenir"/>
                <a:cs typeface="Avenir"/>
                <a:sym typeface="Avenir"/>
              </a:defRPr>
            </a:lvl8pPr>
            <a:lvl9pPr indent="-304800" lvl="8" marL="4114800" rtl="0" algn="ctr">
              <a:spcBef>
                <a:spcPts val="1600"/>
              </a:spcBef>
              <a:spcAft>
                <a:spcPts val="1600"/>
              </a:spcAft>
              <a:buSzPts val="1200"/>
              <a:buFont typeface="Avenir"/>
              <a:buChar char="■"/>
              <a:defRPr sz="1200">
                <a:latin typeface="Avenir"/>
                <a:ea typeface="Avenir"/>
                <a:cs typeface="Avenir"/>
                <a:sym typeface="Avenir"/>
              </a:defRPr>
            </a:lvl9pPr>
          </a:lstStyle>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91" name="Shape 91"/>
        <p:cNvGrpSpPr/>
        <p:nvPr/>
      </p:nvGrpSpPr>
      <p:grpSpPr>
        <a:xfrm>
          <a:off x="0" y="0"/>
          <a:ext cx="0" cy="0"/>
          <a:chOff x="0" y="0"/>
          <a:chExt cx="0" cy="0"/>
        </a:xfrm>
      </p:grpSpPr>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3.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11" Type="http://schemas.openxmlformats.org/officeDocument/2006/relationships/slideLayout" Target="../slideLayouts/slideLayout21.xml"/><Relationship Id="rId10" Type="http://schemas.openxmlformats.org/officeDocument/2006/relationships/slideLayout" Target="../slideLayouts/slideLayout20.xml"/><Relationship Id="rId13" Type="http://schemas.openxmlformats.org/officeDocument/2006/relationships/slideLayout" Target="../slideLayouts/slideLayout23.xml"/><Relationship Id="rId12" Type="http://schemas.openxmlformats.org/officeDocument/2006/relationships/slideLayout" Target="../slideLayouts/slideLayout22.xml"/><Relationship Id="rId1" Type="http://schemas.openxmlformats.org/officeDocument/2006/relationships/image" Target="../media/image1.png"/><Relationship Id="rId2" Type="http://schemas.openxmlformats.org/officeDocument/2006/relationships/slideLayout" Target="../slideLayouts/slideLayout12.xml"/><Relationship Id="rId3" Type="http://schemas.openxmlformats.org/officeDocument/2006/relationships/slideLayout" Target="../slideLayouts/slideLayout13.xml"/><Relationship Id="rId4" Type="http://schemas.openxmlformats.org/officeDocument/2006/relationships/slideLayout" Target="../slideLayouts/slideLayout14.xml"/><Relationship Id="rId9" Type="http://schemas.openxmlformats.org/officeDocument/2006/relationships/slideLayout" Target="../slideLayouts/slideLayout19.xml"/><Relationship Id="rId15" Type="http://schemas.openxmlformats.org/officeDocument/2006/relationships/theme" Target="../theme/theme1.xml"/><Relationship Id="rId14" Type="http://schemas.openxmlformats.org/officeDocument/2006/relationships/slideLayout" Target="../slideLayouts/slideLayout24.xml"/><Relationship Id="rId5" Type="http://schemas.openxmlformats.org/officeDocument/2006/relationships/slideLayout" Target="../slideLayouts/slideLayout15.xml"/><Relationship Id="rId6" Type="http://schemas.openxmlformats.org/officeDocument/2006/relationships/slideLayout" Target="../slideLayouts/slideLayout16.xml"/><Relationship Id="rId7" Type="http://schemas.openxmlformats.org/officeDocument/2006/relationships/slideLayout" Target="../slideLayouts/slideLayout17.xml"/><Relationship Id="rId8"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0" name="Shape 50"/>
        <p:cNvGrpSpPr/>
        <p:nvPr/>
      </p:nvGrpSpPr>
      <p:grpSpPr>
        <a:xfrm>
          <a:off x="0" y="0"/>
          <a:ext cx="0" cy="0"/>
          <a:chOff x="0" y="0"/>
          <a:chExt cx="0" cy="0"/>
        </a:xfrm>
      </p:grpSpPr>
      <p:sp>
        <p:nvSpPr>
          <p:cNvPr id="51" name="Google Shape;51;p13"/>
          <p:cNvSpPr txBox="1"/>
          <p:nvPr>
            <p:ph type="title"/>
          </p:nvPr>
        </p:nvSpPr>
        <p:spPr>
          <a:xfrm>
            <a:off x="311700" y="1362100"/>
            <a:ext cx="8520600" cy="666600"/>
          </a:xfrm>
          <a:prstGeom prst="rect">
            <a:avLst/>
          </a:prstGeom>
          <a:noFill/>
          <a:ln cap="flat" cmpd="sng" w="9525">
            <a:solidFill>
              <a:srgbClr val="CFB87C"/>
            </a:solidFill>
            <a:prstDash val="solid"/>
            <a:round/>
            <a:headEnd len="sm" w="sm" type="none"/>
            <a:tailEnd len="sm" w="sm" type="none"/>
          </a:ln>
        </p:spPr>
        <p:txBody>
          <a:bodyPr anchorCtr="0" anchor="ctr" bIns="91425" lIns="91425" spcFirstLastPara="1" rIns="91425" wrap="square" tIns="91425">
            <a:noAutofit/>
          </a:bodyPr>
          <a:lstStyle>
            <a:lvl1pPr lvl="0" rtl="0">
              <a:spcBef>
                <a:spcPts val="0"/>
              </a:spcBef>
              <a:spcAft>
                <a:spcPts val="0"/>
              </a:spcAft>
              <a:buClr>
                <a:srgbClr val="002D62"/>
              </a:buClr>
              <a:buSzPts val="3000"/>
              <a:buFont typeface="Avenir"/>
              <a:buNone/>
              <a:defRPr b="1" sz="3000">
                <a:solidFill>
                  <a:srgbClr val="002D62"/>
                </a:solidFill>
                <a:latin typeface="Avenir"/>
                <a:ea typeface="Avenir"/>
                <a:cs typeface="Avenir"/>
                <a:sym typeface="Avenir"/>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52" name="Google Shape;52;p13"/>
          <p:cNvSpPr txBox="1"/>
          <p:nvPr>
            <p:ph idx="1" type="body"/>
          </p:nvPr>
        </p:nvSpPr>
        <p:spPr>
          <a:xfrm>
            <a:off x="311700" y="2213300"/>
            <a:ext cx="8520600" cy="2586600"/>
          </a:xfrm>
          <a:prstGeom prst="rect">
            <a:avLst/>
          </a:prstGeom>
          <a:noFill/>
          <a:ln>
            <a:noFill/>
          </a:ln>
        </p:spPr>
        <p:txBody>
          <a:bodyPr anchorCtr="0" anchor="t" bIns="91425" lIns="91425" spcFirstLastPara="1" rIns="91425" wrap="square" tIns="91425">
            <a:noAutofit/>
          </a:bodyPr>
          <a:lstStyle>
            <a:lvl1pPr indent="-317500" lvl="0" marL="457200" rtl="0">
              <a:lnSpc>
                <a:spcPct val="115000"/>
              </a:lnSpc>
              <a:spcBef>
                <a:spcPts val="0"/>
              </a:spcBef>
              <a:spcAft>
                <a:spcPts val="0"/>
              </a:spcAft>
              <a:buClr>
                <a:schemeClr val="dk2"/>
              </a:buClr>
              <a:buSzPts val="1400"/>
              <a:buFont typeface="Avenir"/>
              <a:buChar char="●"/>
              <a:defRPr>
                <a:solidFill>
                  <a:schemeClr val="dk2"/>
                </a:solidFill>
                <a:latin typeface="Avenir"/>
                <a:ea typeface="Avenir"/>
                <a:cs typeface="Avenir"/>
                <a:sym typeface="Avenir"/>
              </a:defRPr>
            </a:lvl1pPr>
            <a:lvl2pPr indent="-317500" lvl="1" marL="9144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2pPr>
            <a:lvl3pPr indent="-317500" lvl="2" marL="13716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3pPr>
            <a:lvl4pPr indent="-317500" lvl="3" marL="18288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4pPr>
            <a:lvl5pPr indent="-317500" lvl="4" marL="22860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5pPr>
            <a:lvl6pPr indent="-317500" lvl="5" marL="27432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6pPr>
            <a:lvl7pPr indent="-317500" lvl="6" marL="32004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7pPr>
            <a:lvl8pPr indent="-317500" lvl="7" marL="3657600" rtl="0">
              <a:lnSpc>
                <a:spcPct val="115000"/>
              </a:lnSpc>
              <a:spcBef>
                <a:spcPts val="1600"/>
              </a:spcBef>
              <a:spcAft>
                <a:spcPts val="0"/>
              </a:spcAft>
              <a:buClr>
                <a:schemeClr val="dk2"/>
              </a:buClr>
              <a:buSzPts val="1400"/>
              <a:buFont typeface="Avenir"/>
              <a:buChar char="○"/>
              <a:defRPr>
                <a:solidFill>
                  <a:schemeClr val="dk2"/>
                </a:solidFill>
                <a:latin typeface="Avenir"/>
                <a:ea typeface="Avenir"/>
                <a:cs typeface="Avenir"/>
                <a:sym typeface="Avenir"/>
              </a:defRPr>
            </a:lvl8pPr>
            <a:lvl9pPr indent="-317500" lvl="8" marL="4114800" rtl="0">
              <a:lnSpc>
                <a:spcPct val="115000"/>
              </a:lnSpc>
              <a:spcBef>
                <a:spcPts val="1600"/>
              </a:spcBef>
              <a:spcAft>
                <a:spcPts val="1600"/>
              </a:spcAft>
              <a:buClr>
                <a:schemeClr val="dk2"/>
              </a:buClr>
              <a:buSzPts val="1400"/>
              <a:buFont typeface="Avenir"/>
              <a:buChar char="■"/>
              <a:defRPr>
                <a:solidFill>
                  <a:schemeClr val="dk2"/>
                </a:solidFill>
                <a:latin typeface="Avenir"/>
                <a:ea typeface="Avenir"/>
                <a:cs typeface="Avenir"/>
                <a:sym typeface="Avenir"/>
              </a:defRPr>
            </a:lvl9pPr>
          </a:lstStyle>
          <a:p/>
        </p:txBody>
      </p:sp>
      <p:pic>
        <p:nvPicPr>
          <p:cNvPr id="53" name="Google Shape;53;p13"/>
          <p:cNvPicPr preferRelativeResize="0"/>
          <p:nvPr/>
        </p:nvPicPr>
        <p:blipFill>
          <a:blip r:embed="rId1">
            <a:alphaModFix/>
          </a:blip>
          <a:stretch>
            <a:fillRect/>
          </a:stretch>
        </p:blipFill>
        <p:spPr>
          <a:xfrm>
            <a:off x="311700" y="260250"/>
            <a:ext cx="2767351" cy="917250"/>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59" r:id="rId2"/>
    <p:sldLayoutId id="2147483660" r:id="rId3"/>
    <p:sldLayoutId id="2147483661" r:id="rId4"/>
    <p:sldLayoutId id="2147483662" r:id="rId5"/>
    <p:sldLayoutId id="2147483663" r:id="rId6"/>
    <p:sldLayoutId id="2147483664" r:id="rId7"/>
    <p:sldLayoutId id="2147483665" r:id="rId8"/>
    <p:sldLayoutId id="2147483666" r:id="rId9"/>
    <p:sldLayoutId id="2147483667" r:id="rId10"/>
    <p:sldLayoutId id="2147483668" r:id="rId11"/>
    <p:sldLayoutId id="2147483669" r:id="rId12"/>
    <p:sldLayoutId id="2147483670" r:id="rId13"/>
    <p:sldLayoutId id="2147483671" r:id="rId14"/>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10.xml.rels><?xml version="1.0" encoding="UTF-8" standalone="yes"?><Relationships xmlns="http://schemas.openxmlformats.org/package/2006/relationships"><Relationship Id="rId11" Type="http://schemas.openxmlformats.org/officeDocument/2006/relationships/hyperlink" Target="https://docs.google.com/spreadsheets/u/0/d/1_x8DQVEPHrWAvRPvJV5wREV4wo7T8clT-qZsfpkPdZ4/edit" TargetMode="External"/><Relationship Id="rId10" Type="http://schemas.openxmlformats.org/officeDocument/2006/relationships/hyperlink" Target="https://docs.google.com/spreadsheets/u/0/d/1_x8DQVEPHrWAvRPvJV5wREV4wo7T8clT-qZsfpkPdZ4/edit" TargetMode="External"/><Relationship Id="rId12" Type="http://schemas.openxmlformats.org/officeDocument/2006/relationships/hyperlink" Target="https://docs.google.com/spreadsheets/u/0/d/1_x8DQVEPHrWAvRPvJV5wREV4wo7T8clT-qZsfpkPdZ4/edit" TargetMode="External"/><Relationship Id="rId1" Type="http://schemas.openxmlformats.org/officeDocument/2006/relationships/slideLayout" Target="../slideLayouts/slideLayout16.xml"/><Relationship Id="rId2" Type="http://schemas.openxmlformats.org/officeDocument/2006/relationships/notesSlide" Target="../notesSlides/notesSlide10.xml"/><Relationship Id="rId3" Type="http://schemas.openxmlformats.org/officeDocument/2006/relationships/hyperlink" Target="https://docs.google.com/document/d/1oQ5P1QDGCwNPkmqeZFJVFblEB6mpowgmSwBchwlsZQA/edit" TargetMode="External"/><Relationship Id="rId4" Type="http://schemas.openxmlformats.org/officeDocument/2006/relationships/hyperlink" Target="https://docs.google.com/document/d/1Efez_wT5jqJKvF5MQNnixzdpgqiupO7WsNtRGukdzFs/edit?usp=sharing" TargetMode="External"/><Relationship Id="rId9" Type="http://schemas.openxmlformats.org/officeDocument/2006/relationships/hyperlink" Target="https://docs.google.com/document/d/1SvYV9M7TRWi0OoLtPqMKRJwDaQ69FnFo76YAGJsYXgA/edit?usp=sharing" TargetMode="External"/><Relationship Id="rId5" Type="http://schemas.openxmlformats.org/officeDocument/2006/relationships/hyperlink" Target="https://docs.google.com/document/d/1X8dngBwrayNRMp6BYLdVQvSiJ-g_1ELoDhQWJAJz9tQ/edit?usp=sharing" TargetMode="External"/><Relationship Id="rId6" Type="http://schemas.openxmlformats.org/officeDocument/2006/relationships/hyperlink" Target="https://drive.google.com/file/d/109IKefGJyMin5tkA0ct6zueOix7ekPmH/view?usp=sharing" TargetMode="External"/><Relationship Id="rId7" Type="http://schemas.openxmlformats.org/officeDocument/2006/relationships/hyperlink" Target="https://drive.google.com/file/d/1z-dtp44eEeFIdPQV0RVb0KCVXRIOEQwg/view?usp=sharing3oKSoOudD4Lwyzs9RbDOyF2czGYKDjdurA_Q5ch1xw/edit" TargetMode="External"/><Relationship Id="rId8" Type="http://schemas.openxmlformats.org/officeDocument/2006/relationships/hyperlink" Target="https://docs.google.com/document/d/1cv7k_s0HK1VykNWAbYfkwEPneIaRu401-IULe-sUsWA/edit?usp=sharing"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1.xml"/><Relationship Id="rId3" Type="http://schemas.openxmlformats.org/officeDocument/2006/relationships/hyperlink" Target="https://forms.gle/SJJn7LNogxTXKmCZ7"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12.xml"/><Relationship Id="rId3" Type="http://schemas.openxmlformats.org/officeDocument/2006/relationships/hyperlink" Target="mailto:karen.coleman@gilbertschools.net"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3.xml"/><Relationship Id="rId3" Type="http://schemas.openxmlformats.org/officeDocument/2006/relationships/hyperlink" Target="https://drive.google.com/file/d/1M7D-VVdzViTM1DfTLBa4d9pyVs2Bkv-9/view?usp=sharing"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6.xml"/><Relationship Id="rId3" Type="http://schemas.openxmlformats.org/officeDocument/2006/relationships/hyperlink" Target="https://drive.google.com/file/d/16xfrRQVgnQaRTDQNXSVdbtfoG1dss10i/view?usp=sharin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7.xml"/><Relationship Id="rId3" Type="http://schemas.openxmlformats.org/officeDocument/2006/relationships/hyperlink" Target="https://docs.google.com/document/d/1y2Kvnq2QG7GBgkYkp0L4VrQyrPPhIlDyWE-2OJp8yJU/edit?usp=sharing"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6.xml"/><Relationship Id="rId2" Type="http://schemas.openxmlformats.org/officeDocument/2006/relationships/notesSlide" Target="../notesSlides/notesSlide9.xml"/><Relationship Id="rId3" Type="http://schemas.openxmlformats.org/officeDocument/2006/relationships/hyperlink" Target="https://docs.google.com/document/d/1SvYV9M7TRWi0OoLtPqMKRJwDaQ69FnFo76YAGJsYXgA/edit?usp=sharing" TargetMode="External"/><Relationship Id="rId4" Type="http://schemas.openxmlformats.org/officeDocument/2006/relationships/hyperlink" Target="https://docs.google.com/document/d/1X8dngBwrayNRMp6BYLdVQvSiJ-g_1ELoDhQWJAJz9tQ/edit?usp=sharing" TargetMode="External"/><Relationship Id="rId5" Type="http://schemas.openxmlformats.org/officeDocument/2006/relationships/hyperlink" Target="https://docs.google.com/document/d/1Efez_wT5jqJKvF5MQNnixzdpgqiupO7WsNtRGukdzFs/edit?usp=sharing" TargetMode="External"/><Relationship Id="rId6" Type="http://schemas.openxmlformats.org/officeDocument/2006/relationships/hyperlink" Target="https://forms.gle/NRXZBe7DUweydnxz5"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27"/>
          <p:cNvSpPr txBox="1"/>
          <p:nvPr>
            <p:ph type="ctrTitle"/>
          </p:nvPr>
        </p:nvSpPr>
        <p:spPr>
          <a:xfrm>
            <a:off x="935975" y="1285875"/>
            <a:ext cx="6912000" cy="1430100"/>
          </a:xfrm>
          <a:prstGeom prst="rect">
            <a:avLst/>
          </a:prstGeom>
          <a:ln>
            <a:noFill/>
          </a:ln>
        </p:spPr>
        <p:txBody>
          <a:bodyPr anchorCtr="0" anchor="ctr" bIns="91425" lIns="91425" spcFirstLastPara="1" rIns="91425" wrap="square" tIns="91425">
            <a:noAutofit/>
          </a:bodyPr>
          <a:lstStyle/>
          <a:p>
            <a:pPr indent="0" lvl="0" marL="0" rtl="0" algn="ctr">
              <a:spcBef>
                <a:spcPts val="0"/>
              </a:spcBef>
              <a:spcAft>
                <a:spcPts val="0"/>
              </a:spcAft>
              <a:buNone/>
            </a:pPr>
            <a:r>
              <a:rPr b="0" lang="en">
                <a:latin typeface="Roboto"/>
                <a:ea typeface="Roboto"/>
                <a:cs typeface="Roboto"/>
                <a:sym typeface="Roboto"/>
              </a:rPr>
              <a:t>AZ Seal of Arts Proficiency 2025-2026</a:t>
            </a:r>
            <a:endParaRPr b="0">
              <a:latin typeface="Roboto"/>
              <a:ea typeface="Roboto"/>
              <a:cs typeface="Roboto"/>
              <a:sym typeface="Roboto"/>
            </a:endParaRPr>
          </a:p>
        </p:txBody>
      </p:sp>
      <p:sp>
        <p:nvSpPr>
          <p:cNvPr id="97" name="Google Shape;97;p27"/>
          <p:cNvSpPr txBox="1"/>
          <p:nvPr>
            <p:ph idx="1" type="subTitle"/>
          </p:nvPr>
        </p:nvSpPr>
        <p:spPr>
          <a:xfrm>
            <a:off x="1116000" y="2571750"/>
            <a:ext cx="7036500" cy="2127000"/>
          </a:xfrm>
          <a:prstGeom prst="rect">
            <a:avLst/>
          </a:prstGeom>
          <a:ln cap="flat" cmpd="sng" w="9525">
            <a:solidFill>
              <a:srgbClr val="CFB87C"/>
            </a:solidFill>
            <a:prstDash val="solid"/>
            <a:round/>
            <a:headEnd len="sm" w="sm" type="none"/>
            <a:tailEnd len="sm" w="sm" type="none"/>
          </a:ln>
        </p:spPr>
        <p:txBody>
          <a:bodyPr anchorCtr="0" anchor="ctr" bIns="91425" lIns="91425" spcFirstLastPara="1" rIns="91425" wrap="square" tIns="91425">
            <a:noAutofit/>
          </a:bodyPr>
          <a:lstStyle/>
          <a:p>
            <a:pPr indent="0" lvl="0" marL="0" rtl="0" algn="ctr">
              <a:spcBef>
                <a:spcPts val="0"/>
              </a:spcBef>
              <a:spcAft>
                <a:spcPts val="0"/>
              </a:spcAft>
              <a:buNone/>
            </a:pPr>
            <a:r>
              <a:rPr lang="en" sz="2000">
                <a:solidFill>
                  <a:schemeClr val="dk1"/>
                </a:solidFill>
                <a:latin typeface="Roboto"/>
                <a:ea typeface="Roboto"/>
                <a:cs typeface="Roboto"/>
                <a:sym typeface="Roboto"/>
              </a:rPr>
              <a:t>The Seal of Arts Proficiency recognizes students who have demonstrated high levels of proficiency in the Arizona Arts Education Standards through personal expressions and creative experience in arts education programs </a:t>
            </a:r>
            <a:endParaRPr sz="2000">
              <a:solidFill>
                <a:schemeClr val="dk1"/>
              </a:solidFill>
              <a:latin typeface="Roboto"/>
              <a:ea typeface="Roboto"/>
              <a:cs typeface="Roboto"/>
              <a:sym typeface="Roboto"/>
            </a:endParaRPr>
          </a:p>
          <a:p>
            <a:pPr indent="0" lvl="0" marL="0" rtl="0" algn="ctr">
              <a:spcBef>
                <a:spcPts val="0"/>
              </a:spcBef>
              <a:spcAft>
                <a:spcPts val="0"/>
              </a:spcAft>
              <a:buNone/>
            </a:pPr>
            <a:r>
              <a:rPr lang="en" sz="2000">
                <a:solidFill>
                  <a:schemeClr val="dk1"/>
                </a:solidFill>
                <a:latin typeface="Roboto"/>
                <a:ea typeface="Roboto"/>
                <a:cs typeface="Roboto"/>
                <a:sym typeface="Roboto"/>
              </a:rPr>
              <a:t>at the time of graduation. A seal is placed on the student’s diploma and the achievement is noted on the student’s transcript. </a:t>
            </a:r>
            <a:endParaRPr sz="2700">
              <a:latin typeface="Roboto"/>
              <a:ea typeface="Roboto"/>
              <a:cs typeface="Roboto"/>
              <a:sym typeface="Roboto"/>
            </a:endParaRPr>
          </a:p>
        </p:txBody>
      </p:sp>
      <p:pic>
        <p:nvPicPr>
          <p:cNvPr id="98" name="Google Shape;98;p27"/>
          <p:cNvPicPr preferRelativeResize="0"/>
          <p:nvPr/>
        </p:nvPicPr>
        <p:blipFill rotWithShape="1">
          <a:blip r:embed="rId3">
            <a:alphaModFix/>
          </a:blip>
          <a:srcRect b="0" l="0" r="0" t="0"/>
          <a:stretch/>
        </p:blipFill>
        <p:spPr>
          <a:xfrm>
            <a:off x="7020875" y="171875"/>
            <a:ext cx="1943098" cy="2127024"/>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6" name="Shape 156"/>
        <p:cNvGrpSpPr/>
        <p:nvPr/>
      </p:nvGrpSpPr>
      <p:grpSpPr>
        <a:xfrm>
          <a:off x="0" y="0"/>
          <a:ext cx="0" cy="0"/>
          <a:chOff x="0" y="0"/>
          <a:chExt cx="0" cy="0"/>
        </a:xfrm>
      </p:grpSpPr>
      <p:sp>
        <p:nvSpPr>
          <p:cNvPr id="157" name="Google Shape;157;p36"/>
          <p:cNvSpPr txBox="1"/>
          <p:nvPr/>
        </p:nvSpPr>
        <p:spPr>
          <a:xfrm>
            <a:off x="4089100" y="154300"/>
            <a:ext cx="46293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000">
              <a:latin typeface="Avenir"/>
              <a:ea typeface="Avenir"/>
              <a:cs typeface="Avenir"/>
              <a:sym typeface="Avenir"/>
            </a:endParaRPr>
          </a:p>
        </p:txBody>
      </p:sp>
      <p:sp>
        <p:nvSpPr>
          <p:cNvPr id="158" name="Google Shape;158;p36"/>
          <p:cNvSpPr txBox="1"/>
          <p:nvPr/>
        </p:nvSpPr>
        <p:spPr>
          <a:xfrm>
            <a:off x="-2463600" y="2904700"/>
            <a:ext cx="8718300" cy="10158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Clr>
                <a:schemeClr val="dk1"/>
              </a:buClr>
              <a:buSzPts val="1100"/>
              <a:buFont typeface="Arial"/>
              <a:buNone/>
            </a:pPr>
            <a:r>
              <a:rPr b="1" lang="en" sz="2700" u="sng">
                <a:solidFill>
                  <a:schemeClr val="hlink"/>
                </a:solidFill>
                <a:latin typeface="Roboto"/>
                <a:ea typeface="Roboto"/>
                <a:cs typeface="Roboto"/>
                <a:sym typeface="Roboto"/>
                <a:hlinkClick r:id="rId3"/>
              </a:rPr>
              <a:t>Extracurricular </a:t>
            </a:r>
            <a:endParaRPr sz="1800">
              <a:solidFill>
                <a:schemeClr val="dk1"/>
              </a:solidFill>
            </a:endParaRPr>
          </a:p>
          <a:p>
            <a:pPr indent="0" lvl="0" marL="0" rtl="0" algn="ctr">
              <a:spcBef>
                <a:spcPts val="0"/>
              </a:spcBef>
              <a:spcAft>
                <a:spcPts val="0"/>
              </a:spcAft>
              <a:buClr>
                <a:schemeClr val="dk1"/>
              </a:buClr>
              <a:buSzPts val="1100"/>
              <a:buFont typeface="Arial"/>
              <a:buNone/>
            </a:pPr>
            <a:r>
              <a:rPr b="1" lang="en" sz="2700" u="sng">
                <a:solidFill>
                  <a:schemeClr val="hlink"/>
                </a:solidFill>
                <a:latin typeface="Roboto"/>
                <a:ea typeface="Roboto"/>
                <a:cs typeface="Roboto"/>
                <a:sym typeface="Roboto"/>
                <a:hlinkClick r:id="rId4"/>
              </a:rPr>
              <a:t>Activity Log</a:t>
            </a:r>
            <a:endParaRPr/>
          </a:p>
        </p:txBody>
      </p:sp>
      <p:sp>
        <p:nvSpPr>
          <p:cNvPr id="159" name="Google Shape;159;p36"/>
          <p:cNvSpPr txBox="1"/>
          <p:nvPr/>
        </p:nvSpPr>
        <p:spPr>
          <a:xfrm>
            <a:off x="5927700" y="424375"/>
            <a:ext cx="39606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000">
                <a:latin typeface="Roboto"/>
                <a:ea typeface="Roboto"/>
                <a:cs typeface="Roboto"/>
                <a:sym typeface="Roboto"/>
              </a:rPr>
              <a:t>FORMS</a:t>
            </a:r>
            <a:endParaRPr sz="2000">
              <a:latin typeface="Roboto"/>
              <a:ea typeface="Roboto"/>
              <a:cs typeface="Roboto"/>
              <a:sym typeface="Roboto"/>
            </a:endParaRPr>
          </a:p>
        </p:txBody>
      </p:sp>
      <p:sp>
        <p:nvSpPr>
          <p:cNvPr id="160" name="Google Shape;160;p36"/>
          <p:cNvSpPr txBox="1"/>
          <p:nvPr/>
        </p:nvSpPr>
        <p:spPr>
          <a:xfrm>
            <a:off x="232800" y="2328538"/>
            <a:ext cx="3000000" cy="600300"/>
          </a:xfrm>
          <a:prstGeom prst="rect">
            <a:avLst/>
          </a:prstGeom>
          <a:noFill/>
          <a:ln>
            <a:noFill/>
          </a:ln>
        </p:spPr>
        <p:txBody>
          <a:bodyPr anchorCtr="0" anchor="t" bIns="91425" lIns="91425" spcFirstLastPara="1" rIns="91425" wrap="square" tIns="91425">
            <a:spAutoFit/>
          </a:bodyPr>
          <a:lstStyle/>
          <a:p>
            <a:pPr indent="0" lvl="0" marL="0" rtl="0" algn="ctr">
              <a:spcBef>
                <a:spcPts val="0"/>
              </a:spcBef>
              <a:spcAft>
                <a:spcPts val="0"/>
              </a:spcAft>
              <a:buNone/>
            </a:pPr>
            <a:r>
              <a:rPr b="1" lang="en" sz="2700" u="sng">
                <a:solidFill>
                  <a:schemeClr val="hlink"/>
                </a:solidFill>
                <a:latin typeface="Roboto"/>
                <a:ea typeface="Roboto"/>
                <a:cs typeface="Roboto"/>
                <a:sym typeface="Roboto"/>
                <a:hlinkClick r:id="rId5"/>
              </a:rPr>
              <a:t> Rubric</a:t>
            </a:r>
            <a:endParaRPr sz="1600"/>
          </a:p>
        </p:txBody>
      </p:sp>
      <p:sp>
        <p:nvSpPr>
          <p:cNvPr id="161" name="Google Shape;161;p36"/>
          <p:cNvSpPr txBox="1"/>
          <p:nvPr/>
        </p:nvSpPr>
        <p:spPr>
          <a:xfrm>
            <a:off x="4656050" y="1372225"/>
            <a:ext cx="4322700" cy="101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700" u="sng">
                <a:solidFill>
                  <a:schemeClr val="hlink"/>
                </a:solidFill>
                <a:latin typeface="Roboto"/>
                <a:ea typeface="Roboto"/>
                <a:cs typeface="Roboto"/>
                <a:sym typeface="Roboto"/>
                <a:hlinkClick r:id="rId6"/>
              </a:rPr>
              <a:t>Student Mentor Agreement</a:t>
            </a:r>
            <a:endParaRPr b="1" sz="2700">
              <a:latin typeface="Roboto"/>
              <a:ea typeface="Roboto"/>
              <a:cs typeface="Roboto"/>
              <a:sym typeface="Roboto"/>
            </a:endParaRPr>
          </a:p>
        </p:txBody>
      </p:sp>
      <p:sp>
        <p:nvSpPr>
          <p:cNvPr id="162" name="Google Shape;162;p36"/>
          <p:cNvSpPr txBox="1"/>
          <p:nvPr/>
        </p:nvSpPr>
        <p:spPr>
          <a:xfrm>
            <a:off x="4715425" y="2437050"/>
            <a:ext cx="4527900" cy="101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700" u="sng">
                <a:solidFill>
                  <a:schemeClr val="hlink"/>
                </a:solidFill>
                <a:latin typeface="Roboto"/>
                <a:ea typeface="Roboto"/>
                <a:cs typeface="Roboto"/>
                <a:sym typeface="Roboto"/>
                <a:hlinkClick r:id="rId7"/>
              </a:rPr>
              <a:t>Arts Seal Capstone Reflection</a:t>
            </a:r>
            <a:endParaRPr b="1" sz="2700">
              <a:latin typeface="Roboto"/>
              <a:ea typeface="Roboto"/>
              <a:cs typeface="Roboto"/>
              <a:sym typeface="Roboto"/>
            </a:endParaRPr>
          </a:p>
        </p:txBody>
      </p:sp>
      <p:sp>
        <p:nvSpPr>
          <p:cNvPr id="163" name="Google Shape;163;p36"/>
          <p:cNvSpPr txBox="1"/>
          <p:nvPr/>
        </p:nvSpPr>
        <p:spPr>
          <a:xfrm>
            <a:off x="4584350" y="3501875"/>
            <a:ext cx="4466100" cy="101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700" u="sng">
                <a:solidFill>
                  <a:schemeClr val="hlink"/>
                </a:solidFill>
                <a:latin typeface="Roboto"/>
                <a:ea typeface="Roboto"/>
                <a:cs typeface="Roboto"/>
                <a:sym typeface="Roboto"/>
                <a:hlinkClick r:id="rId8"/>
              </a:rPr>
              <a:t>Teacher Resources Art Diploma Seal 2025-2026</a:t>
            </a:r>
            <a:endParaRPr b="1" sz="2700">
              <a:solidFill>
                <a:schemeClr val="dk2"/>
              </a:solidFill>
              <a:latin typeface="Roboto"/>
              <a:ea typeface="Roboto"/>
              <a:cs typeface="Roboto"/>
              <a:sym typeface="Roboto"/>
            </a:endParaRPr>
          </a:p>
        </p:txBody>
      </p:sp>
      <p:sp>
        <p:nvSpPr>
          <p:cNvPr id="164" name="Google Shape;164;p36"/>
          <p:cNvSpPr txBox="1"/>
          <p:nvPr/>
        </p:nvSpPr>
        <p:spPr>
          <a:xfrm>
            <a:off x="232800" y="1479775"/>
            <a:ext cx="4646100" cy="101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2700" u="sng">
                <a:solidFill>
                  <a:schemeClr val="hlink"/>
                </a:solidFill>
                <a:latin typeface="Roboto"/>
                <a:ea typeface="Roboto"/>
                <a:cs typeface="Roboto"/>
                <a:sym typeface="Roboto"/>
                <a:hlinkClick r:id="rId9"/>
              </a:rPr>
              <a:t>Signature Page Overview Document</a:t>
            </a:r>
            <a:endParaRPr b="1" sz="2700">
              <a:solidFill>
                <a:schemeClr val="dk2"/>
              </a:solidFill>
              <a:latin typeface="Roboto"/>
              <a:ea typeface="Roboto"/>
              <a:cs typeface="Roboto"/>
              <a:sym typeface="Roboto"/>
            </a:endParaRPr>
          </a:p>
        </p:txBody>
      </p:sp>
      <p:sp>
        <p:nvSpPr>
          <p:cNvPr id="165" name="Google Shape;165;p36"/>
          <p:cNvSpPr txBox="1"/>
          <p:nvPr/>
        </p:nvSpPr>
        <p:spPr>
          <a:xfrm>
            <a:off x="4752850" y="4774550"/>
            <a:ext cx="44166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2"/>
              </a:solidFill>
              <a:latin typeface="Avenir"/>
              <a:ea typeface="Avenir"/>
              <a:cs typeface="Avenir"/>
              <a:sym typeface="Avenir"/>
            </a:endParaRPr>
          </a:p>
        </p:txBody>
      </p:sp>
      <p:sp>
        <p:nvSpPr>
          <p:cNvPr id="166" name="Google Shape;166;p36">
            <a:hlinkClick r:id="rId10"/>
          </p:cNvPr>
          <p:cNvSpPr txBox="1"/>
          <p:nvPr/>
        </p:nvSpPr>
        <p:spPr>
          <a:xfrm>
            <a:off x="232800" y="4329650"/>
            <a:ext cx="625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2"/>
              </a:solidFill>
              <a:latin typeface="Avenir"/>
              <a:ea typeface="Avenir"/>
              <a:cs typeface="Avenir"/>
              <a:sym typeface="Avenir"/>
            </a:endParaRPr>
          </a:p>
        </p:txBody>
      </p:sp>
      <p:sp>
        <p:nvSpPr>
          <p:cNvPr id="167" name="Google Shape;167;p36">
            <a:hlinkClick r:id="rId11"/>
          </p:cNvPr>
          <p:cNvSpPr txBox="1"/>
          <p:nvPr/>
        </p:nvSpPr>
        <p:spPr>
          <a:xfrm>
            <a:off x="987475" y="4600925"/>
            <a:ext cx="6250200" cy="400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a:solidFill>
                <a:schemeClr val="dk2"/>
              </a:solidFill>
              <a:latin typeface="Avenir"/>
              <a:ea typeface="Avenir"/>
              <a:cs typeface="Avenir"/>
              <a:sym typeface="Avenir"/>
            </a:endParaRPr>
          </a:p>
        </p:txBody>
      </p:sp>
      <p:sp>
        <p:nvSpPr>
          <p:cNvPr id="168" name="Google Shape;168;p36"/>
          <p:cNvSpPr txBox="1"/>
          <p:nvPr/>
        </p:nvSpPr>
        <p:spPr>
          <a:xfrm>
            <a:off x="232800" y="3452850"/>
            <a:ext cx="3856200" cy="1875000"/>
          </a:xfrm>
          <a:prstGeom prst="rect">
            <a:avLst/>
          </a:prstGeom>
          <a:noFill/>
          <a:ln>
            <a:noFill/>
          </a:ln>
        </p:spPr>
        <p:txBody>
          <a:bodyPr anchorCtr="0" anchor="ctr" bIns="91425" lIns="91425" spcFirstLastPara="1" rIns="91425" wrap="square" tIns="91425">
            <a:noAutofit/>
          </a:bodyPr>
          <a:lstStyle/>
          <a:p>
            <a:pPr indent="0" lvl="0" marL="0" rtl="0" algn="l">
              <a:spcBef>
                <a:spcPts val="0"/>
              </a:spcBef>
              <a:spcAft>
                <a:spcPts val="0"/>
              </a:spcAft>
              <a:buNone/>
            </a:pPr>
            <a:r>
              <a:rPr b="1" lang="en" sz="2700" u="sng">
                <a:solidFill>
                  <a:schemeClr val="hlink"/>
                </a:solidFill>
                <a:latin typeface="Roboto"/>
                <a:ea typeface="Roboto"/>
                <a:cs typeface="Roboto"/>
                <a:sym typeface="Roboto"/>
                <a:hlinkClick r:id="rId12"/>
              </a:rPr>
              <a:t>Extracurricular Log and Reflection</a:t>
            </a:r>
            <a:endParaRPr b="1" sz="2700">
              <a:latin typeface="Roboto"/>
              <a:ea typeface="Roboto"/>
              <a:cs typeface="Roboto"/>
              <a:sym typeface="Roboto"/>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2" name="Shape 172"/>
        <p:cNvGrpSpPr/>
        <p:nvPr/>
      </p:nvGrpSpPr>
      <p:grpSpPr>
        <a:xfrm>
          <a:off x="0" y="0"/>
          <a:ext cx="0" cy="0"/>
          <a:chOff x="0" y="0"/>
          <a:chExt cx="0" cy="0"/>
        </a:xfrm>
      </p:grpSpPr>
      <p:sp>
        <p:nvSpPr>
          <p:cNvPr id="173" name="Google Shape;173;p37"/>
          <p:cNvSpPr txBox="1"/>
          <p:nvPr>
            <p:ph type="title"/>
          </p:nvPr>
        </p:nvSpPr>
        <p:spPr>
          <a:xfrm>
            <a:off x="4435450" y="285750"/>
            <a:ext cx="4435500" cy="5073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r>
              <a:rPr lang="en">
                <a:solidFill>
                  <a:schemeClr val="dk1"/>
                </a:solidFill>
                <a:latin typeface="Roboto"/>
                <a:ea typeface="Roboto"/>
                <a:cs typeface="Roboto"/>
                <a:sym typeface="Roboto"/>
              </a:rPr>
              <a:t>Google Form for Uploading Student Documents</a:t>
            </a:r>
            <a:endParaRPr>
              <a:solidFill>
                <a:schemeClr val="dk1"/>
              </a:solidFill>
              <a:latin typeface="Roboto"/>
              <a:ea typeface="Roboto"/>
              <a:cs typeface="Roboto"/>
              <a:sym typeface="Roboto"/>
            </a:endParaRPr>
          </a:p>
        </p:txBody>
      </p:sp>
      <p:sp>
        <p:nvSpPr>
          <p:cNvPr id="174" name="Google Shape;174;p37"/>
          <p:cNvSpPr txBox="1"/>
          <p:nvPr/>
        </p:nvSpPr>
        <p:spPr>
          <a:xfrm>
            <a:off x="635000" y="1926175"/>
            <a:ext cx="6572400" cy="22755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b="1" lang="en">
                <a:solidFill>
                  <a:schemeClr val="dk2"/>
                </a:solidFill>
                <a:latin typeface="Roboto"/>
                <a:ea typeface="Roboto"/>
                <a:cs typeface="Roboto"/>
                <a:sym typeface="Roboto"/>
              </a:rPr>
              <a:t>Please use this Google form to upload student signed overview </a:t>
            </a:r>
            <a:r>
              <a:rPr b="1" lang="en">
                <a:solidFill>
                  <a:schemeClr val="dk2"/>
                </a:solidFill>
                <a:latin typeface="Roboto"/>
                <a:ea typeface="Roboto"/>
                <a:cs typeface="Roboto"/>
                <a:sym typeface="Roboto"/>
              </a:rPr>
              <a:t>document</a:t>
            </a:r>
            <a:r>
              <a:rPr b="1" lang="en">
                <a:solidFill>
                  <a:schemeClr val="dk2"/>
                </a:solidFill>
                <a:latin typeface="Roboto"/>
                <a:ea typeface="Roboto"/>
                <a:cs typeface="Roboto"/>
                <a:sym typeface="Roboto"/>
              </a:rPr>
              <a:t>,, rubric, extracurricular signature page, and transcripts (all forms linked on previous slide).  </a:t>
            </a:r>
            <a:endParaRPr b="1">
              <a:solidFill>
                <a:schemeClr val="dk2"/>
              </a:solidFill>
              <a:latin typeface="Roboto"/>
              <a:ea typeface="Roboto"/>
              <a:cs typeface="Roboto"/>
              <a:sym typeface="Roboto"/>
            </a:endParaRPr>
          </a:p>
          <a:p>
            <a:pPr indent="0" lvl="0" marL="0" rtl="0" algn="l">
              <a:spcBef>
                <a:spcPts val="0"/>
              </a:spcBef>
              <a:spcAft>
                <a:spcPts val="0"/>
              </a:spcAft>
              <a:buNone/>
            </a:pPr>
            <a:r>
              <a:t/>
            </a:r>
            <a:endParaRPr>
              <a:solidFill>
                <a:schemeClr val="dk2"/>
              </a:solidFill>
              <a:latin typeface="Roboto"/>
              <a:ea typeface="Roboto"/>
              <a:cs typeface="Roboto"/>
              <a:sym typeface="Roboto"/>
            </a:endParaRPr>
          </a:p>
          <a:p>
            <a:pPr indent="0" lvl="0" marL="0" rtl="0" algn="l">
              <a:spcBef>
                <a:spcPts val="0"/>
              </a:spcBef>
              <a:spcAft>
                <a:spcPts val="0"/>
              </a:spcAft>
              <a:buNone/>
            </a:pPr>
            <a:r>
              <a:rPr lang="en" sz="2700" u="sng">
                <a:solidFill>
                  <a:schemeClr val="hlink"/>
                </a:solidFill>
                <a:latin typeface="Roboto"/>
                <a:ea typeface="Roboto"/>
                <a:cs typeface="Roboto"/>
                <a:sym typeface="Roboto"/>
                <a:hlinkClick r:id="rId3"/>
              </a:rPr>
              <a:t>Diploma Seal of Art Proficiency - Google Form</a:t>
            </a:r>
            <a:endParaRPr sz="2700">
              <a:solidFill>
                <a:schemeClr val="dk2"/>
              </a:solidFill>
              <a:latin typeface="Roboto"/>
              <a:ea typeface="Roboto"/>
              <a:cs typeface="Roboto"/>
              <a:sym typeface="Roboto"/>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8" name="Shape 178"/>
        <p:cNvGrpSpPr/>
        <p:nvPr/>
      </p:nvGrpSpPr>
      <p:grpSpPr>
        <a:xfrm>
          <a:off x="0" y="0"/>
          <a:ext cx="0" cy="0"/>
          <a:chOff x="0" y="0"/>
          <a:chExt cx="0" cy="0"/>
        </a:xfrm>
      </p:grpSpPr>
      <p:sp>
        <p:nvSpPr>
          <p:cNvPr id="179" name="Google Shape;179;p38"/>
          <p:cNvSpPr txBox="1"/>
          <p:nvPr>
            <p:ph type="title"/>
          </p:nvPr>
        </p:nvSpPr>
        <p:spPr>
          <a:xfrm>
            <a:off x="4435450" y="399325"/>
            <a:ext cx="44355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r>
              <a:rPr lang="en">
                <a:solidFill>
                  <a:schemeClr val="dk1"/>
                </a:solidFill>
              </a:rPr>
              <a:t>Questions?</a:t>
            </a:r>
            <a:endParaRPr>
              <a:solidFill>
                <a:schemeClr val="dk1"/>
              </a:solidFill>
            </a:endParaRPr>
          </a:p>
        </p:txBody>
      </p:sp>
      <p:sp>
        <p:nvSpPr>
          <p:cNvPr id="180" name="Google Shape;180;p38"/>
          <p:cNvSpPr txBox="1"/>
          <p:nvPr/>
        </p:nvSpPr>
        <p:spPr>
          <a:xfrm>
            <a:off x="945375" y="1746550"/>
            <a:ext cx="7194600" cy="2339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a:latin typeface="Avenir"/>
                <a:ea typeface="Avenir"/>
                <a:cs typeface="Avenir"/>
                <a:sym typeface="Avenir"/>
              </a:rPr>
              <a:t>If you have any questions, please feel free to contact:  Karen Coleman at </a:t>
            </a:r>
            <a:r>
              <a:rPr lang="en" u="sng">
                <a:solidFill>
                  <a:schemeClr val="hlink"/>
                </a:solidFill>
                <a:latin typeface="Avenir"/>
                <a:ea typeface="Avenir"/>
                <a:cs typeface="Avenir"/>
                <a:sym typeface="Avenir"/>
                <a:hlinkClick r:id="rId3"/>
              </a:rPr>
              <a:t>karen.coleman@gilbertschools.net</a:t>
            </a:r>
            <a:r>
              <a:rPr lang="en">
                <a:latin typeface="Avenir"/>
                <a:ea typeface="Avenir"/>
                <a:cs typeface="Avenir"/>
                <a:sym typeface="Avenir"/>
              </a:rPr>
              <a:t> or 480-4973476.</a:t>
            </a:r>
            <a:endParaRPr>
              <a:latin typeface="Avenir"/>
              <a:ea typeface="Avenir"/>
              <a:cs typeface="Avenir"/>
              <a:sym typeface="Aveni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28"/>
          <p:cNvSpPr txBox="1"/>
          <p:nvPr/>
        </p:nvSpPr>
        <p:spPr>
          <a:xfrm>
            <a:off x="0" y="1337300"/>
            <a:ext cx="9144000" cy="2847600"/>
          </a:xfrm>
          <a:prstGeom prst="rect">
            <a:avLst/>
          </a:prstGeom>
          <a:noFill/>
          <a:ln>
            <a:noFill/>
          </a:ln>
        </p:spPr>
        <p:txBody>
          <a:bodyPr anchorCtr="0" anchor="t" bIns="91425" lIns="91425" spcFirstLastPara="1" rIns="91425" wrap="square" tIns="91425">
            <a:spAutoFit/>
          </a:bodyPr>
          <a:lstStyle/>
          <a:p>
            <a:pPr indent="-311150" lvl="0" marL="457200" rtl="0" algn="l">
              <a:lnSpc>
                <a:spcPct val="115000"/>
              </a:lnSpc>
              <a:spcBef>
                <a:spcPts val="0"/>
              </a:spcBef>
              <a:spcAft>
                <a:spcPts val="0"/>
              </a:spcAft>
              <a:buClr>
                <a:srgbClr val="666666"/>
              </a:buClr>
              <a:buSzPts val="1300"/>
              <a:buFont typeface="Roboto"/>
              <a:buAutoNum type="arabicPeriod"/>
            </a:pPr>
            <a:r>
              <a:rPr lang="en" sz="1300">
                <a:solidFill>
                  <a:srgbClr val="666666"/>
                </a:solidFill>
                <a:latin typeface="Roboto"/>
                <a:ea typeface="Roboto"/>
                <a:cs typeface="Roboto"/>
                <a:sym typeface="Roboto"/>
              </a:rPr>
              <a:t>A final GPA of 3.0 or 4.0 in each qualifying arts/career &amp; technical education (CTE course).</a:t>
            </a:r>
            <a:endParaRPr sz="1300">
              <a:solidFill>
                <a:srgbClr val="666666"/>
              </a:solidFill>
              <a:latin typeface="Roboto"/>
              <a:ea typeface="Roboto"/>
              <a:cs typeface="Roboto"/>
              <a:sym typeface="Roboto"/>
            </a:endParaRPr>
          </a:p>
          <a:p>
            <a:pPr indent="-311150" lvl="0" marL="457200" rtl="0" algn="l">
              <a:lnSpc>
                <a:spcPct val="115000"/>
              </a:lnSpc>
              <a:spcBef>
                <a:spcPts val="0"/>
              </a:spcBef>
              <a:spcAft>
                <a:spcPts val="0"/>
              </a:spcAft>
              <a:buClr>
                <a:srgbClr val="666666"/>
              </a:buClr>
              <a:buSzPts val="1300"/>
              <a:buFont typeface="Roboto"/>
              <a:buAutoNum type="arabicPeriod"/>
            </a:pPr>
            <a:r>
              <a:rPr lang="en" sz="1300">
                <a:solidFill>
                  <a:srgbClr val="666666"/>
                </a:solidFill>
                <a:latin typeface="Roboto"/>
                <a:ea typeface="Roboto"/>
                <a:cs typeface="Roboto"/>
                <a:sym typeface="Roboto"/>
              </a:rPr>
              <a:t>Four (4) minimum credit requirements in one of the following ways:</a:t>
            </a:r>
            <a:endParaRPr sz="1300">
              <a:solidFill>
                <a:srgbClr val="666666"/>
              </a:solidFill>
              <a:latin typeface="Roboto"/>
              <a:ea typeface="Roboto"/>
              <a:cs typeface="Roboto"/>
              <a:sym typeface="Roboto"/>
            </a:endParaRPr>
          </a:p>
          <a:p>
            <a:pPr indent="-313390" lvl="1" marL="914400" rtl="0" algn="l">
              <a:lnSpc>
                <a:spcPct val="115000"/>
              </a:lnSpc>
              <a:spcBef>
                <a:spcPts val="0"/>
              </a:spcBef>
              <a:spcAft>
                <a:spcPts val="0"/>
              </a:spcAft>
              <a:buClr>
                <a:srgbClr val="666666"/>
              </a:buClr>
              <a:buSzPts val="1335"/>
              <a:buFont typeface="Roboto"/>
              <a:buChar char="❏"/>
            </a:pPr>
            <a:r>
              <a:rPr lang="en" sz="1335">
                <a:solidFill>
                  <a:srgbClr val="666666"/>
                </a:solidFill>
                <a:latin typeface="Roboto"/>
                <a:ea typeface="Roboto"/>
                <a:cs typeface="Roboto"/>
                <a:sym typeface="Roboto"/>
              </a:rPr>
              <a:t>A minimum of 4 credits in one artistic discipline (dance, music, theater, visual arts, or media arts).</a:t>
            </a:r>
            <a:endParaRPr sz="1335">
              <a:solidFill>
                <a:srgbClr val="666666"/>
              </a:solidFill>
              <a:latin typeface="Roboto"/>
              <a:ea typeface="Roboto"/>
              <a:cs typeface="Roboto"/>
              <a:sym typeface="Roboto"/>
            </a:endParaRPr>
          </a:p>
          <a:p>
            <a:pPr indent="0" lvl="0" marL="914400" rtl="0" algn="l">
              <a:lnSpc>
                <a:spcPct val="115000"/>
              </a:lnSpc>
              <a:spcBef>
                <a:spcPts val="1200"/>
              </a:spcBef>
              <a:spcAft>
                <a:spcPts val="0"/>
              </a:spcAft>
              <a:buNone/>
            </a:pPr>
            <a:r>
              <a:rPr lang="en" sz="1300">
                <a:solidFill>
                  <a:srgbClr val="666666"/>
                </a:solidFill>
                <a:latin typeface="Roboto"/>
                <a:ea typeface="Roboto"/>
                <a:cs typeface="Roboto"/>
                <a:sym typeface="Roboto"/>
              </a:rPr>
              <a:t>OR</a:t>
            </a:r>
            <a:endParaRPr sz="1300">
              <a:solidFill>
                <a:srgbClr val="666666"/>
              </a:solidFill>
              <a:latin typeface="Roboto"/>
              <a:ea typeface="Roboto"/>
              <a:cs typeface="Roboto"/>
              <a:sym typeface="Roboto"/>
            </a:endParaRPr>
          </a:p>
          <a:p>
            <a:pPr indent="-311150" lvl="0" marL="914400" rtl="0" algn="l">
              <a:lnSpc>
                <a:spcPct val="115000"/>
              </a:lnSpc>
              <a:spcBef>
                <a:spcPts val="1200"/>
              </a:spcBef>
              <a:spcAft>
                <a:spcPts val="0"/>
              </a:spcAft>
              <a:buClr>
                <a:srgbClr val="666666"/>
              </a:buClr>
              <a:buSzPts val="1300"/>
              <a:buFont typeface="Roboto"/>
              <a:buChar char="❏"/>
            </a:pPr>
            <a:r>
              <a:rPr lang="en" sz="1300">
                <a:solidFill>
                  <a:srgbClr val="666666"/>
                </a:solidFill>
                <a:latin typeface="Roboto"/>
                <a:ea typeface="Roboto"/>
                <a:cs typeface="Roboto"/>
                <a:sym typeface="Roboto"/>
              </a:rPr>
              <a:t>3 credits in one artistic discipline, and 1 qualifying CTE credit or separate artistic discipline.</a:t>
            </a:r>
            <a:endParaRPr sz="1300">
              <a:solidFill>
                <a:srgbClr val="666666"/>
              </a:solidFill>
              <a:latin typeface="Roboto"/>
              <a:ea typeface="Roboto"/>
              <a:cs typeface="Roboto"/>
              <a:sym typeface="Roboto"/>
            </a:endParaRPr>
          </a:p>
          <a:p>
            <a:pPr indent="0" lvl="0" marL="0" rtl="0" algn="l">
              <a:lnSpc>
                <a:spcPct val="115000"/>
              </a:lnSpc>
              <a:spcBef>
                <a:spcPts val="1200"/>
              </a:spcBef>
              <a:spcAft>
                <a:spcPts val="0"/>
              </a:spcAft>
              <a:buNone/>
            </a:pPr>
            <a:r>
              <a:rPr lang="en" sz="1300">
                <a:solidFill>
                  <a:srgbClr val="666666"/>
                </a:solidFill>
                <a:latin typeface="Roboto"/>
                <a:ea typeface="Roboto"/>
                <a:cs typeface="Roboto"/>
                <a:sym typeface="Roboto"/>
              </a:rPr>
              <a:t>		OR</a:t>
            </a:r>
            <a:endParaRPr sz="1300">
              <a:solidFill>
                <a:srgbClr val="666666"/>
              </a:solidFill>
              <a:latin typeface="Roboto"/>
              <a:ea typeface="Roboto"/>
              <a:cs typeface="Roboto"/>
              <a:sym typeface="Roboto"/>
            </a:endParaRPr>
          </a:p>
          <a:p>
            <a:pPr indent="-311150" lvl="0" marL="914400" rtl="0" algn="l">
              <a:lnSpc>
                <a:spcPct val="115000"/>
              </a:lnSpc>
              <a:spcBef>
                <a:spcPts val="1200"/>
              </a:spcBef>
              <a:spcAft>
                <a:spcPts val="0"/>
              </a:spcAft>
              <a:buClr>
                <a:srgbClr val="666666"/>
              </a:buClr>
              <a:buSzPts val="1300"/>
              <a:buFont typeface="Roboto"/>
              <a:buChar char="❏"/>
            </a:pPr>
            <a:r>
              <a:rPr lang="en" sz="1300">
                <a:solidFill>
                  <a:srgbClr val="666666"/>
                </a:solidFill>
                <a:latin typeface="Roboto"/>
                <a:ea typeface="Roboto"/>
                <a:cs typeface="Roboto"/>
                <a:sym typeface="Roboto"/>
              </a:rPr>
              <a:t>2 credits in one artistic discipline, and 2 credits in a qualifying CTE course or separate artistic discipline.</a:t>
            </a:r>
            <a:endParaRPr sz="1300">
              <a:solidFill>
                <a:srgbClr val="666666"/>
              </a:solidFill>
              <a:latin typeface="Roboto"/>
              <a:ea typeface="Roboto"/>
              <a:cs typeface="Roboto"/>
              <a:sym typeface="Roboto"/>
            </a:endParaRPr>
          </a:p>
          <a:p>
            <a:pPr indent="-311150" lvl="0" marL="457200" rtl="0" algn="l">
              <a:lnSpc>
                <a:spcPct val="115000"/>
              </a:lnSpc>
              <a:spcBef>
                <a:spcPts val="0"/>
              </a:spcBef>
              <a:spcAft>
                <a:spcPts val="0"/>
              </a:spcAft>
              <a:buClr>
                <a:srgbClr val="666666"/>
              </a:buClr>
              <a:buSzPts val="1300"/>
              <a:buFont typeface="Roboto"/>
              <a:buAutoNum type="arabicPeriod"/>
            </a:pPr>
            <a:r>
              <a:rPr lang="en" sz="1300">
                <a:solidFill>
                  <a:srgbClr val="666666"/>
                </a:solidFill>
                <a:latin typeface="Roboto"/>
                <a:ea typeface="Roboto"/>
                <a:cs typeface="Roboto"/>
                <a:sym typeface="Roboto"/>
              </a:rPr>
              <a:t>80 Hours of arts related Extracurricular Activities </a:t>
            </a:r>
            <a:endParaRPr sz="1300">
              <a:solidFill>
                <a:srgbClr val="666666"/>
              </a:solidFill>
              <a:latin typeface="Roboto"/>
              <a:ea typeface="Roboto"/>
              <a:cs typeface="Roboto"/>
              <a:sym typeface="Roboto"/>
            </a:endParaRPr>
          </a:p>
          <a:p>
            <a:pPr indent="-311150" lvl="0" marL="457200" rtl="0" algn="l">
              <a:lnSpc>
                <a:spcPct val="115000"/>
              </a:lnSpc>
              <a:spcBef>
                <a:spcPts val="0"/>
              </a:spcBef>
              <a:spcAft>
                <a:spcPts val="0"/>
              </a:spcAft>
              <a:buClr>
                <a:srgbClr val="666666"/>
              </a:buClr>
              <a:buSzPts val="1300"/>
              <a:buFont typeface="Roboto"/>
              <a:buAutoNum type="arabicPeriod"/>
            </a:pPr>
            <a:r>
              <a:rPr lang="en" sz="1300">
                <a:solidFill>
                  <a:srgbClr val="666666"/>
                </a:solidFill>
                <a:latin typeface="Roboto"/>
                <a:ea typeface="Roboto"/>
                <a:cs typeface="Roboto"/>
                <a:sym typeface="Roboto"/>
              </a:rPr>
              <a:t>A Student Capstone Project.</a:t>
            </a:r>
            <a:endParaRPr sz="1300">
              <a:solidFill>
                <a:srgbClr val="666666"/>
              </a:solidFill>
              <a:latin typeface="Roboto"/>
              <a:ea typeface="Roboto"/>
              <a:cs typeface="Roboto"/>
              <a:sym typeface="Roboto"/>
            </a:endParaRPr>
          </a:p>
        </p:txBody>
      </p:sp>
      <p:sp>
        <p:nvSpPr>
          <p:cNvPr id="104" name="Google Shape;104;p28"/>
          <p:cNvSpPr txBox="1"/>
          <p:nvPr/>
        </p:nvSpPr>
        <p:spPr>
          <a:xfrm>
            <a:off x="4938250" y="384825"/>
            <a:ext cx="43866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000">
                <a:latin typeface="Roboto"/>
                <a:ea typeface="Roboto"/>
                <a:cs typeface="Roboto"/>
                <a:sym typeface="Roboto"/>
              </a:rPr>
              <a:t>REQUIREMENTS</a:t>
            </a:r>
            <a:endParaRPr sz="2000">
              <a:latin typeface="Roboto"/>
              <a:ea typeface="Roboto"/>
              <a:cs typeface="Roboto"/>
              <a:sym typeface="Roboto"/>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8" name="Shape 108"/>
        <p:cNvGrpSpPr/>
        <p:nvPr/>
      </p:nvGrpSpPr>
      <p:grpSpPr>
        <a:xfrm>
          <a:off x="0" y="0"/>
          <a:ext cx="0" cy="0"/>
          <a:chOff x="0" y="0"/>
          <a:chExt cx="0" cy="0"/>
        </a:xfrm>
      </p:grpSpPr>
      <p:sp>
        <p:nvSpPr>
          <p:cNvPr id="109" name="Google Shape;109;p29"/>
          <p:cNvSpPr txBox="1"/>
          <p:nvPr/>
        </p:nvSpPr>
        <p:spPr>
          <a:xfrm>
            <a:off x="0" y="1748800"/>
            <a:ext cx="9144000" cy="24705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0"/>
              </a:spcAft>
              <a:buNone/>
            </a:pPr>
            <a:r>
              <a:rPr lang="en" sz="1500">
                <a:solidFill>
                  <a:srgbClr val="666666"/>
                </a:solidFill>
                <a:latin typeface="Roboto"/>
                <a:ea typeface="Roboto"/>
                <a:cs typeface="Roboto"/>
                <a:sym typeface="Roboto"/>
              </a:rPr>
              <a:t>Any arts participation above and beyond the regularly scheduled school day for which students are NOT receiving course credit.  These activities may be school-sponsored or take place outside of the school day or building.  Extracurricular activities may also count toward earning your performing arts letter.</a:t>
            </a:r>
            <a:endParaRPr sz="1500">
              <a:solidFill>
                <a:srgbClr val="666666"/>
              </a:solidFill>
              <a:latin typeface="Roboto"/>
              <a:ea typeface="Roboto"/>
              <a:cs typeface="Roboto"/>
              <a:sym typeface="Roboto"/>
            </a:endParaRPr>
          </a:p>
          <a:p>
            <a:pPr indent="0" lvl="0" marL="0" rtl="0" algn="l">
              <a:lnSpc>
                <a:spcPct val="115000"/>
              </a:lnSpc>
              <a:spcBef>
                <a:spcPts val="1200"/>
              </a:spcBef>
              <a:spcAft>
                <a:spcPts val="0"/>
              </a:spcAft>
              <a:buNone/>
            </a:pPr>
            <a:r>
              <a:rPr lang="en" sz="1500">
                <a:solidFill>
                  <a:srgbClr val="666666"/>
                </a:solidFill>
                <a:latin typeface="Roboto"/>
                <a:ea typeface="Roboto"/>
                <a:cs typeface="Roboto"/>
                <a:sym typeface="Roboto"/>
              </a:rPr>
              <a:t>**The activities must be documented and logged with the instructor or person in charge verifying the hours with a signature and date.</a:t>
            </a:r>
            <a:endParaRPr sz="1500">
              <a:solidFill>
                <a:srgbClr val="666666"/>
              </a:solidFill>
              <a:latin typeface="Roboto"/>
              <a:ea typeface="Roboto"/>
              <a:cs typeface="Roboto"/>
              <a:sym typeface="Roboto"/>
            </a:endParaRPr>
          </a:p>
          <a:p>
            <a:pPr indent="0" lvl="0" marL="0" rtl="0" algn="l">
              <a:lnSpc>
                <a:spcPct val="115000"/>
              </a:lnSpc>
              <a:spcBef>
                <a:spcPts val="1200"/>
              </a:spcBef>
              <a:spcAft>
                <a:spcPts val="0"/>
              </a:spcAft>
              <a:buNone/>
            </a:pPr>
            <a:r>
              <a:t/>
            </a:r>
            <a:endParaRPr sz="1500">
              <a:solidFill>
                <a:srgbClr val="666666"/>
              </a:solidFill>
              <a:latin typeface="Roboto"/>
              <a:ea typeface="Roboto"/>
              <a:cs typeface="Roboto"/>
              <a:sym typeface="Roboto"/>
            </a:endParaRPr>
          </a:p>
          <a:p>
            <a:pPr indent="0" lvl="0" marL="0" rtl="0" algn="l">
              <a:lnSpc>
                <a:spcPct val="115000"/>
              </a:lnSpc>
              <a:spcBef>
                <a:spcPts val="1200"/>
              </a:spcBef>
              <a:spcAft>
                <a:spcPts val="1200"/>
              </a:spcAft>
              <a:buNone/>
            </a:pPr>
            <a:r>
              <a:rPr lang="en" sz="1500" u="sng">
                <a:solidFill>
                  <a:srgbClr val="009384"/>
                </a:solidFill>
                <a:latin typeface="Roboto"/>
                <a:ea typeface="Roboto"/>
                <a:cs typeface="Roboto"/>
                <a:sym typeface="Roboto"/>
                <a:hlinkClick r:id="rId3">
                  <a:extLst>
                    <a:ext uri="{A12FA001-AC4F-418D-AE19-62706E023703}">
                      <ahyp:hlinkClr val="tx"/>
                    </a:ext>
                  </a:extLst>
                </a:hlinkClick>
              </a:rPr>
              <a:t>Click Here for Sample Extracurricular Activities!</a:t>
            </a:r>
            <a:endParaRPr>
              <a:latin typeface="Roboto"/>
              <a:ea typeface="Roboto"/>
              <a:cs typeface="Roboto"/>
              <a:sym typeface="Roboto"/>
            </a:endParaRPr>
          </a:p>
        </p:txBody>
      </p:sp>
      <p:sp>
        <p:nvSpPr>
          <p:cNvPr id="110" name="Google Shape;110;p29"/>
          <p:cNvSpPr txBox="1"/>
          <p:nvPr/>
        </p:nvSpPr>
        <p:spPr>
          <a:xfrm>
            <a:off x="4217675" y="282900"/>
            <a:ext cx="46293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000">
                <a:latin typeface="Roboto"/>
                <a:ea typeface="Roboto"/>
                <a:cs typeface="Roboto"/>
                <a:sym typeface="Roboto"/>
              </a:rPr>
              <a:t>WHAT IS AN EXTRACURRICULAR ACTIVITY?</a:t>
            </a:r>
            <a:endParaRPr sz="2000">
              <a:latin typeface="Roboto"/>
              <a:ea typeface="Roboto"/>
              <a:cs typeface="Roboto"/>
              <a:sym typeface="Roboto"/>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4" name="Shape 114"/>
        <p:cNvGrpSpPr/>
        <p:nvPr/>
      </p:nvGrpSpPr>
      <p:grpSpPr>
        <a:xfrm>
          <a:off x="0" y="0"/>
          <a:ext cx="0" cy="0"/>
          <a:chOff x="0" y="0"/>
          <a:chExt cx="0" cy="0"/>
        </a:xfrm>
      </p:grpSpPr>
      <p:sp>
        <p:nvSpPr>
          <p:cNvPr id="115" name="Google Shape;115;p30"/>
          <p:cNvSpPr txBox="1"/>
          <p:nvPr/>
        </p:nvSpPr>
        <p:spPr>
          <a:xfrm>
            <a:off x="0" y="1903075"/>
            <a:ext cx="8871000" cy="1995600"/>
          </a:xfrm>
          <a:prstGeom prst="rect">
            <a:avLst/>
          </a:prstGeom>
          <a:noFill/>
          <a:ln>
            <a:noFill/>
          </a:ln>
        </p:spPr>
        <p:txBody>
          <a:bodyPr anchorCtr="0" anchor="t" bIns="91425" lIns="91425" spcFirstLastPara="1" rIns="91425" wrap="square" tIns="91425">
            <a:spAutoFit/>
          </a:bodyPr>
          <a:lstStyle/>
          <a:p>
            <a:pPr indent="0" lvl="0" marL="0" rtl="0" algn="l">
              <a:lnSpc>
                <a:spcPct val="115000"/>
              </a:lnSpc>
              <a:spcBef>
                <a:spcPts val="0"/>
              </a:spcBef>
              <a:spcAft>
                <a:spcPts val="1200"/>
              </a:spcAft>
              <a:buNone/>
            </a:pPr>
            <a:r>
              <a:rPr lang="en" sz="1300">
                <a:solidFill>
                  <a:srgbClr val="666666"/>
                </a:solidFill>
                <a:latin typeface="Roboto"/>
                <a:ea typeface="Roboto"/>
                <a:cs typeface="Roboto"/>
                <a:sym typeface="Roboto"/>
              </a:rPr>
              <a:t>A capstone project is a project-based learning opportunity for a student to showcase the culmination of their knowledge while fostering real world skills and experience. Capstone projects are often utilized in higher education to prepare students for career success. The State Arts Proficiency Seal capstone process should guide students to plan and execute a student-led artistic project of their choice. Capstone projects can also encourage students to connect to community or outside-of-school learning opportunities. The project and process should encourage learners to apply their knowledge and mastery of the Arizona Arts Education Standards in a way that interests them and furthers their individual goals. Through the student capstone project, students should demonstrate their artistic literacy through their ability to Create, Perform/Present/Produce, Connect, and Respond as an artist.</a:t>
            </a:r>
            <a:endParaRPr sz="1300">
              <a:solidFill>
                <a:srgbClr val="666666"/>
              </a:solidFill>
              <a:latin typeface="Roboto"/>
              <a:ea typeface="Roboto"/>
              <a:cs typeface="Roboto"/>
              <a:sym typeface="Roboto"/>
            </a:endParaRPr>
          </a:p>
        </p:txBody>
      </p:sp>
      <p:sp>
        <p:nvSpPr>
          <p:cNvPr id="116" name="Google Shape;116;p30"/>
          <p:cNvSpPr txBox="1"/>
          <p:nvPr/>
        </p:nvSpPr>
        <p:spPr>
          <a:xfrm>
            <a:off x="4241700" y="360050"/>
            <a:ext cx="4629300" cy="4770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900">
                <a:latin typeface="Roboto"/>
                <a:ea typeface="Roboto"/>
                <a:cs typeface="Roboto"/>
                <a:sym typeface="Roboto"/>
              </a:rPr>
              <a:t>WHAT IS THE CAPSTONE PROJECT?</a:t>
            </a:r>
            <a:endParaRPr sz="1900">
              <a:latin typeface="Roboto"/>
              <a:ea typeface="Roboto"/>
              <a:cs typeface="Roboto"/>
              <a:sym typeface="Roboto"/>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0" name="Shape 120"/>
        <p:cNvGrpSpPr/>
        <p:nvPr/>
      </p:nvGrpSpPr>
      <p:grpSpPr>
        <a:xfrm>
          <a:off x="0" y="0"/>
          <a:ext cx="0" cy="0"/>
          <a:chOff x="0" y="0"/>
          <a:chExt cx="0" cy="0"/>
        </a:xfrm>
      </p:grpSpPr>
      <p:sp>
        <p:nvSpPr>
          <p:cNvPr id="121" name="Google Shape;121;p31"/>
          <p:cNvSpPr txBox="1"/>
          <p:nvPr/>
        </p:nvSpPr>
        <p:spPr>
          <a:xfrm>
            <a:off x="4572000" y="296325"/>
            <a:ext cx="4346400" cy="1015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000">
                <a:latin typeface="Avenir"/>
                <a:ea typeface="Avenir"/>
                <a:cs typeface="Avenir"/>
                <a:sym typeface="Avenir"/>
              </a:rPr>
              <a:t>TI</a:t>
            </a:r>
            <a:r>
              <a:rPr lang="en" sz="2000">
                <a:latin typeface="Roboto"/>
                <a:ea typeface="Roboto"/>
                <a:cs typeface="Roboto"/>
                <a:sym typeface="Roboto"/>
              </a:rPr>
              <a:t>MELINE OF THE CAPSTONE PROJECT</a:t>
            </a:r>
            <a:endParaRPr sz="2000">
              <a:latin typeface="Roboto"/>
              <a:ea typeface="Roboto"/>
              <a:cs typeface="Roboto"/>
              <a:sym typeface="Roboto"/>
            </a:endParaRPr>
          </a:p>
          <a:p>
            <a:pPr indent="0" lvl="0" marL="0" rtl="0" algn="l">
              <a:spcBef>
                <a:spcPts val="0"/>
              </a:spcBef>
              <a:spcAft>
                <a:spcPts val="0"/>
              </a:spcAft>
              <a:buNone/>
            </a:pPr>
            <a:r>
              <a:t/>
            </a:r>
            <a:endParaRPr>
              <a:latin typeface="Avenir"/>
              <a:ea typeface="Avenir"/>
              <a:cs typeface="Avenir"/>
              <a:sym typeface="Avenir"/>
            </a:endParaRPr>
          </a:p>
        </p:txBody>
      </p:sp>
      <p:sp>
        <p:nvSpPr>
          <p:cNvPr id="122" name="Google Shape;122;p31"/>
          <p:cNvSpPr txBox="1"/>
          <p:nvPr/>
        </p:nvSpPr>
        <p:spPr>
          <a:xfrm>
            <a:off x="0" y="1378800"/>
            <a:ext cx="8512500" cy="9852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1200"/>
              </a:spcAft>
              <a:buNone/>
            </a:pPr>
            <a:r>
              <a:rPr lang="en" sz="1300">
                <a:solidFill>
                  <a:srgbClr val="666666"/>
                </a:solidFill>
                <a:latin typeface="Roboto"/>
                <a:ea typeface="Roboto"/>
                <a:cs typeface="Roboto"/>
                <a:sym typeface="Roboto"/>
              </a:rPr>
              <a:t>As a best practice, the capstone project will generally take place during the student’s final year of study allowing the student to infuse their capstone project with the culmination of their artistic learning. Student capstone projects, evaluation, and reflection should be completed with enough time to submit the Student Achievement Report on April 15th of the student’s graduation year.</a:t>
            </a:r>
            <a:endParaRPr/>
          </a:p>
        </p:txBody>
      </p:sp>
      <p:sp>
        <p:nvSpPr>
          <p:cNvPr id="123" name="Google Shape;123;p31"/>
          <p:cNvSpPr txBox="1"/>
          <p:nvPr/>
        </p:nvSpPr>
        <p:spPr>
          <a:xfrm>
            <a:off x="0" y="2571750"/>
            <a:ext cx="8924100" cy="19857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b="1" lang="en" sz="1300">
                <a:solidFill>
                  <a:schemeClr val="dk1"/>
                </a:solidFill>
                <a:latin typeface="Roboto"/>
                <a:ea typeface="Roboto"/>
                <a:cs typeface="Roboto"/>
                <a:sym typeface="Roboto"/>
              </a:rPr>
              <a:t>As a best practice the capstone process will include the following elements:</a:t>
            </a:r>
            <a:endParaRPr b="1" sz="1300">
              <a:solidFill>
                <a:schemeClr val="dk1"/>
              </a:solidFill>
              <a:latin typeface="Roboto"/>
              <a:ea typeface="Roboto"/>
              <a:cs typeface="Roboto"/>
              <a:sym typeface="Roboto"/>
            </a:endParaRPr>
          </a:p>
          <a:p>
            <a:pPr indent="-311150" lvl="0" marL="457200" rtl="0" algn="l">
              <a:spcBef>
                <a:spcPts val="0"/>
              </a:spcBef>
              <a:spcAft>
                <a:spcPts val="0"/>
              </a:spcAft>
              <a:buClr>
                <a:schemeClr val="dk1"/>
              </a:buClr>
              <a:buSzPts val="1300"/>
              <a:buFont typeface="Roboto"/>
              <a:buChar char="●"/>
            </a:pPr>
            <a:r>
              <a:rPr lang="en" sz="1300">
                <a:solidFill>
                  <a:schemeClr val="dk1"/>
                </a:solidFill>
                <a:latin typeface="Roboto"/>
                <a:ea typeface="Roboto"/>
                <a:cs typeface="Roboto"/>
                <a:sym typeface="Roboto"/>
              </a:rPr>
              <a:t>Capstone Mentor Assignment or Selection</a:t>
            </a:r>
            <a:endParaRPr sz="1300">
              <a:solidFill>
                <a:schemeClr val="dk1"/>
              </a:solidFill>
              <a:latin typeface="Roboto"/>
              <a:ea typeface="Roboto"/>
              <a:cs typeface="Roboto"/>
              <a:sym typeface="Roboto"/>
            </a:endParaRPr>
          </a:p>
          <a:p>
            <a:pPr indent="-311150" lvl="0" marL="457200" rtl="0" algn="l">
              <a:spcBef>
                <a:spcPts val="0"/>
              </a:spcBef>
              <a:spcAft>
                <a:spcPts val="0"/>
              </a:spcAft>
              <a:buClr>
                <a:schemeClr val="dk1"/>
              </a:buClr>
              <a:buSzPts val="1300"/>
              <a:buFont typeface="Roboto"/>
              <a:buChar char="●"/>
            </a:pPr>
            <a:r>
              <a:rPr lang="en" sz="1300">
                <a:solidFill>
                  <a:schemeClr val="dk1"/>
                </a:solidFill>
                <a:latin typeface="Roboto"/>
                <a:ea typeface="Roboto"/>
                <a:cs typeface="Roboto"/>
                <a:sym typeface="Roboto"/>
              </a:rPr>
              <a:t>Student Capstone Project Proposal</a:t>
            </a:r>
            <a:endParaRPr sz="1300">
              <a:solidFill>
                <a:schemeClr val="dk1"/>
              </a:solidFill>
              <a:latin typeface="Roboto"/>
              <a:ea typeface="Roboto"/>
              <a:cs typeface="Roboto"/>
              <a:sym typeface="Roboto"/>
            </a:endParaRPr>
          </a:p>
          <a:p>
            <a:pPr indent="-311150" lvl="0" marL="457200" rtl="0" algn="l">
              <a:spcBef>
                <a:spcPts val="0"/>
              </a:spcBef>
              <a:spcAft>
                <a:spcPts val="0"/>
              </a:spcAft>
              <a:buClr>
                <a:schemeClr val="dk1"/>
              </a:buClr>
              <a:buSzPts val="1300"/>
              <a:buFont typeface="Roboto"/>
              <a:buChar char="●"/>
            </a:pPr>
            <a:r>
              <a:rPr lang="en" sz="1300">
                <a:solidFill>
                  <a:schemeClr val="dk1"/>
                </a:solidFill>
                <a:latin typeface="Roboto"/>
                <a:ea typeface="Roboto"/>
                <a:cs typeface="Roboto"/>
                <a:sym typeface="Roboto"/>
              </a:rPr>
              <a:t>Opportunity for students to engage in the Arizona Arts Education Standards and Create, Perform/Present/Produce, Connect, and Respond through their Artistic Voice </a:t>
            </a:r>
            <a:endParaRPr sz="1300">
              <a:solidFill>
                <a:schemeClr val="dk1"/>
              </a:solidFill>
              <a:latin typeface="Roboto"/>
              <a:ea typeface="Roboto"/>
              <a:cs typeface="Roboto"/>
              <a:sym typeface="Roboto"/>
            </a:endParaRPr>
          </a:p>
          <a:p>
            <a:pPr indent="-311150" lvl="0" marL="457200" rtl="0" algn="l">
              <a:spcBef>
                <a:spcPts val="0"/>
              </a:spcBef>
              <a:spcAft>
                <a:spcPts val="0"/>
              </a:spcAft>
              <a:buClr>
                <a:schemeClr val="dk1"/>
              </a:buClr>
              <a:buSzPts val="1300"/>
              <a:buFont typeface="Roboto"/>
              <a:buChar char="●"/>
            </a:pPr>
            <a:r>
              <a:rPr lang="en" sz="1300">
                <a:solidFill>
                  <a:schemeClr val="dk1"/>
                </a:solidFill>
                <a:latin typeface="Roboto"/>
                <a:ea typeface="Roboto"/>
                <a:cs typeface="Roboto"/>
                <a:sym typeface="Roboto"/>
              </a:rPr>
              <a:t>Periodic Progress Check-ins between Student &amp; Capstone Mentor</a:t>
            </a:r>
            <a:endParaRPr sz="1300">
              <a:solidFill>
                <a:schemeClr val="dk1"/>
              </a:solidFill>
              <a:latin typeface="Roboto"/>
              <a:ea typeface="Roboto"/>
              <a:cs typeface="Roboto"/>
              <a:sym typeface="Roboto"/>
            </a:endParaRPr>
          </a:p>
          <a:p>
            <a:pPr indent="-311150" lvl="0" marL="457200" rtl="0" algn="l">
              <a:spcBef>
                <a:spcPts val="0"/>
              </a:spcBef>
              <a:spcAft>
                <a:spcPts val="0"/>
              </a:spcAft>
              <a:buClr>
                <a:schemeClr val="dk1"/>
              </a:buClr>
              <a:buSzPts val="1300"/>
              <a:buFont typeface="Roboto"/>
              <a:buChar char="●"/>
            </a:pPr>
            <a:r>
              <a:rPr lang="en" sz="1300">
                <a:solidFill>
                  <a:schemeClr val="dk1"/>
                </a:solidFill>
                <a:latin typeface="Roboto"/>
                <a:ea typeface="Roboto"/>
                <a:cs typeface="Roboto"/>
                <a:sym typeface="Roboto"/>
              </a:rPr>
              <a:t>Final Public Performance/Presentation/or Product</a:t>
            </a:r>
            <a:endParaRPr sz="1300">
              <a:solidFill>
                <a:schemeClr val="dk1"/>
              </a:solidFill>
              <a:latin typeface="Roboto"/>
              <a:ea typeface="Roboto"/>
              <a:cs typeface="Roboto"/>
              <a:sym typeface="Roboto"/>
            </a:endParaRPr>
          </a:p>
          <a:p>
            <a:pPr indent="-311150" lvl="0" marL="457200" rtl="0" algn="l">
              <a:spcBef>
                <a:spcPts val="0"/>
              </a:spcBef>
              <a:spcAft>
                <a:spcPts val="0"/>
              </a:spcAft>
              <a:buClr>
                <a:schemeClr val="dk1"/>
              </a:buClr>
              <a:buSzPts val="1300"/>
              <a:buFont typeface="Roboto"/>
              <a:buChar char="●"/>
            </a:pPr>
            <a:r>
              <a:rPr lang="en" sz="1300">
                <a:solidFill>
                  <a:schemeClr val="dk1"/>
                </a:solidFill>
                <a:latin typeface="Roboto"/>
                <a:ea typeface="Roboto"/>
                <a:cs typeface="Roboto"/>
                <a:sym typeface="Roboto"/>
              </a:rPr>
              <a:t>Capstone Evaluation &amp; Assessment Methodology</a:t>
            </a:r>
            <a:endParaRPr sz="1300">
              <a:solidFill>
                <a:schemeClr val="dk1"/>
              </a:solidFill>
              <a:latin typeface="Roboto"/>
              <a:ea typeface="Roboto"/>
              <a:cs typeface="Roboto"/>
              <a:sym typeface="Roboto"/>
            </a:endParaRPr>
          </a:p>
          <a:p>
            <a:pPr indent="-311150" lvl="0" marL="457200" rtl="0" algn="l">
              <a:spcBef>
                <a:spcPts val="0"/>
              </a:spcBef>
              <a:spcAft>
                <a:spcPts val="0"/>
              </a:spcAft>
              <a:buClr>
                <a:schemeClr val="dk1"/>
              </a:buClr>
              <a:buSzPts val="1300"/>
              <a:buFont typeface="Roboto"/>
              <a:buChar char="●"/>
            </a:pPr>
            <a:r>
              <a:rPr lang="en" sz="1300">
                <a:solidFill>
                  <a:schemeClr val="dk1"/>
                </a:solidFill>
                <a:latin typeface="Roboto"/>
                <a:ea typeface="Roboto"/>
                <a:cs typeface="Roboto"/>
                <a:sym typeface="Roboto"/>
              </a:rPr>
              <a:t>Student Reflection on the Process &amp; Product</a:t>
            </a:r>
            <a:endParaRPr sz="1300">
              <a:solidFill>
                <a:schemeClr val="dk1"/>
              </a:solidFill>
              <a:latin typeface="Roboto"/>
              <a:ea typeface="Roboto"/>
              <a:cs typeface="Roboto"/>
              <a:sym typeface="Roboto"/>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32"/>
          <p:cNvSpPr txBox="1"/>
          <p:nvPr/>
        </p:nvSpPr>
        <p:spPr>
          <a:xfrm>
            <a:off x="4089100" y="154300"/>
            <a:ext cx="46293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000">
                <a:latin typeface="Roboto"/>
                <a:ea typeface="Roboto"/>
                <a:cs typeface="Roboto"/>
                <a:sym typeface="Roboto"/>
              </a:rPr>
              <a:t>REQUIREMENTS FOR &amp; EXAMPLES OF CAPSTONE PROJECTS</a:t>
            </a:r>
            <a:endParaRPr sz="2000">
              <a:latin typeface="Roboto"/>
              <a:ea typeface="Roboto"/>
              <a:cs typeface="Roboto"/>
              <a:sym typeface="Roboto"/>
            </a:endParaRPr>
          </a:p>
        </p:txBody>
      </p:sp>
      <p:sp>
        <p:nvSpPr>
          <p:cNvPr id="129" name="Google Shape;129;p32"/>
          <p:cNvSpPr txBox="1"/>
          <p:nvPr/>
        </p:nvSpPr>
        <p:spPr>
          <a:xfrm>
            <a:off x="0" y="1283950"/>
            <a:ext cx="8718300" cy="766500"/>
          </a:xfrm>
          <a:prstGeom prst="rect">
            <a:avLst/>
          </a:prstGeom>
          <a:noFill/>
          <a:ln>
            <a:noFill/>
          </a:ln>
        </p:spPr>
        <p:txBody>
          <a:bodyPr anchorCtr="0" anchor="t" bIns="91425" lIns="91425" spcFirstLastPara="1" rIns="91425" wrap="square" tIns="91425">
            <a:spAutoFit/>
          </a:bodyPr>
          <a:lstStyle/>
          <a:p>
            <a:pPr indent="0" lvl="0" marL="0" rtl="0" algn="l">
              <a:lnSpc>
                <a:spcPct val="90000"/>
              </a:lnSpc>
              <a:spcBef>
                <a:spcPts val="0"/>
              </a:spcBef>
              <a:spcAft>
                <a:spcPts val="1200"/>
              </a:spcAft>
              <a:buNone/>
            </a:pPr>
            <a:r>
              <a:rPr lang="en" sz="2100">
                <a:solidFill>
                  <a:srgbClr val="666666"/>
                </a:solidFill>
                <a:latin typeface="Roboto"/>
                <a:ea typeface="Roboto"/>
                <a:cs typeface="Roboto"/>
                <a:sym typeface="Roboto"/>
              </a:rPr>
              <a:t>Capstone projects are meant to be the student’s personal choice and artistic expression and experience.</a:t>
            </a:r>
            <a:endParaRPr/>
          </a:p>
        </p:txBody>
      </p:sp>
      <p:sp>
        <p:nvSpPr>
          <p:cNvPr id="130" name="Google Shape;130;p32"/>
          <p:cNvSpPr txBox="1"/>
          <p:nvPr/>
        </p:nvSpPr>
        <p:spPr>
          <a:xfrm>
            <a:off x="178200" y="2490800"/>
            <a:ext cx="8361900" cy="1767000"/>
          </a:xfrm>
          <a:prstGeom prst="rect">
            <a:avLst/>
          </a:prstGeom>
          <a:noFill/>
          <a:ln>
            <a:noFill/>
          </a:ln>
        </p:spPr>
        <p:txBody>
          <a:bodyPr anchorCtr="0" anchor="t" bIns="91425" lIns="91425" spcFirstLastPara="1" rIns="91425" wrap="square" tIns="91425">
            <a:spAutoFit/>
          </a:bodyPr>
          <a:lstStyle/>
          <a:p>
            <a:pPr indent="0" lvl="0" marL="0" rtl="0" algn="l">
              <a:lnSpc>
                <a:spcPct val="90000"/>
              </a:lnSpc>
              <a:spcBef>
                <a:spcPts val="0"/>
              </a:spcBef>
              <a:spcAft>
                <a:spcPts val="0"/>
              </a:spcAft>
              <a:buNone/>
            </a:pPr>
            <a:r>
              <a:rPr b="1" lang="en" sz="1900">
                <a:solidFill>
                  <a:srgbClr val="666666"/>
                </a:solidFill>
                <a:latin typeface="Roboto"/>
                <a:ea typeface="Roboto"/>
                <a:cs typeface="Roboto"/>
                <a:sym typeface="Roboto"/>
              </a:rPr>
              <a:t>The Capstone Project Must include:</a:t>
            </a:r>
            <a:endParaRPr b="1" sz="1900">
              <a:solidFill>
                <a:srgbClr val="666666"/>
              </a:solidFill>
              <a:latin typeface="Roboto"/>
              <a:ea typeface="Roboto"/>
              <a:cs typeface="Roboto"/>
              <a:sym typeface="Roboto"/>
            </a:endParaRPr>
          </a:p>
          <a:p>
            <a:pPr indent="-311150" lvl="0" marL="457200" rtl="0" algn="l">
              <a:lnSpc>
                <a:spcPct val="90000"/>
              </a:lnSpc>
              <a:spcBef>
                <a:spcPts val="1200"/>
              </a:spcBef>
              <a:spcAft>
                <a:spcPts val="0"/>
              </a:spcAft>
              <a:buClr>
                <a:srgbClr val="666666"/>
              </a:buClr>
              <a:buSzPts val="1300"/>
              <a:buFont typeface="Roboto"/>
              <a:buAutoNum type="arabicPeriod"/>
            </a:pPr>
            <a:r>
              <a:rPr lang="en" sz="1300">
                <a:solidFill>
                  <a:srgbClr val="666666"/>
                </a:solidFill>
                <a:latin typeface="Roboto"/>
                <a:ea typeface="Roboto"/>
                <a:cs typeface="Roboto"/>
                <a:sym typeface="Roboto"/>
              </a:rPr>
              <a:t>The Proposal</a:t>
            </a:r>
            <a:endParaRPr sz="1300">
              <a:solidFill>
                <a:srgbClr val="666666"/>
              </a:solidFill>
              <a:latin typeface="Roboto"/>
              <a:ea typeface="Roboto"/>
              <a:cs typeface="Roboto"/>
              <a:sym typeface="Roboto"/>
            </a:endParaRPr>
          </a:p>
          <a:p>
            <a:pPr indent="-311150" lvl="0" marL="457200" rtl="0" algn="l">
              <a:lnSpc>
                <a:spcPct val="90000"/>
              </a:lnSpc>
              <a:spcBef>
                <a:spcPts val="0"/>
              </a:spcBef>
              <a:spcAft>
                <a:spcPts val="0"/>
              </a:spcAft>
              <a:buClr>
                <a:srgbClr val="666666"/>
              </a:buClr>
              <a:buSzPts val="1300"/>
              <a:buFont typeface="Roboto"/>
              <a:buAutoNum type="arabicPeriod"/>
            </a:pPr>
            <a:r>
              <a:rPr lang="en" sz="1300">
                <a:solidFill>
                  <a:srgbClr val="666666"/>
                </a:solidFill>
                <a:latin typeface="Roboto"/>
                <a:ea typeface="Roboto"/>
                <a:cs typeface="Roboto"/>
                <a:sym typeface="Roboto"/>
              </a:rPr>
              <a:t>Final Public Performance/Presentation/or Product (evaluated by mentor and two others)</a:t>
            </a:r>
            <a:endParaRPr sz="1300">
              <a:solidFill>
                <a:srgbClr val="666666"/>
              </a:solidFill>
              <a:latin typeface="Roboto"/>
              <a:ea typeface="Roboto"/>
              <a:cs typeface="Roboto"/>
              <a:sym typeface="Roboto"/>
            </a:endParaRPr>
          </a:p>
          <a:p>
            <a:pPr indent="-311150" lvl="0" marL="457200" rtl="0" algn="l">
              <a:lnSpc>
                <a:spcPct val="90000"/>
              </a:lnSpc>
              <a:spcBef>
                <a:spcPts val="0"/>
              </a:spcBef>
              <a:spcAft>
                <a:spcPts val="0"/>
              </a:spcAft>
              <a:buClr>
                <a:srgbClr val="666666"/>
              </a:buClr>
              <a:buSzPts val="1300"/>
              <a:buFont typeface="Roboto"/>
              <a:buAutoNum type="arabicPeriod"/>
            </a:pPr>
            <a:r>
              <a:rPr lang="en" sz="1300">
                <a:solidFill>
                  <a:srgbClr val="666666"/>
                </a:solidFill>
                <a:latin typeface="Roboto"/>
                <a:ea typeface="Roboto"/>
                <a:cs typeface="Roboto"/>
                <a:sym typeface="Roboto"/>
              </a:rPr>
              <a:t>Capstone Evaluation &amp; Assessment Methodology</a:t>
            </a:r>
            <a:endParaRPr sz="1300">
              <a:solidFill>
                <a:srgbClr val="666666"/>
              </a:solidFill>
              <a:latin typeface="Roboto"/>
              <a:ea typeface="Roboto"/>
              <a:cs typeface="Roboto"/>
              <a:sym typeface="Roboto"/>
            </a:endParaRPr>
          </a:p>
          <a:p>
            <a:pPr indent="-311150" lvl="0" marL="457200" rtl="0" algn="l">
              <a:lnSpc>
                <a:spcPct val="90000"/>
              </a:lnSpc>
              <a:spcBef>
                <a:spcPts val="0"/>
              </a:spcBef>
              <a:spcAft>
                <a:spcPts val="0"/>
              </a:spcAft>
              <a:buClr>
                <a:srgbClr val="666666"/>
              </a:buClr>
              <a:buSzPts val="1300"/>
              <a:buFont typeface="Roboto"/>
              <a:buAutoNum type="arabicPeriod"/>
            </a:pPr>
            <a:r>
              <a:rPr lang="en" sz="1300">
                <a:solidFill>
                  <a:srgbClr val="666666"/>
                </a:solidFill>
                <a:latin typeface="Roboto"/>
                <a:ea typeface="Roboto"/>
                <a:cs typeface="Roboto"/>
                <a:sym typeface="Roboto"/>
              </a:rPr>
              <a:t>Student Reflection on the Process &amp; Product</a:t>
            </a:r>
            <a:endParaRPr sz="1300">
              <a:solidFill>
                <a:srgbClr val="666666"/>
              </a:solidFill>
              <a:latin typeface="Roboto"/>
              <a:ea typeface="Roboto"/>
              <a:cs typeface="Roboto"/>
              <a:sym typeface="Roboto"/>
            </a:endParaRPr>
          </a:p>
          <a:p>
            <a:pPr indent="0" lvl="0" marL="0" rtl="0" algn="l">
              <a:lnSpc>
                <a:spcPct val="90000"/>
              </a:lnSpc>
              <a:spcBef>
                <a:spcPts val="1200"/>
              </a:spcBef>
              <a:spcAft>
                <a:spcPts val="1200"/>
              </a:spcAft>
              <a:buNone/>
            </a:pPr>
            <a:r>
              <a:rPr lang="en" sz="2100" u="sng">
                <a:solidFill>
                  <a:srgbClr val="009384"/>
                </a:solidFill>
                <a:latin typeface="Roboto"/>
                <a:ea typeface="Roboto"/>
                <a:cs typeface="Roboto"/>
                <a:sym typeface="Roboto"/>
                <a:hlinkClick r:id="rId3">
                  <a:extLst>
                    <a:ext uri="{A12FA001-AC4F-418D-AE19-62706E023703}">
                      <ahyp:hlinkClr val="tx"/>
                    </a:ext>
                  </a:extLst>
                </a:hlinkClick>
              </a:rPr>
              <a:t>Click Here for Examples of Possible Capstone Projects.</a:t>
            </a:r>
            <a:endParaRPr sz="2100">
              <a:solidFill>
                <a:srgbClr val="666666"/>
              </a:solidFill>
              <a:latin typeface="Roboto"/>
              <a:ea typeface="Roboto"/>
              <a:cs typeface="Roboto"/>
              <a:sym typeface="Roboto"/>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4" name="Shape 134"/>
        <p:cNvGrpSpPr/>
        <p:nvPr/>
      </p:nvGrpSpPr>
      <p:grpSpPr>
        <a:xfrm>
          <a:off x="0" y="0"/>
          <a:ext cx="0" cy="0"/>
          <a:chOff x="0" y="0"/>
          <a:chExt cx="0" cy="0"/>
        </a:xfrm>
      </p:grpSpPr>
      <p:sp>
        <p:nvSpPr>
          <p:cNvPr id="135" name="Google Shape;135;p33"/>
          <p:cNvSpPr txBox="1"/>
          <p:nvPr/>
        </p:nvSpPr>
        <p:spPr>
          <a:xfrm>
            <a:off x="4089100" y="154300"/>
            <a:ext cx="46293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000">
              <a:latin typeface="Avenir"/>
              <a:ea typeface="Avenir"/>
              <a:cs typeface="Avenir"/>
              <a:sym typeface="Avenir"/>
            </a:endParaRPr>
          </a:p>
        </p:txBody>
      </p:sp>
      <p:sp>
        <p:nvSpPr>
          <p:cNvPr id="136" name="Google Shape;136;p33"/>
          <p:cNvSpPr txBox="1"/>
          <p:nvPr/>
        </p:nvSpPr>
        <p:spPr>
          <a:xfrm>
            <a:off x="0" y="1283950"/>
            <a:ext cx="8718300" cy="378600"/>
          </a:xfrm>
          <a:prstGeom prst="rect">
            <a:avLst/>
          </a:prstGeom>
          <a:noFill/>
          <a:ln>
            <a:noFill/>
          </a:ln>
        </p:spPr>
        <p:txBody>
          <a:bodyPr anchorCtr="0" anchor="t" bIns="91425" lIns="91425" spcFirstLastPara="1" rIns="91425" wrap="square" tIns="91425">
            <a:spAutoFit/>
          </a:bodyPr>
          <a:lstStyle/>
          <a:p>
            <a:pPr indent="0" lvl="0" marL="0" rtl="0" algn="l">
              <a:lnSpc>
                <a:spcPct val="90000"/>
              </a:lnSpc>
              <a:spcBef>
                <a:spcPts val="0"/>
              </a:spcBef>
              <a:spcAft>
                <a:spcPts val="1200"/>
              </a:spcAft>
              <a:buNone/>
            </a:pPr>
            <a:r>
              <a:t/>
            </a:r>
            <a:endParaRPr/>
          </a:p>
        </p:txBody>
      </p:sp>
      <p:sp>
        <p:nvSpPr>
          <p:cNvPr id="137" name="Google Shape;137;p33"/>
          <p:cNvSpPr txBox="1"/>
          <p:nvPr/>
        </p:nvSpPr>
        <p:spPr>
          <a:xfrm>
            <a:off x="4572000" y="154300"/>
            <a:ext cx="42435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000">
                <a:latin typeface="Roboto"/>
                <a:ea typeface="Roboto"/>
                <a:cs typeface="Roboto"/>
                <a:sym typeface="Roboto"/>
              </a:rPr>
              <a:t>STUDENT PATHWAY TO EARNING THE SEAL OF ARTS PROFICIENCY</a:t>
            </a:r>
            <a:endParaRPr sz="2000">
              <a:latin typeface="Roboto"/>
              <a:ea typeface="Roboto"/>
              <a:cs typeface="Roboto"/>
              <a:sym typeface="Roboto"/>
            </a:endParaRPr>
          </a:p>
        </p:txBody>
      </p:sp>
      <p:sp>
        <p:nvSpPr>
          <p:cNvPr id="138" name="Google Shape;138;p33"/>
          <p:cNvSpPr txBox="1"/>
          <p:nvPr/>
        </p:nvSpPr>
        <p:spPr>
          <a:xfrm>
            <a:off x="212850" y="1438250"/>
            <a:ext cx="8718300" cy="3269400"/>
          </a:xfrm>
          <a:prstGeom prst="rect">
            <a:avLst/>
          </a:prstGeom>
          <a:noFill/>
          <a:ln>
            <a:noFill/>
          </a:ln>
        </p:spPr>
        <p:txBody>
          <a:bodyPr anchorCtr="0" anchor="t" bIns="91425" lIns="91425" spcFirstLastPara="1" rIns="91425" wrap="square" tIns="91425">
            <a:spAutoFit/>
          </a:bodyPr>
          <a:lstStyle/>
          <a:p>
            <a:pPr indent="0" lvl="0" marL="0" rtl="0" algn="l">
              <a:lnSpc>
                <a:spcPct val="90000"/>
              </a:lnSpc>
              <a:spcBef>
                <a:spcPts val="0"/>
              </a:spcBef>
              <a:spcAft>
                <a:spcPts val="0"/>
              </a:spcAft>
              <a:buNone/>
            </a:pPr>
            <a:r>
              <a:rPr lang="en" sz="2100" u="sng">
                <a:solidFill>
                  <a:schemeClr val="hlink"/>
                </a:solidFill>
                <a:latin typeface="Roboto"/>
                <a:ea typeface="Roboto"/>
                <a:cs typeface="Roboto"/>
                <a:sym typeface="Roboto"/>
                <a:hlinkClick r:id="rId3"/>
              </a:rPr>
              <a:t>Click Here to see the GPS Timeline!</a:t>
            </a:r>
            <a:endParaRPr sz="2100">
              <a:solidFill>
                <a:srgbClr val="666666"/>
              </a:solidFill>
              <a:latin typeface="Roboto"/>
              <a:ea typeface="Roboto"/>
              <a:cs typeface="Roboto"/>
              <a:sym typeface="Roboto"/>
            </a:endParaRPr>
          </a:p>
          <a:p>
            <a:pPr indent="0" lvl="0" marL="0" rtl="0" algn="l">
              <a:lnSpc>
                <a:spcPct val="90000"/>
              </a:lnSpc>
              <a:spcBef>
                <a:spcPts val="1200"/>
              </a:spcBef>
              <a:spcAft>
                <a:spcPts val="0"/>
              </a:spcAft>
              <a:buNone/>
            </a:pPr>
            <a:r>
              <a:rPr b="1" lang="en">
                <a:solidFill>
                  <a:srgbClr val="666666"/>
                </a:solidFill>
                <a:latin typeface="Roboto"/>
                <a:ea typeface="Roboto"/>
                <a:cs typeface="Roboto"/>
                <a:sym typeface="Roboto"/>
              </a:rPr>
              <a:t>F</a:t>
            </a:r>
            <a:r>
              <a:rPr b="1" lang="en" sz="1100">
                <a:solidFill>
                  <a:srgbClr val="666666"/>
                </a:solidFill>
                <a:latin typeface="Roboto"/>
                <a:ea typeface="Roboto"/>
                <a:cs typeface="Roboto"/>
                <a:sym typeface="Roboto"/>
              </a:rPr>
              <a:t>reshman and/or Sophomore Year: </a:t>
            </a:r>
            <a:endParaRPr b="1" sz="1100">
              <a:solidFill>
                <a:srgbClr val="666666"/>
              </a:solidFill>
              <a:latin typeface="Roboto"/>
              <a:ea typeface="Roboto"/>
              <a:cs typeface="Roboto"/>
              <a:sym typeface="Roboto"/>
            </a:endParaRPr>
          </a:p>
          <a:p>
            <a:pPr indent="-298450" lvl="0" marL="457200" rtl="0" algn="l">
              <a:lnSpc>
                <a:spcPct val="90000"/>
              </a:lnSpc>
              <a:spcBef>
                <a:spcPts val="1200"/>
              </a:spcBef>
              <a:spcAft>
                <a:spcPts val="0"/>
              </a:spcAft>
              <a:buClr>
                <a:srgbClr val="666666"/>
              </a:buClr>
              <a:buSzPts val="1100"/>
              <a:buFont typeface="Roboto"/>
              <a:buAutoNum type="arabicPeriod"/>
            </a:pPr>
            <a:r>
              <a:rPr lang="en" sz="1100">
                <a:solidFill>
                  <a:srgbClr val="666666"/>
                </a:solidFill>
                <a:latin typeface="Roboto"/>
                <a:ea typeface="Roboto"/>
                <a:cs typeface="Roboto"/>
                <a:sym typeface="Roboto"/>
              </a:rPr>
              <a:t>Communicate Interest in the Seal of Arts Proficiency</a:t>
            </a:r>
            <a:endParaRPr sz="1100">
              <a:solidFill>
                <a:srgbClr val="666666"/>
              </a:solidFill>
              <a:latin typeface="Roboto"/>
              <a:ea typeface="Roboto"/>
              <a:cs typeface="Roboto"/>
              <a:sym typeface="Roboto"/>
            </a:endParaRPr>
          </a:p>
          <a:p>
            <a:pPr indent="-298450" lvl="0" marL="457200" rtl="0" algn="l">
              <a:lnSpc>
                <a:spcPct val="90000"/>
              </a:lnSpc>
              <a:spcBef>
                <a:spcPts val="0"/>
              </a:spcBef>
              <a:spcAft>
                <a:spcPts val="0"/>
              </a:spcAft>
              <a:buClr>
                <a:srgbClr val="666666"/>
              </a:buClr>
              <a:buSzPts val="1100"/>
              <a:buFont typeface="Roboto"/>
              <a:buAutoNum type="arabicPeriod"/>
            </a:pPr>
            <a:r>
              <a:rPr lang="en" sz="1100">
                <a:solidFill>
                  <a:srgbClr val="666666"/>
                </a:solidFill>
                <a:latin typeface="Roboto"/>
                <a:ea typeface="Roboto"/>
                <a:cs typeface="Roboto"/>
                <a:sym typeface="Roboto"/>
              </a:rPr>
              <a:t>Begin to Track Extracurricular hours with verification.</a:t>
            </a:r>
            <a:endParaRPr sz="1100">
              <a:solidFill>
                <a:srgbClr val="666666"/>
              </a:solidFill>
              <a:latin typeface="Roboto"/>
              <a:ea typeface="Roboto"/>
              <a:cs typeface="Roboto"/>
              <a:sym typeface="Roboto"/>
            </a:endParaRPr>
          </a:p>
          <a:p>
            <a:pPr indent="0" lvl="0" marL="0" rtl="0" algn="l">
              <a:lnSpc>
                <a:spcPct val="90000"/>
              </a:lnSpc>
              <a:spcBef>
                <a:spcPts val="1200"/>
              </a:spcBef>
              <a:spcAft>
                <a:spcPts val="0"/>
              </a:spcAft>
              <a:buNone/>
            </a:pPr>
            <a:r>
              <a:rPr b="1" lang="en" sz="1100">
                <a:solidFill>
                  <a:srgbClr val="666666"/>
                </a:solidFill>
                <a:latin typeface="Roboto"/>
                <a:ea typeface="Roboto"/>
                <a:cs typeface="Roboto"/>
                <a:sym typeface="Roboto"/>
              </a:rPr>
              <a:t>Junior Year:</a:t>
            </a:r>
            <a:endParaRPr b="1" sz="1100">
              <a:solidFill>
                <a:srgbClr val="666666"/>
              </a:solidFill>
              <a:latin typeface="Roboto"/>
              <a:ea typeface="Roboto"/>
              <a:cs typeface="Roboto"/>
              <a:sym typeface="Roboto"/>
            </a:endParaRPr>
          </a:p>
          <a:p>
            <a:pPr indent="-298450" lvl="0" marL="457200" rtl="0" algn="l">
              <a:lnSpc>
                <a:spcPct val="90000"/>
              </a:lnSpc>
              <a:spcBef>
                <a:spcPts val="1200"/>
              </a:spcBef>
              <a:spcAft>
                <a:spcPts val="0"/>
              </a:spcAft>
              <a:buClr>
                <a:srgbClr val="666666"/>
              </a:buClr>
              <a:buSzPts val="1100"/>
              <a:buFont typeface="Roboto"/>
              <a:buAutoNum type="arabicPeriod"/>
            </a:pPr>
            <a:r>
              <a:rPr lang="en" sz="1100">
                <a:solidFill>
                  <a:srgbClr val="666666"/>
                </a:solidFill>
                <a:latin typeface="Roboto"/>
                <a:ea typeface="Roboto"/>
                <a:cs typeface="Roboto"/>
                <a:sym typeface="Roboto"/>
              </a:rPr>
              <a:t>Select your mentor teacher</a:t>
            </a:r>
            <a:endParaRPr sz="1100">
              <a:solidFill>
                <a:srgbClr val="666666"/>
              </a:solidFill>
              <a:latin typeface="Roboto"/>
              <a:ea typeface="Roboto"/>
              <a:cs typeface="Roboto"/>
              <a:sym typeface="Roboto"/>
            </a:endParaRPr>
          </a:p>
          <a:p>
            <a:pPr indent="-298450" lvl="0" marL="457200" rtl="0" algn="l">
              <a:lnSpc>
                <a:spcPct val="90000"/>
              </a:lnSpc>
              <a:spcBef>
                <a:spcPts val="0"/>
              </a:spcBef>
              <a:spcAft>
                <a:spcPts val="0"/>
              </a:spcAft>
              <a:buClr>
                <a:srgbClr val="666666"/>
              </a:buClr>
              <a:buSzPts val="1100"/>
              <a:buFont typeface="Roboto"/>
              <a:buAutoNum type="arabicPeriod"/>
            </a:pPr>
            <a:r>
              <a:rPr lang="en" sz="1100">
                <a:solidFill>
                  <a:srgbClr val="666666"/>
                </a:solidFill>
                <a:latin typeface="Roboto"/>
                <a:ea typeface="Roboto"/>
                <a:cs typeface="Roboto"/>
                <a:sym typeface="Roboto"/>
              </a:rPr>
              <a:t>Discuss Capstone Project Ideas.</a:t>
            </a:r>
            <a:endParaRPr sz="1100">
              <a:solidFill>
                <a:srgbClr val="666666"/>
              </a:solidFill>
              <a:latin typeface="Roboto"/>
              <a:ea typeface="Roboto"/>
              <a:cs typeface="Roboto"/>
              <a:sym typeface="Roboto"/>
            </a:endParaRPr>
          </a:p>
          <a:p>
            <a:pPr indent="-298450" lvl="0" marL="457200" rtl="0" algn="l">
              <a:lnSpc>
                <a:spcPct val="90000"/>
              </a:lnSpc>
              <a:spcBef>
                <a:spcPts val="0"/>
              </a:spcBef>
              <a:spcAft>
                <a:spcPts val="0"/>
              </a:spcAft>
              <a:buClr>
                <a:srgbClr val="666666"/>
              </a:buClr>
              <a:buSzPts val="1100"/>
              <a:buFont typeface="Roboto"/>
              <a:buAutoNum type="arabicPeriod"/>
            </a:pPr>
            <a:r>
              <a:rPr lang="en" sz="1100">
                <a:solidFill>
                  <a:srgbClr val="666666"/>
                </a:solidFill>
                <a:latin typeface="Roboto"/>
                <a:ea typeface="Roboto"/>
                <a:cs typeface="Roboto"/>
                <a:sym typeface="Roboto"/>
              </a:rPr>
              <a:t>Student completes the Capstone Project Proposal with Mentor Teacher</a:t>
            </a:r>
            <a:endParaRPr b="1" sz="1100">
              <a:solidFill>
                <a:srgbClr val="666666"/>
              </a:solidFill>
              <a:latin typeface="Roboto"/>
              <a:ea typeface="Roboto"/>
              <a:cs typeface="Roboto"/>
              <a:sym typeface="Roboto"/>
            </a:endParaRPr>
          </a:p>
          <a:p>
            <a:pPr indent="0" lvl="0" marL="0" rtl="0" algn="l">
              <a:lnSpc>
                <a:spcPct val="90000"/>
              </a:lnSpc>
              <a:spcBef>
                <a:spcPts val="1200"/>
              </a:spcBef>
              <a:spcAft>
                <a:spcPts val="0"/>
              </a:spcAft>
              <a:buNone/>
            </a:pPr>
            <a:r>
              <a:rPr b="1" lang="en" sz="1100">
                <a:solidFill>
                  <a:srgbClr val="666666"/>
                </a:solidFill>
                <a:latin typeface="Roboto"/>
                <a:ea typeface="Roboto"/>
                <a:cs typeface="Roboto"/>
                <a:sym typeface="Roboto"/>
              </a:rPr>
              <a:t>Senior Year</a:t>
            </a:r>
            <a:endParaRPr b="1" sz="1100">
              <a:solidFill>
                <a:srgbClr val="666666"/>
              </a:solidFill>
              <a:latin typeface="Roboto"/>
              <a:ea typeface="Roboto"/>
              <a:cs typeface="Roboto"/>
              <a:sym typeface="Roboto"/>
            </a:endParaRPr>
          </a:p>
          <a:p>
            <a:pPr indent="-298450" lvl="0" marL="457200" rtl="0" algn="l">
              <a:lnSpc>
                <a:spcPct val="90000"/>
              </a:lnSpc>
              <a:spcBef>
                <a:spcPts val="1200"/>
              </a:spcBef>
              <a:spcAft>
                <a:spcPts val="0"/>
              </a:spcAft>
              <a:buClr>
                <a:srgbClr val="666666"/>
              </a:buClr>
              <a:buSzPts val="1100"/>
              <a:buFont typeface="Roboto"/>
              <a:buAutoNum type="arabicPeriod"/>
            </a:pPr>
            <a:r>
              <a:rPr lang="en" sz="1100">
                <a:solidFill>
                  <a:srgbClr val="666666"/>
                </a:solidFill>
                <a:latin typeface="Roboto"/>
                <a:ea typeface="Roboto"/>
                <a:cs typeface="Roboto"/>
                <a:sym typeface="Roboto"/>
              </a:rPr>
              <a:t>Mentor Teacher &amp; Student agree on Capstone Project.</a:t>
            </a:r>
            <a:endParaRPr sz="1100">
              <a:solidFill>
                <a:srgbClr val="666666"/>
              </a:solidFill>
              <a:latin typeface="Roboto"/>
              <a:ea typeface="Roboto"/>
              <a:cs typeface="Roboto"/>
              <a:sym typeface="Roboto"/>
            </a:endParaRPr>
          </a:p>
          <a:p>
            <a:pPr indent="-298450" lvl="0" marL="457200" rtl="0" algn="l">
              <a:lnSpc>
                <a:spcPct val="90000"/>
              </a:lnSpc>
              <a:spcBef>
                <a:spcPts val="0"/>
              </a:spcBef>
              <a:spcAft>
                <a:spcPts val="0"/>
              </a:spcAft>
              <a:buClr>
                <a:srgbClr val="666666"/>
              </a:buClr>
              <a:buSzPts val="1100"/>
              <a:buFont typeface="Roboto"/>
              <a:buAutoNum type="arabicPeriod"/>
            </a:pPr>
            <a:r>
              <a:rPr lang="en" sz="1100">
                <a:solidFill>
                  <a:srgbClr val="666666"/>
                </a:solidFill>
                <a:latin typeface="Roboto"/>
                <a:ea typeface="Roboto"/>
                <a:cs typeface="Roboto"/>
                <a:sym typeface="Roboto"/>
              </a:rPr>
              <a:t>Student meets with mentor as agreed to monitor progress of Capstone project.</a:t>
            </a:r>
            <a:endParaRPr sz="1100">
              <a:solidFill>
                <a:srgbClr val="666666"/>
              </a:solidFill>
              <a:latin typeface="Roboto"/>
              <a:ea typeface="Roboto"/>
              <a:cs typeface="Roboto"/>
              <a:sym typeface="Roboto"/>
            </a:endParaRPr>
          </a:p>
          <a:p>
            <a:pPr indent="-298450" lvl="0" marL="457200" rtl="0" algn="l">
              <a:lnSpc>
                <a:spcPct val="90000"/>
              </a:lnSpc>
              <a:spcBef>
                <a:spcPts val="0"/>
              </a:spcBef>
              <a:spcAft>
                <a:spcPts val="0"/>
              </a:spcAft>
              <a:buClr>
                <a:srgbClr val="666666"/>
              </a:buClr>
              <a:buSzPts val="1100"/>
              <a:buFont typeface="Roboto"/>
              <a:buAutoNum type="arabicPeriod"/>
            </a:pPr>
            <a:r>
              <a:rPr lang="en" sz="1100">
                <a:solidFill>
                  <a:srgbClr val="666666"/>
                </a:solidFill>
                <a:latin typeface="Roboto"/>
                <a:ea typeface="Roboto"/>
                <a:cs typeface="Roboto"/>
                <a:sym typeface="Roboto"/>
              </a:rPr>
              <a:t>Student Meets the Date Deadlines specified on the next page.</a:t>
            </a:r>
            <a:endParaRPr sz="1100">
              <a:solidFill>
                <a:srgbClr val="666666"/>
              </a:solidFill>
              <a:latin typeface="Roboto"/>
              <a:ea typeface="Roboto"/>
              <a:cs typeface="Roboto"/>
              <a:sym typeface="Roboto"/>
            </a:endParaRPr>
          </a:p>
          <a:p>
            <a:pPr indent="-298450" lvl="0" marL="457200" rtl="0" algn="l">
              <a:lnSpc>
                <a:spcPct val="90000"/>
              </a:lnSpc>
              <a:spcBef>
                <a:spcPts val="0"/>
              </a:spcBef>
              <a:spcAft>
                <a:spcPts val="0"/>
              </a:spcAft>
              <a:buClr>
                <a:srgbClr val="666666"/>
              </a:buClr>
              <a:buSzPts val="1100"/>
              <a:buFont typeface="Roboto"/>
              <a:buAutoNum type="arabicPeriod"/>
            </a:pPr>
            <a:r>
              <a:rPr lang="en" sz="1100">
                <a:solidFill>
                  <a:srgbClr val="666666"/>
                </a:solidFill>
                <a:latin typeface="Roboto"/>
                <a:ea typeface="Roboto"/>
                <a:cs typeface="Roboto"/>
                <a:sym typeface="Roboto"/>
              </a:rPr>
              <a:t>Student ensures Extracurricular Activity Log is complete and verified by Supervising Instructors.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2" name="Shape 142"/>
        <p:cNvGrpSpPr/>
        <p:nvPr/>
      </p:nvGrpSpPr>
      <p:grpSpPr>
        <a:xfrm>
          <a:off x="0" y="0"/>
          <a:ext cx="0" cy="0"/>
          <a:chOff x="0" y="0"/>
          <a:chExt cx="0" cy="0"/>
        </a:xfrm>
      </p:grpSpPr>
      <p:sp>
        <p:nvSpPr>
          <p:cNvPr id="143" name="Google Shape;143;p34"/>
          <p:cNvSpPr txBox="1"/>
          <p:nvPr/>
        </p:nvSpPr>
        <p:spPr>
          <a:xfrm>
            <a:off x="4089100" y="154300"/>
            <a:ext cx="4629300" cy="4926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2000">
              <a:latin typeface="Avenir"/>
              <a:ea typeface="Avenir"/>
              <a:cs typeface="Avenir"/>
              <a:sym typeface="Avenir"/>
            </a:endParaRPr>
          </a:p>
        </p:txBody>
      </p:sp>
      <p:sp>
        <p:nvSpPr>
          <p:cNvPr id="144" name="Google Shape;144;p34"/>
          <p:cNvSpPr txBox="1"/>
          <p:nvPr/>
        </p:nvSpPr>
        <p:spPr>
          <a:xfrm>
            <a:off x="0" y="1283950"/>
            <a:ext cx="8718300" cy="1406700"/>
          </a:xfrm>
          <a:prstGeom prst="rect">
            <a:avLst/>
          </a:prstGeom>
          <a:noFill/>
          <a:ln>
            <a:noFill/>
          </a:ln>
        </p:spPr>
        <p:txBody>
          <a:bodyPr anchorCtr="0" anchor="t" bIns="91425" lIns="91425" spcFirstLastPara="1" rIns="91425" wrap="square" tIns="91425">
            <a:spAutoFit/>
          </a:bodyPr>
          <a:lstStyle/>
          <a:p>
            <a:pPr indent="0" lvl="0" marL="0" rtl="0" algn="l">
              <a:lnSpc>
                <a:spcPct val="90000"/>
              </a:lnSpc>
              <a:spcBef>
                <a:spcPts val="0"/>
              </a:spcBef>
              <a:spcAft>
                <a:spcPts val="0"/>
              </a:spcAft>
              <a:buClr>
                <a:schemeClr val="dk1"/>
              </a:buClr>
              <a:buSzPts val="1100"/>
              <a:buFont typeface="Arial"/>
              <a:buNone/>
            </a:pPr>
            <a:r>
              <a:rPr lang="en" sz="1800">
                <a:solidFill>
                  <a:srgbClr val="666666"/>
                </a:solidFill>
                <a:latin typeface="Roboto"/>
                <a:ea typeface="Roboto"/>
                <a:cs typeface="Roboto"/>
                <a:sym typeface="Roboto"/>
              </a:rPr>
              <a:t>December 1, 2025</a:t>
            </a:r>
            <a:r>
              <a:rPr lang="en" sz="2100">
                <a:solidFill>
                  <a:srgbClr val="666666"/>
                </a:solidFill>
                <a:latin typeface="Roboto"/>
                <a:ea typeface="Roboto"/>
                <a:cs typeface="Roboto"/>
                <a:sym typeface="Roboto"/>
              </a:rPr>
              <a:t> - </a:t>
            </a:r>
            <a:r>
              <a:rPr lang="en">
                <a:solidFill>
                  <a:srgbClr val="666666"/>
                </a:solidFill>
                <a:latin typeface="Roboto"/>
                <a:ea typeface="Roboto"/>
                <a:cs typeface="Roboto"/>
                <a:sym typeface="Roboto"/>
              </a:rPr>
              <a:t>Submit the names of two other individuals with expertise in capstone project content to evaluate public performance. Include a justification as to why they were selected. </a:t>
            </a:r>
            <a:endParaRPr>
              <a:solidFill>
                <a:srgbClr val="666666"/>
              </a:solidFill>
              <a:latin typeface="Roboto"/>
              <a:ea typeface="Roboto"/>
              <a:cs typeface="Roboto"/>
              <a:sym typeface="Roboto"/>
            </a:endParaRPr>
          </a:p>
          <a:p>
            <a:pPr indent="0" lvl="0" marL="0" rtl="0" algn="l">
              <a:lnSpc>
                <a:spcPct val="90000"/>
              </a:lnSpc>
              <a:spcBef>
                <a:spcPts val="1200"/>
              </a:spcBef>
              <a:spcAft>
                <a:spcPts val="0"/>
              </a:spcAft>
              <a:buNone/>
            </a:pPr>
            <a:r>
              <a:rPr lang="en" sz="1800">
                <a:solidFill>
                  <a:srgbClr val="666666"/>
                </a:solidFill>
                <a:latin typeface="Roboto"/>
                <a:ea typeface="Roboto"/>
                <a:cs typeface="Roboto"/>
                <a:sym typeface="Roboto"/>
              </a:rPr>
              <a:t>December 2, 2025</a:t>
            </a:r>
            <a:r>
              <a:rPr lang="en" sz="1500">
                <a:solidFill>
                  <a:srgbClr val="666666"/>
                </a:solidFill>
                <a:latin typeface="Roboto"/>
                <a:ea typeface="Roboto"/>
                <a:cs typeface="Roboto"/>
                <a:sym typeface="Roboto"/>
              </a:rPr>
              <a:t> Extracurricular Activity Log is submitted to Mentor and signed approved.</a:t>
            </a:r>
            <a:endParaRPr sz="1500">
              <a:solidFill>
                <a:srgbClr val="666666"/>
              </a:solidFill>
              <a:latin typeface="Roboto"/>
              <a:ea typeface="Roboto"/>
              <a:cs typeface="Roboto"/>
              <a:sym typeface="Roboto"/>
            </a:endParaRPr>
          </a:p>
          <a:p>
            <a:pPr indent="0" lvl="0" marL="0" rtl="0" algn="l">
              <a:lnSpc>
                <a:spcPct val="90000"/>
              </a:lnSpc>
              <a:spcBef>
                <a:spcPts val="1200"/>
              </a:spcBef>
              <a:spcAft>
                <a:spcPts val="1200"/>
              </a:spcAft>
              <a:buClr>
                <a:schemeClr val="dk1"/>
              </a:buClr>
              <a:buSzPts val="1100"/>
              <a:buFont typeface="Arial"/>
              <a:buNone/>
            </a:pPr>
            <a:r>
              <a:t/>
            </a:r>
            <a:endParaRPr sz="1300">
              <a:solidFill>
                <a:srgbClr val="666666"/>
              </a:solidFill>
              <a:latin typeface="Roboto"/>
              <a:ea typeface="Roboto"/>
              <a:cs typeface="Roboto"/>
              <a:sym typeface="Roboto"/>
            </a:endParaRPr>
          </a:p>
        </p:txBody>
      </p:sp>
      <p:sp>
        <p:nvSpPr>
          <p:cNvPr id="145" name="Google Shape;145;p34"/>
          <p:cNvSpPr txBox="1"/>
          <p:nvPr/>
        </p:nvSpPr>
        <p:spPr>
          <a:xfrm>
            <a:off x="4089100" y="154300"/>
            <a:ext cx="47577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000">
                <a:latin typeface="Roboto"/>
                <a:ea typeface="Roboto"/>
                <a:cs typeface="Roboto"/>
                <a:sym typeface="Roboto"/>
              </a:rPr>
              <a:t>S</a:t>
            </a:r>
            <a:r>
              <a:rPr lang="en" sz="2000">
                <a:latin typeface="Roboto"/>
                <a:ea typeface="Roboto"/>
                <a:cs typeface="Roboto"/>
                <a:sym typeface="Roboto"/>
              </a:rPr>
              <a:t>ENIOR YEAR DEADLINES FOR AZ ARTS SEAL OF PROFICIENCY</a:t>
            </a:r>
            <a:endParaRPr sz="2000">
              <a:latin typeface="Roboto"/>
              <a:ea typeface="Roboto"/>
              <a:cs typeface="Roboto"/>
              <a:sym typeface="Roboto"/>
            </a:endParaRPr>
          </a:p>
        </p:txBody>
      </p:sp>
      <p:sp>
        <p:nvSpPr>
          <p:cNvPr id="146" name="Google Shape;146;p34"/>
          <p:cNvSpPr txBox="1"/>
          <p:nvPr/>
        </p:nvSpPr>
        <p:spPr>
          <a:xfrm>
            <a:off x="0" y="2288850"/>
            <a:ext cx="8306700" cy="2575200"/>
          </a:xfrm>
          <a:prstGeom prst="rect">
            <a:avLst/>
          </a:prstGeom>
          <a:noFill/>
          <a:ln>
            <a:noFill/>
          </a:ln>
        </p:spPr>
        <p:txBody>
          <a:bodyPr anchorCtr="0" anchor="t" bIns="91425" lIns="91425" spcFirstLastPara="1" rIns="91425" wrap="square" tIns="91425">
            <a:spAutoFit/>
          </a:bodyPr>
          <a:lstStyle/>
          <a:p>
            <a:pPr indent="0" lvl="0" marL="0" rtl="0" algn="l">
              <a:lnSpc>
                <a:spcPct val="90000"/>
              </a:lnSpc>
              <a:spcBef>
                <a:spcPts val="0"/>
              </a:spcBef>
              <a:spcAft>
                <a:spcPts val="0"/>
              </a:spcAft>
              <a:buNone/>
            </a:pPr>
            <a:r>
              <a:rPr lang="en" sz="1800">
                <a:solidFill>
                  <a:srgbClr val="666666"/>
                </a:solidFill>
                <a:latin typeface="Roboto"/>
                <a:ea typeface="Roboto"/>
                <a:cs typeface="Roboto"/>
                <a:sym typeface="Roboto"/>
              </a:rPr>
              <a:t>January 1, 2026 - </a:t>
            </a:r>
            <a:r>
              <a:rPr lang="en">
                <a:solidFill>
                  <a:srgbClr val="666666"/>
                </a:solidFill>
                <a:latin typeface="Roboto"/>
                <a:ea typeface="Roboto"/>
                <a:cs typeface="Roboto"/>
                <a:sym typeface="Roboto"/>
              </a:rPr>
              <a:t>Capstone projected is complete with exception of public performance.</a:t>
            </a:r>
            <a:endParaRPr>
              <a:solidFill>
                <a:srgbClr val="666666"/>
              </a:solidFill>
              <a:latin typeface="Roboto"/>
              <a:ea typeface="Roboto"/>
              <a:cs typeface="Roboto"/>
              <a:sym typeface="Roboto"/>
            </a:endParaRPr>
          </a:p>
          <a:p>
            <a:pPr indent="0" lvl="0" marL="0" rtl="0" algn="l">
              <a:lnSpc>
                <a:spcPct val="90000"/>
              </a:lnSpc>
              <a:spcBef>
                <a:spcPts val="1200"/>
              </a:spcBef>
              <a:spcAft>
                <a:spcPts val="0"/>
              </a:spcAft>
              <a:buNone/>
            </a:pPr>
            <a:r>
              <a:rPr lang="en" sz="1800">
                <a:solidFill>
                  <a:srgbClr val="666666"/>
                </a:solidFill>
                <a:latin typeface="Roboto"/>
                <a:ea typeface="Roboto"/>
                <a:cs typeface="Roboto"/>
                <a:sym typeface="Roboto"/>
              </a:rPr>
              <a:t>February 13, 2026- </a:t>
            </a:r>
            <a:r>
              <a:rPr lang="en">
                <a:solidFill>
                  <a:srgbClr val="666666"/>
                </a:solidFill>
                <a:latin typeface="Roboto"/>
                <a:ea typeface="Roboto"/>
                <a:cs typeface="Roboto"/>
                <a:sym typeface="Roboto"/>
              </a:rPr>
              <a:t>Public Performance completed.</a:t>
            </a:r>
            <a:endParaRPr>
              <a:solidFill>
                <a:srgbClr val="666666"/>
              </a:solidFill>
              <a:latin typeface="Roboto"/>
              <a:ea typeface="Roboto"/>
              <a:cs typeface="Roboto"/>
              <a:sym typeface="Roboto"/>
            </a:endParaRPr>
          </a:p>
          <a:p>
            <a:pPr indent="0" lvl="0" marL="0" rtl="0" algn="l">
              <a:lnSpc>
                <a:spcPct val="90000"/>
              </a:lnSpc>
              <a:spcBef>
                <a:spcPts val="1200"/>
              </a:spcBef>
              <a:spcAft>
                <a:spcPts val="0"/>
              </a:spcAft>
              <a:buNone/>
            </a:pPr>
            <a:r>
              <a:rPr lang="en" sz="1800">
                <a:solidFill>
                  <a:srgbClr val="666666"/>
                </a:solidFill>
                <a:latin typeface="Roboto"/>
                <a:ea typeface="Roboto"/>
                <a:cs typeface="Roboto"/>
                <a:sym typeface="Roboto"/>
              </a:rPr>
              <a:t>February 20, 2026 </a:t>
            </a:r>
            <a:r>
              <a:rPr lang="en">
                <a:solidFill>
                  <a:srgbClr val="666666"/>
                </a:solidFill>
                <a:latin typeface="Roboto"/>
                <a:ea typeface="Roboto"/>
                <a:cs typeface="Roboto"/>
                <a:sym typeface="Roboto"/>
              </a:rPr>
              <a:t>Portfolio and reflection to mentor</a:t>
            </a:r>
            <a:endParaRPr>
              <a:solidFill>
                <a:srgbClr val="666666"/>
              </a:solidFill>
              <a:latin typeface="Roboto"/>
              <a:ea typeface="Roboto"/>
              <a:cs typeface="Roboto"/>
              <a:sym typeface="Roboto"/>
            </a:endParaRPr>
          </a:p>
          <a:p>
            <a:pPr indent="0" lvl="0" marL="0" rtl="0" algn="l">
              <a:lnSpc>
                <a:spcPct val="90000"/>
              </a:lnSpc>
              <a:spcBef>
                <a:spcPts val="1200"/>
              </a:spcBef>
              <a:spcAft>
                <a:spcPts val="0"/>
              </a:spcAft>
              <a:buNone/>
            </a:pPr>
            <a:r>
              <a:rPr lang="en" sz="1800">
                <a:solidFill>
                  <a:srgbClr val="666666"/>
                </a:solidFill>
                <a:latin typeface="Roboto"/>
                <a:ea typeface="Roboto"/>
                <a:cs typeface="Roboto"/>
                <a:sym typeface="Roboto"/>
              </a:rPr>
              <a:t>March 2, 2026- </a:t>
            </a:r>
            <a:r>
              <a:rPr lang="en">
                <a:solidFill>
                  <a:srgbClr val="666666"/>
                </a:solidFill>
                <a:latin typeface="Roboto"/>
                <a:ea typeface="Roboto"/>
                <a:cs typeface="Roboto"/>
                <a:sym typeface="Roboto"/>
              </a:rPr>
              <a:t>Mentor submits graded portfolio (rubric) back to student.</a:t>
            </a:r>
            <a:endParaRPr>
              <a:solidFill>
                <a:srgbClr val="666666"/>
              </a:solidFill>
              <a:latin typeface="Roboto"/>
              <a:ea typeface="Roboto"/>
              <a:cs typeface="Roboto"/>
              <a:sym typeface="Roboto"/>
            </a:endParaRPr>
          </a:p>
          <a:p>
            <a:pPr indent="0" lvl="0" marL="0" rtl="0" algn="l">
              <a:lnSpc>
                <a:spcPct val="90000"/>
              </a:lnSpc>
              <a:spcBef>
                <a:spcPts val="1200"/>
              </a:spcBef>
              <a:spcAft>
                <a:spcPts val="0"/>
              </a:spcAft>
              <a:buNone/>
            </a:pPr>
            <a:r>
              <a:rPr lang="en" sz="1800">
                <a:solidFill>
                  <a:srgbClr val="666666"/>
                </a:solidFill>
                <a:latin typeface="Roboto"/>
                <a:ea typeface="Roboto"/>
                <a:cs typeface="Roboto"/>
                <a:sym typeface="Roboto"/>
              </a:rPr>
              <a:t>March 6, 2026</a:t>
            </a:r>
            <a:r>
              <a:rPr lang="en">
                <a:solidFill>
                  <a:srgbClr val="666666"/>
                </a:solidFill>
                <a:latin typeface="Roboto"/>
                <a:ea typeface="Roboto"/>
                <a:cs typeface="Roboto"/>
                <a:sym typeface="Roboto"/>
              </a:rPr>
              <a:t> - Mentor Teacher Signs and Verifies COMPLETED GPS ARTS SEAL APPLICATION &amp; SUBMITS NAMES FOR THE SEAL</a:t>
            </a:r>
            <a:endParaRPr>
              <a:solidFill>
                <a:srgbClr val="666666"/>
              </a:solidFill>
              <a:latin typeface="Roboto"/>
              <a:ea typeface="Roboto"/>
              <a:cs typeface="Roboto"/>
              <a:sym typeface="Roboto"/>
            </a:endParaRPr>
          </a:p>
          <a:p>
            <a:pPr indent="0" lvl="0" marL="0" rtl="0" algn="l">
              <a:lnSpc>
                <a:spcPct val="90000"/>
              </a:lnSpc>
              <a:spcBef>
                <a:spcPts val="1200"/>
              </a:spcBef>
              <a:spcAft>
                <a:spcPts val="1200"/>
              </a:spcAft>
              <a:buNone/>
            </a:pPr>
            <a:r>
              <a:t/>
            </a:r>
            <a:endParaRPr sz="1300">
              <a:solidFill>
                <a:srgbClr val="666666"/>
              </a:solidFill>
              <a:latin typeface="Roboto"/>
              <a:ea typeface="Roboto"/>
              <a:cs typeface="Roboto"/>
              <a:sym typeface="Roboto"/>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0" name="Shape 150"/>
        <p:cNvGrpSpPr/>
        <p:nvPr/>
      </p:nvGrpSpPr>
      <p:grpSpPr>
        <a:xfrm>
          <a:off x="0" y="0"/>
          <a:ext cx="0" cy="0"/>
          <a:chOff x="0" y="0"/>
          <a:chExt cx="0" cy="0"/>
        </a:xfrm>
      </p:grpSpPr>
      <p:sp>
        <p:nvSpPr>
          <p:cNvPr id="151" name="Google Shape;151;p35"/>
          <p:cNvSpPr txBox="1"/>
          <p:nvPr>
            <p:ph type="title"/>
          </p:nvPr>
        </p:nvSpPr>
        <p:spPr>
          <a:xfrm>
            <a:off x="4766575" y="399325"/>
            <a:ext cx="4435500" cy="393600"/>
          </a:xfrm>
          <a:prstGeom prst="rect">
            <a:avLst/>
          </a:prstGeom>
        </p:spPr>
        <p:txBody>
          <a:bodyPr anchorCtr="0" anchor="ctr" bIns="91425" lIns="91425" spcFirstLastPara="1" rIns="91425" wrap="square" tIns="91425">
            <a:noAutofit/>
          </a:bodyPr>
          <a:lstStyle/>
          <a:p>
            <a:pPr indent="0" lvl="0" marL="0" rtl="0" algn="r">
              <a:spcBef>
                <a:spcPts val="0"/>
              </a:spcBef>
              <a:spcAft>
                <a:spcPts val="0"/>
              </a:spcAft>
              <a:buNone/>
            </a:pPr>
            <a:r>
              <a:rPr lang="en">
                <a:solidFill>
                  <a:schemeClr val="dk1"/>
                </a:solidFill>
              </a:rPr>
              <a:t>Forms to be Uploaded To Google Forms by </a:t>
            </a:r>
            <a:r>
              <a:rPr lang="en" u="sng">
                <a:solidFill>
                  <a:schemeClr val="dk1"/>
                </a:solidFill>
              </a:rPr>
              <a:t>Teacher</a:t>
            </a:r>
            <a:endParaRPr u="sng">
              <a:solidFill>
                <a:schemeClr val="dk1"/>
              </a:solidFill>
            </a:endParaRPr>
          </a:p>
          <a:p>
            <a:pPr indent="0" lvl="0" marL="0" rtl="0" algn="r">
              <a:spcBef>
                <a:spcPts val="0"/>
              </a:spcBef>
              <a:spcAft>
                <a:spcPts val="0"/>
              </a:spcAft>
              <a:buNone/>
            </a:pPr>
            <a:r>
              <a:t/>
            </a:r>
            <a:endParaRPr>
              <a:solidFill>
                <a:srgbClr val="0000FF"/>
              </a:solidFill>
            </a:endParaRPr>
          </a:p>
        </p:txBody>
      </p:sp>
      <p:sp>
        <p:nvSpPr>
          <p:cNvPr id="152" name="Google Shape;152;p35"/>
          <p:cNvSpPr txBox="1"/>
          <p:nvPr/>
        </p:nvSpPr>
        <p:spPr>
          <a:xfrm>
            <a:off x="649800" y="1903650"/>
            <a:ext cx="8221200" cy="2339700"/>
          </a:xfrm>
          <a:prstGeom prst="rect">
            <a:avLst/>
          </a:prstGeom>
          <a:noFill/>
          <a:ln>
            <a:noFill/>
          </a:ln>
        </p:spPr>
        <p:txBody>
          <a:bodyPr anchorCtr="0" anchor="t" bIns="91425" lIns="91425" spcFirstLastPara="1" rIns="91425" wrap="square" tIns="91425">
            <a:spAutoFit/>
          </a:bodyPr>
          <a:lstStyle/>
          <a:p>
            <a:pPr indent="-355600" lvl="0" marL="457200" rtl="0" algn="l">
              <a:spcBef>
                <a:spcPts val="0"/>
              </a:spcBef>
              <a:spcAft>
                <a:spcPts val="0"/>
              </a:spcAft>
              <a:buSzPts val="2000"/>
              <a:buFont typeface="Avenir"/>
              <a:buChar char="●"/>
            </a:pPr>
            <a:r>
              <a:rPr lang="en" sz="2000">
                <a:latin typeface="Avenir"/>
                <a:ea typeface="Avenir"/>
                <a:cs typeface="Avenir"/>
                <a:sym typeface="Avenir"/>
              </a:rPr>
              <a:t>Signature Page from Overview Document: </a:t>
            </a:r>
            <a:r>
              <a:rPr lang="en" sz="2000" u="sng">
                <a:solidFill>
                  <a:schemeClr val="hlink"/>
                </a:solidFill>
                <a:latin typeface="Avenir"/>
                <a:ea typeface="Avenir"/>
                <a:cs typeface="Avenir"/>
                <a:sym typeface="Avenir"/>
                <a:hlinkClick r:id="rId3"/>
              </a:rPr>
              <a:t>Signature Page from Overview Document</a:t>
            </a:r>
            <a:endParaRPr sz="2000">
              <a:latin typeface="Avenir"/>
              <a:ea typeface="Avenir"/>
              <a:cs typeface="Avenir"/>
              <a:sym typeface="Avenir"/>
            </a:endParaRPr>
          </a:p>
          <a:p>
            <a:pPr indent="-355600" lvl="0" marL="457200" rtl="0" algn="l">
              <a:spcBef>
                <a:spcPts val="0"/>
              </a:spcBef>
              <a:spcAft>
                <a:spcPts val="0"/>
              </a:spcAft>
              <a:buSzPts val="2000"/>
              <a:buFont typeface="Avenir"/>
              <a:buChar char="●"/>
            </a:pPr>
            <a:r>
              <a:rPr lang="en" sz="2000">
                <a:latin typeface="Avenir"/>
                <a:ea typeface="Avenir"/>
                <a:cs typeface="Avenir"/>
                <a:sym typeface="Avenir"/>
              </a:rPr>
              <a:t>Copy of Transcripts including first semester of senior year.</a:t>
            </a:r>
            <a:endParaRPr sz="2000">
              <a:latin typeface="Avenir"/>
              <a:ea typeface="Avenir"/>
              <a:cs typeface="Avenir"/>
              <a:sym typeface="Avenir"/>
            </a:endParaRPr>
          </a:p>
          <a:p>
            <a:pPr indent="-355600" lvl="0" marL="457200" rtl="0" algn="l">
              <a:spcBef>
                <a:spcPts val="0"/>
              </a:spcBef>
              <a:spcAft>
                <a:spcPts val="0"/>
              </a:spcAft>
              <a:buSzPts val="2000"/>
              <a:buFont typeface="Avenir"/>
              <a:buChar char="●"/>
            </a:pPr>
            <a:r>
              <a:rPr lang="en" sz="2000">
                <a:latin typeface="Avenir"/>
                <a:ea typeface="Avenir"/>
                <a:cs typeface="Avenir"/>
                <a:sym typeface="Avenir"/>
              </a:rPr>
              <a:t>Copy of Rubric:  </a:t>
            </a:r>
            <a:r>
              <a:rPr lang="en" sz="2000" u="sng">
                <a:solidFill>
                  <a:schemeClr val="hlink"/>
                </a:solidFill>
                <a:latin typeface="Avenir"/>
                <a:ea typeface="Avenir"/>
                <a:cs typeface="Avenir"/>
                <a:sym typeface="Avenir"/>
                <a:hlinkClick r:id="rId4"/>
              </a:rPr>
              <a:t>Rubric/check off sheet</a:t>
            </a:r>
            <a:endParaRPr sz="2000">
              <a:latin typeface="Avenir"/>
              <a:ea typeface="Avenir"/>
              <a:cs typeface="Avenir"/>
              <a:sym typeface="Avenir"/>
            </a:endParaRPr>
          </a:p>
          <a:p>
            <a:pPr indent="-355600" lvl="0" marL="457200" rtl="0" algn="l">
              <a:spcBef>
                <a:spcPts val="0"/>
              </a:spcBef>
              <a:spcAft>
                <a:spcPts val="0"/>
              </a:spcAft>
              <a:buSzPts val="2000"/>
              <a:buFont typeface="Avenir"/>
              <a:buChar char="●"/>
            </a:pPr>
            <a:r>
              <a:rPr lang="en" sz="2000">
                <a:latin typeface="Avenir"/>
                <a:ea typeface="Avenir"/>
                <a:cs typeface="Avenir"/>
                <a:sym typeface="Avenir"/>
              </a:rPr>
              <a:t>Copy of Extracurricular Activity Signature page:  </a:t>
            </a:r>
            <a:r>
              <a:rPr lang="en" sz="2000" u="sng">
                <a:solidFill>
                  <a:schemeClr val="hlink"/>
                </a:solidFill>
                <a:latin typeface="Avenir"/>
                <a:ea typeface="Avenir"/>
                <a:cs typeface="Avenir"/>
                <a:sym typeface="Avenir"/>
                <a:hlinkClick r:id="rId5"/>
              </a:rPr>
              <a:t>Extracurricular Activity Signature Page</a:t>
            </a:r>
            <a:endParaRPr sz="2000">
              <a:latin typeface="Avenir"/>
              <a:ea typeface="Avenir"/>
              <a:cs typeface="Avenir"/>
              <a:sym typeface="Avenir"/>
            </a:endParaRPr>
          </a:p>
          <a:p>
            <a:pPr indent="-355600" lvl="0" marL="457200" rtl="0" algn="l">
              <a:spcBef>
                <a:spcPts val="0"/>
              </a:spcBef>
              <a:spcAft>
                <a:spcPts val="0"/>
              </a:spcAft>
              <a:buSzPts val="2000"/>
              <a:buFont typeface="Avenir"/>
              <a:buChar char="●"/>
            </a:pPr>
            <a:r>
              <a:rPr lang="en" sz="2000">
                <a:latin typeface="Avenir"/>
                <a:ea typeface="Avenir"/>
                <a:cs typeface="Avenir"/>
                <a:sym typeface="Avenir"/>
              </a:rPr>
              <a:t> Submit all forms via </a:t>
            </a:r>
            <a:r>
              <a:rPr lang="en" sz="2000" u="sng">
                <a:solidFill>
                  <a:schemeClr val="hlink"/>
                </a:solidFill>
                <a:latin typeface="Avenir"/>
                <a:ea typeface="Avenir"/>
                <a:cs typeface="Avenir"/>
                <a:sym typeface="Avenir"/>
                <a:hlinkClick r:id="rId6"/>
              </a:rPr>
              <a:t>Seal of Arts Proficiency Google Form</a:t>
            </a:r>
            <a:endParaRPr sz="2000">
              <a:latin typeface="Avenir"/>
              <a:ea typeface="Avenir"/>
              <a:cs typeface="Avenir"/>
              <a:sym typeface="Avenir"/>
            </a:endParaRPr>
          </a:p>
        </p:txBody>
      </p:sp>
    </p:spTree>
  </p:cSld>
  <p:clrMapOvr>
    <a:masterClrMapping/>
  </p:clrMapOvr>
</p:sld>
</file>

<file path=ppt/theme/theme1.xml><?xml version="1.0" encoding="utf-8"?>
<a:theme xmlns:a="http://schemas.openxmlformats.org/drawingml/2006/main" xmlns:r="http://schemas.openxmlformats.org/officeDocument/2006/relationships" name="GPS Presentation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3.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