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5"/>
  </p:notesMasterIdLst>
  <p:handoutMasterIdLst>
    <p:handoutMasterId r:id="rId26"/>
  </p:handoutMasterIdLst>
  <p:sldIdLst>
    <p:sldId id="692" r:id="rId5"/>
    <p:sldId id="688" r:id="rId6"/>
    <p:sldId id="401" r:id="rId7"/>
    <p:sldId id="738" r:id="rId8"/>
    <p:sldId id="739" r:id="rId9"/>
    <p:sldId id="732" r:id="rId10"/>
    <p:sldId id="733" r:id="rId11"/>
    <p:sldId id="725" r:id="rId12"/>
    <p:sldId id="711" r:id="rId13"/>
    <p:sldId id="741" r:id="rId14"/>
    <p:sldId id="742" r:id="rId15"/>
    <p:sldId id="743" r:id="rId16"/>
    <p:sldId id="722" r:id="rId17"/>
    <p:sldId id="744" r:id="rId18"/>
    <p:sldId id="745" r:id="rId19"/>
    <p:sldId id="723" r:id="rId20"/>
    <p:sldId id="726" r:id="rId21"/>
    <p:sldId id="727" r:id="rId22"/>
    <p:sldId id="717" r:id="rId23"/>
    <p:sldId id="69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2F248-5805-9B71-2D44-47667142A282}" name="Young, Ryan" initials="RY" userId="S::Ryan.Young@azed.gov::e52bde22-c387-40da-9c60-a50832244d29" providerId="AD"/>
  <p188:author id="{06E26EA0-81F6-43AD-F53D-069552694833}" name="Liu, Xin" initials="XL" userId="S::Xin.Liu@azed.gov::5ef06ed4-3c08-401d-a877-1d5e9ed06e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Neil, Emily" initials="OE" lastIdx="1" clrIdx="0">
    <p:extLst>
      <p:ext uri="{19B8F6BF-5375-455C-9EA6-DF929625EA0E}">
        <p15:presenceInfo xmlns:p15="http://schemas.microsoft.com/office/powerpoint/2012/main" userId="S::Emily.O'Neil@azed.gov::47f60f4e-a9da-49f7-8d06-9e21db3c2e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64"/>
    <a:srgbClr val="FCAF18"/>
    <a:srgbClr val="BF0B3E"/>
    <a:srgbClr val="002169"/>
    <a:srgbClr val="ECECEC"/>
    <a:srgbClr val="00A0E2"/>
    <a:srgbClr val="5A5D5C"/>
    <a:srgbClr val="C6D996"/>
    <a:srgbClr val="0067B7"/>
    <a:srgbClr val="53C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49BB9-6C50-4AA2-A876-E1389422DDBF}" v="39" dt="2026-01-05T17:31:14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Xin" userId="5ef06ed4-3c08-401d-a877-1d5e9ed06e02" providerId="ADAL" clId="{0792EC93-0EE0-4183-BE98-A035C535E45C}"/>
    <pc:docChg chg="undo custSel addSld delSld modSld sldOrd">
      <pc:chgData name="Liu, Xin" userId="5ef06ed4-3c08-401d-a877-1d5e9ed06e02" providerId="ADAL" clId="{0792EC93-0EE0-4183-BE98-A035C535E45C}" dt="2026-01-06T20:48:49.784" v="1765" actId="27636"/>
      <pc:docMkLst>
        <pc:docMk/>
      </pc:docMkLst>
      <pc:sldChg chg="modSp mod">
        <pc:chgData name="Liu, Xin" userId="5ef06ed4-3c08-401d-a877-1d5e9ed06e02" providerId="ADAL" clId="{0792EC93-0EE0-4183-BE98-A035C535E45C}" dt="2026-01-02T16:40:39.090" v="164" actId="12269"/>
        <pc:sldMkLst>
          <pc:docMk/>
          <pc:sldMk cId="102436817" sldId="688"/>
        </pc:sldMkLst>
        <pc:graphicFrameChg chg="mod modGraphic">
          <ac:chgData name="Liu, Xin" userId="5ef06ed4-3c08-401d-a877-1d5e9ed06e02" providerId="ADAL" clId="{0792EC93-0EE0-4183-BE98-A035C535E45C}" dt="2026-01-02T16:40:39.090" v="164" actId="12269"/>
          <ac:graphicFrameMkLst>
            <pc:docMk/>
            <pc:sldMk cId="102436817" sldId="688"/>
            <ac:graphicFrameMk id="24" creationId="{0FC7B33C-4335-3266-019B-1A772E195F7A}"/>
          </ac:graphicFrameMkLst>
        </pc:graphicFrameChg>
      </pc:sldChg>
      <pc:sldChg chg="modSp mod">
        <pc:chgData name="Liu, Xin" userId="5ef06ed4-3c08-401d-a877-1d5e9ed06e02" providerId="ADAL" clId="{0792EC93-0EE0-4183-BE98-A035C535E45C}" dt="2026-01-02T16:30:52.476" v="7" actId="20577"/>
        <pc:sldMkLst>
          <pc:docMk/>
          <pc:sldMk cId="1154900136" sldId="692"/>
        </pc:sldMkLst>
        <pc:spChg chg="mod">
          <ac:chgData name="Liu, Xin" userId="5ef06ed4-3c08-401d-a877-1d5e9ed06e02" providerId="ADAL" clId="{0792EC93-0EE0-4183-BE98-A035C535E45C}" dt="2026-01-02T16:30:52.476" v="7" actId="20577"/>
          <ac:spMkLst>
            <pc:docMk/>
            <pc:sldMk cId="1154900136" sldId="692"/>
            <ac:spMk id="15" creationId="{3281D211-8074-6C41-8A37-F9A78B6B9F9A}"/>
          </ac:spMkLst>
        </pc:spChg>
      </pc:sldChg>
      <pc:sldChg chg="modSp mod">
        <pc:chgData name="Liu, Xin" userId="5ef06ed4-3c08-401d-a877-1d5e9ed06e02" providerId="ADAL" clId="{0792EC93-0EE0-4183-BE98-A035C535E45C}" dt="2026-01-05T16:03:28.933" v="1438" actId="20577"/>
        <pc:sldMkLst>
          <pc:docMk/>
          <pc:sldMk cId="3954802130" sldId="694"/>
        </pc:sldMkLst>
        <pc:spChg chg="mod">
          <ac:chgData name="Liu, Xin" userId="5ef06ed4-3c08-401d-a877-1d5e9ed06e02" providerId="ADAL" clId="{0792EC93-0EE0-4183-BE98-A035C535E45C}" dt="2026-01-05T16:03:28.933" v="1438" actId="20577"/>
          <ac:spMkLst>
            <pc:docMk/>
            <pc:sldMk cId="3954802130" sldId="694"/>
            <ac:spMk id="2" creationId="{46186337-9E07-5648-AC51-80EF7742067E}"/>
          </ac:spMkLst>
        </pc:spChg>
      </pc:sldChg>
      <pc:sldChg chg="addSp modSp mod">
        <pc:chgData name="Liu, Xin" userId="5ef06ed4-3c08-401d-a877-1d5e9ed06e02" providerId="ADAL" clId="{0792EC93-0EE0-4183-BE98-A035C535E45C}" dt="2026-01-05T16:21:12.945" v="1630" actId="20577"/>
        <pc:sldMkLst>
          <pc:docMk/>
          <pc:sldMk cId="3757722664" sldId="711"/>
        </pc:sldMkLst>
        <pc:spChg chg="mod">
          <ac:chgData name="Liu, Xin" userId="5ef06ed4-3c08-401d-a877-1d5e9ed06e02" providerId="ADAL" clId="{0792EC93-0EE0-4183-BE98-A035C535E45C}" dt="2026-01-02T16:42:32.445" v="263" actId="20577"/>
          <ac:spMkLst>
            <pc:docMk/>
            <pc:sldMk cId="3757722664" sldId="711"/>
            <ac:spMk id="2" creationId="{92C009BE-FD1B-2244-43D2-76C357409AF8}"/>
          </ac:spMkLst>
        </pc:spChg>
        <pc:spChg chg="mod">
          <ac:chgData name="Liu, Xin" userId="5ef06ed4-3c08-401d-a877-1d5e9ed06e02" providerId="ADAL" clId="{0792EC93-0EE0-4183-BE98-A035C535E45C}" dt="2026-01-05T16:21:12.945" v="1630" actId="20577"/>
          <ac:spMkLst>
            <pc:docMk/>
            <pc:sldMk cId="3757722664" sldId="711"/>
            <ac:spMk id="3" creationId="{F7C64DB3-C2D2-272B-E9A9-A8F38862C6E8}"/>
          </ac:spMkLst>
        </pc:spChg>
        <pc:graphicFrameChg chg="add mod">
          <ac:chgData name="Liu, Xin" userId="5ef06ed4-3c08-401d-a877-1d5e9ed06e02" providerId="ADAL" clId="{0792EC93-0EE0-4183-BE98-A035C535E45C}" dt="2026-01-05T16:19:05.937" v="1444"/>
          <ac:graphicFrameMkLst>
            <pc:docMk/>
            <pc:sldMk cId="3757722664" sldId="711"/>
            <ac:graphicFrameMk id="4" creationId="{56B15023-2A13-DADE-0A14-020516E4CFDA}"/>
          </ac:graphicFrameMkLst>
        </pc:graphicFrameChg>
        <pc:graphicFrameChg chg="add mod">
          <ac:chgData name="Liu, Xin" userId="5ef06ed4-3c08-401d-a877-1d5e9ed06e02" providerId="ADAL" clId="{0792EC93-0EE0-4183-BE98-A035C535E45C}" dt="2026-01-05T16:19:23.730" v="1445"/>
          <ac:graphicFrameMkLst>
            <pc:docMk/>
            <pc:sldMk cId="3757722664" sldId="711"/>
            <ac:graphicFrameMk id="5" creationId="{5C722775-1EDB-AE0F-06C1-03478DD21DB6}"/>
          </ac:graphicFrameMkLst>
        </pc:graphicFrameChg>
      </pc:sldChg>
      <pc:sldChg chg="del">
        <pc:chgData name="Liu, Xin" userId="5ef06ed4-3c08-401d-a877-1d5e9ed06e02" providerId="ADAL" clId="{0792EC93-0EE0-4183-BE98-A035C535E45C}" dt="2026-01-05T16:03:57.634" v="1440" actId="2696"/>
        <pc:sldMkLst>
          <pc:docMk/>
          <pc:sldMk cId="21678351" sldId="714"/>
        </pc:sldMkLst>
      </pc:sldChg>
      <pc:sldChg chg="modSp mod">
        <pc:chgData name="Liu, Xin" userId="5ef06ed4-3c08-401d-a877-1d5e9ed06e02" providerId="ADAL" clId="{0792EC93-0EE0-4183-BE98-A035C535E45C}" dt="2026-01-05T15:39:43.023" v="639" actId="20577"/>
        <pc:sldMkLst>
          <pc:docMk/>
          <pc:sldMk cId="1574617169" sldId="722"/>
        </pc:sldMkLst>
        <pc:spChg chg="mod">
          <ac:chgData name="Liu, Xin" userId="5ef06ed4-3c08-401d-a877-1d5e9ed06e02" providerId="ADAL" clId="{0792EC93-0EE0-4183-BE98-A035C535E45C}" dt="2026-01-05T15:39:43.023" v="639" actId="20577"/>
          <ac:spMkLst>
            <pc:docMk/>
            <pc:sldMk cId="1574617169" sldId="722"/>
            <ac:spMk id="2" creationId="{1E465137-1DA7-8C43-AD97-247781793B92}"/>
          </ac:spMkLst>
        </pc:spChg>
      </pc:sldChg>
      <pc:sldChg chg="modSp mod ord">
        <pc:chgData name="Liu, Xin" userId="5ef06ed4-3c08-401d-a877-1d5e9ed06e02" providerId="ADAL" clId="{0792EC93-0EE0-4183-BE98-A035C535E45C}" dt="2026-01-05T17:36:40.296" v="1706" actId="27636"/>
        <pc:sldMkLst>
          <pc:docMk/>
          <pc:sldMk cId="1810799644" sldId="723"/>
        </pc:sldMkLst>
        <pc:spChg chg="mod">
          <ac:chgData name="Liu, Xin" userId="5ef06ed4-3c08-401d-a877-1d5e9ed06e02" providerId="ADAL" clId="{0792EC93-0EE0-4183-BE98-A035C535E45C}" dt="2026-01-05T15:49:55.203" v="982" actId="20577"/>
          <ac:spMkLst>
            <pc:docMk/>
            <pc:sldMk cId="1810799644" sldId="723"/>
            <ac:spMk id="2" creationId="{92C009BE-FD1B-2244-43D2-76C357409AF8}"/>
          </ac:spMkLst>
        </pc:spChg>
        <pc:spChg chg="mod">
          <ac:chgData name="Liu, Xin" userId="5ef06ed4-3c08-401d-a877-1d5e9ed06e02" providerId="ADAL" clId="{0792EC93-0EE0-4183-BE98-A035C535E45C}" dt="2026-01-05T17:36:40.296" v="1706" actId="27636"/>
          <ac:spMkLst>
            <pc:docMk/>
            <pc:sldMk cId="1810799644" sldId="723"/>
            <ac:spMk id="3" creationId="{F7C64DB3-C2D2-272B-E9A9-A8F38862C6E8}"/>
          </ac:spMkLst>
        </pc:spChg>
      </pc:sldChg>
      <pc:sldChg chg="modSp mod">
        <pc:chgData name="Liu, Xin" userId="5ef06ed4-3c08-401d-a877-1d5e9ed06e02" providerId="ADAL" clId="{0792EC93-0EE0-4183-BE98-A035C535E45C}" dt="2026-01-02T16:42:02.544" v="224" actId="20577"/>
        <pc:sldMkLst>
          <pc:docMk/>
          <pc:sldMk cId="823216371" sldId="725"/>
        </pc:sldMkLst>
        <pc:spChg chg="mod">
          <ac:chgData name="Liu, Xin" userId="5ef06ed4-3c08-401d-a877-1d5e9ed06e02" providerId="ADAL" clId="{0792EC93-0EE0-4183-BE98-A035C535E45C}" dt="2026-01-02T16:42:02.544" v="224" actId="20577"/>
          <ac:spMkLst>
            <pc:docMk/>
            <pc:sldMk cId="823216371" sldId="725"/>
            <ac:spMk id="4" creationId="{8B6AAE82-F29E-90C3-F432-ACE493E15A27}"/>
          </ac:spMkLst>
        </pc:spChg>
      </pc:sldChg>
      <pc:sldChg chg="modSp mod">
        <pc:chgData name="Liu, Xin" userId="5ef06ed4-3c08-401d-a877-1d5e9ed06e02" providerId="ADAL" clId="{0792EC93-0EE0-4183-BE98-A035C535E45C}" dt="2026-01-05T15:53:49.352" v="1110" actId="20577"/>
        <pc:sldMkLst>
          <pc:docMk/>
          <pc:sldMk cId="1316756250" sldId="726"/>
        </pc:sldMkLst>
        <pc:spChg chg="mod">
          <ac:chgData name="Liu, Xin" userId="5ef06ed4-3c08-401d-a877-1d5e9ed06e02" providerId="ADAL" clId="{0792EC93-0EE0-4183-BE98-A035C535E45C}" dt="2026-01-05T15:53:49.352" v="1110" actId="20577"/>
          <ac:spMkLst>
            <pc:docMk/>
            <pc:sldMk cId="1316756250" sldId="726"/>
            <ac:spMk id="4" creationId="{8B6AAE82-F29E-90C3-F432-ACE493E15A27}"/>
          </ac:spMkLst>
        </pc:spChg>
      </pc:sldChg>
      <pc:sldChg chg="modSp mod">
        <pc:chgData name="Liu, Xin" userId="5ef06ed4-3c08-401d-a877-1d5e9ed06e02" providerId="ADAL" clId="{0792EC93-0EE0-4183-BE98-A035C535E45C}" dt="2026-01-05T19:29:57.083" v="1709" actId="20577"/>
        <pc:sldMkLst>
          <pc:docMk/>
          <pc:sldMk cId="2785979733" sldId="727"/>
        </pc:sldMkLst>
        <pc:spChg chg="mod">
          <ac:chgData name="Liu, Xin" userId="5ef06ed4-3c08-401d-a877-1d5e9ed06e02" providerId="ADAL" clId="{0792EC93-0EE0-4183-BE98-A035C535E45C}" dt="2026-01-05T15:54:03.793" v="1111"/>
          <ac:spMkLst>
            <pc:docMk/>
            <pc:sldMk cId="2785979733" sldId="727"/>
            <ac:spMk id="5" creationId="{D6C8CF18-A6C5-D917-F9F4-7DAF1744EB8E}"/>
          </ac:spMkLst>
        </pc:spChg>
        <pc:spChg chg="mod">
          <ac:chgData name="Liu, Xin" userId="5ef06ed4-3c08-401d-a877-1d5e9ed06e02" providerId="ADAL" clId="{0792EC93-0EE0-4183-BE98-A035C535E45C}" dt="2026-01-05T19:29:57.083" v="1709" actId="20577"/>
          <ac:spMkLst>
            <pc:docMk/>
            <pc:sldMk cId="2785979733" sldId="727"/>
            <ac:spMk id="8" creationId="{66763700-8C68-7820-1529-2D4D683983CC}"/>
          </ac:spMkLst>
        </pc:spChg>
      </pc:sldChg>
      <pc:sldChg chg="addSp delSp modSp mod">
        <pc:chgData name="Liu, Xin" userId="5ef06ed4-3c08-401d-a877-1d5e9ed06e02" providerId="ADAL" clId="{0792EC93-0EE0-4183-BE98-A035C535E45C}" dt="2026-01-05T15:20:17.391" v="426"/>
        <pc:sldMkLst>
          <pc:docMk/>
          <pc:sldMk cId="3746719605" sldId="732"/>
        </pc:sldMkLst>
        <pc:picChg chg="add mod">
          <ac:chgData name="Liu, Xin" userId="5ef06ed4-3c08-401d-a877-1d5e9ed06e02" providerId="ADAL" clId="{0792EC93-0EE0-4183-BE98-A035C535E45C}" dt="2026-01-05T15:20:17.391" v="426"/>
          <ac:picMkLst>
            <pc:docMk/>
            <pc:sldMk cId="3746719605" sldId="732"/>
            <ac:picMk id="3" creationId="{993CE1E8-D574-7670-21D4-D360C99385DB}"/>
          </ac:picMkLst>
        </pc:picChg>
        <pc:picChg chg="del">
          <ac:chgData name="Liu, Xin" userId="5ef06ed4-3c08-401d-a877-1d5e9ed06e02" providerId="ADAL" clId="{0792EC93-0EE0-4183-BE98-A035C535E45C}" dt="2026-01-05T15:11:18.263" v="423" actId="478"/>
          <ac:picMkLst>
            <pc:docMk/>
            <pc:sldMk cId="3746719605" sldId="732"/>
            <ac:picMk id="6" creationId="{2DC938CF-FEB4-BA15-FF6B-CCAE409E4ABB}"/>
          </ac:picMkLst>
        </pc:picChg>
      </pc:sldChg>
      <pc:sldChg chg="addSp delSp modSp mod">
        <pc:chgData name="Liu, Xin" userId="5ef06ed4-3c08-401d-a877-1d5e9ed06e02" providerId="ADAL" clId="{0792EC93-0EE0-4183-BE98-A035C535E45C}" dt="2026-01-05T15:20:28.748" v="427"/>
        <pc:sldMkLst>
          <pc:docMk/>
          <pc:sldMk cId="805296795" sldId="733"/>
        </pc:sldMkLst>
        <pc:picChg chg="add mod">
          <ac:chgData name="Liu, Xin" userId="5ef06ed4-3c08-401d-a877-1d5e9ed06e02" providerId="ADAL" clId="{0792EC93-0EE0-4183-BE98-A035C535E45C}" dt="2026-01-05T15:20:28.748" v="427"/>
          <ac:picMkLst>
            <pc:docMk/>
            <pc:sldMk cId="805296795" sldId="733"/>
            <ac:picMk id="3" creationId="{AB6D1D5D-963D-F004-38F8-04B254510EB8}"/>
          </ac:picMkLst>
        </pc:picChg>
        <pc:picChg chg="del">
          <ac:chgData name="Liu, Xin" userId="5ef06ed4-3c08-401d-a877-1d5e9ed06e02" providerId="ADAL" clId="{0792EC93-0EE0-4183-BE98-A035C535E45C}" dt="2026-01-05T15:12:25.855" v="424" actId="478"/>
          <ac:picMkLst>
            <pc:docMk/>
            <pc:sldMk cId="805296795" sldId="733"/>
            <ac:picMk id="4" creationId="{11EA4C90-776F-A415-CBF7-44603D1F0815}"/>
          </ac:picMkLst>
        </pc:picChg>
      </pc:sldChg>
      <pc:sldChg chg="addSp delSp modSp mod">
        <pc:chgData name="Liu, Xin" userId="5ef06ed4-3c08-401d-a877-1d5e9ed06e02" providerId="ADAL" clId="{0792EC93-0EE0-4183-BE98-A035C535E45C}" dt="2026-01-05T15:11:03.196" v="421"/>
        <pc:sldMkLst>
          <pc:docMk/>
          <pc:sldMk cId="1157971467" sldId="738"/>
        </pc:sldMkLst>
        <pc:picChg chg="add mod">
          <ac:chgData name="Liu, Xin" userId="5ef06ed4-3c08-401d-a877-1d5e9ed06e02" providerId="ADAL" clId="{0792EC93-0EE0-4183-BE98-A035C535E45C}" dt="2026-01-05T15:11:03.196" v="421"/>
          <ac:picMkLst>
            <pc:docMk/>
            <pc:sldMk cId="1157971467" sldId="738"/>
            <ac:picMk id="3" creationId="{B5558049-C14D-D373-071F-774CA5E5F6B5}"/>
          </ac:picMkLst>
        </pc:picChg>
        <pc:picChg chg="del">
          <ac:chgData name="Liu, Xin" userId="5ef06ed4-3c08-401d-a877-1d5e9ed06e02" providerId="ADAL" clId="{0792EC93-0EE0-4183-BE98-A035C535E45C}" dt="2026-01-05T15:10:55.149" v="420" actId="478"/>
          <ac:picMkLst>
            <pc:docMk/>
            <pc:sldMk cId="1157971467" sldId="738"/>
            <ac:picMk id="8" creationId="{7EB31B0C-6206-DDA5-600A-1BAE79D751D5}"/>
          </ac:picMkLst>
        </pc:picChg>
      </pc:sldChg>
      <pc:sldChg chg="addSp delSp modSp mod">
        <pc:chgData name="Liu, Xin" userId="5ef06ed4-3c08-401d-a877-1d5e9ed06e02" providerId="ADAL" clId="{0792EC93-0EE0-4183-BE98-A035C535E45C}" dt="2026-01-05T15:19:56.887" v="425"/>
        <pc:sldMkLst>
          <pc:docMk/>
          <pc:sldMk cId="1728150368" sldId="739"/>
        </pc:sldMkLst>
        <pc:picChg chg="del">
          <ac:chgData name="Liu, Xin" userId="5ef06ed4-3c08-401d-a877-1d5e9ed06e02" providerId="ADAL" clId="{0792EC93-0EE0-4183-BE98-A035C535E45C}" dt="2026-01-05T15:11:15.153" v="422" actId="478"/>
          <ac:picMkLst>
            <pc:docMk/>
            <pc:sldMk cId="1728150368" sldId="739"/>
            <ac:picMk id="2" creationId="{8D68CB76-9361-59E5-B5AC-4161CE92FD32}"/>
          </ac:picMkLst>
        </pc:picChg>
        <pc:picChg chg="add mod">
          <ac:chgData name="Liu, Xin" userId="5ef06ed4-3c08-401d-a877-1d5e9ed06e02" providerId="ADAL" clId="{0792EC93-0EE0-4183-BE98-A035C535E45C}" dt="2026-01-05T15:19:56.887" v="425"/>
          <ac:picMkLst>
            <pc:docMk/>
            <pc:sldMk cId="1728150368" sldId="739"/>
            <ac:picMk id="4" creationId="{FFD5EF67-C071-32FD-55D1-3003EDDC8AF9}"/>
          </ac:picMkLst>
        </pc:picChg>
      </pc:sldChg>
      <pc:sldChg chg="del">
        <pc:chgData name="Liu, Xin" userId="5ef06ed4-3c08-401d-a877-1d5e9ed06e02" providerId="ADAL" clId="{0792EC93-0EE0-4183-BE98-A035C535E45C}" dt="2026-01-05T16:03:54.983" v="1439" actId="2696"/>
        <pc:sldMkLst>
          <pc:docMk/>
          <pc:sldMk cId="445087806" sldId="740"/>
        </pc:sldMkLst>
      </pc:sldChg>
      <pc:sldChg chg="addSp delSp modSp new mod">
        <pc:chgData name="Liu, Xin" userId="5ef06ed4-3c08-401d-a877-1d5e9ed06e02" providerId="ADAL" clId="{0792EC93-0EE0-4183-BE98-A035C535E45C}" dt="2026-01-05T15:29:26.438" v="532"/>
        <pc:sldMkLst>
          <pc:docMk/>
          <pc:sldMk cId="3422266878" sldId="741"/>
        </pc:sldMkLst>
        <pc:spChg chg="mod">
          <ac:chgData name="Liu, Xin" userId="5ef06ed4-3c08-401d-a877-1d5e9ed06e02" providerId="ADAL" clId="{0792EC93-0EE0-4183-BE98-A035C535E45C}" dt="2026-01-05T15:29:26.438" v="532"/>
          <ac:spMkLst>
            <pc:docMk/>
            <pc:sldMk cId="3422266878" sldId="741"/>
            <ac:spMk id="2" creationId="{F9DA2089-8AAD-8845-D1BF-26B7ADC7D781}"/>
          </ac:spMkLst>
        </pc:spChg>
        <pc:spChg chg="del">
          <ac:chgData name="Liu, Xin" userId="5ef06ed4-3c08-401d-a877-1d5e9ed06e02" providerId="ADAL" clId="{0792EC93-0EE0-4183-BE98-A035C535E45C}" dt="2026-01-05T15:28:49.668" v="529" actId="22"/>
          <ac:spMkLst>
            <pc:docMk/>
            <pc:sldMk cId="3422266878" sldId="741"/>
            <ac:spMk id="3" creationId="{0A77EA76-BD71-A70A-D0C5-D1806CBF4476}"/>
          </ac:spMkLst>
        </pc:spChg>
        <pc:picChg chg="add mod ord">
          <ac:chgData name="Liu, Xin" userId="5ef06ed4-3c08-401d-a877-1d5e9ed06e02" providerId="ADAL" clId="{0792EC93-0EE0-4183-BE98-A035C535E45C}" dt="2026-01-05T15:28:59.901" v="531" actId="14100"/>
          <ac:picMkLst>
            <pc:docMk/>
            <pc:sldMk cId="3422266878" sldId="741"/>
            <ac:picMk id="5" creationId="{D9565461-EC62-2C10-3312-A678EC99166F}"/>
          </ac:picMkLst>
        </pc:picChg>
      </pc:sldChg>
      <pc:sldChg chg="modSp add del mod">
        <pc:chgData name="Liu, Xin" userId="5ef06ed4-3c08-401d-a877-1d5e9ed06e02" providerId="ADAL" clId="{0792EC93-0EE0-4183-BE98-A035C535E45C}" dt="2026-01-05T15:28:39.958" v="527" actId="2696"/>
        <pc:sldMkLst>
          <pc:docMk/>
          <pc:sldMk cId="3757116690" sldId="741"/>
        </pc:sldMkLst>
        <pc:spChg chg="mod">
          <ac:chgData name="Liu, Xin" userId="5ef06ed4-3c08-401d-a877-1d5e9ed06e02" providerId="ADAL" clId="{0792EC93-0EE0-4183-BE98-A035C535E45C}" dt="2026-01-05T15:28:27.541" v="526" actId="6549"/>
          <ac:spMkLst>
            <pc:docMk/>
            <pc:sldMk cId="3757116690" sldId="741"/>
            <ac:spMk id="2" creationId="{88A46D1C-E0E2-9A63-3D33-236876651549}"/>
          </ac:spMkLst>
        </pc:spChg>
        <pc:spChg chg="mod">
          <ac:chgData name="Liu, Xin" userId="5ef06ed4-3c08-401d-a877-1d5e9ed06e02" providerId="ADAL" clId="{0792EC93-0EE0-4183-BE98-A035C535E45C}" dt="2026-01-05T15:27:13.642" v="525" actId="6549"/>
          <ac:spMkLst>
            <pc:docMk/>
            <pc:sldMk cId="3757116690" sldId="741"/>
            <ac:spMk id="3" creationId="{E92785A4-D87C-9914-A5A8-CD912825C5E0}"/>
          </ac:spMkLst>
        </pc:spChg>
      </pc:sldChg>
      <pc:sldChg chg="addSp delSp modSp add mod">
        <pc:chgData name="Liu, Xin" userId="5ef06ed4-3c08-401d-a877-1d5e9ed06e02" providerId="ADAL" clId="{0792EC93-0EE0-4183-BE98-A035C535E45C}" dt="2026-01-05T21:15:51.130" v="1714" actId="14100"/>
        <pc:sldMkLst>
          <pc:docMk/>
          <pc:sldMk cId="3354574693" sldId="742"/>
        </pc:sldMkLst>
        <pc:spChg chg="add del mod">
          <ac:chgData name="Liu, Xin" userId="5ef06ed4-3c08-401d-a877-1d5e9ed06e02" providerId="ADAL" clId="{0792EC93-0EE0-4183-BE98-A035C535E45C}" dt="2026-01-05T21:15:23.757" v="1711" actId="22"/>
          <ac:spMkLst>
            <pc:docMk/>
            <pc:sldMk cId="3354574693" sldId="742"/>
            <ac:spMk id="4" creationId="{1E9F2778-BF38-48CE-EA0B-528445424A23}"/>
          </ac:spMkLst>
        </pc:spChg>
        <pc:picChg chg="del">
          <ac:chgData name="Liu, Xin" userId="5ef06ed4-3c08-401d-a877-1d5e9ed06e02" providerId="ADAL" clId="{0792EC93-0EE0-4183-BE98-A035C535E45C}" dt="2026-01-05T15:31:08.309" v="534" actId="478"/>
          <ac:picMkLst>
            <pc:docMk/>
            <pc:sldMk cId="3354574693" sldId="742"/>
            <ac:picMk id="5" creationId="{85C173BD-AC0D-2817-D0BD-C4E9A5923547}"/>
          </ac:picMkLst>
        </pc:picChg>
        <pc:picChg chg="add mod ord">
          <ac:chgData name="Liu, Xin" userId="5ef06ed4-3c08-401d-a877-1d5e9ed06e02" providerId="ADAL" clId="{0792EC93-0EE0-4183-BE98-A035C535E45C}" dt="2026-01-05T21:15:51.130" v="1714" actId="14100"/>
          <ac:picMkLst>
            <pc:docMk/>
            <pc:sldMk cId="3354574693" sldId="742"/>
            <ac:picMk id="5" creationId="{EC64D780-2216-01EF-7257-B1C30044F9CB}"/>
          </ac:picMkLst>
        </pc:picChg>
        <pc:picChg chg="add del mod">
          <ac:chgData name="Liu, Xin" userId="5ef06ed4-3c08-401d-a877-1d5e9ed06e02" providerId="ADAL" clId="{0792EC93-0EE0-4183-BE98-A035C535E45C}" dt="2026-01-05T21:15:15.901" v="1710" actId="478"/>
          <ac:picMkLst>
            <pc:docMk/>
            <pc:sldMk cId="3354574693" sldId="742"/>
            <ac:picMk id="7" creationId="{69AEE256-6450-6920-9BBF-448E1C644665}"/>
          </ac:picMkLst>
        </pc:picChg>
      </pc:sldChg>
      <pc:sldChg chg="addSp delSp modSp add mod">
        <pc:chgData name="Liu, Xin" userId="5ef06ed4-3c08-401d-a877-1d5e9ed06e02" providerId="ADAL" clId="{0792EC93-0EE0-4183-BE98-A035C535E45C}" dt="2026-01-05T15:34:40.262" v="616" actId="22"/>
        <pc:sldMkLst>
          <pc:docMk/>
          <pc:sldMk cId="70546822" sldId="743"/>
        </pc:sldMkLst>
        <pc:spChg chg="del">
          <ac:chgData name="Liu, Xin" userId="5ef06ed4-3c08-401d-a877-1d5e9ed06e02" providerId="ADAL" clId="{0792EC93-0EE0-4183-BE98-A035C535E45C}" dt="2026-01-05T15:34:40.262" v="616" actId="22"/>
          <ac:spMkLst>
            <pc:docMk/>
            <pc:sldMk cId="70546822" sldId="743"/>
            <ac:spMk id="4" creationId="{DB578C0D-9E3E-E966-B81B-DA0C6D1E42CD}"/>
          </ac:spMkLst>
        </pc:spChg>
        <pc:picChg chg="add mod ord">
          <ac:chgData name="Liu, Xin" userId="5ef06ed4-3c08-401d-a877-1d5e9ed06e02" providerId="ADAL" clId="{0792EC93-0EE0-4183-BE98-A035C535E45C}" dt="2026-01-05T15:34:40.262" v="616" actId="22"/>
          <ac:picMkLst>
            <pc:docMk/>
            <pc:sldMk cId="70546822" sldId="743"/>
            <ac:picMk id="5" creationId="{F01A77D6-C70B-89FE-833A-3659EC66D633}"/>
          </ac:picMkLst>
        </pc:picChg>
        <pc:picChg chg="del">
          <ac:chgData name="Liu, Xin" userId="5ef06ed4-3c08-401d-a877-1d5e9ed06e02" providerId="ADAL" clId="{0792EC93-0EE0-4183-BE98-A035C535E45C}" dt="2026-01-05T15:34:05.512" v="615" actId="478"/>
          <ac:picMkLst>
            <pc:docMk/>
            <pc:sldMk cId="70546822" sldId="743"/>
            <ac:picMk id="7" creationId="{1259D80A-14C7-A44B-ABD7-C24492D226C5}"/>
          </ac:picMkLst>
        </pc:picChg>
      </pc:sldChg>
      <pc:sldChg chg="addSp modSp new mod">
        <pc:chgData name="Liu, Xin" userId="5ef06ed4-3c08-401d-a877-1d5e9ed06e02" providerId="ADAL" clId="{0792EC93-0EE0-4183-BE98-A035C535E45C}" dt="2026-01-06T20:48:49.784" v="1765" actId="27636"/>
        <pc:sldMkLst>
          <pc:docMk/>
          <pc:sldMk cId="1140457892" sldId="744"/>
        </pc:sldMkLst>
        <pc:spChg chg="mod">
          <ac:chgData name="Liu, Xin" userId="5ef06ed4-3c08-401d-a877-1d5e9ed06e02" providerId="ADAL" clId="{0792EC93-0EE0-4183-BE98-A035C535E45C}" dt="2026-01-05T15:40:29.223" v="671" actId="20577"/>
          <ac:spMkLst>
            <pc:docMk/>
            <pc:sldMk cId="1140457892" sldId="744"/>
            <ac:spMk id="2" creationId="{0A600BB1-3970-E3BB-6165-B1E2F2841215}"/>
          </ac:spMkLst>
        </pc:spChg>
        <pc:spChg chg="mod">
          <ac:chgData name="Liu, Xin" userId="5ef06ed4-3c08-401d-a877-1d5e9ed06e02" providerId="ADAL" clId="{0792EC93-0EE0-4183-BE98-A035C535E45C}" dt="2026-01-06T20:48:49.784" v="1765" actId="27636"/>
          <ac:spMkLst>
            <pc:docMk/>
            <pc:sldMk cId="1140457892" sldId="744"/>
            <ac:spMk id="3" creationId="{79464C95-DF4A-E16C-0A4C-23A60FE7E3A8}"/>
          </ac:spMkLst>
        </pc:spChg>
        <pc:graphicFrameChg chg="add mod">
          <ac:chgData name="Liu, Xin" userId="5ef06ed4-3c08-401d-a877-1d5e9ed06e02" providerId="ADAL" clId="{0792EC93-0EE0-4183-BE98-A035C535E45C}" dt="2026-01-05T16:23:04.578" v="1631"/>
          <ac:graphicFrameMkLst>
            <pc:docMk/>
            <pc:sldMk cId="1140457892" sldId="744"/>
            <ac:graphicFrameMk id="4" creationId="{10C778C4-FA9C-9947-37A3-5B2507E026BD}"/>
          </ac:graphicFrameMkLst>
        </pc:graphicFrameChg>
      </pc:sldChg>
      <pc:sldChg chg="new del">
        <pc:chgData name="Liu, Xin" userId="5ef06ed4-3c08-401d-a877-1d5e9ed06e02" providerId="ADAL" clId="{0792EC93-0EE0-4183-BE98-A035C535E45C}" dt="2026-01-05T15:40:07.378" v="641" actId="680"/>
        <pc:sldMkLst>
          <pc:docMk/>
          <pc:sldMk cId="3972148516" sldId="744"/>
        </pc:sldMkLst>
      </pc:sldChg>
      <pc:sldChg chg="modSp add mod ord">
        <pc:chgData name="Liu, Xin" userId="5ef06ed4-3c08-401d-a877-1d5e9ed06e02" providerId="ADAL" clId="{0792EC93-0EE0-4183-BE98-A035C535E45C}" dt="2026-01-05T15:53:24.346" v="1079" actId="20577"/>
        <pc:sldMkLst>
          <pc:docMk/>
          <pc:sldMk cId="501349322" sldId="745"/>
        </pc:sldMkLst>
        <pc:spChg chg="mod">
          <ac:chgData name="Liu, Xin" userId="5ef06ed4-3c08-401d-a877-1d5e9ed06e02" providerId="ADAL" clId="{0792EC93-0EE0-4183-BE98-A035C535E45C}" dt="2026-01-05T15:53:24.346" v="1079" actId="20577"/>
          <ac:spMkLst>
            <pc:docMk/>
            <pc:sldMk cId="501349322" sldId="745"/>
            <ac:spMk id="6" creationId="{7F6385D8-38A4-5668-5B4F-7FDFCC095C7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0CAF7-460A-4CF1-B9F9-85074C361F17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48F959-8253-4C32-9F8D-6B4C5091A795}">
      <dgm:prSet/>
      <dgm:spPr/>
      <dgm:t>
        <a:bodyPr/>
        <a:lstStyle/>
        <a:p>
          <a:r>
            <a:rPr lang="en-US" dirty="0">
              <a:latin typeface="+mj-lt"/>
            </a:rPr>
            <a:t>ADM updates</a:t>
          </a:r>
        </a:p>
      </dgm:t>
    </dgm:pt>
    <dgm:pt modelId="{D2F98D69-FB23-40A4-A5AF-CCDC970F3AD5}" type="parTrans" cxnId="{EE7FA596-3419-4069-BB19-4F9DF10A5B5C}">
      <dgm:prSet/>
      <dgm:spPr/>
      <dgm:t>
        <a:bodyPr/>
        <a:lstStyle/>
        <a:p>
          <a:endParaRPr lang="en-US"/>
        </a:p>
      </dgm:t>
    </dgm:pt>
    <dgm:pt modelId="{4CA63248-8083-462D-83C1-68F3F773A57E}" type="sibTrans" cxnId="{EE7FA596-3419-4069-BB19-4F9DF10A5B5C}">
      <dgm:prSet/>
      <dgm:spPr/>
      <dgm:t>
        <a:bodyPr/>
        <a:lstStyle/>
        <a:p>
          <a:endParaRPr lang="en-US"/>
        </a:p>
      </dgm:t>
    </dgm:pt>
    <dgm:pt modelId="{7B4A061C-CBA5-490F-AC70-6051493E5139}">
      <dgm:prSet/>
      <dgm:spPr/>
      <dgm:t>
        <a:bodyPr/>
        <a:lstStyle/>
        <a:p>
          <a:r>
            <a:rPr lang="en-US" dirty="0">
              <a:latin typeface="+mj-lt"/>
            </a:rPr>
            <a:t>FY25 Superintendent Annual Financial Report</a:t>
          </a:r>
        </a:p>
      </dgm:t>
    </dgm:pt>
    <dgm:pt modelId="{B2F38FB3-A4AD-4BDB-B959-B7A71F6FDE00}" type="parTrans" cxnId="{6DE5F205-3AE2-4968-8A07-0493900F02BF}">
      <dgm:prSet/>
      <dgm:spPr/>
      <dgm:t>
        <a:bodyPr/>
        <a:lstStyle/>
        <a:p>
          <a:endParaRPr lang="en-US"/>
        </a:p>
      </dgm:t>
    </dgm:pt>
    <dgm:pt modelId="{6B841281-6490-44AF-B93F-BDC2145E9CC6}" type="sibTrans" cxnId="{6DE5F205-3AE2-4968-8A07-0493900F02BF}">
      <dgm:prSet/>
      <dgm:spPr/>
      <dgm:t>
        <a:bodyPr/>
        <a:lstStyle/>
        <a:p>
          <a:endParaRPr lang="en-US"/>
        </a:p>
      </dgm:t>
    </dgm:pt>
    <dgm:pt modelId="{5835B6FF-96CD-4206-B43C-26A92367FA00}">
      <dgm:prSet/>
      <dgm:spPr/>
      <dgm:t>
        <a:bodyPr/>
        <a:lstStyle/>
        <a:p>
          <a:r>
            <a:rPr lang="en-US" dirty="0">
              <a:latin typeface="+mj-lt"/>
            </a:rPr>
            <a:t>Payment &amp; Budget Updates</a:t>
          </a:r>
        </a:p>
      </dgm:t>
    </dgm:pt>
    <dgm:pt modelId="{82CCE073-CF8E-4EC8-9A0E-9FD97534AB3F}" type="parTrans" cxnId="{6C1D4268-8928-489B-95C8-9D01812749C3}">
      <dgm:prSet/>
      <dgm:spPr/>
      <dgm:t>
        <a:bodyPr/>
        <a:lstStyle/>
        <a:p>
          <a:endParaRPr lang="en-US"/>
        </a:p>
      </dgm:t>
    </dgm:pt>
    <dgm:pt modelId="{D4DD6600-882B-4DDF-BE12-BE551BCB652C}" type="sibTrans" cxnId="{6C1D4268-8928-489B-95C8-9D01812749C3}">
      <dgm:prSet/>
      <dgm:spPr/>
      <dgm:t>
        <a:bodyPr/>
        <a:lstStyle/>
        <a:p>
          <a:endParaRPr lang="en-US"/>
        </a:p>
      </dgm:t>
    </dgm:pt>
    <dgm:pt modelId="{F062325D-4A5E-443D-BBC7-C2965DDF805E}">
      <dgm:prSet/>
      <dgm:spPr/>
      <dgm:t>
        <a:bodyPr/>
        <a:lstStyle/>
        <a:p>
          <a:r>
            <a:rPr lang="en-US" dirty="0">
              <a:latin typeface="+mj-lt"/>
            </a:rPr>
            <a:t>Non-fundable Interval</a:t>
          </a:r>
        </a:p>
      </dgm:t>
    </dgm:pt>
    <dgm:pt modelId="{C7B8EA24-171D-4142-9E56-EFFB9191338E}" type="parTrans" cxnId="{96E0B274-06AB-41CA-9DF1-14A44D3F0AEB}">
      <dgm:prSet/>
      <dgm:spPr/>
      <dgm:t>
        <a:bodyPr/>
        <a:lstStyle/>
        <a:p>
          <a:endParaRPr lang="en-US"/>
        </a:p>
      </dgm:t>
    </dgm:pt>
    <dgm:pt modelId="{D1AA0F0F-DB46-498C-9C55-29F2522F41DA}" type="sibTrans" cxnId="{96E0B274-06AB-41CA-9DF1-14A44D3F0AEB}">
      <dgm:prSet/>
      <dgm:spPr/>
      <dgm:t>
        <a:bodyPr/>
        <a:lstStyle/>
        <a:p>
          <a:endParaRPr lang="en-US"/>
        </a:p>
      </dgm:t>
    </dgm:pt>
    <dgm:pt modelId="{366B5249-0D26-47C7-94F8-62BB9D1EB32C}">
      <dgm:prSet/>
      <dgm:spPr/>
      <dgm:t>
        <a:bodyPr/>
        <a:lstStyle/>
        <a:p>
          <a:r>
            <a:rPr lang="en-US" dirty="0">
              <a:latin typeface="+mj-lt"/>
            </a:rPr>
            <a:t>Inaccessible Cash</a:t>
          </a:r>
        </a:p>
      </dgm:t>
    </dgm:pt>
    <dgm:pt modelId="{B8BB937D-5B81-4485-A942-4C740A4B3568}" type="parTrans" cxnId="{8B3C0980-E7BE-4DCF-8990-1534F4DE8632}">
      <dgm:prSet/>
      <dgm:spPr/>
      <dgm:t>
        <a:bodyPr/>
        <a:lstStyle/>
        <a:p>
          <a:endParaRPr lang="en-US"/>
        </a:p>
      </dgm:t>
    </dgm:pt>
    <dgm:pt modelId="{94E70125-23B3-47BD-B38D-7F6ADA9CC2FF}" type="sibTrans" cxnId="{8B3C0980-E7BE-4DCF-8990-1534F4DE8632}">
      <dgm:prSet/>
      <dgm:spPr/>
      <dgm:t>
        <a:bodyPr/>
        <a:lstStyle/>
        <a:p>
          <a:endParaRPr lang="en-US"/>
        </a:p>
      </dgm:t>
    </dgm:pt>
    <dgm:pt modelId="{DDF20324-0B3D-430D-A1E4-574D47D845B6}" type="pres">
      <dgm:prSet presAssocID="{0290CAF7-460A-4CF1-B9F9-85074C361F17}" presName="linear" presStyleCnt="0">
        <dgm:presLayoutVars>
          <dgm:animLvl val="lvl"/>
          <dgm:resizeHandles val="exact"/>
        </dgm:presLayoutVars>
      </dgm:prSet>
      <dgm:spPr/>
    </dgm:pt>
    <dgm:pt modelId="{92B27A0F-3E4F-43F2-90C4-53DF9DFFBF36}" type="pres">
      <dgm:prSet presAssocID="{5648F959-8253-4C32-9F8D-6B4C5091A795}" presName="parentText" presStyleLbl="node1" presStyleIdx="0" presStyleCnt="5" custLinFactNeighborY="-22274">
        <dgm:presLayoutVars>
          <dgm:chMax val="0"/>
          <dgm:bulletEnabled val="1"/>
        </dgm:presLayoutVars>
      </dgm:prSet>
      <dgm:spPr/>
    </dgm:pt>
    <dgm:pt modelId="{E2CFF1BF-E5E3-4DBD-BB9D-0B51DA382D03}" type="pres">
      <dgm:prSet presAssocID="{4CA63248-8083-462D-83C1-68F3F773A57E}" presName="spacer" presStyleCnt="0"/>
      <dgm:spPr/>
    </dgm:pt>
    <dgm:pt modelId="{B9BE8432-A490-472F-B68E-985AC1B52B9F}" type="pres">
      <dgm:prSet presAssocID="{7B4A061C-CBA5-490F-AC70-6051493E513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D3B74A6-83A9-470A-B9C9-0C8E4AF6148B}" type="pres">
      <dgm:prSet presAssocID="{6B841281-6490-44AF-B93F-BDC2145E9CC6}" presName="spacer" presStyleCnt="0"/>
      <dgm:spPr/>
    </dgm:pt>
    <dgm:pt modelId="{03CA9670-5346-468D-A606-BDD6913CD2FB}" type="pres">
      <dgm:prSet presAssocID="{5835B6FF-96CD-4206-B43C-26A92367FA00}" presName="parentText" presStyleLbl="node1" presStyleIdx="2" presStyleCnt="5" custLinFactY="100000" custLinFactNeighborX="813" custLinFactNeighborY="167457">
        <dgm:presLayoutVars>
          <dgm:chMax val="0"/>
          <dgm:bulletEnabled val="1"/>
        </dgm:presLayoutVars>
      </dgm:prSet>
      <dgm:spPr/>
    </dgm:pt>
    <dgm:pt modelId="{FAC576D2-F2C9-4BA5-9061-3458D6EAFF51}" type="pres">
      <dgm:prSet presAssocID="{D4DD6600-882B-4DDF-BE12-BE551BCB652C}" presName="spacer" presStyleCnt="0"/>
      <dgm:spPr/>
    </dgm:pt>
    <dgm:pt modelId="{3820886D-165A-4D71-866E-47BE634FB873}" type="pres">
      <dgm:prSet presAssocID="{F062325D-4A5E-443D-BBC7-C2965DDF805E}" presName="parentText" presStyleLbl="node1" presStyleIdx="3" presStyleCnt="5" custLinFactY="100000" custLinFactNeighborY="175531">
        <dgm:presLayoutVars>
          <dgm:chMax val="0"/>
          <dgm:bulletEnabled val="1"/>
        </dgm:presLayoutVars>
      </dgm:prSet>
      <dgm:spPr/>
    </dgm:pt>
    <dgm:pt modelId="{81186BE6-6C13-484D-886F-B7272C2C11FF}" type="pres">
      <dgm:prSet presAssocID="{D1AA0F0F-DB46-498C-9C55-29F2522F41DA}" presName="spacer" presStyleCnt="0"/>
      <dgm:spPr/>
    </dgm:pt>
    <dgm:pt modelId="{6A6ED398-16FF-4BF6-957F-F93055580BC1}" type="pres">
      <dgm:prSet presAssocID="{366B5249-0D26-47C7-94F8-62BB9D1EB32C}" presName="parentText" presStyleLbl="node1" presStyleIdx="4" presStyleCnt="5" custLinFactY="-192259" custLinFactNeighborX="163" custLinFactNeighborY="-200000">
        <dgm:presLayoutVars>
          <dgm:chMax val="0"/>
          <dgm:bulletEnabled val="1"/>
        </dgm:presLayoutVars>
      </dgm:prSet>
      <dgm:spPr/>
    </dgm:pt>
  </dgm:ptLst>
  <dgm:cxnLst>
    <dgm:cxn modelId="{6DE5F205-3AE2-4968-8A07-0493900F02BF}" srcId="{0290CAF7-460A-4CF1-B9F9-85074C361F17}" destId="{7B4A061C-CBA5-490F-AC70-6051493E5139}" srcOrd="1" destOrd="0" parTransId="{B2F38FB3-A4AD-4BDB-B959-B7A71F6FDE00}" sibTransId="{6B841281-6490-44AF-B93F-BDC2145E9CC6}"/>
    <dgm:cxn modelId="{CE1C223A-B317-4DD0-98FE-519907A5E3C8}" type="presOf" srcId="{5835B6FF-96CD-4206-B43C-26A92367FA00}" destId="{03CA9670-5346-468D-A606-BDD6913CD2FB}" srcOrd="0" destOrd="0" presId="urn:microsoft.com/office/officeart/2005/8/layout/vList2"/>
    <dgm:cxn modelId="{497F5C3C-44EE-4B88-8A35-1DC7DE77FD1A}" type="presOf" srcId="{F062325D-4A5E-443D-BBC7-C2965DDF805E}" destId="{3820886D-165A-4D71-866E-47BE634FB873}" srcOrd="0" destOrd="0" presId="urn:microsoft.com/office/officeart/2005/8/layout/vList2"/>
    <dgm:cxn modelId="{64D88946-1E89-4763-8051-7FF26964321C}" type="presOf" srcId="{366B5249-0D26-47C7-94F8-62BB9D1EB32C}" destId="{6A6ED398-16FF-4BF6-957F-F93055580BC1}" srcOrd="0" destOrd="0" presId="urn:microsoft.com/office/officeart/2005/8/layout/vList2"/>
    <dgm:cxn modelId="{6C1D4268-8928-489B-95C8-9D01812749C3}" srcId="{0290CAF7-460A-4CF1-B9F9-85074C361F17}" destId="{5835B6FF-96CD-4206-B43C-26A92367FA00}" srcOrd="2" destOrd="0" parTransId="{82CCE073-CF8E-4EC8-9A0E-9FD97534AB3F}" sibTransId="{D4DD6600-882B-4DDF-BE12-BE551BCB652C}"/>
    <dgm:cxn modelId="{8F110E74-BDE3-4A0F-8B0D-218FCD5A0662}" type="presOf" srcId="{0290CAF7-460A-4CF1-B9F9-85074C361F17}" destId="{DDF20324-0B3D-430D-A1E4-574D47D845B6}" srcOrd="0" destOrd="0" presId="urn:microsoft.com/office/officeart/2005/8/layout/vList2"/>
    <dgm:cxn modelId="{96E0B274-06AB-41CA-9DF1-14A44D3F0AEB}" srcId="{0290CAF7-460A-4CF1-B9F9-85074C361F17}" destId="{F062325D-4A5E-443D-BBC7-C2965DDF805E}" srcOrd="3" destOrd="0" parTransId="{C7B8EA24-171D-4142-9E56-EFFB9191338E}" sibTransId="{D1AA0F0F-DB46-498C-9C55-29F2522F41DA}"/>
    <dgm:cxn modelId="{8B3C0980-E7BE-4DCF-8990-1534F4DE8632}" srcId="{0290CAF7-460A-4CF1-B9F9-85074C361F17}" destId="{366B5249-0D26-47C7-94F8-62BB9D1EB32C}" srcOrd="4" destOrd="0" parTransId="{B8BB937D-5B81-4485-A942-4C740A4B3568}" sibTransId="{94E70125-23B3-47BD-B38D-7F6ADA9CC2FF}"/>
    <dgm:cxn modelId="{EE7FA596-3419-4069-BB19-4F9DF10A5B5C}" srcId="{0290CAF7-460A-4CF1-B9F9-85074C361F17}" destId="{5648F959-8253-4C32-9F8D-6B4C5091A795}" srcOrd="0" destOrd="0" parTransId="{D2F98D69-FB23-40A4-A5AF-CCDC970F3AD5}" sibTransId="{4CA63248-8083-462D-83C1-68F3F773A57E}"/>
    <dgm:cxn modelId="{918205A7-2C34-4260-8A41-13F1F1B7C1F9}" type="presOf" srcId="{5648F959-8253-4C32-9F8D-6B4C5091A795}" destId="{92B27A0F-3E4F-43F2-90C4-53DF9DFFBF36}" srcOrd="0" destOrd="0" presId="urn:microsoft.com/office/officeart/2005/8/layout/vList2"/>
    <dgm:cxn modelId="{D53611CC-85FB-422C-BB6D-8604EA6ABFD7}" type="presOf" srcId="{7B4A061C-CBA5-490F-AC70-6051493E5139}" destId="{B9BE8432-A490-472F-B68E-985AC1B52B9F}" srcOrd="0" destOrd="0" presId="urn:microsoft.com/office/officeart/2005/8/layout/vList2"/>
    <dgm:cxn modelId="{F008895B-61C8-457F-82CF-32B9029C6C60}" type="presParOf" srcId="{DDF20324-0B3D-430D-A1E4-574D47D845B6}" destId="{92B27A0F-3E4F-43F2-90C4-53DF9DFFBF36}" srcOrd="0" destOrd="0" presId="urn:microsoft.com/office/officeart/2005/8/layout/vList2"/>
    <dgm:cxn modelId="{ADC0A389-9F79-48DA-A042-300C8AE97D6D}" type="presParOf" srcId="{DDF20324-0B3D-430D-A1E4-574D47D845B6}" destId="{E2CFF1BF-E5E3-4DBD-BB9D-0B51DA382D03}" srcOrd="1" destOrd="0" presId="urn:microsoft.com/office/officeart/2005/8/layout/vList2"/>
    <dgm:cxn modelId="{798BA823-FD79-4307-887F-F22572BBB51E}" type="presParOf" srcId="{DDF20324-0B3D-430D-A1E4-574D47D845B6}" destId="{B9BE8432-A490-472F-B68E-985AC1B52B9F}" srcOrd="2" destOrd="0" presId="urn:microsoft.com/office/officeart/2005/8/layout/vList2"/>
    <dgm:cxn modelId="{4522C2C9-76EF-4527-8DD1-9A1D791D3A75}" type="presParOf" srcId="{DDF20324-0B3D-430D-A1E4-574D47D845B6}" destId="{0D3B74A6-83A9-470A-B9C9-0C8E4AF6148B}" srcOrd="3" destOrd="0" presId="urn:microsoft.com/office/officeart/2005/8/layout/vList2"/>
    <dgm:cxn modelId="{EB7D0317-E7CE-4712-A68A-93E110B89B0F}" type="presParOf" srcId="{DDF20324-0B3D-430D-A1E4-574D47D845B6}" destId="{03CA9670-5346-468D-A606-BDD6913CD2FB}" srcOrd="4" destOrd="0" presId="urn:microsoft.com/office/officeart/2005/8/layout/vList2"/>
    <dgm:cxn modelId="{5C664D48-81AC-47C3-93A1-984CAFE8F288}" type="presParOf" srcId="{DDF20324-0B3D-430D-A1E4-574D47D845B6}" destId="{FAC576D2-F2C9-4BA5-9061-3458D6EAFF51}" srcOrd="5" destOrd="0" presId="urn:microsoft.com/office/officeart/2005/8/layout/vList2"/>
    <dgm:cxn modelId="{E00E4FA4-BB8F-4B2F-8496-C9CAAACE32C6}" type="presParOf" srcId="{DDF20324-0B3D-430D-A1E4-574D47D845B6}" destId="{3820886D-165A-4D71-866E-47BE634FB873}" srcOrd="6" destOrd="0" presId="urn:microsoft.com/office/officeart/2005/8/layout/vList2"/>
    <dgm:cxn modelId="{FD20B5B1-1DCE-4FDF-95DD-9290754A331B}" type="presParOf" srcId="{DDF20324-0B3D-430D-A1E4-574D47D845B6}" destId="{81186BE6-6C13-484D-886F-B7272C2C11FF}" srcOrd="7" destOrd="0" presId="urn:microsoft.com/office/officeart/2005/8/layout/vList2"/>
    <dgm:cxn modelId="{6C11493C-C607-485D-8D44-D3299161CF3F}" type="presParOf" srcId="{DDF20324-0B3D-430D-A1E4-574D47D845B6}" destId="{6A6ED398-16FF-4BF6-957F-F93055580B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27A0F-3E4F-43F2-90C4-53DF9DFFBF36}">
      <dsp:nvSpPr>
        <dsp:cNvPr id="0" name=""/>
        <dsp:cNvSpPr/>
      </dsp:nvSpPr>
      <dsp:spPr>
        <a:xfrm>
          <a:off x="0" y="46099"/>
          <a:ext cx="6245265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ADM updates</a:t>
          </a:r>
        </a:p>
      </dsp:txBody>
      <dsp:txXfrm>
        <a:off x="50420" y="96519"/>
        <a:ext cx="6144425" cy="932014"/>
      </dsp:txXfrm>
    </dsp:sp>
    <dsp:sp modelId="{B9BE8432-A490-472F-B68E-985AC1B52B9F}">
      <dsp:nvSpPr>
        <dsp:cNvPr id="0" name=""/>
        <dsp:cNvSpPr/>
      </dsp:nvSpPr>
      <dsp:spPr>
        <a:xfrm>
          <a:off x="0" y="1170512"/>
          <a:ext cx="6245265" cy="1032854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FY25 Superintendent Annual Financial Report</a:t>
          </a:r>
        </a:p>
      </dsp:txBody>
      <dsp:txXfrm>
        <a:off x="50420" y="1220932"/>
        <a:ext cx="6144425" cy="932014"/>
      </dsp:txXfrm>
    </dsp:sp>
    <dsp:sp modelId="{03CA9670-5346-468D-A606-BDD6913CD2FB}">
      <dsp:nvSpPr>
        <dsp:cNvPr id="0" name=""/>
        <dsp:cNvSpPr/>
      </dsp:nvSpPr>
      <dsp:spPr>
        <a:xfrm>
          <a:off x="0" y="3436492"/>
          <a:ext cx="6245265" cy="103285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Payment &amp; Budget Updates</a:t>
          </a:r>
        </a:p>
      </dsp:txBody>
      <dsp:txXfrm>
        <a:off x="50420" y="3486912"/>
        <a:ext cx="6144425" cy="932014"/>
      </dsp:txXfrm>
    </dsp:sp>
    <dsp:sp modelId="{3820886D-165A-4D71-866E-47BE634FB873}">
      <dsp:nvSpPr>
        <dsp:cNvPr id="0" name=""/>
        <dsp:cNvSpPr/>
      </dsp:nvSpPr>
      <dsp:spPr>
        <a:xfrm>
          <a:off x="0" y="4550272"/>
          <a:ext cx="6245265" cy="1032854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Non-fundable Interval</a:t>
          </a:r>
        </a:p>
      </dsp:txBody>
      <dsp:txXfrm>
        <a:off x="50420" y="4600692"/>
        <a:ext cx="6144425" cy="932014"/>
      </dsp:txXfrm>
    </dsp:sp>
    <dsp:sp modelId="{6A6ED398-16FF-4BF6-957F-F93055580BC1}">
      <dsp:nvSpPr>
        <dsp:cNvPr id="0" name=""/>
        <dsp:cNvSpPr/>
      </dsp:nvSpPr>
      <dsp:spPr>
        <a:xfrm>
          <a:off x="0" y="2358199"/>
          <a:ext cx="6245265" cy="103285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Inaccessible Cash</a:t>
          </a:r>
        </a:p>
      </dsp:txBody>
      <dsp:txXfrm>
        <a:off x="50420" y="2408619"/>
        <a:ext cx="6144425" cy="93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79AD08-C548-BC40-9093-B3613E115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B5D9C-55D8-3B4E-BE5C-6D1CEE972F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7E1D-5BA8-8543-9008-EEB9C1128CB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2F78C-9D4A-B641-BC4B-82A4998D63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402CD-EDDA-EA4A-8C68-60CB2671B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9FB6-3862-0646-B6C3-E5376FDD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4A2A-7EB8-664F-932C-975EFC1783E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92C7-7F44-444F-B5A9-7D425D54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9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 01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492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192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38491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60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7561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92089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506065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67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Cover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18457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64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807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Full Only)</a:t>
            </a:r>
            <a:br>
              <a:rPr lang="en-US"/>
            </a:br>
            <a:r>
              <a:rPr lang="en-US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100576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quote.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lacinia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vestiblum</a:t>
            </a:r>
            <a:r>
              <a:rPr lang="en-US"/>
              <a:t>.</a:t>
            </a:r>
            <a:br>
              <a:rPr lang="en-US"/>
            </a:br>
            <a:r>
              <a:rPr lang="en-US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  <a:br>
              <a:rPr lang="en-US"/>
            </a:br>
            <a:r>
              <a:rPr lang="en-US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385711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variujs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 n </a:t>
            </a:r>
            <a:r>
              <a:rPr lang="en-US" dirty="0" err="1"/>
              <a:t>magnat</a:t>
            </a:r>
            <a:r>
              <a:rPr lang="en-US" dirty="0"/>
              <a:t>. </a:t>
            </a:r>
            <a:r>
              <a:rPr lang="en-US" dirty="0" err="1"/>
              <a:t>Socis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menatibus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parturient, </a:t>
            </a:r>
            <a:r>
              <a:rPr lang="en-US" dirty="0" err="1"/>
              <a:t>nascentur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2560269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222734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304281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1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48A209-512C-8C46-9757-3359BBC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" y="649397"/>
            <a:ext cx="1396157" cy="1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8E0AA1-05EC-3FC4-B2A0-9CB38AF2899D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8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682" r:id="rId20"/>
    <p:sldLayoutId id="2147483655" r:id="rId21"/>
    <p:sldLayoutId id="2147483656" r:id="rId22"/>
    <p:sldLayoutId id="2147483659" r:id="rId23"/>
    <p:sldLayoutId id="2147483660" r:id="rId24"/>
    <p:sldLayoutId id="2147483665" r:id="rId25"/>
    <p:sldLayoutId id="2147483666" r:id="rId26"/>
    <p:sldLayoutId id="2147483687" r:id="rId27"/>
    <p:sldLayoutId id="2147483683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zed.gov/finance/school-finance-external-guidelines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SchoolFinance@azed.gov" TargetMode="External"/><Relationship Id="rId7" Type="http://schemas.openxmlformats.org/officeDocument/2006/relationships/hyperlink" Target="mailto:SFBudgetTeam@azed.go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SFPaymentTeam@azed.gov" TargetMode="External"/><Relationship Id="rId5" Type="http://schemas.openxmlformats.org/officeDocument/2006/relationships/hyperlink" Target="http://helpdeskexternal.azed.gov/" TargetMode="External"/><Relationship Id="rId4" Type="http://schemas.openxmlformats.org/officeDocument/2006/relationships/hyperlink" Target="http://www.azed.gov/finan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finance/data-collection-reporting-budget#:~:text=%C2%A0Superintendent%27s%20Annual%20Reports" TargetMode="External"/><Relationship Id="rId2" Type="http://schemas.openxmlformats.org/officeDocument/2006/relationships/hyperlink" Target="https://www.azleg.gov/viewdocument/?docName=https://www.azleg.gov/ars/15/00255.htm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D4E67-4470-1826-33F6-E2550B3A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382208" y="452146"/>
            <a:ext cx="5915608" cy="591560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28A4A74-1A12-D246-9EB1-A9693BCF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32286"/>
            <a:ext cx="11430000" cy="749735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>
                <a:ea typeface="+mj-lt"/>
                <a:cs typeface="Calibri"/>
              </a:rPr>
              <a:t>AASBO Update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81D211-8074-6C41-8A37-F9A78B6B9F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155" y="4121059"/>
            <a:ext cx="11429579" cy="1076197"/>
          </a:xfrm>
        </p:spPr>
        <p:txBody>
          <a:bodyPr lIns="91440" tIns="45720" rIns="91440" bIns="45720" anchor="t"/>
          <a:lstStyle/>
          <a:p>
            <a:r>
              <a:rPr lang="en-US" sz="3000" dirty="0">
                <a:solidFill>
                  <a:srgbClr val="FFFFFF">
                    <a:alpha val="64999"/>
                  </a:srgbClr>
                </a:solidFill>
                <a:latin typeface="Arial"/>
                <a:ea typeface="Open Sans"/>
                <a:cs typeface="Arial"/>
              </a:rPr>
              <a:t>ADE School Finance</a:t>
            </a:r>
          </a:p>
          <a:p>
            <a:r>
              <a:rPr lang="en-US" sz="3000" dirty="0">
                <a:solidFill>
                  <a:srgbClr val="FFFFFF">
                    <a:alpha val="64999"/>
                  </a:srgbClr>
                </a:solidFill>
                <a:latin typeface="Arial"/>
                <a:ea typeface="Open Sans"/>
                <a:cs typeface="Arial"/>
              </a:rPr>
              <a:t>01/07/2026</a:t>
            </a:r>
            <a:endParaRPr lang="en-US" sz="3000" dirty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58D62-C53E-8384-AF05-7B759B41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4" y="568489"/>
            <a:ext cx="1867678" cy="18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0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2089-8AAD-8845-D1BF-26B7ADC7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Roboto" panose="02000000000000000000" pitchFamily="2" charset="0"/>
                <a:cs typeface="Roboto" panose="02000000000000000000" pitchFamily="2" charset="0"/>
              </a:rPr>
              <a:t>FY2025 Superintendent Annual Financial Report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65461-EC62-2C10-3312-A678EC991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650" y="1825625"/>
            <a:ext cx="77819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A71CA-8CC9-DCCE-1BD4-7CA3F5D1B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EBD9-3633-E840-12F0-ACFDF3B8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Roboto" panose="02000000000000000000" pitchFamily="2" charset="0"/>
                <a:cs typeface="Roboto" panose="02000000000000000000" pitchFamily="2" charset="0"/>
              </a:rPr>
              <a:t>FY2025 Superintendent Annual Financial Report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64D780-2216-01EF-7257-B1C30044F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229" y="1825625"/>
            <a:ext cx="7086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7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BC4D3-2AA4-E8B3-25FD-C975321C7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64DB-4B2B-581E-1F48-1361A22E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Roboto" panose="02000000000000000000" pitchFamily="2" charset="0"/>
                <a:cs typeface="Roboto" panose="02000000000000000000" pitchFamily="2" charset="0"/>
              </a:rPr>
              <a:t>FY2025 Superintendent Annual Financial Report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1A77D6-C70B-89FE-833A-3659EC66D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0619"/>
            <a:ext cx="10515600" cy="40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32B64"/>
                </a:solidFill>
              </a:rPr>
              <a:t>Inaccessible Cash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3A111E8-50A0-0154-89AE-54E22BB54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959" y="552205"/>
            <a:ext cx="3998911" cy="4960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53956-7C81-D0F4-9CA6-B5852219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1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0BB1-3970-E3BB-6165-B1E2F2841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Inaccessible Cash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4C95-DF4A-E16C-0A4C-23A60FE7E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Total Statewide Amount: $437,189,814.12</a:t>
            </a:r>
          </a:p>
          <a:p>
            <a:endParaRPr lang="en-US" dirty="0"/>
          </a:p>
          <a:p>
            <a:r>
              <a:rPr lang="en-US" dirty="0"/>
              <a:t>Inaccessible cash calculations:</a:t>
            </a:r>
          </a:p>
          <a:p>
            <a:pPr lvl="1"/>
            <a:endParaRPr lang="en-US" dirty="0"/>
          </a:p>
          <a:p>
            <a:pPr lvl="1"/>
            <a:r>
              <a:rPr lang="en-US" sz="2000" dirty="0"/>
              <a:t>If M&amp;O cash balance &gt; M&amp;O budget balance carry forward → inaccessible cash</a:t>
            </a:r>
          </a:p>
          <a:p>
            <a:pPr lvl="1"/>
            <a:r>
              <a:rPr lang="en-US" sz="2000" dirty="0"/>
              <a:t>If M&amp;O cash balance &lt; M&amp;O budget balance carry forward →short of cash</a:t>
            </a:r>
          </a:p>
          <a:p>
            <a:pPr lvl="1"/>
            <a:r>
              <a:rPr lang="en-US" sz="2000" dirty="0"/>
              <a:t>If UNR cash balance &gt; UNR budget balance carry forward →inaccessible cash</a:t>
            </a:r>
          </a:p>
          <a:p>
            <a:pPr lvl="1"/>
            <a:r>
              <a:rPr lang="en-US" sz="2000" dirty="0"/>
              <a:t>If UNR cash balance &lt; UNR budget balance carry forward → short of cash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5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BD0F2-3305-1670-C2AA-58009F78A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6385D8-38A4-5668-5B4F-7FDFCC09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&amp; Budget Updates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3D14C63-C9EB-CFB7-516D-6468861B32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7A094-5B8D-3FF9-2FB6-1B1824553A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21CB1AD-1304-1D39-D7CA-8B316D87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23" y="904576"/>
            <a:ext cx="4978400" cy="353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E5AC9B-B522-F335-A7AA-B0CD95DB4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04EF5-770E-D781-AD0E-B23194F4E3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BE-FD1B-2244-43D2-76C3574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Payment &amp; Budget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DB3-C2D2-272B-E9A9-A8F38862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7037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-time supplemental funding for District Additional Assistance (DAA)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DAA statewide amount: 23,142,000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Manual calculation based on FY2025 SRC/915 ADM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One-time supplemental funding for Free Reduced Priced Lunch (FRPL)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FRPL statewide amount: 37,000,000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Manual calculation based on FY26 FRPL ADM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Prop 123 Payment 1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IIF payment 1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Budget 25 report for December will be posted by end of this week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DBE17-EA42-AD6E-5552-BC129DDE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99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6AAE82-F29E-90C3-F432-ACE493E1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Non-fundable Interval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7B49E8D-9F55-3F13-B0BD-58EC0BF1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1E390-CC47-A6A3-0526-EB79586D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Non-fundable Interval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048"/>
            <a:ext cx="10515600" cy="4574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NFI will be calculated for the </a:t>
            </a:r>
            <a:r>
              <a:rPr lang="en-US" sz="2400" b="1" kern="100" dirty="0">
                <a:solidFill>
                  <a:schemeClr val="tx1"/>
                </a:solidFill>
                <a:latin typeface="+mj-lt"/>
                <a:cs typeface="Times New Roman"/>
              </a:rPr>
              <a:t>first 100</a:t>
            </a:r>
            <a:r>
              <a:rPr lang="en-US" sz="2400" b="1" kern="100" baseline="30000" dirty="0">
                <a:solidFill>
                  <a:schemeClr val="tx1"/>
                </a:solidFill>
                <a:latin typeface="+mj-lt"/>
                <a:cs typeface="Times New Roman"/>
              </a:rPr>
              <a:t>th</a:t>
            </a:r>
            <a:r>
              <a:rPr lang="en-US" sz="2400" b="1" kern="100" dirty="0">
                <a:solidFill>
                  <a:schemeClr val="tx1"/>
                </a:solidFill>
                <a:latin typeface="+mj-lt"/>
                <a:cs typeface="Times New Roman"/>
              </a:rPr>
              <a:t> day </a:t>
            </a: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ONLY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Recorded webinar is available on School Finance website under: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    </a:t>
            </a:r>
            <a:r>
              <a:rPr lang="en-US" sz="2400" dirty="0">
                <a:hlinkClick r:id="rId2"/>
              </a:rPr>
              <a:t>School Finance Guidelines &amp; Manuals | Arizona Department of  Education</a:t>
            </a:r>
            <a:r>
              <a:rPr lang="en-US" sz="2400" dirty="0"/>
              <a:t> </a:t>
            </a: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(see section: Excused Absences)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Total statewide (district &amp; charter) calculated estimated amount based on data capture on 12/15/2025: $7M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E1F85-66F4-2E7D-147E-68F1EDEDF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38AC5-7DA2-AD47-9DA0-06E33E9B8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708" y="169325"/>
            <a:ext cx="6319867" cy="898455"/>
          </a:xfrm>
        </p:spPr>
        <p:txBody>
          <a:bodyPr/>
          <a:lstStyle/>
          <a:p>
            <a:pPr algn="ctr"/>
            <a:r>
              <a:rPr lang="en-US" sz="5400" dirty="0"/>
              <a:t>Contact Us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ED5295D-2F2D-B340-AFB7-85FD5CAC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387" y="349224"/>
            <a:ext cx="4407907" cy="5877209"/>
          </a:xfrm>
          <a:prstGeom prst="rect">
            <a:avLst/>
          </a:prstGeom>
        </p:spPr>
      </p:pic>
      <p:grpSp>
        <p:nvGrpSpPr>
          <p:cNvPr id="7" name="Google Shape;134;p19">
            <a:extLst>
              <a:ext uri="{FF2B5EF4-FFF2-40B4-BE49-F238E27FC236}">
                <a16:creationId xmlns:a16="http://schemas.microsoft.com/office/drawing/2014/main" id="{49B97628-AD35-4F9F-8764-98C7A36452AC}"/>
              </a:ext>
            </a:extLst>
          </p:cNvPr>
          <p:cNvGrpSpPr/>
          <p:nvPr/>
        </p:nvGrpSpPr>
        <p:grpSpPr>
          <a:xfrm>
            <a:off x="78378" y="1299780"/>
            <a:ext cx="7446501" cy="4850470"/>
            <a:chOff x="-645181" y="38362"/>
            <a:chExt cx="8870899" cy="4001475"/>
          </a:xfrm>
        </p:grpSpPr>
        <p:sp>
          <p:nvSpPr>
            <p:cNvPr id="8" name="Google Shape;135;p19">
              <a:extLst>
                <a:ext uri="{FF2B5EF4-FFF2-40B4-BE49-F238E27FC236}">
                  <a16:creationId xmlns:a16="http://schemas.microsoft.com/office/drawing/2014/main" id="{E37B324F-2D3F-479D-94F0-C1F6FA4F2FD7}"/>
                </a:ext>
              </a:extLst>
            </p:cNvPr>
            <p:cNvSpPr/>
            <p:nvPr/>
          </p:nvSpPr>
          <p:spPr>
            <a:xfrm>
              <a:off x="4018" y="24750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36;p19">
              <a:extLst>
                <a:ext uri="{FF2B5EF4-FFF2-40B4-BE49-F238E27FC236}">
                  <a16:creationId xmlns:a16="http://schemas.microsoft.com/office/drawing/2014/main" id="{1224345C-7DEB-4E27-A321-8A52783057A5}"/>
                </a:ext>
              </a:extLst>
            </p:cNvPr>
            <p:cNvSpPr txBox="1"/>
            <p:nvPr/>
          </p:nvSpPr>
          <p:spPr>
            <a:xfrm>
              <a:off x="-157584" y="247500"/>
              <a:ext cx="2216904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School Finance</a:t>
              </a:r>
              <a:endParaRPr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" name="Google Shape;137;p19">
              <a:extLst>
                <a:ext uri="{FF2B5EF4-FFF2-40B4-BE49-F238E27FC236}">
                  <a16:creationId xmlns:a16="http://schemas.microsoft.com/office/drawing/2014/main" id="{3DFDFC47-7475-4228-A0B1-A487555AD32D}"/>
                </a:ext>
              </a:extLst>
            </p:cNvPr>
            <p:cNvSpPr/>
            <p:nvPr/>
          </p:nvSpPr>
          <p:spPr>
            <a:xfrm>
              <a:off x="2059409" y="38362"/>
              <a:ext cx="411000" cy="6756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38;p19">
              <a:extLst>
                <a:ext uri="{FF2B5EF4-FFF2-40B4-BE49-F238E27FC236}">
                  <a16:creationId xmlns:a16="http://schemas.microsoft.com/office/drawing/2014/main" id="{A6A00DF4-6E35-4465-B5EA-05EA56FD5A3D}"/>
                </a:ext>
              </a:extLst>
            </p:cNvPr>
            <p:cNvSpPr/>
            <p:nvPr/>
          </p:nvSpPr>
          <p:spPr>
            <a:xfrm>
              <a:off x="2634918" y="38362"/>
              <a:ext cx="5590800" cy="675600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39;p19">
              <a:extLst>
                <a:ext uri="{FF2B5EF4-FFF2-40B4-BE49-F238E27FC236}">
                  <a16:creationId xmlns:a16="http://schemas.microsoft.com/office/drawing/2014/main" id="{875251FE-FEC9-4BC1-87A1-6775E744724B}"/>
                </a:ext>
              </a:extLst>
            </p:cNvPr>
            <p:cNvSpPr txBox="1"/>
            <p:nvPr/>
          </p:nvSpPr>
          <p:spPr>
            <a:xfrm>
              <a:off x="2634918" y="38362"/>
              <a:ext cx="5590800" cy="6756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(602) 542-5695</a:t>
              </a:r>
              <a:endParaRPr sz="1600" dirty="0">
                <a:latin typeface="+mj-lt"/>
              </a:endParaRPr>
            </a:p>
            <a:p>
              <a:pPr marL="114300" lvl="1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SchoolFinance@azed.gov</a:t>
              </a:r>
              <a:endParaRPr sz="1600" u="sng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14300" lvl="1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http://www.azed.gov/finance/</a:t>
              </a:r>
              <a:endParaRPr sz="1600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" name="Google Shape;140;p19">
              <a:extLst>
                <a:ext uri="{FF2B5EF4-FFF2-40B4-BE49-F238E27FC236}">
                  <a16:creationId xmlns:a16="http://schemas.microsoft.com/office/drawing/2014/main" id="{BE9EA341-38F1-4BEB-A2C3-A1C8C7BE22A9}"/>
                </a:ext>
              </a:extLst>
            </p:cNvPr>
            <p:cNvSpPr/>
            <p:nvPr/>
          </p:nvSpPr>
          <p:spPr>
            <a:xfrm>
              <a:off x="4018" y="1259549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1;p19">
              <a:extLst>
                <a:ext uri="{FF2B5EF4-FFF2-40B4-BE49-F238E27FC236}">
                  <a16:creationId xmlns:a16="http://schemas.microsoft.com/office/drawing/2014/main" id="{45A64F52-0109-4ED7-A6C5-3A3C305DA2A7}"/>
                </a:ext>
              </a:extLst>
            </p:cNvPr>
            <p:cNvSpPr txBox="1"/>
            <p:nvPr/>
          </p:nvSpPr>
          <p:spPr>
            <a:xfrm>
              <a:off x="-645181" y="1259548"/>
              <a:ext cx="2704501" cy="497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Account Analysts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Phone Option 3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" name="Google Shape;142;p19">
              <a:extLst>
                <a:ext uri="{FF2B5EF4-FFF2-40B4-BE49-F238E27FC236}">
                  <a16:creationId xmlns:a16="http://schemas.microsoft.com/office/drawing/2014/main" id="{4337F645-4AAA-432D-8F38-D2AB37E95B57}"/>
                </a:ext>
              </a:extLst>
            </p:cNvPr>
            <p:cNvSpPr/>
            <p:nvPr/>
          </p:nvSpPr>
          <p:spPr>
            <a:xfrm>
              <a:off x="2059409" y="760837"/>
              <a:ext cx="411000" cy="12549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43;p19">
              <a:extLst>
                <a:ext uri="{FF2B5EF4-FFF2-40B4-BE49-F238E27FC236}">
                  <a16:creationId xmlns:a16="http://schemas.microsoft.com/office/drawing/2014/main" id="{A5646677-7E95-4363-B55C-1C418F4AB57D}"/>
                </a:ext>
              </a:extLst>
            </p:cNvPr>
            <p:cNvSpPr/>
            <p:nvPr/>
          </p:nvSpPr>
          <p:spPr>
            <a:xfrm>
              <a:off x="2634918" y="760837"/>
              <a:ext cx="5590800" cy="1254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44;p19">
              <a:extLst>
                <a:ext uri="{FF2B5EF4-FFF2-40B4-BE49-F238E27FC236}">
                  <a16:creationId xmlns:a16="http://schemas.microsoft.com/office/drawing/2014/main" id="{CF541526-5A4F-49DB-8AA0-EBE29CD7B4F3}"/>
                </a:ext>
              </a:extLst>
            </p:cNvPr>
            <p:cNvSpPr txBox="1"/>
            <p:nvPr/>
          </p:nvSpPr>
          <p:spPr>
            <a:xfrm>
              <a:off x="2634918" y="760837"/>
              <a:ext cx="5590800" cy="12549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http://helpdeskexternal.azed.gov</a:t>
              </a:r>
              <a:endParaRPr lang="en-US" sz="1600" u="sng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Student Data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School District Employee Report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Instructional Calendars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Transportation Reporting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915s</a:t>
              </a:r>
              <a:endParaRPr sz="1600" dirty="0">
                <a:latin typeface="+mj-lt"/>
              </a:endParaRPr>
            </a:p>
          </p:txBody>
        </p:sp>
        <p:sp>
          <p:nvSpPr>
            <p:cNvPr id="18" name="Google Shape;145;p19">
              <a:extLst>
                <a:ext uri="{FF2B5EF4-FFF2-40B4-BE49-F238E27FC236}">
                  <a16:creationId xmlns:a16="http://schemas.microsoft.com/office/drawing/2014/main" id="{2E033A21-CD4B-4A2C-931A-3304A6622730}"/>
                </a:ext>
              </a:extLst>
            </p:cNvPr>
            <p:cNvSpPr/>
            <p:nvPr/>
          </p:nvSpPr>
          <p:spPr>
            <a:xfrm>
              <a:off x="4018" y="246465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46;p19">
              <a:extLst>
                <a:ext uri="{FF2B5EF4-FFF2-40B4-BE49-F238E27FC236}">
                  <a16:creationId xmlns:a16="http://schemas.microsoft.com/office/drawing/2014/main" id="{C0DB4BF8-CA14-46FD-932F-B846DECEA50E}"/>
                </a:ext>
              </a:extLst>
            </p:cNvPr>
            <p:cNvSpPr txBox="1"/>
            <p:nvPr/>
          </p:nvSpPr>
          <p:spPr>
            <a:xfrm>
              <a:off x="-510315" y="2464650"/>
              <a:ext cx="2569632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Payments Team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Phone Option 1 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" name="Google Shape;147;p19">
              <a:extLst>
                <a:ext uri="{FF2B5EF4-FFF2-40B4-BE49-F238E27FC236}">
                  <a16:creationId xmlns:a16="http://schemas.microsoft.com/office/drawing/2014/main" id="{F1AB2AC4-EBFE-4E19-99F5-DB8C77D5988E}"/>
                </a:ext>
              </a:extLst>
            </p:cNvPr>
            <p:cNvSpPr/>
            <p:nvPr/>
          </p:nvSpPr>
          <p:spPr>
            <a:xfrm>
              <a:off x="2059409" y="2062462"/>
              <a:ext cx="411000" cy="10617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48;p19">
              <a:extLst>
                <a:ext uri="{FF2B5EF4-FFF2-40B4-BE49-F238E27FC236}">
                  <a16:creationId xmlns:a16="http://schemas.microsoft.com/office/drawing/2014/main" id="{62E645A2-EBD3-40A9-B031-700FFE6CFEC1}"/>
                </a:ext>
              </a:extLst>
            </p:cNvPr>
            <p:cNvSpPr/>
            <p:nvPr/>
          </p:nvSpPr>
          <p:spPr>
            <a:xfrm>
              <a:off x="2634918" y="2062462"/>
              <a:ext cx="5590800" cy="10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9;p19">
              <a:extLst>
                <a:ext uri="{FF2B5EF4-FFF2-40B4-BE49-F238E27FC236}">
                  <a16:creationId xmlns:a16="http://schemas.microsoft.com/office/drawing/2014/main" id="{BA491479-0E00-47DE-BFED-DCFE09EC28B2}"/>
                </a:ext>
              </a:extLst>
            </p:cNvPr>
            <p:cNvSpPr txBox="1"/>
            <p:nvPr/>
          </p:nvSpPr>
          <p:spPr>
            <a:xfrm>
              <a:off x="2634918" y="2062462"/>
              <a:ext cx="5590800" cy="1061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SFPaymentTeam@azed.gov</a:t>
              </a:r>
              <a:endParaRPr sz="1600" dirty="0">
                <a:solidFill>
                  <a:srgbClr val="002060"/>
                </a:solidFill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sym typeface="Libre Franklin Medium"/>
                </a:rPr>
                <a:t>BSA District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sym typeface="Libre Franklin Medium"/>
                </a:rPr>
                <a:t>BSA Charter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CSF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IIF</a:t>
              </a:r>
              <a:endParaRPr sz="1600" dirty="0">
                <a:latin typeface="+mj-lt"/>
              </a:endParaRPr>
            </a:p>
          </p:txBody>
        </p:sp>
        <p:sp>
          <p:nvSpPr>
            <p:cNvPr id="23" name="Google Shape;150;p19">
              <a:extLst>
                <a:ext uri="{FF2B5EF4-FFF2-40B4-BE49-F238E27FC236}">
                  <a16:creationId xmlns:a16="http://schemas.microsoft.com/office/drawing/2014/main" id="{4CBB5E26-D30E-45CE-A885-64D4B50B550E}"/>
                </a:ext>
              </a:extLst>
            </p:cNvPr>
            <p:cNvSpPr/>
            <p:nvPr/>
          </p:nvSpPr>
          <p:spPr>
            <a:xfrm>
              <a:off x="4018" y="347670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51;p19">
              <a:extLst>
                <a:ext uri="{FF2B5EF4-FFF2-40B4-BE49-F238E27FC236}">
                  <a16:creationId xmlns:a16="http://schemas.microsoft.com/office/drawing/2014/main" id="{6DC5A08A-FF64-448A-B129-EDF9C1306FFF}"/>
                </a:ext>
              </a:extLst>
            </p:cNvPr>
            <p:cNvSpPr txBox="1"/>
            <p:nvPr/>
          </p:nvSpPr>
          <p:spPr>
            <a:xfrm>
              <a:off x="-333950" y="3476700"/>
              <a:ext cx="2393269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Budget Team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 Phone Option 2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" name="Google Shape;152;p19">
              <a:extLst>
                <a:ext uri="{FF2B5EF4-FFF2-40B4-BE49-F238E27FC236}">
                  <a16:creationId xmlns:a16="http://schemas.microsoft.com/office/drawing/2014/main" id="{2639BE72-50E9-4C32-B49F-854FF9041053}"/>
                </a:ext>
              </a:extLst>
            </p:cNvPr>
            <p:cNvSpPr/>
            <p:nvPr/>
          </p:nvSpPr>
          <p:spPr>
            <a:xfrm>
              <a:off x="2059409" y="3171037"/>
              <a:ext cx="411000" cy="8688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54;p19">
              <a:extLst>
                <a:ext uri="{FF2B5EF4-FFF2-40B4-BE49-F238E27FC236}">
                  <a16:creationId xmlns:a16="http://schemas.microsoft.com/office/drawing/2014/main" id="{65C9552E-B81B-4297-A2D8-E481DE290736}"/>
                </a:ext>
              </a:extLst>
            </p:cNvPr>
            <p:cNvSpPr txBox="1"/>
            <p:nvPr/>
          </p:nvSpPr>
          <p:spPr>
            <a:xfrm>
              <a:off x="2634918" y="3171037"/>
              <a:ext cx="5590800" cy="8688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SFBudgetTeam@azed.gov</a:t>
              </a:r>
              <a:endParaRPr sz="1600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Expenditure Budgets 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Annual Financial Reports 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BUDG25, BUDG75, BUDGAGD</a:t>
              </a:r>
              <a:endParaRPr sz="1600" dirty="0"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9FAB8EC-151C-9004-3F8F-D6D54FF2D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23" y="6237018"/>
            <a:ext cx="2008983" cy="5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3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6AF933-29E2-DC3B-6D16-3AFEE9D5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aphicFrame>
        <p:nvGraphicFramePr>
          <p:cNvPr id="24" name="Text Placeholder 3">
            <a:extLst>
              <a:ext uri="{FF2B5EF4-FFF2-40B4-BE49-F238E27FC236}">
                <a16:creationId xmlns:a16="http://schemas.microsoft.com/office/drawing/2014/main" id="{0FC7B33C-4335-3266-019B-1A772E195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26982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F85B038-E4D8-33CF-B040-BFFD5D5B1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6337-9E07-5648-AC51-80EF7742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" y="5244538"/>
            <a:ext cx="6319867" cy="1142266"/>
          </a:xfrm>
        </p:spPr>
        <p:txBody>
          <a:bodyPr>
            <a:normAutofit fontScale="90000"/>
          </a:bodyPr>
          <a:lstStyle/>
          <a:p>
            <a:r>
              <a:rPr lang="en-US" dirty="0"/>
              <a:t>Xin Liu, Deputy Associate Superintendent of School Finance</a:t>
            </a:r>
            <a:br>
              <a:rPr lang="en-US" dirty="0"/>
            </a:br>
            <a:r>
              <a:rPr lang="en-US" dirty="0"/>
              <a:t>Xin.Liu@azed.gov</a:t>
            </a:r>
            <a:br>
              <a:rPr lang="en-US" dirty="0"/>
            </a:br>
            <a:r>
              <a:rPr lang="en-US" dirty="0"/>
              <a:t>(602) 364-2262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43A17-2976-6049-8B3B-1290AF747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EB3C6-47BD-673D-A9CA-677AD50633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382208" y="471196"/>
            <a:ext cx="5915608" cy="5915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3F661-924C-9BAA-6E78-438A46497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4" y="568489"/>
            <a:ext cx="1867678" cy="18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Average Daily Membership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6810ED-DE4C-6A48-9DAC-58CCF05B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23" y="904576"/>
            <a:ext cx="4978400" cy="353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6D95D-9E01-363C-A142-6A12C02A1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92" y="214205"/>
            <a:ext cx="10515600" cy="1325563"/>
          </a:xfrm>
        </p:spPr>
        <p:txBody>
          <a:bodyPr/>
          <a:lstStyle/>
          <a:p>
            <a:r>
              <a:rPr lang="en-US" b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68AC1-30D0-951B-6DA0-AF8CD4A6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558049-C14D-D373-071F-774CA5E5F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572" y="1681858"/>
            <a:ext cx="7094856" cy="349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FBE7C-24AB-F2B0-EF44-ED739545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D5EF67-C071-32FD-55D1-3003EDDC8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24" y="1786453"/>
            <a:ext cx="7496751" cy="32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EA853C-3F99-A259-A0AD-D7CAF7C2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3CE1E8-D574-7670-21D4-D360C993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58" y="1808487"/>
            <a:ext cx="7368484" cy="32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1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55508AE-ED2A-279C-E8FF-D04A7B9F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ED60-E3BA-C9C7-B01E-507E50EB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6D1D5D-963D-F004-38F8-04B254510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536" y="1975710"/>
            <a:ext cx="7542927" cy="29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6AAE82-F29E-90C3-F432-ACE493E1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pc="2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FY25 Superintendent Annual Financial Report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7B49E8D-9F55-3F13-B0BD-58EC0BF1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27" y="1071225"/>
            <a:ext cx="4822042" cy="2880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1E390-CC47-A6A3-0526-EB79586D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BE-FD1B-2244-43D2-76C3574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FY2025 Superintendent Annual Financial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DB3-C2D2-272B-E9A9-A8F38862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920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Superintendent's Annual Report provides a comprehensive summary of statewide financial and student data in accordance with </a:t>
            </a:r>
            <a:r>
              <a:rPr lang="en-US" sz="2400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A.R.S. 15-255</a:t>
            </a:r>
            <a:r>
              <a:rPr lang="en-US" sz="2400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report is compiled using data submitted by school districts and charter districts through FY25 Annual Financial Report.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report is available on School Finance website: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200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https://www.azed.gov/finance/data-collection-reporting-budget#:~:text=%C2%A0Superintendent%27s%20Annual%20Reports</a:t>
            </a:r>
            <a:endParaRPr lang="en-US" sz="2200" b="1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DBE17-EA42-AD6E-5552-BC129DDE9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A5CDE0033014BB7CF0B71530BDF99" ma:contentTypeVersion="6" ma:contentTypeDescription="Create a new document." ma:contentTypeScope="" ma:versionID="ab73bfecd50ae2e26a592aad63026044">
  <xsd:schema xmlns:xsd="http://www.w3.org/2001/XMLSchema" xmlns:xs="http://www.w3.org/2001/XMLSchema" xmlns:p="http://schemas.microsoft.com/office/2006/metadata/properties" xmlns:ns2="6956a4e3-4065-4b8a-833d-d2ae2a8a83d5" targetNamespace="http://schemas.microsoft.com/office/2006/metadata/properties" ma:root="true" ma:fieldsID="88106054ace498a63f7e7ac568adf037" ns2:_="">
    <xsd:import namespace="6956a4e3-4065-4b8a-833d-d2ae2a8a83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6a4e3-4065-4b8a-833d-d2ae2a8a8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987F97-98C5-45D1-99FB-1F4E79113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7FD3AF-EF6C-4366-87AE-9BE041A4D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6a4e3-4065-4b8a-833d-d2ae2a8a8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BBEEE5-391C-4E22-A797-CD70D6309131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6956a4e3-4065-4b8a-833d-d2ae2a8a83d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28040</TotalTime>
  <Words>472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Libre Franklin Medium</vt:lpstr>
      <vt:lpstr>Roboto</vt:lpstr>
      <vt:lpstr>Office Theme</vt:lpstr>
      <vt:lpstr>AASBO Update</vt:lpstr>
      <vt:lpstr>Agenda</vt:lpstr>
      <vt:lpstr>Average Daily Membership</vt:lpstr>
      <vt:lpstr>ADM Update</vt:lpstr>
      <vt:lpstr>ADM Update</vt:lpstr>
      <vt:lpstr>ADM Update</vt:lpstr>
      <vt:lpstr>ADM Update</vt:lpstr>
      <vt:lpstr>FY25 Superintendent Annual Financial Report</vt:lpstr>
      <vt:lpstr>FY2025 Superintendent Annual Financial Report</vt:lpstr>
      <vt:lpstr>FY2025 Superintendent Annual Financial Report</vt:lpstr>
      <vt:lpstr>FY2025 Superintendent Annual Financial Report</vt:lpstr>
      <vt:lpstr>FY2025 Superintendent Annual Financial Report</vt:lpstr>
      <vt:lpstr>Inaccessible Cash</vt:lpstr>
      <vt:lpstr>Inaccessible Cash</vt:lpstr>
      <vt:lpstr>Payment &amp; Budget Updates</vt:lpstr>
      <vt:lpstr>Payment &amp; Budget Updates</vt:lpstr>
      <vt:lpstr>Non-fundable Interval</vt:lpstr>
      <vt:lpstr>Non-fundable Interval </vt:lpstr>
      <vt:lpstr>PowerPoint Presentation</vt:lpstr>
      <vt:lpstr>Xin Liu, Deputy Associate Superintendent of School Finance Xin.Liu@azed.gov (602) 364-2262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Schlabach</dc:creator>
  <cp:lastModifiedBy>Liu, Xin</cp:lastModifiedBy>
  <cp:revision>28</cp:revision>
  <cp:lastPrinted>2019-07-09T15:51:45Z</cp:lastPrinted>
  <dcterms:created xsi:type="dcterms:W3CDTF">2018-03-20T17:28:56Z</dcterms:created>
  <dcterms:modified xsi:type="dcterms:W3CDTF">2026-01-06T20:48:54Z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0x0101000A8A5CDE0033014BB7CF0B71530BDF99</vt:lpwstr>
  </property>
</Properties>
</file>