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4"/>
    <p:sldMasterId id="2147483780" r:id="rId5"/>
    <p:sldMasterId id="2147483793" r:id="rId6"/>
  </p:sldMasterIdLst>
  <p:notesMasterIdLst>
    <p:notesMasterId r:id="rId16"/>
  </p:notesMasterIdLst>
  <p:sldIdLst>
    <p:sldId id="269" r:id="rId7"/>
    <p:sldId id="2607" r:id="rId8"/>
    <p:sldId id="2602" r:id="rId9"/>
    <p:sldId id="2603" r:id="rId10"/>
    <p:sldId id="2604" r:id="rId11"/>
    <p:sldId id="2608" r:id="rId12"/>
    <p:sldId id="2605" r:id="rId13"/>
    <p:sldId id="257" r:id="rId14"/>
    <p:sldId id="260" r:id="rId15"/>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307D16-E7F5-B8D3-45BA-2ED0BFA17A8B}" name="Wilson, Anjali" initials="AW" userId="S::Anjali.Wilson@azed.gov::6fb9fe0c-eef4-49a2-94c5-a7c632ecdc21" providerId="AD"/>
  <p188:author id="{AEAA851C-FB5D-AA03-FDA6-B43E34D50CCE}" name="Ahumada, Audra" initials="AA" userId="S::Audra.Ahumada@azed.gov::72056b32-8706-4619-a11a-0655e412a03c" providerId="AD"/>
  <p188:author id="{8ED6A457-CF57-85A2-EC42-B9789C6191C3}" name="Middlebrook, Candis" initials="MC" userId="S::Candis.Middlebrook@azed.gov::ddd7cbf3-9156-4a93-9c07-d1b0eff58a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0048"/>
    <a:srgbClr val="002D72"/>
    <a:srgbClr val="FF0000"/>
    <a:srgbClr val="006C31"/>
    <a:srgbClr val="CB60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359" autoAdjust="0"/>
  </p:normalViewPr>
  <p:slideViewPr>
    <p:cSldViewPr snapToGrid="0">
      <p:cViewPr varScale="1">
        <p:scale>
          <a:sx n="82" d="100"/>
          <a:sy n="82" d="100"/>
        </p:scale>
        <p:origin x="16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ddlebrook, Candis" userId="ddd7cbf3-9156-4a93-9c07-d1b0eff58a81" providerId="ADAL" clId="{EF033547-309C-4BC4-863F-EB811359B188}"/>
    <pc:docChg chg="custSel modSld">
      <pc:chgData name="Middlebrook, Candis" userId="ddd7cbf3-9156-4a93-9c07-d1b0eff58a81" providerId="ADAL" clId="{EF033547-309C-4BC4-863F-EB811359B188}" dt="2026-05-18T22:16:39.572" v="4" actId="313"/>
      <pc:docMkLst>
        <pc:docMk/>
      </pc:docMkLst>
      <pc:sldChg chg="modNotesTx">
        <pc:chgData name="Middlebrook, Candis" userId="ddd7cbf3-9156-4a93-9c07-d1b0eff58a81" providerId="ADAL" clId="{EF033547-309C-4BC4-863F-EB811359B188}" dt="2026-05-18T22:16:39.572" v="4" actId="313"/>
        <pc:sldMkLst>
          <pc:docMk/>
          <pc:sldMk cId="3130328408" sldId="260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6499AB-D003-47AF-B8C9-7C70EB65D553}"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961C6E99-CE13-4ED4-A37E-81DDEB2DD7BD}">
      <dgm:prSet phldrT="[Text]" phldr="0" custT="1"/>
      <dgm:spPr>
        <a:solidFill>
          <a:srgbClr val="002D72"/>
        </a:solidFill>
      </dgm:spPr>
      <dgm:t>
        <a:bodyPr/>
        <a:lstStyle/>
        <a:p>
          <a:r>
            <a:rPr lang="en-US" sz="2000" b="1" dirty="0">
              <a:latin typeface="Arial" panose="020B0604020202020204" pitchFamily="34" charset="0"/>
              <a:cs typeface="Arial" panose="020B0604020202020204" pitchFamily="34" charset="0"/>
            </a:rPr>
            <a:t>Step 1: </a:t>
          </a:r>
          <a:r>
            <a:rPr lang="en-US" sz="2000" b="1" dirty="0" err="1">
              <a:latin typeface="Arial" panose="020B0604020202020204" pitchFamily="34" charset="0"/>
              <a:cs typeface="Arial" panose="020B0604020202020204" pitchFamily="34" charset="0"/>
            </a:rPr>
            <a:t>ADEConnect</a:t>
          </a:r>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Confirm that the Entity Administrator, Superintendent/Charter Representative, and DTCs have an active </a:t>
          </a:r>
          <a:r>
            <a:rPr lang="en-US" sz="1600" dirty="0" err="1">
              <a:latin typeface="Arial" panose="020B0604020202020204" pitchFamily="34" charset="0"/>
              <a:cs typeface="Arial" panose="020B0604020202020204" pitchFamily="34" charset="0"/>
            </a:rPr>
            <a:t>ADEConnect</a:t>
          </a:r>
          <a:r>
            <a:rPr lang="en-US" sz="1600" dirty="0">
              <a:latin typeface="Arial" panose="020B0604020202020204" pitchFamily="34" charset="0"/>
              <a:cs typeface="Arial" panose="020B0604020202020204" pitchFamily="34" charset="0"/>
            </a:rPr>
            <a:t> account with the correct User Role assigned.</a:t>
          </a:r>
        </a:p>
      </dgm:t>
    </dgm:pt>
    <dgm:pt modelId="{9CAC4968-C90A-407E-A084-862C050706D1}" type="parTrans" cxnId="{2A217704-4990-4B65-857E-7358D29ED9BB}">
      <dgm:prSet/>
      <dgm:spPr/>
      <dgm:t>
        <a:bodyPr/>
        <a:lstStyle/>
        <a:p>
          <a:endParaRPr lang="en-US"/>
        </a:p>
      </dgm:t>
    </dgm:pt>
    <dgm:pt modelId="{A56587FD-B1E3-4609-8A9E-B35724DDCBA0}" type="sibTrans" cxnId="{2A217704-4990-4B65-857E-7358D29ED9BB}">
      <dgm:prSet/>
      <dgm:spPr/>
      <dgm:t>
        <a:bodyPr/>
        <a:lstStyle/>
        <a:p>
          <a:endParaRPr lang="en-US"/>
        </a:p>
      </dgm:t>
    </dgm:pt>
    <dgm:pt modelId="{1FE03DDF-BD1A-4657-9DAE-453E7A4440CB}">
      <dgm:prSet phldrT="[Text]" phldr="0" custT="1"/>
      <dgm:spPr>
        <a:solidFill>
          <a:srgbClr val="002D72"/>
        </a:solidFill>
      </dgm:spPr>
      <dgm:t>
        <a:bodyPr/>
        <a:lstStyle/>
        <a:p>
          <a:r>
            <a:rPr lang="en-US" sz="1900" b="1" dirty="0">
              <a:latin typeface="Arial" panose="020B0604020202020204" pitchFamily="34" charset="0"/>
              <a:cs typeface="Arial" panose="020B0604020202020204" pitchFamily="34" charset="0"/>
            </a:rPr>
            <a:t>Step 3: Designate Superintendent/Charter Representative</a:t>
          </a:r>
        </a:p>
        <a:p>
          <a:r>
            <a:rPr lang="en-US" sz="1600" dirty="0">
              <a:latin typeface="Arial" panose="020B0604020202020204" pitchFamily="34" charset="0"/>
              <a:cs typeface="Arial" panose="020B0604020202020204" pitchFamily="34" charset="0"/>
            </a:rPr>
            <a:t>The Entity Administrator appoints the Superintendent or Charter Representative in the application.</a:t>
          </a:r>
        </a:p>
      </dgm:t>
    </dgm:pt>
    <dgm:pt modelId="{46AEEF72-0D55-4D50-ABC1-B52D9E6925C1}" type="parTrans" cxnId="{76F2A42C-502D-495A-91C5-95E00BEA307E}">
      <dgm:prSet/>
      <dgm:spPr/>
      <dgm:t>
        <a:bodyPr/>
        <a:lstStyle/>
        <a:p>
          <a:endParaRPr lang="en-US"/>
        </a:p>
      </dgm:t>
    </dgm:pt>
    <dgm:pt modelId="{7509F1AD-E320-4A28-AF6B-B80C6D453A31}" type="sibTrans" cxnId="{76F2A42C-502D-495A-91C5-95E00BEA307E}">
      <dgm:prSet/>
      <dgm:spPr/>
      <dgm:t>
        <a:bodyPr/>
        <a:lstStyle/>
        <a:p>
          <a:endParaRPr lang="en-US"/>
        </a:p>
      </dgm:t>
    </dgm:pt>
    <dgm:pt modelId="{24E1B418-5A5E-4BC1-A682-8F5F2AE53281}">
      <dgm:prSet phldrT="[Text]" phldr="0" custT="1"/>
      <dgm:spPr>
        <a:solidFill>
          <a:srgbClr val="002D72"/>
        </a:solidFill>
      </dgm:spPr>
      <dgm:t>
        <a:bodyPr/>
        <a:lstStyle/>
        <a:p>
          <a:r>
            <a:rPr lang="en-US" sz="1900" b="1" dirty="0">
              <a:latin typeface="Arial" panose="020B0604020202020204" pitchFamily="34" charset="0"/>
              <a:cs typeface="Arial" panose="020B0604020202020204" pitchFamily="34" charset="0"/>
            </a:rPr>
            <a:t>Step 2: Create a new DTC Test Security Agreement</a:t>
          </a:r>
        </a:p>
        <a:p>
          <a:r>
            <a:rPr lang="en-US" sz="1600" b="0" dirty="0">
              <a:latin typeface="Arial" panose="020B0604020202020204" pitchFamily="34" charset="0"/>
              <a:cs typeface="Arial" panose="020B0604020202020204" pitchFamily="34" charset="0"/>
            </a:rPr>
            <a:t>Create a new DTC Test Security Agreement for the AZELLA, Achievement, or Alternate Assessment DTC.</a:t>
          </a:r>
        </a:p>
        <a:p>
          <a:endParaRPr lang="en-US" sz="1800" b="1" dirty="0">
            <a:latin typeface="Arial" panose="020B0604020202020204" pitchFamily="34" charset="0"/>
            <a:cs typeface="Arial" panose="020B0604020202020204" pitchFamily="34" charset="0"/>
          </a:endParaRPr>
        </a:p>
      </dgm:t>
    </dgm:pt>
    <dgm:pt modelId="{7FBE7C7A-3B33-4444-94BF-E4EAF5145887}" type="parTrans" cxnId="{ED0049CE-69DB-4113-B0A3-06F6DF1B6489}">
      <dgm:prSet/>
      <dgm:spPr/>
      <dgm:t>
        <a:bodyPr/>
        <a:lstStyle/>
        <a:p>
          <a:endParaRPr lang="en-US"/>
        </a:p>
      </dgm:t>
    </dgm:pt>
    <dgm:pt modelId="{6AB8660F-FE5C-46CB-90D6-6BA4D8FFC9F7}" type="sibTrans" cxnId="{ED0049CE-69DB-4113-B0A3-06F6DF1B6489}">
      <dgm:prSet/>
      <dgm:spPr/>
      <dgm:t>
        <a:bodyPr/>
        <a:lstStyle/>
        <a:p>
          <a:endParaRPr lang="en-US"/>
        </a:p>
      </dgm:t>
    </dgm:pt>
    <dgm:pt modelId="{D402E2FD-A166-448A-8E8A-8700C456A25F}">
      <dgm:prSet phldrT="[Text]" phldr="0" custT="1"/>
      <dgm:spPr>
        <a:solidFill>
          <a:srgbClr val="002D72"/>
        </a:solidFill>
      </dgm:spPr>
      <dgm:t>
        <a:bodyPr/>
        <a:lstStyle/>
        <a:p>
          <a:r>
            <a:rPr lang="en-US" sz="2000" b="1" dirty="0">
              <a:latin typeface="Arial" panose="020B0604020202020204" pitchFamily="34" charset="0"/>
              <a:cs typeface="Arial" panose="020B0604020202020204" pitchFamily="34" charset="0"/>
            </a:rPr>
            <a:t>Step 6: DTC Signature</a:t>
          </a:r>
        </a:p>
        <a:p>
          <a:r>
            <a:rPr lang="en-US" sz="1600" b="0" dirty="0">
              <a:latin typeface="Arial" panose="020B0604020202020204" pitchFamily="34" charset="0"/>
              <a:cs typeface="Arial" panose="020B0604020202020204" pitchFamily="34" charset="0"/>
            </a:rPr>
            <a:t>Once the Superintendent/Charter Representative has signed the agreement, the appointed DTC receives an email notification and signs the Test Security Agreement.</a:t>
          </a:r>
        </a:p>
      </dgm:t>
    </dgm:pt>
    <dgm:pt modelId="{D81E7B48-8777-4CCA-8AA2-B8FBF787885A}" type="parTrans" cxnId="{F8949AF7-2056-4FC2-B018-A932AF08883B}">
      <dgm:prSet/>
      <dgm:spPr/>
      <dgm:t>
        <a:bodyPr/>
        <a:lstStyle/>
        <a:p>
          <a:endParaRPr lang="en-US"/>
        </a:p>
      </dgm:t>
    </dgm:pt>
    <dgm:pt modelId="{ECD42A82-EDCA-482F-988B-7DE408BB9721}" type="sibTrans" cxnId="{F8949AF7-2056-4FC2-B018-A932AF08883B}">
      <dgm:prSet/>
      <dgm:spPr/>
      <dgm:t>
        <a:bodyPr/>
        <a:lstStyle/>
        <a:p>
          <a:endParaRPr lang="en-US"/>
        </a:p>
      </dgm:t>
    </dgm:pt>
    <dgm:pt modelId="{355AA61E-FC27-4B9D-B8FF-02FD8704061F}">
      <dgm:prSet phldrT="[Text]" phldr="0" custT="1"/>
      <dgm:spPr>
        <a:solidFill>
          <a:srgbClr val="002D72"/>
        </a:solidFill>
      </dgm:spPr>
      <dgm:t>
        <a:bodyPr/>
        <a:lstStyle/>
        <a:p>
          <a:r>
            <a:rPr lang="en-US" sz="2000" b="1" dirty="0">
              <a:latin typeface="Arial" panose="020B0604020202020204" pitchFamily="34" charset="0"/>
              <a:cs typeface="Arial" panose="020B0604020202020204" pitchFamily="34" charset="0"/>
            </a:rPr>
            <a:t>Step 4: Designate DTC</a:t>
          </a:r>
        </a:p>
        <a:p>
          <a:r>
            <a:rPr lang="en-US" sz="1600" b="0" dirty="0">
              <a:latin typeface="Arial" panose="020B0604020202020204" pitchFamily="34" charset="0"/>
              <a:cs typeface="Arial" panose="020B0604020202020204" pitchFamily="34" charset="0"/>
            </a:rPr>
            <a:t>The Entity Administrator or the Superintendent/Charter Representative appoints the DTC for the respective assessment program in the application.</a:t>
          </a:r>
        </a:p>
      </dgm:t>
    </dgm:pt>
    <dgm:pt modelId="{85E73A83-A098-49EE-AE0E-15519D4D98FB}" type="sibTrans" cxnId="{4F3646DF-1B54-4A1B-A0D3-4255CC18CA82}">
      <dgm:prSet/>
      <dgm:spPr/>
      <dgm:t>
        <a:bodyPr/>
        <a:lstStyle/>
        <a:p>
          <a:endParaRPr lang="en-US"/>
        </a:p>
      </dgm:t>
    </dgm:pt>
    <dgm:pt modelId="{F47AFC0D-EC68-47EA-8A91-F327F1E37AB0}" type="parTrans" cxnId="{4F3646DF-1B54-4A1B-A0D3-4255CC18CA82}">
      <dgm:prSet/>
      <dgm:spPr/>
      <dgm:t>
        <a:bodyPr/>
        <a:lstStyle/>
        <a:p>
          <a:endParaRPr lang="en-US"/>
        </a:p>
      </dgm:t>
    </dgm:pt>
    <dgm:pt modelId="{CF561BC0-C58C-41DD-A6A2-654E64ECA705}">
      <dgm:prSet custT="1"/>
      <dgm:spPr>
        <a:solidFill>
          <a:srgbClr val="002D72"/>
        </a:solidFill>
      </dgm:spPr>
      <dgm:t>
        <a:bodyPr/>
        <a:lstStyle/>
        <a:p>
          <a:r>
            <a:rPr lang="en-US" sz="1900" b="1" dirty="0">
              <a:latin typeface="Arial" panose="020B0604020202020204" pitchFamily="34" charset="0"/>
              <a:cs typeface="Arial" panose="020B0604020202020204" pitchFamily="34" charset="0"/>
            </a:rPr>
            <a:t>Step 5: Superintendent/ Charter Representative Signature</a:t>
          </a:r>
        </a:p>
        <a:p>
          <a:r>
            <a:rPr lang="en-US" sz="1600" b="0" dirty="0">
              <a:latin typeface="Arial" panose="020B0604020202020204" pitchFamily="34" charset="0"/>
              <a:cs typeface="Arial" panose="020B0604020202020204" pitchFamily="34" charset="0"/>
            </a:rPr>
            <a:t>The appointed Superintendent/ Charter Representative receives an email notification and signs the Test Security Agreement.</a:t>
          </a:r>
        </a:p>
      </dgm:t>
    </dgm:pt>
    <dgm:pt modelId="{5E357183-03AA-4DA5-B2C4-236924C4EA8D}" type="sibTrans" cxnId="{2C01D104-5131-4AD1-BC32-21676BD58943}">
      <dgm:prSet/>
      <dgm:spPr/>
      <dgm:t>
        <a:bodyPr/>
        <a:lstStyle/>
        <a:p>
          <a:endParaRPr lang="en-US"/>
        </a:p>
      </dgm:t>
    </dgm:pt>
    <dgm:pt modelId="{5434C752-6921-4D03-8B66-1EBDBE90F3D5}" type="parTrans" cxnId="{2C01D104-5131-4AD1-BC32-21676BD58943}">
      <dgm:prSet/>
      <dgm:spPr/>
      <dgm:t>
        <a:bodyPr/>
        <a:lstStyle/>
        <a:p>
          <a:endParaRPr lang="en-US"/>
        </a:p>
      </dgm:t>
    </dgm:pt>
    <dgm:pt modelId="{3EED4AA1-82D6-4E7D-BD52-DE740573C789}" type="pres">
      <dgm:prSet presAssocID="{3A6499AB-D003-47AF-B8C9-7C70EB65D553}" presName="diagram" presStyleCnt="0">
        <dgm:presLayoutVars>
          <dgm:dir/>
          <dgm:resizeHandles val="exact"/>
        </dgm:presLayoutVars>
      </dgm:prSet>
      <dgm:spPr/>
    </dgm:pt>
    <dgm:pt modelId="{87717404-C666-4C70-87EC-D4825141B595}" type="pres">
      <dgm:prSet presAssocID="{961C6E99-CE13-4ED4-A37E-81DDEB2DD7BD}" presName="node" presStyleLbl="node1" presStyleIdx="0" presStyleCnt="6" custScaleX="133100" custScaleY="133100">
        <dgm:presLayoutVars>
          <dgm:bulletEnabled val="1"/>
        </dgm:presLayoutVars>
      </dgm:prSet>
      <dgm:spPr/>
    </dgm:pt>
    <dgm:pt modelId="{215D6250-3C3E-4E4E-A48E-A2298F2B6CC8}" type="pres">
      <dgm:prSet presAssocID="{A56587FD-B1E3-4609-8A9E-B35724DDCBA0}" presName="sibTrans" presStyleLbl="sibTrans2D1" presStyleIdx="0" presStyleCnt="5"/>
      <dgm:spPr/>
    </dgm:pt>
    <dgm:pt modelId="{14A3FA0F-006B-4FB1-8343-AC1AA7FDB537}" type="pres">
      <dgm:prSet presAssocID="{A56587FD-B1E3-4609-8A9E-B35724DDCBA0}" presName="connectorText" presStyleLbl="sibTrans2D1" presStyleIdx="0" presStyleCnt="5"/>
      <dgm:spPr/>
    </dgm:pt>
    <dgm:pt modelId="{B1945BF1-A97A-45BC-8B75-8024E3920EFC}" type="pres">
      <dgm:prSet presAssocID="{24E1B418-5A5E-4BC1-A682-8F5F2AE53281}" presName="node" presStyleLbl="node1" presStyleIdx="1" presStyleCnt="6" custScaleX="133100" custScaleY="133100">
        <dgm:presLayoutVars>
          <dgm:bulletEnabled val="1"/>
        </dgm:presLayoutVars>
      </dgm:prSet>
      <dgm:spPr/>
    </dgm:pt>
    <dgm:pt modelId="{FA377EE3-35E1-4F60-ABBC-077A7668AF50}" type="pres">
      <dgm:prSet presAssocID="{6AB8660F-FE5C-46CB-90D6-6BA4D8FFC9F7}" presName="sibTrans" presStyleLbl="sibTrans2D1" presStyleIdx="1" presStyleCnt="5"/>
      <dgm:spPr/>
    </dgm:pt>
    <dgm:pt modelId="{EBA71A57-B25D-431F-AAC6-920B2E69F76F}" type="pres">
      <dgm:prSet presAssocID="{6AB8660F-FE5C-46CB-90D6-6BA4D8FFC9F7}" presName="connectorText" presStyleLbl="sibTrans2D1" presStyleIdx="1" presStyleCnt="5"/>
      <dgm:spPr/>
    </dgm:pt>
    <dgm:pt modelId="{C2D7E19B-FE54-483B-AF08-7F0F30681AEE}" type="pres">
      <dgm:prSet presAssocID="{1FE03DDF-BD1A-4657-9DAE-453E7A4440CB}" presName="node" presStyleLbl="node1" presStyleIdx="2" presStyleCnt="6" custScaleX="133100" custScaleY="133100">
        <dgm:presLayoutVars>
          <dgm:bulletEnabled val="1"/>
        </dgm:presLayoutVars>
      </dgm:prSet>
      <dgm:spPr/>
    </dgm:pt>
    <dgm:pt modelId="{484A50F2-644C-4ADB-8E3E-0C2F441B7884}" type="pres">
      <dgm:prSet presAssocID="{7509F1AD-E320-4A28-AF6B-B80C6D453A31}" presName="sibTrans" presStyleLbl="sibTrans2D1" presStyleIdx="2" presStyleCnt="5"/>
      <dgm:spPr/>
    </dgm:pt>
    <dgm:pt modelId="{68534B5E-99A8-422E-9958-443A118A3730}" type="pres">
      <dgm:prSet presAssocID="{7509F1AD-E320-4A28-AF6B-B80C6D453A31}" presName="connectorText" presStyleLbl="sibTrans2D1" presStyleIdx="2" presStyleCnt="5"/>
      <dgm:spPr/>
    </dgm:pt>
    <dgm:pt modelId="{020A6526-3E9D-4979-8999-2EB221C47485}" type="pres">
      <dgm:prSet presAssocID="{355AA61E-FC27-4B9D-B8FF-02FD8704061F}" presName="node" presStyleLbl="node1" presStyleIdx="3" presStyleCnt="6" custScaleX="133100" custScaleY="133100" custLinFactNeighborX="-588" custLinFactNeighborY="-7100">
        <dgm:presLayoutVars>
          <dgm:bulletEnabled val="1"/>
        </dgm:presLayoutVars>
      </dgm:prSet>
      <dgm:spPr/>
    </dgm:pt>
    <dgm:pt modelId="{710AAA26-1AAE-448D-A6B6-E16D73C44024}" type="pres">
      <dgm:prSet presAssocID="{85E73A83-A098-49EE-AE0E-15519D4D98FB}" presName="sibTrans" presStyleLbl="sibTrans2D1" presStyleIdx="3" presStyleCnt="5"/>
      <dgm:spPr/>
    </dgm:pt>
    <dgm:pt modelId="{8A075560-A363-41CB-9EBA-DD26DE9A84D5}" type="pres">
      <dgm:prSet presAssocID="{85E73A83-A098-49EE-AE0E-15519D4D98FB}" presName="connectorText" presStyleLbl="sibTrans2D1" presStyleIdx="3" presStyleCnt="5"/>
      <dgm:spPr/>
    </dgm:pt>
    <dgm:pt modelId="{9FED4E4E-73F8-4F34-8358-E228DA17B12C}" type="pres">
      <dgm:prSet presAssocID="{CF561BC0-C58C-41DD-A6A2-654E64ECA705}" presName="node" presStyleLbl="node1" presStyleIdx="4" presStyleCnt="6" custScaleX="133100" custScaleY="133100" custLinFactNeighborX="1070" custLinFactNeighborY="-1415">
        <dgm:presLayoutVars>
          <dgm:bulletEnabled val="1"/>
        </dgm:presLayoutVars>
      </dgm:prSet>
      <dgm:spPr/>
    </dgm:pt>
    <dgm:pt modelId="{F79412EC-2A58-4EE8-815B-0ABFB9192BAA}" type="pres">
      <dgm:prSet presAssocID="{5E357183-03AA-4DA5-B2C4-236924C4EA8D}" presName="sibTrans" presStyleLbl="sibTrans2D1" presStyleIdx="4" presStyleCnt="5"/>
      <dgm:spPr/>
    </dgm:pt>
    <dgm:pt modelId="{CA9E1273-3E26-463C-B86E-74090D84EDBD}" type="pres">
      <dgm:prSet presAssocID="{5E357183-03AA-4DA5-B2C4-236924C4EA8D}" presName="connectorText" presStyleLbl="sibTrans2D1" presStyleIdx="4" presStyleCnt="5"/>
      <dgm:spPr/>
    </dgm:pt>
    <dgm:pt modelId="{8ECD13B3-4056-4130-B0FD-E19CF78AEF48}" type="pres">
      <dgm:prSet presAssocID="{D402E2FD-A166-448A-8E8A-8700C456A25F}" presName="node" presStyleLbl="node1" presStyleIdx="5" presStyleCnt="6" custScaleX="133100" custScaleY="133100">
        <dgm:presLayoutVars>
          <dgm:bulletEnabled val="1"/>
        </dgm:presLayoutVars>
      </dgm:prSet>
      <dgm:spPr/>
    </dgm:pt>
  </dgm:ptLst>
  <dgm:cxnLst>
    <dgm:cxn modelId="{2A217704-4990-4B65-857E-7358D29ED9BB}" srcId="{3A6499AB-D003-47AF-B8C9-7C70EB65D553}" destId="{961C6E99-CE13-4ED4-A37E-81DDEB2DD7BD}" srcOrd="0" destOrd="0" parTransId="{9CAC4968-C90A-407E-A084-862C050706D1}" sibTransId="{A56587FD-B1E3-4609-8A9E-B35724DDCBA0}"/>
    <dgm:cxn modelId="{2C01D104-5131-4AD1-BC32-21676BD58943}" srcId="{3A6499AB-D003-47AF-B8C9-7C70EB65D553}" destId="{CF561BC0-C58C-41DD-A6A2-654E64ECA705}" srcOrd="4" destOrd="0" parTransId="{5434C752-6921-4D03-8B66-1EBDBE90F3D5}" sibTransId="{5E357183-03AA-4DA5-B2C4-236924C4EA8D}"/>
    <dgm:cxn modelId="{3BC6D01D-4BD9-4286-9D49-AADBC81B3EE0}" type="presOf" srcId="{A56587FD-B1E3-4609-8A9E-B35724DDCBA0}" destId="{14A3FA0F-006B-4FB1-8343-AC1AA7FDB537}" srcOrd="1" destOrd="0" presId="urn:microsoft.com/office/officeart/2005/8/layout/process5"/>
    <dgm:cxn modelId="{468A4222-3DD4-43FD-AD6C-69DF949CF0E6}" type="presOf" srcId="{CF561BC0-C58C-41DD-A6A2-654E64ECA705}" destId="{9FED4E4E-73F8-4F34-8358-E228DA17B12C}" srcOrd="0" destOrd="0" presId="urn:microsoft.com/office/officeart/2005/8/layout/process5"/>
    <dgm:cxn modelId="{FB6D0624-0005-4A4B-B036-9497077D1FD9}" type="presOf" srcId="{85E73A83-A098-49EE-AE0E-15519D4D98FB}" destId="{710AAA26-1AAE-448D-A6B6-E16D73C44024}" srcOrd="0" destOrd="0" presId="urn:microsoft.com/office/officeart/2005/8/layout/process5"/>
    <dgm:cxn modelId="{76F2A42C-502D-495A-91C5-95E00BEA307E}" srcId="{3A6499AB-D003-47AF-B8C9-7C70EB65D553}" destId="{1FE03DDF-BD1A-4657-9DAE-453E7A4440CB}" srcOrd="2" destOrd="0" parTransId="{46AEEF72-0D55-4D50-ABC1-B52D9E6925C1}" sibTransId="{7509F1AD-E320-4A28-AF6B-B80C6D453A31}"/>
    <dgm:cxn modelId="{0BDFC160-20D5-4DD3-832D-A30BD786142A}" type="presOf" srcId="{6AB8660F-FE5C-46CB-90D6-6BA4D8FFC9F7}" destId="{EBA71A57-B25D-431F-AAC6-920B2E69F76F}" srcOrd="1" destOrd="0" presId="urn:microsoft.com/office/officeart/2005/8/layout/process5"/>
    <dgm:cxn modelId="{5D4ECD71-CE12-4418-AFBC-F4D834ACE8D4}" type="presOf" srcId="{1FE03DDF-BD1A-4657-9DAE-453E7A4440CB}" destId="{C2D7E19B-FE54-483B-AF08-7F0F30681AEE}" srcOrd="0" destOrd="0" presId="urn:microsoft.com/office/officeart/2005/8/layout/process5"/>
    <dgm:cxn modelId="{A1E4EC75-E29C-449E-9F2A-FCAC9B8D07E2}" type="presOf" srcId="{D402E2FD-A166-448A-8E8A-8700C456A25F}" destId="{8ECD13B3-4056-4130-B0FD-E19CF78AEF48}" srcOrd="0" destOrd="0" presId="urn:microsoft.com/office/officeart/2005/8/layout/process5"/>
    <dgm:cxn modelId="{405BC759-13A2-4628-98C8-3C4D71F96698}" type="presOf" srcId="{5E357183-03AA-4DA5-B2C4-236924C4EA8D}" destId="{CA9E1273-3E26-463C-B86E-74090D84EDBD}" srcOrd="1" destOrd="0" presId="urn:microsoft.com/office/officeart/2005/8/layout/process5"/>
    <dgm:cxn modelId="{6F5EA55A-1246-48F7-A97A-B00D7451C53F}" type="presOf" srcId="{7509F1AD-E320-4A28-AF6B-B80C6D453A31}" destId="{484A50F2-644C-4ADB-8E3E-0C2F441B7884}" srcOrd="0" destOrd="0" presId="urn:microsoft.com/office/officeart/2005/8/layout/process5"/>
    <dgm:cxn modelId="{CD23DD9C-C5A4-43F6-8F05-9159A69E57C3}" type="presOf" srcId="{355AA61E-FC27-4B9D-B8FF-02FD8704061F}" destId="{020A6526-3E9D-4979-8999-2EB221C47485}" srcOrd="0" destOrd="0" presId="urn:microsoft.com/office/officeart/2005/8/layout/process5"/>
    <dgm:cxn modelId="{7037E99D-A5B4-4FB4-9312-56414148EEF4}" type="presOf" srcId="{7509F1AD-E320-4A28-AF6B-B80C6D453A31}" destId="{68534B5E-99A8-422E-9958-443A118A3730}" srcOrd="1" destOrd="0" presId="urn:microsoft.com/office/officeart/2005/8/layout/process5"/>
    <dgm:cxn modelId="{50D7589F-21CA-4EB2-A058-C160CAAF3761}" type="presOf" srcId="{961C6E99-CE13-4ED4-A37E-81DDEB2DD7BD}" destId="{87717404-C666-4C70-87EC-D4825141B595}" srcOrd="0" destOrd="0" presId="urn:microsoft.com/office/officeart/2005/8/layout/process5"/>
    <dgm:cxn modelId="{98495BAE-001F-4144-B4EC-DB8FA697082D}" type="presOf" srcId="{6AB8660F-FE5C-46CB-90D6-6BA4D8FFC9F7}" destId="{FA377EE3-35E1-4F60-ABBC-077A7668AF50}" srcOrd="0" destOrd="0" presId="urn:microsoft.com/office/officeart/2005/8/layout/process5"/>
    <dgm:cxn modelId="{8A5670B4-E83B-4A21-9D06-50E8EF675665}" type="presOf" srcId="{24E1B418-5A5E-4BC1-A682-8F5F2AE53281}" destId="{B1945BF1-A97A-45BC-8B75-8024E3920EFC}" srcOrd="0" destOrd="0" presId="urn:microsoft.com/office/officeart/2005/8/layout/process5"/>
    <dgm:cxn modelId="{98C8FBB4-2E27-4148-9C5F-8826A361160B}" type="presOf" srcId="{3A6499AB-D003-47AF-B8C9-7C70EB65D553}" destId="{3EED4AA1-82D6-4E7D-BD52-DE740573C789}" srcOrd="0" destOrd="0" presId="urn:microsoft.com/office/officeart/2005/8/layout/process5"/>
    <dgm:cxn modelId="{84A787B8-AEDB-4C5E-89A5-301218C074A2}" type="presOf" srcId="{5E357183-03AA-4DA5-B2C4-236924C4EA8D}" destId="{F79412EC-2A58-4EE8-815B-0ABFB9192BAA}" srcOrd="0" destOrd="0" presId="urn:microsoft.com/office/officeart/2005/8/layout/process5"/>
    <dgm:cxn modelId="{7BA9E4BA-0FC4-43E6-B37D-A5E43C04DAD9}" type="presOf" srcId="{85E73A83-A098-49EE-AE0E-15519D4D98FB}" destId="{8A075560-A363-41CB-9EBA-DD26DE9A84D5}" srcOrd="1" destOrd="0" presId="urn:microsoft.com/office/officeart/2005/8/layout/process5"/>
    <dgm:cxn modelId="{ED0049CE-69DB-4113-B0A3-06F6DF1B6489}" srcId="{3A6499AB-D003-47AF-B8C9-7C70EB65D553}" destId="{24E1B418-5A5E-4BC1-A682-8F5F2AE53281}" srcOrd="1" destOrd="0" parTransId="{7FBE7C7A-3B33-4444-94BF-E4EAF5145887}" sibTransId="{6AB8660F-FE5C-46CB-90D6-6BA4D8FFC9F7}"/>
    <dgm:cxn modelId="{4F3646DF-1B54-4A1B-A0D3-4255CC18CA82}" srcId="{3A6499AB-D003-47AF-B8C9-7C70EB65D553}" destId="{355AA61E-FC27-4B9D-B8FF-02FD8704061F}" srcOrd="3" destOrd="0" parTransId="{F47AFC0D-EC68-47EA-8A91-F327F1E37AB0}" sibTransId="{85E73A83-A098-49EE-AE0E-15519D4D98FB}"/>
    <dgm:cxn modelId="{A518D8F0-BC75-47C9-AB9C-C62B211D3C3A}" type="presOf" srcId="{A56587FD-B1E3-4609-8A9E-B35724DDCBA0}" destId="{215D6250-3C3E-4E4E-A48E-A2298F2B6CC8}" srcOrd="0" destOrd="0" presId="urn:microsoft.com/office/officeart/2005/8/layout/process5"/>
    <dgm:cxn modelId="{F8949AF7-2056-4FC2-B018-A932AF08883B}" srcId="{3A6499AB-D003-47AF-B8C9-7C70EB65D553}" destId="{D402E2FD-A166-448A-8E8A-8700C456A25F}" srcOrd="5" destOrd="0" parTransId="{D81E7B48-8777-4CCA-8AA2-B8FBF787885A}" sibTransId="{ECD42A82-EDCA-482F-988B-7DE408BB9721}"/>
    <dgm:cxn modelId="{7BE7E525-9AD3-48CC-8C1B-43881F620C1F}" type="presParOf" srcId="{3EED4AA1-82D6-4E7D-BD52-DE740573C789}" destId="{87717404-C666-4C70-87EC-D4825141B595}" srcOrd="0" destOrd="0" presId="urn:microsoft.com/office/officeart/2005/8/layout/process5"/>
    <dgm:cxn modelId="{BA18E9FE-6A78-4EE8-9207-080058105598}" type="presParOf" srcId="{3EED4AA1-82D6-4E7D-BD52-DE740573C789}" destId="{215D6250-3C3E-4E4E-A48E-A2298F2B6CC8}" srcOrd="1" destOrd="0" presId="urn:microsoft.com/office/officeart/2005/8/layout/process5"/>
    <dgm:cxn modelId="{F968F779-DCB7-4338-9A90-026462660AC3}" type="presParOf" srcId="{215D6250-3C3E-4E4E-A48E-A2298F2B6CC8}" destId="{14A3FA0F-006B-4FB1-8343-AC1AA7FDB537}" srcOrd="0" destOrd="0" presId="urn:microsoft.com/office/officeart/2005/8/layout/process5"/>
    <dgm:cxn modelId="{505FBD39-6F6F-45E9-BE32-B38C419CD485}" type="presParOf" srcId="{3EED4AA1-82D6-4E7D-BD52-DE740573C789}" destId="{B1945BF1-A97A-45BC-8B75-8024E3920EFC}" srcOrd="2" destOrd="0" presId="urn:microsoft.com/office/officeart/2005/8/layout/process5"/>
    <dgm:cxn modelId="{0DD2043A-288D-4CD6-B11D-753A0ADFEB08}" type="presParOf" srcId="{3EED4AA1-82D6-4E7D-BD52-DE740573C789}" destId="{FA377EE3-35E1-4F60-ABBC-077A7668AF50}" srcOrd="3" destOrd="0" presId="urn:microsoft.com/office/officeart/2005/8/layout/process5"/>
    <dgm:cxn modelId="{888000EE-F8CB-4512-BDA1-AC3C7F85FB4C}" type="presParOf" srcId="{FA377EE3-35E1-4F60-ABBC-077A7668AF50}" destId="{EBA71A57-B25D-431F-AAC6-920B2E69F76F}" srcOrd="0" destOrd="0" presId="urn:microsoft.com/office/officeart/2005/8/layout/process5"/>
    <dgm:cxn modelId="{5F4B4559-C367-4118-B985-61E1A152E148}" type="presParOf" srcId="{3EED4AA1-82D6-4E7D-BD52-DE740573C789}" destId="{C2D7E19B-FE54-483B-AF08-7F0F30681AEE}" srcOrd="4" destOrd="0" presId="urn:microsoft.com/office/officeart/2005/8/layout/process5"/>
    <dgm:cxn modelId="{B22C22E0-B0E4-40BB-A38F-E97BEB2B3318}" type="presParOf" srcId="{3EED4AA1-82D6-4E7D-BD52-DE740573C789}" destId="{484A50F2-644C-4ADB-8E3E-0C2F441B7884}" srcOrd="5" destOrd="0" presId="urn:microsoft.com/office/officeart/2005/8/layout/process5"/>
    <dgm:cxn modelId="{7A2F4AB1-92D5-4333-A745-6C61F48C88E0}" type="presParOf" srcId="{484A50F2-644C-4ADB-8E3E-0C2F441B7884}" destId="{68534B5E-99A8-422E-9958-443A118A3730}" srcOrd="0" destOrd="0" presId="urn:microsoft.com/office/officeart/2005/8/layout/process5"/>
    <dgm:cxn modelId="{DE1F5921-477D-4D2D-9E52-09EAAE639B01}" type="presParOf" srcId="{3EED4AA1-82D6-4E7D-BD52-DE740573C789}" destId="{020A6526-3E9D-4979-8999-2EB221C47485}" srcOrd="6" destOrd="0" presId="urn:microsoft.com/office/officeart/2005/8/layout/process5"/>
    <dgm:cxn modelId="{849C77AB-C128-4D64-A24C-0098EA0AA38C}" type="presParOf" srcId="{3EED4AA1-82D6-4E7D-BD52-DE740573C789}" destId="{710AAA26-1AAE-448D-A6B6-E16D73C44024}" srcOrd="7" destOrd="0" presId="urn:microsoft.com/office/officeart/2005/8/layout/process5"/>
    <dgm:cxn modelId="{E161C35C-62C8-4A54-BA28-CB43FD98298E}" type="presParOf" srcId="{710AAA26-1AAE-448D-A6B6-E16D73C44024}" destId="{8A075560-A363-41CB-9EBA-DD26DE9A84D5}" srcOrd="0" destOrd="0" presId="urn:microsoft.com/office/officeart/2005/8/layout/process5"/>
    <dgm:cxn modelId="{DF77A927-DE0F-4F0F-9383-4C2FA0C9436C}" type="presParOf" srcId="{3EED4AA1-82D6-4E7D-BD52-DE740573C789}" destId="{9FED4E4E-73F8-4F34-8358-E228DA17B12C}" srcOrd="8" destOrd="0" presId="urn:microsoft.com/office/officeart/2005/8/layout/process5"/>
    <dgm:cxn modelId="{15002467-CFE6-49F0-B2E7-AFD389A9EF1F}" type="presParOf" srcId="{3EED4AA1-82D6-4E7D-BD52-DE740573C789}" destId="{F79412EC-2A58-4EE8-815B-0ABFB9192BAA}" srcOrd="9" destOrd="0" presId="urn:microsoft.com/office/officeart/2005/8/layout/process5"/>
    <dgm:cxn modelId="{B312433C-FF41-41C6-8D65-B3CED1E7F272}" type="presParOf" srcId="{F79412EC-2A58-4EE8-815B-0ABFB9192BAA}" destId="{CA9E1273-3E26-463C-B86E-74090D84EDBD}" srcOrd="0" destOrd="0" presId="urn:microsoft.com/office/officeart/2005/8/layout/process5"/>
    <dgm:cxn modelId="{D3449BE8-472B-4178-85DF-0FB80C76F503}" type="presParOf" srcId="{3EED4AA1-82D6-4E7D-BD52-DE740573C789}" destId="{8ECD13B3-4056-4130-B0FD-E19CF78AEF48}" srcOrd="10"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17404-C666-4C70-87EC-D4825141B595}">
      <dsp:nvSpPr>
        <dsp:cNvPr id="0" name=""/>
        <dsp:cNvSpPr/>
      </dsp:nvSpPr>
      <dsp:spPr>
        <a:xfrm>
          <a:off x="4028" y="367490"/>
          <a:ext cx="3296279" cy="1977767"/>
        </a:xfrm>
        <a:prstGeom prst="roundRect">
          <a:avLst>
            <a:gd name="adj" fmla="val 10000"/>
          </a:avLst>
        </a:prstGeom>
        <a:solidFill>
          <a:srgbClr val="002D72"/>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Step 1: </a:t>
          </a:r>
          <a:r>
            <a:rPr lang="en-US" sz="2000" b="1" kern="1200" dirty="0" err="1">
              <a:latin typeface="Arial" panose="020B0604020202020204" pitchFamily="34" charset="0"/>
              <a:cs typeface="Arial" panose="020B0604020202020204" pitchFamily="34" charset="0"/>
            </a:rPr>
            <a:t>ADEConnect</a:t>
          </a:r>
          <a:endParaRPr lang="en-US" sz="2000" b="1" kern="1200" dirty="0">
            <a:latin typeface="Arial" panose="020B0604020202020204" pitchFamily="34" charset="0"/>
            <a:cs typeface="Arial" panose="020B0604020202020204" pitchFamily="34" charset="0"/>
          </a:endParaRPr>
        </a:p>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 </a:t>
          </a:r>
          <a:r>
            <a:rPr lang="en-US" sz="1600" kern="1200" dirty="0">
              <a:latin typeface="Arial" panose="020B0604020202020204" pitchFamily="34" charset="0"/>
              <a:cs typeface="Arial" panose="020B0604020202020204" pitchFamily="34" charset="0"/>
            </a:rPr>
            <a:t>Confirm that the Entity Administrator, Superintendent/Charter Representative, and DTCs have an active </a:t>
          </a:r>
          <a:r>
            <a:rPr lang="en-US" sz="1600" kern="1200" dirty="0" err="1">
              <a:latin typeface="Arial" panose="020B0604020202020204" pitchFamily="34" charset="0"/>
              <a:cs typeface="Arial" panose="020B0604020202020204" pitchFamily="34" charset="0"/>
            </a:rPr>
            <a:t>ADEConnect</a:t>
          </a:r>
          <a:r>
            <a:rPr lang="en-US" sz="1600" kern="1200" dirty="0">
              <a:latin typeface="Arial" panose="020B0604020202020204" pitchFamily="34" charset="0"/>
              <a:cs typeface="Arial" panose="020B0604020202020204" pitchFamily="34" charset="0"/>
            </a:rPr>
            <a:t> account with the correct User Role assigned.</a:t>
          </a:r>
        </a:p>
      </dsp:txBody>
      <dsp:txXfrm>
        <a:off x="61955" y="425417"/>
        <a:ext cx="3180425" cy="1861913"/>
      </dsp:txXfrm>
    </dsp:sp>
    <dsp:sp modelId="{215D6250-3C3E-4E4E-A48E-A2298F2B6CC8}">
      <dsp:nvSpPr>
        <dsp:cNvPr id="0" name=""/>
        <dsp:cNvSpPr/>
      </dsp:nvSpPr>
      <dsp:spPr>
        <a:xfrm>
          <a:off x="3518243" y="1049282"/>
          <a:ext cx="525027" cy="6141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3518243" y="1172118"/>
        <a:ext cx="367519" cy="368510"/>
      </dsp:txXfrm>
    </dsp:sp>
    <dsp:sp modelId="{B1945BF1-A97A-45BC-8B75-8024E3920EFC}">
      <dsp:nvSpPr>
        <dsp:cNvPr id="0" name=""/>
        <dsp:cNvSpPr/>
      </dsp:nvSpPr>
      <dsp:spPr>
        <a:xfrm>
          <a:off x="4290924" y="367490"/>
          <a:ext cx="3296279" cy="1977767"/>
        </a:xfrm>
        <a:prstGeom prst="roundRect">
          <a:avLst>
            <a:gd name="adj" fmla="val 10000"/>
          </a:avLst>
        </a:prstGeom>
        <a:solidFill>
          <a:srgbClr val="002D72"/>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Arial" panose="020B0604020202020204" pitchFamily="34" charset="0"/>
              <a:cs typeface="Arial" panose="020B0604020202020204" pitchFamily="34" charset="0"/>
            </a:rPr>
            <a:t>Step 2: Create a new DTC Test Security Agreement</a:t>
          </a:r>
        </a:p>
        <a:p>
          <a:pPr marL="0" lvl="0" indent="0" algn="ctr" defTabSz="84455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Create a new DTC Test Security Agreement for the AZELLA, Achievement, or Alternate Assessment DTC.</a:t>
          </a:r>
        </a:p>
        <a:p>
          <a:pPr marL="0" lvl="0" indent="0" algn="ctr" defTabSz="844550">
            <a:lnSpc>
              <a:spcPct val="90000"/>
            </a:lnSpc>
            <a:spcBef>
              <a:spcPct val="0"/>
            </a:spcBef>
            <a:spcAft>
              <a:spcPct val="35000"/>
            </a:spcAft>
            <a:buNone/>
          </a:pPr>
          <a:endParaRPr lang="en-US" sz="1800" b="1" kern="1200" dirty="0">
            <a:latin typeface="Arial" panose="020B0604020202020204" pitchFamily="34" charset="0"/>
            <a:cs typeface="Arial" panose="020B0604020202020204" pitchFamily="34" charset="0"/>
          </a:endParaRPr>
        </a:p>
      </dsp:txBody>
      <dsp:txXfrm>
        <a:off x="4348851" y="425417"/>
        <a:ext cx="3180425" cy="1861913"/>
      </dsp:txXfrm>
    </dsp:sp>
    <dsp:sp modelId="{FA377EE3-35E1-4F60-ABBC-077A7668AF50}">
      <dsp:nvSpPr>
        <dsp:cNvPr id="0" name=""/>
        <dsp:cNvSpPr/>
      </dsp:nvSpPr>
      <dsp:spPr>
        <a:xfrm>
          <a:off x="7805140" y="1049282"/>
          <a:ext cx="525027" cy="6141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805140" y="1172118"/>
        <a:ext cx="367519" cy="368510"/>
      </dsp:txXfrm>
    </dsp:sp>
    <dsp:sp modelId="{C2D7E19B-FE54-483B-AF08-7F0F30681AEE}">
      <dsp:nvSpPr>
        <dsp:cNvPr id="0" name=""/>
        <dsp:cNvSpPr/>
      </dsp:nvSpPr>
      <dsp:spPr>
        <a:xfrm>
          <a:off x="8577821" y="367490"/>
          <a:ext cx="3296279" cy="1977767"/>
        </a:xfrm>
        <a:prstGeom prst="roundRect">
          <a:avLst>
            <a:gd name="adj" fmla="val 10000"/>
          </a:avLst>
        </a:prstGeom>
        <a:solidFill>
          <a:srgbClr val="002D72"/>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Arial" panose="020B0604020202020204" pitchFamily="34" charset="0"/>
              <a:cs typeface="Arial" panose="020B0604020202020204" pitchFamily="34" charset="0"/>
            </a:rPr>
            <a:t>Step 3: Designate Superintendent/Charter Representative</a:t>
          </a:r>
        </a:p>
        <a:p>
          <a:pPr marL="0" lvl="0" indent="0" algn="ctr" defTabSz="84455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The Entity Administrator appoints the Superintendent or Charter Representative in the application.</a:t>
          </a:r>
        </a:p>
      </dsp:txBody>
      <dsp:txXfrm>
        <a:off x="8635748" y="425417"/>
        <a:ext cx="3180425" cy="1861913"/>
      </dsp:txXfrm>
    </dsp:sp>
    <dsp:sp modelId="{484A50F2-644C-4ADB-8E3E-0C2F441B7884}">
      <dsp:nvSpPr>
        <dsp:cNvPr id="0" name=""/>
        <dsp:cNvSpPr/>
      </dsp:nvSpPr>
      <dsp:spPr>
        <a:xfrm rot="5417486">
          <a:off x="9984188" y="2467447"/>
          <a:ext cx="469117" cy="6141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5400000">
        <a:off x="10034849" y="2539980"/>
        <a:ext cx="368510" cy="328382"/>
      </dsp:txXfrm>
    </dsp:sp>
    <dsp:sp modelId="{020A6526-3E9D-4979-8999-2EB221C47485}">
      <dsp:nvSpPr>
        <dsp:cNvPr id="0" name=""/>
        <dsp:cNvSpPr/>
      </dsp:nvSpPr>
      <dsp:spPr>
        <a:xfrm>
          <a:off x="8563259" y="3230374"/>
          <a:ext cx="3296279" cy="1977767"/>
        </a:xfrm>
        <a:prstGeom prst="roundRect">
          <a:avLst>
            <a:gd name="adj" fmla="val 10000"/>
          </a:avLst>
        </a:prstGeom>
        <a:solidFill>
          <a:srgbClr val="002D72"/>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Step 4: Designate DTC</a:t>
          </a:r>
        </a:p>
        <a:p>
          <a:pPr marL="0" lvl="0" indent="0" algn="ctr" defTabSz="8890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The Entity Administrator or the Superintendent/Charter Representative appoints the DTC for the respective assessment program in the application.</a:t>
          </a:r>
        </a:p>
      </dsp:txBody>
      <dsp:txXfrm>
        <a:off x="8621186" y="3288301"/>
        <a:ext cx="3180425" cy="1861913"/>
      </dsp:txXfrm>
    </dsp:sp>
    <dsp:sp modelId="{710AAA26-1AAE-448D-A6B6-E16D73C44024}">
      <dsp:nvSpPr>
        <dsp:cNvPr id="0" name=""/>
        <dsp:cNvSpPr/>
      </dsp:nvSpPr>
      <dsp:spPr>
        <a:xfrm rot="10731612">
          <a:off x="7851042" y="3954120"/>
          <a:ext cx="503364" cy="6141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8002036" y="4075454"/>
        <a:ext cx="352355" cy="368510"/>
      </dsp:txXfrm>
    </dsp:sp>
    <dsp:sp modelId="{9FED4E4E-73F8-4F34-8358-E228DA17B12C}">
      <dsp:nvSpPr>
        <dsp:cNvPr id="0" name=""/>
        <dsp:cNvSpPr/>
      </dsp:nvSpPr>
      <dsp:spPr>
        <a:xfrm>
          <a:off x="4317423" y="3314849"/>
          <a:ext cx="3296279" cy="1977767"/>
        </a:xfrm>
        <a:prstGeom prst="roundRect">
          <a:avLst>
            <a:gd name="adj" fmla="val 10000"/>
          </a:avLst>
        </a:prstGeom>
        <a:solidFill>
          <a:srgbClr val="002D72"/>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Arial" panose="020B0604020202020204" pitchFamily="34" charset="0"/>
              <a:cs typeface="Arial" panose="020B0604020202020204" pitchFamily="34" charset="0"/>
            </a:rPr>
            <a:t>Step 5: Superintendent/ Charter Representative Signature</a:t>
          </a:r>
        </a:p>
        <a:p>
          <a:pPr marL="0" lvl="0" indent="0" algn="ctr" defTabSz="84455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The appointed Superintendent/ Charter Representative receives an email notification and signs the Test Security Agreement.</a:t>
          </a:r>
        </a:p>
      </dsp:txBody>
      <dsp:txXfrm>
        <a:off x="4375350" y="3372776"/>
        <a:ext cx="3180425" cy="1861913"/>
      </dsp:txXfrm>
    </dsp:sp>
    <dsp:sp modelId="{F79412EC-2A58-4EE8-815B-0ABFB9192BAA}">
      <dsp:nvSpPr>
        <dsp:cNvPr id="0" name=""/>
        <dsp:cNvSpPr/>
      </dsp:nvSpPr>
      <dsp:spPr>
        <a:xfrm rot="10783243">
          <a:off x="3554583" y="4007080"/>
          <a:ext cx="539078" cy="6141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3716305" y="4129522"/>
        <a:ext cx="377355" cy="368510"/>
      </dsp:txXfrm>
    </dsp:sp>
    <dsp:sp modelId="{8ECD13B3-4056-4130-B0FD-E19CF78AEF48}">
      <dsp:nvSpPr>
        <dsp:cNvPr id="0" name=""/>
        <dsp:cNvSpPr/>
      </dsp:nvSpPr>
      <dsp:spPr>
        <a:xfrm>
          <a:off x="4028" y="3335875"/>
          <a:ext cx="3296279" cy="1977767"/>
        </a:xfrm>
        <a:prstGeom prst="roundRect">
          <a:avLst>
            <a:gd name="adj" fmla="val 10000"/>
          </a:avLst>
        </a:prstGeom>
        <a:solidFill>
          <a:srgbClr val="002D72"/>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Step 6: DTC Signature</a:t>
          </a:r>
        </a:p>
        <a:p>
          <a:pPr marL="0" lvl="0" indent="0" algn="ctr" defTabSz="8890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Once the Superintendent/Charter Representative has signed the agreement, the appointed DTC receives an email notification and signs the Test Security Agreement.</a:t>
          </a:r>
        </a:p>
      </dsp:txBody>
      <dsp:txXfrm>
        <a:off x="61955" y="3393802"/>
        <a:ext cx="3180425" cy="1861913"/>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12E70B4F-54AF-4133-B2B0-11E896D059A3}" type="datetimeFigureOut">
              <a:rPr lang="en-US" smtClean="0"/>
              <a:t>5/18/2026</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6A0981EC-A823-47D5-95C6-B00D6C46769C}" type="slidenum">
              <a:rPr lang="en-US" smtClean="0"/>
              <a:t>‹#›</a:t>
            </a:fld>
            <a:endParaRPr lang="en-US" dirty="0"/>
          </a:p>
        </p:txBody>
      </p:sp>
    </p:spTree>
    <p:extLst>
      <p:ext uri="{BB962C8B-B14F-4D97-AF65-F5344CB8AC3E}">
        <p14:creationId xmlns:p14="http://schemas.microsoft.com/office/powerpoint/2010/main" val="1827447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Starting in the 2026-2027 school year, the previous workflow for designating a District Test Coordinator (DTC) for each of ADE’s assessment programs (Achievement Assessments, Alternate Assessments, and AZELLA) will be replaced by the ADEConnect Assessments Portal Test Security Agreement application. This will allow all DTC Test Security Agreements to be submitted electronically. </a:t>
            </a:r>
            <a:endParaRPr lang="en-US" strike="noStrike" dirty="0"/>
          </a:p>
        </p:txBody>
      </p:sp>
      <p:sp>
        <p:nvSpPr>
          <p:cNvPr id="4" name="Slide Number Placeholder 3"/>
          <p:cNvSpPr>
            <a:spLocks noGrp="1"/>
          </p:cNvSpPr>
          <p:nvPr>
            <p:ph type="sldNum" sz="quarter" idx="5"/>
          </p:nvPr>
        </p:nvSpPr>
        <p:spPr/>
        <p:txBody>
          <a:bodyPr/>
          <a:lstStyle/>
          <a:p>
            <a:fld id="{6A0981EC-A823-47D5-95C6-B00D6C46769C}" type="slidenum">
              <a:rPr lang="en-US" smtClean="0"/>
              <a:t>1</a:t>
            </a:fld>
            <a:endParaRPr lang="en-US" dirty="0"/>
          </a:p>
        </p:txBody>
      </p:sp>
    </p:spTree>
    <p:extLst>
      <p:ext uri="{BB962C8B-B14F-4D97-AF65-F5344CB8AC3E}">
        <p14:creationId xmlns:p14="http://schemas.microsoft.com/office/powerpoint/2010/main" val="846041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DB7ED-EEDE-7818-27E2-56514A10CA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9F2AB-EC7C-145D-D93E-3658321ABF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91D3C-0096-2CB1-2B12-713C2439C8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new Test Security Agreement process requires the participation of the Entity Administrator, Superintendent or Charter Representative, and the DTC for AZELLA, Achievement, and Alternate Assessments. Each person in this process must have an active ADEConnect account with the correct user role assigned prior to starting the process. The Entity Administrator or Superintendent/Charter Representative will initiate the process by creating a Test Security Agreement in the Assessments Portal. A separate Test Security Agreement is required for each program (AZELLA, Achievement, and Alternate Assessments) for each district or charter.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contact information for the Entity Administrator and Superintendent are available in the Assessments Portal. DTCs can use the contact information to directly contact the Entity Administrator and/or the Superintendent/Charter Representative concerning any part of the Test Security Agreement process. It is possible that there are multiple Entity Administrators assigned to a district. If this is the case, then districts will need to internally determine who the correct Entity Administrator is for this process. </a:t>
            </a:r>
          </a:p>
          <a:p>
            <a:endParaRPr lang="en-US" dirty="0"/>
          </a:p>
          <a:p>
            <a:r>
              <a:rPr lang="en-US" dirty="0"/>
              <a:t>If the Entity Administrator creates the Test Security Agreement, then they will need to designate both the Superintendent/Charter Representative and the DTC within the application. If the Superintendent/Charter Representative creates the Test Security Agreement, then they will need to designate the DTC.</a:t>
            </a:r>
          </a:p>
          <a:p>
            <a:endParaRPr lang="en-US" dirty="0"/>
          </a:p>
          <a:p>
            <a:r>
              <a:rPr lang="en-US" dirty="0"/>
              <a:t>After the Test Security Agreement has been initiated, then the DTC for each of the programs can sign the form electronically to complete the process. </a:t>
            </a:r>
          </a:p>
          <a:p>
            <a:endParaRPr lang="en-US" dirty="0"/>
          </a:p>
        </p:txBody>
      </p:sp>
      <p:sp>
        <p:nvSpPr>
          <p:cNvPr id="4" name="Slide Number Placeholder 3">
            <a:extLst>
              <a:ext uri="{FF2B5EF4-FFF2-40B4-BE49-F238E27FC236}">
                <a16:creationId xmlns:a16="http://schemas.microsoft.com/office/drawing/2014/main" id="{FCB4E845-483B-3616-2CE4-1A7A00357382}"/>
              </a:ext>
            </a:extLst>
          </p:cNvPr>
          <p:cNvSpPr>
            <a:spLocks noGrp="1"/>
          </p:cNvSpPr>
          <p:nvPr>
            <p:ph type="sldNum" sz="quarter" idx="5"/>
          </p:nvPr>
        </p:nvSpPr>
        <p:spPr/>
        <p:txBody>
          <a:bodyPr/>
          <a:lstStyle/>
          <a:p>
            <a:fld id="{6A0981EC-A823-47D5-95C6-B00D6C46769C}" type="slidenum">
              <a:rPr lang="en-US" smtClean="0"/>
              <a:t>2</a:t>
            </a:fld>
            <a:endParaRPr lang="en-US" dirty="0"/>
          </a:p>
        </p:txBody>
      </p:sp>
    </p:spTree>
    <p:extLst>
      <p:ext uri="{BB962C8B-B14F-4D97-AF65-F5344CB8AC3E}">
        <p14:creationId xmlns:p14="http://schemas.microsoft.com/office/powerpoint/2010/main" val="179422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Test Security Agreement will need to be completed in the Assessments Portal, which is an </a:t>
            </a:r>
            <a:r>
              <a:rPr lang="en-US" dirty="0" err="1"/>
              <a:t>ADEConnect</a:t>
            </a:r>
            <a:r>
              <a:rPr lang="en-US" dirty="0"/>
              <a:t> application. To access the Assessments Portal, navigate to </a:t>
            </a:r>
            <a:r>
              <a:rPr lang="en-US" dirty="0" err="1"/>
              <a:t>ADEConnect</a:t>
            </a:r>
            <a:r>
              <a:rPr lang="en-US" dirty="0"/>
              <a:t>. The link to </a:t>
            </a:r>
            <a:r>
              <a:rPr lang="en-US" dirty="0" err="1"/>
              <a:t>ADEConnect</a:t>
            </a:r>
            <a:r>
              <a:rPr lang="en-US" dirty="0"/>
              <a:t> can be found on the slide or on ADE’s homepage (www.azed.gov). Click on </a:t>
            </a:r>
            <a:r>
              <a:rPr lang="en-US" dirty="0" err="1"/>
              <a:t>ADEConnect</a:t>
            </a:r>
            <a:r>
              <a:rPr lang="en-US" dirty="0"/>
              <a:t> and then select View Applications. </a:t>
            </a:r>
          </a:p>
        </p:txBody>
      </p:sp>
      <p:sp>
        <p:nvSpPr>
          <p:cNvPr id="4" name="Slide Number Placeholder 3"/>
          <p:cNvSpPr>
            <a:spLocks noGrp="1"/>
          </p:cNvSpPr>
          <p:nvPr>
            <p:ph type="sldNum" sz="quarter" idx="5"/>
          </p:nvPr>
        </p:nvSpPr>
        <p:spPr/>
        <p:txBody>
          <a:bodyPr/>
          <a:lstStyle/>
          <a:p>
            <a:fld id="{6A0981EC-A823-47D5-95C6-B00D6C46769C}" type="slidenum">
              <a:rPr lang="en-US" smtClean="0"/>
              <a:t>3</a:t>
            </a:fld>
            <a:endParaRPr lang="en-US" dirty="0"/>
          </a:p>
        </p:txBody>
      </p:sp>
    </p:spTree>
    <p:extLst>
      <p:ext uri="{BB962C8B-B14F-4D97-AF65-F5344CB8AC3E}">
        <p14:creationId xmlns:p14="http://schemas.microsoft.com/office/powerpoint/2010/main" val="1602952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Applications screen, select the Assessments Portal from the list. </a:t>
            </a:r>
          </a:p>
        </p:txBody>
      </p:sp>
      <p:sp>
        <p:nvSpPr>
          <p:cNvPr id="4" name="Slide Number Placeholder 3"/>
          <p:cNvSpPr>
            <a:spLocks noGrp="1"/>
          </p:cNvSpPr>
          <p:nvPr>
            <p:ph type="sldNum" sz="quarter" idx="5"/>
          </p:nvPr>
        </p:nvSpPr>
        <p:spPr/>
        <p:txBody>
          <a:bodyPr/>
          <a:lstStyle/>
          <a:p>
            <a:fld id="{6A0981EC-A823-47D5-95C6-B00D6C46769C}" type="slidenum">
              <a:rPr lang="en-US" smtClean="0"/>
              <a:t>4</a:t>
            </a:fld>
            <a:endParaRPr lang="en-US" dirty="0"/>
          </a:p>
        </p:txBody>
      </p:sp>
    </p:spTree>
    <p:extLst>
      <p:ext uri="{BB962C8B-B14F-4D97-AF65-F5344CB8AC3E}">
        <p14:creationId xmlns:p14="http://schemas.microsoft.com/office/powerpoint/2010/main" val="4255950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4B73E-CA9E-348A-7C5F-E11FD53C44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413A9-8672-F914-4192-03715790B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58F66E-59AB-229F-F69B-58113C3F7127}"/>
              </a:ext>
            </a:extLst>
          </p:cNvPr>
          <p:cNvSpPr>
            <a:spLocks noGrp="1"/>
          </p:cNvSpPr>
          <p:nvPr>
            <p:ph type="body" idx="1"/>
          </p:nvPr>
        </p:nvSpPr>
        <p:spPr/>
        <p:txBody>
          <a:bodyPr/>
          <a:lstStyle/>
          <a:p>
            <a:r>
              <a:rPr lang="en-US" dirty="0"/>
              <a:t>To access the contact information for the Entity Administrator and Superintendent, select the Test Security drop-down in the upper right-hand corner, and select “Entity Contact.”</a:t>
            </a:r>
          </a:p>
          <a:p>
            <a:endParaRPr lang="en-US" dirty="0"/>
          </a:p>
        </p:txBody>
      </p:sp>
      <p:sp>
        <p:nvSpPr>
          <p:cNvPr id="4" name="Slide Number Placeholder 3">
            <a:extLst>
              <a:ext uri="{FF2B5EF4-FFF2-40B4-BE49-F238E27FC236}">
                <a16:creationId xmlns:a16="http://schemas.microsoft.com/office/drawing/2014/main" id="{17A1B1BA-1431-B80F-B276-05020E64B93D}"/>
              </a:ext>
            </a:extLst>
          </p:cNvPr>
          <p:cNvSpPr>
            <a:spLocks noGrp="1"/>
          </p:cNvSpPr>
          <p:nvPr>
            <p:ph type="sldNum" sz="quarter" idx="5"/>
          </p:nvPr>
        </p:nvSpPr>
        <p:spPr/>
        <p:txBody>
          <a:bodyPr/>
          <a:lstStyle/>
          <a:p>
            <a:fld id="{6A0981EC-A823-47D5-95C6-B00D6C46769C}" type="slidenum">
              <a:rPr lang="en-US" smtClean="0"/>
              <a:t>5</a:t>
            </a:fld>
            <a:endParaRPr lang="en-US" dirty="0"/>
          </a:p>
        </p:txBody>
      </p:sp>
    </p:spTree>
    <p:extLst>
      <p:ext uri="{BB962C8B-B14F-4D97-AF65-F5344CB8AC3E}">
        <p14:creationId xmlns:p14="http://schemas.microsoft.com/office/powerpoint/2010/main" val="1386050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A40FB-CBCA-98B8-050D-8AF0377728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E88723-B3FA-359B-5314-40CEF0C10C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1ABE90-CF80-F281-C867-4954B21C986B}"/>
              </a:ext>
            </a:extLst>
          </p:cNvPr>
          <p:cNvSpPr>
            <a:spLocks noGrp="1"/>
          </p:cNvSpPr>
          <p:nvPr>
            <p:ph type="body" idx="1"/>
          </p:nvPr>
        </p:nvSpPr>
        <p:spPr/>
        <p:txBody>
          <a:bodyPr/>
          <a:lstStyle/>
          <a:p>
            <a:r>
              <a:rPr lang="en-US" dirty="0"/>
              <a:t>To create or sign a Test Security Agreement, select the Test Security drop-down in the upper right-hand corner, and then select “Test Security Agreement.” </a:t>
            </a:r>
          </a:p>
          <a:p>
            <a:endParaRPr lang="en-US" dirty="0"/>
          </a:p>
        </p:txBody>
      </p:sp>
      <p:sp>
        <p:nvSpPr>
          <p:cNvPr id="4" name="Slide Number Placeholder 3">
            <a:extLst>
              <a:ext uri="{FF2B5EF4-FFF2-40B4-BE49-F238E27FC236}">
                <a16:creationId xmlns:a16="http://schemas.microsoft.com/office/drawing/2014/main" id="{8FDABC35-D237-D487-8433-F0B6A04A3883}"/>
              </a:ext>
            </a:extLst>
          </p:cNvPr>
          <p:cNvSpPr>
            <a:spLocks noGrp="1"/>
          </p:cNvSpPr>
          <p:nvPr>
            <p:ph type="sldNum" sz="quarter" idx="5"/>
          </p:nvPr>
        </p:nvSpPr>
        <p:spPr/>
        <p:txBody>
          <a:bodyPr/>
          <a:lstStyle/>
          <a:p>
            <a:fld id="{6A0981EC-A823-47D5-95C6-B00D6C46769C}" type="slidenum">
              <a:rPr lang="en-US" smtClean="0"/>
              <a:t>6</a:t>
            </a:fld>
            <a:endParaRPr lang="en-US" dirty="0"/>
          </a:p>
        </p:txBody>
      </p:sp>
    </p:spTree>
    <p:extLst>
      <p:ext uri="{BB962C8B-B14F-4D97-AF65-F5344CB8AC3E}">
        <p14:creationId xmlns:p14="http://schemas.microsoft.com/office/powerpoint/2010/main" val="3134951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D0566-1E3E-719C-33C2-84F8B95211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F40A2C-76F3-94FD-03A9-CD4D78F00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48C705-F37A-33C1-3D87-557DE38A715F}"/>
              </a:ext>
            </a:extLst>
          </p:cNvPr>
          <p:cNvSpPr>
            <a:spLocks noGrp="1"/>
          </p:cNvSpPr>
          <p:nvPr>
            <p:ph type="body" idx="1"/>
          </p:nvPr>
        </p:nvSpPr>
        <p:spPr/>
        <p:txBody>
          <a:bodyPr/>
          <a:lstStyle/>
          <a:p>
            <a:r>
              <a:rPr lang="en-US" dirty="0"/>
              <a:t>After selecting the Test Security Agreement, users are navigated to the My TSA Requests screen. Select Fiscal Year 2027 from the drop-down in the upper left-hand corner. </a:t>
            </a:r>
          </a:p>
          <a:p>
            <a:endParaRPr lang="en-US" dirty="0"/>
          </a:p>
          <a:p>
            <a:r>
              <a:rPr lang="en-US" dirty="0"/>
              <a:t>The “My TSA Requests” screen is where a Test Security Agreement can be created or signed. To create a new Test Security Agreement, the Entity Administrator or Superintendent/Charter Representative will select the blue button for the AZELLA, Achievement, or Alternate Assessment program. To sign a pending request, the Superintendent/Charter Representative or DTC can scroll down and select “View” next to the existing request.</a:t>
            </a:r>
          </a:p>
        </p:txBody>
      </p:sp>
      <p:sp>
        <p:nvSpPr>
          <p:cNvPr id="4" name="Slide Number Placeholder 3">
            <a:extLst>
              <a:ext uri="{FF2B5EF4-FFF2-40B4-BE49-F238E27FC236}">
                <a16:creationId xmlns:a16="http://schemas.microsoft.com/office/drawing/2014/main" id="{E6351ACD-FD03-25C7-33AE-3B7D3A4A95CE}"/>
              </a:ext>
            </a:extLst>
          </p:cNvPr>
          <p:cNvSpPr>
            <a:spLocks noGrp="1"/>
          </p:cNvSpPr>
          <p:nvPr>
            <p:ph type="sldNum" sz="quarter" idx="5"/>
          </p:nvPr>
        </p:nvSpPr>
        <p:spPr/>
        <p:txBody>
          <a:bodyPr/>
          <a:lstStyle/>
          <a:p>
            <a:fld id="{6A0981EC-A823-47D5-95C6-B00D6C46769C}" type="slidenum">
              <a:rPr lang="en-US" smtClean="0"/>
              <a:t>7</a:t>
            </a:fld>
            <a:endParaRPr lang="en-US" dirty="0"/>
          </a:p>
        </p:txBody>
      </p:sp>
    </p:spTree>
    <p:extLst>
      <p:ext uri="{BB962C8B-B14F-4D97-AF65-F5344CB8AC3E}">
        <p14:creationId xmlns:p14="http://schemas.microsoft.com/office/powerpoint/2010/main" val="2614948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a:t>Here is a quick overview of the new workflow in the Assessment Portal for the new Test Security Agreement process. This is outlined step-by-step in the Assessments Portal Test Security Agreement User Guide. The Entity Administrator, Superintendent, and each assessment program DTC need an active </a:t>
            </a:r>
            <a:r>
              <a:rPr lang="en-US" strike="noStrike" dirty="0" err="1"/>
              <a:t>ADEConnect</a:t>
            </a:r>
            <a:r>
              <a:rPr lang="en-US" strike="noStrike" dirty="0"/>
              <a:t> account with the correct user role assigned to them. Either the Entity Administrator or Superintendent can initiate the TSA process by creating a new DTC Test Security Agreement for the AZELLA, Achievement, or Alternate Assessment DTC. Once the DTC has been designated, they will receive an automated email notification and can electronically sign the agreement. Once the Test Security Agreement has been completed, a PDF copy of the agreement can be generated.</a:t>
            </a:r>
            <a:endParaRPr lang="en-US" dirty="0"/>
          </a:p>
        </p:txBody>
      </p:sp>
      <p:sp>
        <p:nvSpPr>
          <p:cNvPr id="4" name="Slide Number Placeholder 3"/>
          <p:cNvSpPr>
            <a:spLocks noGrp="1"/>
          </p:cNvSpPr>
          <p:nvPr>
            <p:ph type="sldNum" sz="quarter" idx="5"/>
          </p:nvPr>
        </p:nvSpPr>
        <p:spPr/>
        <p:txBody>
          <a:bodyPr/>
          <a:lstStyle/>
          <a:p>
            <a:fld id="{6A0981EC-A823-47D5-95C6-B00D6C46769C}" type="slidenum">
              <a:rPr lang="en-US" smtClean="0"/>
              <a:t>8</a:t>
            </a:fld>
            <a:endParaRPr lang="en-US" dirty="0"/>
          </a:p>
        </p:txBody>
      </p:sp>
    </p:spTree>
    <p:extLst>
      <p:ext uri="{BB962C8B-B14F-4D97-AF65-F5344CB8AC3E}">
        <p14:creationId xmlns:p14="http://schemas.microsoft.com/office/powerpoint/2010/main" val="195736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here to support you through this process and make this transition to electronic Test Security Agreements in the Assessments Portal as seamless as possible. We request that you review the user guide before you email us with any questions. You will be able to find the answers more quickly by going through the process outlined in the user guide. We cannot assign </a:t>
            </a:r>
            <a:r>
              <a:rPr lang="en-US" dirty="0" err="1"/>
              <a:t>ADEConnect</a:t>
            </a:r>
            <a:r>
              <a:rPr lang="en-US" dirty="0"/>
              <a:t> roles. This must be done by your Entity Administrator. If you have any questions, please email the Testing inbox if you are the Achievement DTC, the AZELLA inbox if you are the AZELLA DTC, or the Alternate Assessment inbox if you are the Alternate Assessment DTC. Emailing the correct inbox will help us to get you answers faster. This is a change and we understand that it will take some time, but we are here to support you through this process</a:t>
            </a:r>
            <a:r>
              <a:rPr lang="en-US"/>
              <a:t>. </a:t>
            </a:r>
          </a:p>
          <a:p>
            <a:r>
              <a:rPr lang="en-US"/>
              <a:t>Thank </a:t>
            </a:r>
            <a:r>
              <a:rPr lang="en-US" dirty="0"/>
              <a:t>you.</a:t>
            </a:r>
          </a:p>
        </p:txBody>
      </p:sp>
      <p:sp>
        <p:nvSpPr>
          <p:cNvPr id="4" name="Slide Number Placeholder 3"/>
          <p:cNvSpPr>
            <a:spLocks noGrp="1"/>
          </p:cNvSpPr>
          <p:nvPr>
            <p:ph type="sldNum" sz="quarter" idx="5"/>
          </p:nvPr>
        </p:nvSpPr>
        <p:spPr/>
        <p:txBody>
          <a:bodyPr/>
          <a:lstStyle/>
          <a:p>
            <a:fld id="{6A0981EC-A823-47D5-95C6-B00D6C46769C}" type="slidenum">
              <a:rPr lang="en-US" smtClean="0"/>
              <a:t>9</a:t>
            </a:fld>
            <a:endParaRPr lang="en-US" dirty="0"/>
          </a:p>
        </p:txBody>
      </p:sp>
    </p:spTree>
    <p:extLst>
      <p:ext uri="{BB962C8B-B14F-4D97-AF65-F5344CB8AC3E}">
        <p14:creationId xmlns:p14="http://schemas.microsoft.com/office/powerpoint/2010/main" val="1266108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251F63-5F29-4D14-BB8F-33A80536BEDC}"/>
              </a:ext>
            </a:extLst>
          </p:cNvPr>
          <p:cNvSpPr>
            <a:spLocks noGrp="1"/>
          </p:cNvSpPr>
          <p:nvPr>
            <p:ph type="dt" sz="half" idx="10"/>
          </p:nvPr>
        </p:nvSpPr>
        <p:spPr/>
        <p:txBody>
          <a:bodyPr/>
          <a:lstStyle/>
          <a:p>
            <a:fld id="{7BBD89EB-C813-4396-A969-B9084DCB0EEC}" type="datetimeFigureOut">
              <a:rPr lang="en-US" smtClean="0"/>
              <a:t>5/18/2026</a:t>
            </a:fld>
            <a:endParaRPr lang="en-US" dirty="0"/>
          </a:p>
        </p:txBody>
      </p:sp>
      <p:sp>
        <p:nvSpPr>
          <p:cNvPr id="5" name="Footer Placeholder 4">
            <a:extLst>
              <a:ext uri="{FF2B5EF4-FFF2-40B4-BE49-F238E27FC236}">
                <a16:creationId xmlns:a16="http://schemas.microsoft.com/office/drawing/2014/main" id="{5BF542F3-D476-4265-9227-2FFA9F1285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7F0E51-009F-47AB-BC33-065C09134F4C}"/>
              </a:ext>
            </a:extLst>
          </p:cNvPr>
          <p:cNvSpPr>
            <a:spLocks noGrp="1"/>
          </p:cNvSpPr>
          <p:nvPr>
            <p:ph type="sldNum" sz="quarter" idx="12"/>
          </p:nvPr>
        </p:nvSpPr>
        <p:spPr/>
        <p:txBody>
          <a:bodyPr/>
          <a:lstStyle/>
          <a:p>
            <a:fld id="{3AD94D69-2109-48F9-A00A-179699D0291F}" type="slidenum">
              <a:rPr lang="en-US" smtClean="0"/>
              <a:t>‹#›</a:t>
            </a:fld>
            <a:endParaRPr lang="en-US" dirty="0"/>
          </a:p>
        </p:txBody>
      </p:sp>
      <p:sp>
        <p:nvSpPr>
          <p:cNvPr id="10" name="Google Shape;111;p13">
            <a:extLst>
              <a:ext uri="{FF2B5EF4-FFF2-40B4-BE49-F238E27FC236}">
                <a16:creationId xmlns:a16="http://schemas.microsoft.com/office/drawing/2014/main" id="{52A4DFE2-DA54-44FB-8D58-76452DAE4053}"/>
              </a:ext>
            </a:extLst>
          </p:cNvPr>
          <p:cNvSpPr txBox="1">
            <a:spLocks/>
          </p:cNvSpPr>
          <p:nvPr userDrawn="1"/>
        </p:nvSpPr>
        <p:spPr>
          <a:xfrm>
            <a:off x="0" y="332288"/>
            <a:ext cx="12192000" cy="1105787"/>
          </a:xfrm>
          <a:prstGeom prst="rect">
            <a:avLst/>
          </a:prstGeom>
          <a:solidFill>
            <a:srgbClr val="01216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rgbClr val="F1C232"/>
              </a:buClr>
              <a:buSzPts val="4000"/>
              <a:buFont typeface="Calibri"/>
              <a:buNone/>
            </a:pPr>
            <a:endParaRPr lang="en-US" sz="1867" b="1" dirty="0">
              <a:solidFill>
                <a:schemeClr val="bg1"/>
              </a:solidFill>
              <a:latin typeface="+mn-lt"/>
            </a:endParaRPr>
          </a:p>
        </p:txBody>
      </p:sp>
      <p:sp>
        <p:nvSpPr>
          <p:cNvPr id="11" name="Title 1">
            <a:extLst>
              <a:ext uri="{FF2B5EF4-FFF2-40B4-BE49-F238E27FC236}">
                <a16:creationId xmlns:a16="http://schemas.microsoft.com/office/drawing/2014/main" id="{25EED97E-AD71-4E8B-97BE-DFA80FF2A593}"/>
              </a:ext>
            </a:extLst>
          </p:cNvPr>
          <p:cNvSpPr>
            <a:spLocks noGrp="1"/>
          </p:cNvSpPr>
          <p:nvPr>
            <p:ph type="title"/>
          </p:nvPr>
        </p:nvSpPr>
        <p:spPr>
          <a:xfrm>
            <a:off x="838200" y="392397"/>
            <a:ext cx="10515600" cy="985569"/>
          </a:xfrm>
        </p:spPr>
        <p:txBody>
          <a:bodyPr/>
          <a:lstStyle>
            <a:lvl1pPr>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1966397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0C2CB-B90D-2DAC-2D13-0ED1921975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EA0EDA-2113-D3F1-EB86-C777479A4D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604FE8-F8CD-7E96-867A-CE4D2DC527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279B79-07E5-E7AC-1910-78E4EB5C0F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A66310-5C12-68B8-F200-851FBB9ED2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EE017A-1869-9F52-851C-18011A46613B}"/>
              </a:ext>
            </a:extLst>
          </p:cNvPr>
          <p:cNvSpPr>
            <a:spLocks noGrp="1"/>
          </p:cNvSpPr>
          <p:nvPr>
            <p:ph type="dt" sz="half" idx="10"/>
          </p:nvPr>
        </p:nvSpPr>
        <p:spPr/>
        <p:txBody>
          <a:bodyPr/>
          <a:lstStyle/>
          <a:p>
            <a:fld id="{A3C5EC66-A112-47E8-8D08-81523F63CAE7}" type="datetimeFigureOut">
              <a:rPr lang="en-US" smtClean="0"/>
              <a:t>5/18/2026</a:t>
            </a:fld>
            <a:endParaRPr lang="en-US" dirty="0"/>
          </a:p>
        </p:txBody>
      </p:sp>
      <p:sp>
        <p:nvSpPr>
          <p:cNvPr id="8" name="Footer Placeholder 7">
            <a:extLst>
              <a:ext uri="{FF2B5EF4-FFF2-40B4-BE49-F238E27FC236}">
                <a16:creationId xmlns:a16="http://schemas.microsoft.com/office/drawing/2014/main" id="{ABBE30A6-92DC-97DD-CF56-B750A008E91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CA0995B-E851-BA18-02B0-F3F521B5842A}"/>
              </a:ext>
            </a:extLst>
          </p:cNvPr>
          <p:cNvSpPr>
            <a:spLocks noGrp="1"/>
          </p:cNvSpPr>
          <p:nvPr>
            <p:ph type="sldNum" sz="quarter" idx="12"/>
          </p:nvPr>
        </p:nvSpPr>
        <p:spPr/>
        <p:txBody>
          <a:bodyPr/>
          <a:lstStyle/>
          <a:p>
            <a:fld id="{DDAC5EFC-2397-476A-B662-82680A71EA96}" type="slidenum">
              <a:rPr lang="en-US" smtClean="0"/>
              <a:t>‹#›</a:t>
            </a:fld>
            <a:endParaRPr lang="en-US" dirty="0"/>
          </a:p>
        </p:txBody>
      </p:sp>
    </p:spTree>
    <p:extLst>
      <p:ext uri="{BB962C8B-B14F-4D97-AF65-F5344CB8AC3E}">
        <p14:creationId xmlns:p14="http://schemas.microsoft.com/office/powerpoint/2010/main" val="1104717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10B18-D0FF-B7B3-E35F-DB70F9A322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88FFFF-C4BE-F9E7-DB73-50E4E05FD900}"/>
              </a:ext>
            </a:extLst>
          </p:cNvPr>
          <p:cNvSpPr>
            <a:spLocks noGrp="1"/>
          </p:cNvSpPr>
          <p:nvPr>
            <p:ph type="dt" sz="half" idx="10"/>
          </p:nvPr>
        </p:nvSpPr>
        <p:spPr/>
        <p:txBody>
          <a:bodyPr/>
          <a:lstStyle/>
          <a:p>
            <a:fld id="{A3C5EC66-A112-47E8-8D08-81523F63CAE7}" type="datetimeFigureOut">
              <a:rPr lang="en-US" smtClean="0"/>
              <a:t>5/18/2026</a:t>
            </a:fld>
            <a:endParaRPr lang="en-US" dirty="0"/>
          </a:p>
        </p:txBody>
      </p:sp>
      <p:sp>
        <p:nvSpPr>
          <p:cNvPr id="4" name="Footer Placeholder 3">
            <a:extLst>
              <a:ext uri="{FF2B5EF4-FFF2-40B4-BE49-F238E27FC236}">
                <a16:creationId xmlns:a16="http://schemas.microsoft.com/office/drawing/2014/main" id="{833A8159-8137-4825-464E-21AD8FFD2DE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C41952-875F-1A3E-3956-9E9A40C9D071}"/>
              </a:ext>
            </a:extLst>
          </p:cNvPr>
          <p:cNvSpPr>
            <a:spLocks noGrp="1"/>
          </p:cNvSpPr>
          <p:nvPr>
            <p:ph type="sldNum" sz="quarter" idx="12"/>
          </p:nvPr>
        </p:nvSpPr>
        <p:spPr/>
        <p:txBody>
          <a:bodyPr/>
          <a:lstStyle/>
          <a:p>
            <a:fld id="{DDAC5EFC-2397-476A-B662-82680A71EA96}" type="slidenum">
              <a:rPr lang="en-US" smtClean="0"/>
              <a:t>‹#›</a:t>
            </a:fld>
            <a:endParaRPr lang="en-US" dirty="0"/>
          </a:p>
        </p:txBody>
      </p:sp>
    </p:spTree>
    <p:extLst>
      <p:ext uri="{BB962C8B-B14F-4D97-AF65-F5344CB8AC3E}">
        <p14:creationId xmlns:p14="http://schemas.microsoft.com/office/powerpoint/2010/main" val="2325306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CA18D3-7B6F-CAEF-C627-7677CCE27D02}"/>
              </a:ext>
            </a:extLst>
          </p:cNvPr>
          <p:cNvSpPr>
            <a:spLocks noGrp="1"/>
          </p:cNvSpPr>
          <p:nvPr>
            <p:ph type="dt" sz="half" idx="10"/>
          </p:nvPr>
        </p:nvSpPr>
        <p:spPr/>
        <p:txBody>
          <a:bodyPr/>
          <a:lstStyle/>
          <a:p>
            <a:fld id="{A3C5EC66-A112-47E8-8D08-81523F63CAE7}" type="datetimeFigureOut">
              <a:rPr lang="en-US" smtClean="0"/>
              <a:t>5/18/2026</a:t>
            </a:fld>
            <a:endParaRPr lang="en-US" dirty="0"/>
          </a:p>
        </p:txBody>
      </p:sp>
      <p:sp>
        <p:nvSpPr>
          <p:cNvPr id="3" name="Footer Placeholder 2">
            <a:extLst>
              <a:ext uri="{FF2B5EF4-FFF2-40B4-BE49-F238E27FC236}">
                <a16:creationId xmlns:a16="http://schemas.microsoft.com/office/drawing/2014/main" id="{E95493C6-2DF7-3FBF-CDE3-17DAAF62A0A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1CDEA6E-A4C4-C861-61AF-C24BD30C394D}"/>
              </a:ext>
            </a:extLst>
          </p:cNvPr>
          <p:cNvSpPr>
            <a:spLocks noGrp="1"/>
          </p:cNvSpPr>
          <p:nvPr>
            <p:ph type="sldNum" sz="quarter" idx="12"/>
          </p:nvPr>
        </p:nvSpPr>
        <p:spPr/>
        <p:txBody>
          <a:bodyPr/>
          <a:lstStyle/>
          <a:p>
            <a:fld id="{DDAC5EFC-2397-476A-B662-82680A71EA96}" type="slidenum">
              <a:rPr lang="en-US" smtClean="0"/>
              <a:t>‹#›</a:t>
            </a:fld>
            <a:endParaRPr lang="en-US" dirty="0"/>
          </a:p>
        </p:txBody>
      </p:sp>
    </p:spTree>
    <p:extLst>
      <p:ext uri="{BB962C8B-B14F-4D97-AF65-F5344CB8AC3E}">
        <p14:creationId xmlns:p14="http://schemas.microsoft.com/office/powerpoint/2010/main" val="4272638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A591-EF0E-B26E-1C29-1B3BFF390F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08B685-4644-377C-A309-73707A7E79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948021-AB96-FFE8-8BD0-B4E9D0757E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487FFB-8283-4529-69F1-81825A702FF5}"/>
              </a:ext>
            </a:extLst>
          </p:cNvPr>
          <p:cNvSpPr>
            <a:spLocks noGrp="1"/>
          </p:cNvSpPr>
          <p:nvPr>
            <p:ph type="dt" sz="half" idx="10"/>
          </p:nvPr>
        </p:nvSpPr>
        <p:spPr/>
        <p:txBody>
          <a:bodyPr/>
          <a:lstStyle/>
          <a:p>
            <a:fld id="{A3C5EC66-A112-47E8-8D08-81523F63CAE7}" type="datetimeFigureOut">
              <a:rPr lang="en-US" smtClean="0"/>
              <a:t>5/18/2026</a:t>
            </a:fld>
            <a:endParaRPr lang="en-US" dirty="0"/>
          </a:p>
        </p:txBody>
      </p:sp>
      <p:sp>
        <p:nvSpPr>
          <p:cNvPr id="6" name="Footer Placeholder 5">
            <a:extLst>
              <a:ext uri="{FF2B5EF4-FFF2-40B4-BE49-F238E27FC236}">
                <a16:creationId xmlns:a16="http://schemas.microsoft.com/office/drawing/2014/main" id="{6DCB99B7-4B00-FED0-A374-D682593F06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81E4B42-8989-301B-6AC3-53DF6BC4498F}"/>
              </a:ext>
            </a:extLst>
          </p:cNvPr>
          <p:cNvSpPr>
            <a:spLocks noGrp="1"/>
          </p:cNvSpPr>
          <p:nvPr>
            <p:ph type="sldNum" sz="quarter" idx="12"/>
          </p:nvPr>
        </p:nvSpPr>
        <p:spPr/>
        <p:txBody>
          <a:bodyPr/>
          <a:lstStyle/>
          <a:p>
            <a:fld id="{DDAC5EFC-2397-476A-B662-82680A71EA96}" type="slidenum">
              <a:rPr lang="en-US" smtClean="0"/>
              <a:t>‹#›</a:t>
            </a:fld>
            <a:endParaRPr lang="en-US" dirty="0"/>
          </a:p>
        </p:txBody>
      </p:sp>
    </p:spTree>
    <p:extLst>
      <p:ext uri="{BB962C8B-B14F-4D97-AF65-F5344CB8AC3E}">
        <p14:creationId xmlns:p14="http://schemas.microsoft.com/office/powerpoint/2010/main" val="3056444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BBDE4-01FD-7C1C-6796-ED5B54BF9F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B4EF58-EE98-2B37-C4E7-6E5BF24DE7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F2EC2BF-6FB3-432D-F83E-1C717E150D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D92856-8BC2-717D-9578-D8684199034A}"/>
              </a:ext>
            </a:extLst>
          </p:cNvPr>
          <p:cNvSpPr>
            <a:spLocks noGrp="1"/>
          </p:cNvSpPr>
          <p:nvPr>
            <p:ph type="dt" sz="half" idx="10"/>
          </p:nvPr>
        </p:nvSpPr>
        <p:spPr/>
        <p:txBody>
          <a:bodyPr/>
          <a:lstStyle/>
          <a:p>
            <a:fld id="{A3C5EC66-A112-47E8-8D08-81523F63CAE7}" type="datetimeFigureOut">
              <a:rPr lang="en-US" smtClean="0"/>
              <a:t>5/18/2026</a:t>
            </a:fld>
            <a:endParaRPr lang="en-US" dirty="0"/>
          </a:p>
        </p:txBody>
      </p:sp>
      <p:sp>
        <p:nvSpPr>
          <p:cNvPr id="6" name="Footer Placeholder 5">
            <a:extLst>
              <a:ext uri="{FF2B5EF4-FFF2-40B4-BE49-F238E27FC236}">
                <a16:creationId xmlns:a16="http://schemas.microsoft.com/office/drawing/2014/main" id="{B59FCFA3-E055-009C-9D7C-3DE32D8DEA6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B90BB2C-0673-BC4A-1B3E-7B373BDD7E0C}"/>
              </a:ext>
            </a:extLst>
          </p:cNvPr>
          <p:cNvSpPr>
            <a:spLocks noGrp="1"/>
          </p:cNvSpPr>
          <p:nvPr>
            <p:ph type="sldNum" sz="quarter" idx="12"/>
          </p:nvPr>
        </p:nvSpPr>
        <p:spPr/>
        <p:txBody>
          <a:bodyPr/>
          <a:lstStyle/>
          <a:p>
            <a:fld id="{DDAC5EFC-2397-476A-B662-82680A71EA96}" type="slidenum">
              <a:rPr lang="en-US" smtClean="0"/>
              <a:t>‹#›</a:t>
            </a:fld>
            <a:endParaRPr lang="en-US" dirty="0"/>
          </a:p>
        </p:txBody>
      </p:sp>
    </p:spTree>
    <p:extLst>
      <p:ext uri="{BB962C8B-B14F-4D97-AF65-F5344CB8AC3E}">
        <p14:creationId xmlns:p14="http://schemas.microsoft.com/office/powerpoint/2010/main" val="391851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4746E-CEE2-95F2-A67E-B0442BEB39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B7CA92-7528-29D9-CE3E-CE0FD8FB81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8523E2-3DB5-6482-3CD0-1A28C45C7B62}"/>
              </a:ext>
            </a:extLst>
          </p:cNvPr>
          <p:cNvSpPr>
            <a:spLocks noGrp="1"/>
          </p:cNvSpPr>
          <p:nvPr>
            <p:ph type="dt" sz="half" idx="10"/>
          </p:nvPr>
        </p:nvSpPr>
        <p:spPr/>
        <p:txBody>
          <a:bodyPr/>
          <a:lstStyle/>
          <a:p>
            <a:fld id="{A3C5EC66-A112-47E8-8D08-81523F63CAE7}" type="datetimeFigureOut">
              <a:rPr lang="en-US" smtClean="0"/>
              <a:t>5/18/2026</a:t>
            </a:fld>
            <a:endParaRPr lang="en-US" dirty="0"/>
          </a:p>
        </p:txBody>
      </p:sp>
      <p:sp>
        <p:nvSpPr>
          <p:cNvPr id="5" name="Footer Placeholder 4">
            <a:extLst>
              <a:ext uri="{FF2B5EF4-FFF2-40B4-BE49-F238E27FC236}">
                <a16:creationId xmlns:a16="http://schemas.microsoft.com/office/drawing/2014/main" id="{CA4C316F-F6F2-F0BB-6EA7-BD0B93BAFE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7C9FB4-91E2-1743-DD23-3B72AB641312}"/>
              </a:ext>
            </a:extLst>
          </p:cNvPr>
          <p:cNvSpPr>
            <a:spLocks noGrp="1"/>
          </p:cNvSpPr>
          <p:nvPr>
            <p:ph type="sldNum" sz="quarter" idx="12"/>
          </p:nvPr>
        </p:nvSpPr>
        <p:spPr/>
        <p:txBody>
          <a:bodyPr/>
          <a:lstStyle/>
          <a:p>
            <a:fld id="{DDAC5EFC-2397-476A-B662-82680A71EA96}" type="slidenum">
              <a:rPr lang="en-US" smtClean="0"/>
              <a:t>‹#›</a:t>
            </a:fld>
            <a:endParaRPr lang="en-US" dirty="0"/>
          </a:p>
        </p:txBody>
      </p:sp>
    </p:spTree>
    <p:extLst>
      <p:ext uri="{BB962C8B-B14F-4D97-AF65-F5344CB8AC3E}">
        <p14:creationId xmlns:p14="http://schemas.microsoft.com/office/powerpoint/2010/main" val="176203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969F31-5016-45B3-53C8-64F4EDB4A7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0F4480-AB2C-B8A9-E0B1-B9646E8724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A71A9A-F350-568E-728B-28C2A91A2046}"/>
              </a:ext>
            </a:extLst>
          </p:cNvPr>
          <p:cNvSpPr>
            <a:spLocks noGrp="1"/>
          </p:cNvSpPr>
          <p:nvPr>
            <p:ph type="dt" sz="half" idx="10"/>
          </p:nvPr>
        </p:nvSpPr>
        <p:spPr/>
        <p:txBody>
          <a:bodyPr/>
          <a:lstStyle/>
          <a:p>
            <a:fld id="{A3C5EC66-A112-47E8-8D08-81523F63CAE7}" type="datetimeFigureOut">
              <a:rPr lang="en-US" smtClean="0"/>
              <a:t>5/18/2026</a:t>
            </a:fld>
            <a:endParaRPr lang="en-US" dirty="0"/>
          </a:p>
        </p:txBody>
      </p:sp>
      <p:sp>
        <p:nvSpPr>
          <p:cNvPr id="5" name="Footer Placeholder 4">
            <a:extLst>
              <a:ext uri="{FF2B5EF4-FFF2-40B4-BE49-F238E27FC236}">
                <a16:creationId xmlns:a16="http://schemas.microsoft.com/office/drawing/2014/main" id="{8CA1A8D7-90E4-5533-B916-A3425B700A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D8CFD8-AA61-AA39-3E44-87EC9521405A}"/>
              </a:ext>
            </a:extLst>
          </p:cNvPr>
          <p:cNvSpPr>
            <a:spLocks noGrp="1"/>
          </p:cNvSpPr>
          <p:nvPr>
            <p:ph type="sldNum" sz="quarter" idx="12"/>
          </p:nvPr>
        </p:nvSpPr>
        <p:spPr/>
        <p:txBody>
          <a:bodyPr/>
          <a:lstStyle/>
          <a:p>
            <a:fld id="{DDAC5EFC-2397-476A-B662-82680A71EA96}" type="slidenum">
              <a:rPr lang="en-US" smtClean="0"/>
              <a:t>‹#›</a:t>
            </a:fld>
            <a:endParaRPr lang="en-US" dirty="0"/>
          </a:p>
        </p:txBody>
      </p:sp>
    </p:spTree>
    <p:extLst>
      <p:ext uri="{BB962C8B-B14F-4D97-AF65-F5344CB8AC3E}">
        <p14:creationId xmlns:p14="http://schemas.microsoft.com/office/powerpoint/2010/main" val="2628327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98CA2D-6CB3-4B04-96AF-AA0E840040CD}"/>
              </a:ext>
            </a:extLst>
          </p:cNvPr>
          <p:cNvSpPr/>
          <p:nvPr userDrawn="1"/>
        </p:nvSpPr>
        <p:spPr>
          <a:xfrm>
            <a:off x="270934" y="-67733"/>
            <a:ext cx="372533" cy="29633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endParaRPr>
          </a:p>
        </p:txBody>
      </p:sp>
    </p:spTree>
    <p:extLst>
      <p:ext uri="{BB962C8B-B14F-4D97-AF65-F5344CB8AC3E}">
        <p14:creationId xmlns:p14="http://schemas.microsoft.com/office/powerpoint/2010/main" val="3608048490"/>
      </p:ext>
    </p:extLst>
  </p:cSld>
  <p:clrMapOvr>
    <a:masterClrMapping/>
  </p:clrMapOvr>
  <p:extLst>
    <p:ext uri="{DCECCB84-F9BA-43D5-87BE-67443E8EF086}">
      <p15:sldGuideLst xmlns:p15="http://schemas.microsoft.com/office/powerpoint/2012/main">
        <p15:guide id="1" orient="horz" pos="132">
          <p15:clr>
            <a:srgbClr val="FBAE40"/>
          </p15:clr>
        </p15:guide>
        <p15:guide id="2" pos="13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10363200" cy="4571999"/>
          </a:xfrm>
        </p:spPr>
        <p:txBody>
          <a:bodyPr anchor="ctr">
            <a:noAutofit/>
          </a:bodyPr>
          <a:lstStyle>
            <a:lvl1pPr>
              <a:lnSpc>
                <a:spcPct val="100000"/>
              </a:lnSpc>
              <a:defRPr sz="60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09600" y="4800600"/>
            <a:ext cx="9144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D840C8-6527-4D44-8854-D4660F5A612C}" type="datetime1">
              <a:rPr lang="en-US" smtClean="0"/>
              <a:t>5/18/2026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4BA9706-9F34-484A-9703-83CE4A633DEF}" type="slidenum">
              <a:rPr lang="en-US" smtClean="0"/>
              <a:t>‹#›</a:t>
            </a:fld>
            <a:endParaRPr lang="en-US" dirty="0"/>
          </a:p>
        </p:txBody>
      </p:sp>
      <p:sp>
        <p:nvSpPr>
          <p:cNvPr id="7" name="Rectangle 6"/>
          <p:cNvSpPr/>
          <p:nvPr userDrawn="1"/>
        </p:nvSpPr>
        <p:spPr>
          <a:xfrm>
            <a:off x="0" y="0"/>
            <a:ext cx="12001499"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321410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718"/>
            <a:ext cx="10871200" cy="13716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3841A7F-B831-4542-A5D5-55F6BB822C36}" type="datetime1">
              <a:rPr lang="en-US" smtClean="0"/>
              <a:t>5/18/2026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5283201" y="6413132"/>
            <a:ext cx="1754295" cy="365125"/>
          </a:xfrm>
        </p:spPr>
        <p:txBody>
          <a:bodyPr/>
          <a:lstStyle>
            <a:lvl1pPr algn="ctr">
              <a:defRPr/>
            </a:lvl1pPr>
          </a:lstStyle>
          <a:p>
            <a:fld id="{94BA9706-9F34-484A-9703-83CE4A633DEF}" type="slidenum">
              <a:rPr lang="en-US" smtClean="0"/>
              <a:pPr/>
              <a:t>‹#›</a:t>
            </a:fld>
            <a:endParaRPr lang="en-US" dirty="0"/>
          </a:p>
        </p:txBody>
      </p:sp>
      <p:pic>
        <p:nvPicPr>
          <p:cNvPr id="1026" name="Picture 2" descr="http://edu.wyoming.gov/images/header-logo-homelink-shim.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484" y="-395288"/>
            <a:ext cx="2438400" cy="83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75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FFE4D-9633-46A1-B05A-F5CE0D533BC4}"/>
              </a:ext>
            </a:extLst>
          </p:cNvPr>
          <p:cNvSpPr>
            <a:spLocks noGrp="1"/>
          </p:cNvSpPr>
          <p:nvPr>
            <p:ph type="title"/>
          </p:nvPr>
        </p:nvSpPr>
        <p:spPr/>
        <p:txBody>
          <a:bodyPr/>
          <a:lstStyle>
            <a:lvl1pPr>
              <a:defRPr sz="4800"/>
            </a:lvl1pPr>
          </a:lstStyle>
          <a:p>
            <a:r>
              <a:rPr lang="en-US"/>
              <a:t>Click to edit Master title style</a:t>
            </a:r>
          </a:p>
        </p:txBody>
      </p:sp>
      <p:sp>
        <p:nvSpPr>
          <p:cNvPr id="3" name="Date Placeholder 2">
            <a:extLst>
              <a:ext uri="{FF2B5EF4-FFF2-40B4-BE49-F238E27FC236}">
                <a16:creationId xmlns:a16="http://schemas.microsoft.com/office/drawing/2014/main" id="{7B7FD843-873E-4DE3-B7C0-3462DD0EDA57}"/>
              </a:ext>
            </a:extLst>
          </p:cNvPr>
          <p:cNvSpPr>
            <a:spLocks noGrp="1"/>
          </p:cNvSpPr>
          <p:nvPr>
            <p:ph type="dt" sz="half" idx="10"/>
          </p:nvPr>
        </p:nvSpPr>
        <p:spPr/>
        <p:txBody>
          <a:bodyPr/>
          <a:lstStyle/>
          <a:p>
            <a:fld id="{7BBD89EB-C813-4396-A969-B9084DCB0EEC}" type="datetimeFigureOut">
              <a:rPr lang="en-US" smtClean="0"/>
              <a:t>5/18/2026</a:t>
            </a:fld>
            <a:endParaRPr lang="en-US" dirty="0"/>
          </a:p>
        </p:txBody>
      </p:sp>
      <p:sp>
        <p:nvSpPr>
          <p:cNvPr id="4" name="Footer Placeholder 3">
            <a:extLst>
              <a:ext uri="{FF2B5EF4-FFF2-40B4-BE49-F238E27FC236}">
                <a16:creationId xmlns:a16="http://schemas.microsoft.com/office/drawing/2014/main" id="{0CD57FCF-9733-4DA0-B594-F172695D383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B7206DB-7A53-495F-BDA5-3C3AD2FB11A4}"/>
              </a:ext>
            </a:extLst>
          </p:cNvPr>
          <p:cNvSpPr>
            <a:spLocks noGrp="1"/>
          </p:cNvSpPr>
          <p:nvPr>
            <p:ph type="sldNum" sz="quarter" idx="12"/>
          </p:nvPr>
        </p:nvSpPr>
        <p:spPr/>
        <p:txBody>
          <a:bodyPr/>
          <a:lstStyle/>
          <a:p>
            <a:fld id="{3AD94D69-2109-48F9-A00A-179699D0291F}" type="slidenum">
              <a:rPr lang="en-US" smtClean="0"/>
              <a:t>‹#›</a:t>
            </a:fld>
            <a:endParaRPr lang="en-US" dirty="0"/>
          </a:p>
        </p:txBody>
      </p:sp>
    </p:spTree>
    <p:extLst>
      <p:ext uri="{BB962C8B-B14F-4D97-AF65-F5344CB8AC3E}">
        <p14:creationId xmlns:p14="http://schemas.microsoft.com/office/powerpoint/2010/main" val="1067299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1447801"/>
            <a:ext cx="103632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228601"/>
            <a:ext cx="103632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700FC752-EA4F-46E0-B829-5B174C845BF1}" type="datetime1">
              <a:rPr lang="en-US" smtClean="0"/>
              <a:t>5/18/2026</a:t>
            </a:fld>
            <a:endParaRPr lang="en-US" dirty="0"/>
          </a:p>
        </p:txBody>
      </p:sp>
      <p:sp>
        <p:nvSpPr>
          <p:cNvPr id="8" name="Slide Number Placeholder 7"/>
          <p:cNvSpPr>
            <a:spLocks noGrp="1"/>
          </p:cNvSpPr>
          <p:nvPr>
            <p:ph type="sldNum" sz="quarter" idx="11"/>
          </p:nvPr>
        </p:nvSpPr>
        <p:spPr/>
        <p:txBody>
          <a:bodyPr/>
          <a:lstStyle/>
          <a:p>
            <a:fld id="{94BA9706-9F34-484A-9703-83CE4A633DEF}" type="slidenum">
              <a:rPr lang="en-US" smtClean="0"/>
              <a:t>‹#›</a:t>
            </a:fld>
            <a:endParaRPr lang="en-US" dirty="0"/>
          </a:p>
        </p:txBody>
      </p:sp>
      <p:sp>
        <p:nvSpPr>
          <p:cNvPr id="9" name="Footer Placeholder 8"/>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529930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7424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78688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E4F601-3E0A-4E8F-844D-19CDE1D4D49B}" type="datetime1">
              <a:rPr lang="en-US" smtClean="0"/>
              <a:t>5/18/2026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BA9706-9F34-484A-9703-83CE4A633DEF}" type="slidenum">
              <a:rPr lang="en-US" smtClean="0"/>
              <a:t>‹#›</a:t>
            </a:fld>
            <a:endParaRPr lang="en-US" dirty="0"/>
          </a:p>
        </p:txBody>
      </p:sp>
    </p:spTree>
    <p:extLst>
      <p:ext uri="{BB962C8B-B14F-4D97-AF65-F5344CB8AC3E}">
        <p14:creationId xmlns:p14="http://schemas.microsoft.com/office/powerpoint/2010/main" val="4168251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70176" y="1572768"/>
            <a:ext cx="438912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70176"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90944" y="1572768"/>
            <a:ext cx="438912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6790944"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7B3870-029F-49CF-BC8B-EF0F43EEB490}" type="datetime1">
              <a:rPr lang="en-US" smtClean="0"/>
              <a:t>5/18/2026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4BA9706-9F34-484A-9703-83CE4A633DEF}" type="slidenum">
              <a:rPr lang="en-US" smtClean="0"/>
              <a:t>‹#›</a:t>
            </a:fld>
            <a:endParaRPr lang="en-US" dirty="0"/>
          </a:p>
        </p:txBody>
      </p:sp>
    </p:spTree>
    <p:extLst>
      <p:ext uri="{BB962C8B-B14F-4D97-AF65-F5344CB8AC3E}">
        <p14:creationId xmlns:p14="http://schemas.microsoft.com/office/powerpoint/2010/main" val="3452691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93DE3D-55BC-4266-871B-597F64829908}" type="datetime1">
              <a:rPr lang="en-US" smtClean="0"/>
              <a:t>5/18/2026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4BA9706-9F34-484A-9703-83CE4A633DEF}" type="slidenum">
              <a:rPr lang="en-US" smtClean="0"/>
              <a:t>‹#›</a:t>
            </a:fld>
            <a:endParaRPr lang="en-US" dirty="0"/>
          </a:p>
        </p:txBody>
      </p:sp>
    </p:spTree>
    <p:extLst>
      <p:ext uri="{BB962C8B-B14F-4D97-AF65-F5344CB8AC3E}">
        <p14:creationId xmlns:p14="http://schemas.microsoft.com/office/powerpoint/2010/main" val="2367573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6F2926-D86D-46D2-86CC-6919569B4F7E}" type="datetime1">
              <a:rPr lang="en-US" smtClean="0"/>
              <a:t>5/18/2026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4BA9706-9F34-484A-9703-83CE4A633DEF}" type="slidenum">
              <a:rPr lang="en-US" smtClean="0"/>
              <a:t>‹#›</a:t>
            </a:fld>
            <a:endParaRPr lang="en-US" dirty="0"/>
          </a:p>
        </p:txBody>
      </p:sp>
    </p:spTree>
    <p:extLst>
      <p:ext uri="{BB962C8B-B14F-4D97-AF65-F5344CB8AC3E}">
        <p14:creationId xmlns:p14="http://schemas.microsoft.com/office/powerpoint/2010/main" val="4285190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600200"/>
            <a:ext cx="6815667"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600200"/>
            <a:ext cx="4011084"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AD195B-3610-4EF6-8759-DD55ACC53016}" type="datetime1">
              <a:rPr lang="en-US" smtClean="0"/>
              <a:t>5/18/2026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BA9706-9F34-484A-9703-83CE4A633DEF}" type="slidenum">
              <a:rPr lang="en-US" smtClean="0"/>
              <a:t>‹#›</a:t>
            </a:fld>
            <a:endParaRPr lang="en-US" dirty="0"/>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9590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Picture Placeholder 2"/>
          <p:cNvSpPr>
            <a:spLocks noGrp="1"/>
          </p:cNvSpPr>
          <p:nvPr>
            <p:ph type="pic" idx="1"/>
          </p:nvPr>
        </p:nvSpPr>
        <p:spPr>
          <a:xfrm>
            <a:off x="-1" y="0"/>
            <a:ext cx="12001169"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09600" y="5715000"/>
            <a:ext cx="108712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3B4498-8558-4686-99D7-8031307DE2DF}" type="datetime1">
              <a:rPr lang="en-US" smtClean="0"/>
              <a:t>5/18/2026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94BA9706-9F34-484A-9703-83CE4A633DEF}" type="slidenum">
              <a:rPr lang="en-US" smtClean="0"/>
              <a:t>‹#›</a:t>
            </a:fld>
            <a:endParaRPr lang="en-US" dirty="0"/>
          </a:p>
        </p:txBody>
      </p:sp>
      <p:sp>
        <p:nvSpPr>
          <p:cNvPr id="8" name="Title 7"/>
          <p:cNvSpPr>
            <a:spLocks noGrp="1"/>
          </p:cNvSpPr>
          <p:nvPr>
            <p:ph type="title"/>
          </p:nvPr>
        </p:nvSpPr>
        <p:spPr>
          <a:xfrm>
            <a:off x="609600" y="4953000"/>
            <a:ext cx="108712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948530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C25948-9661-4153-AC57-2AE9AB1AF799}" type="datetime1">
              <a:rPr lang="en-US" smtClean="0"/>
              <a:t>5/18/2026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A9706-9F34-484A-9703-83CE4A633DEF}" type="slidenum">
              <a:rPr lang="en-US" smtClean="0"/>
              <a:t>‹#›</a:t>
            </a:fld>
            <a:endParaRPr lang="en-US" dirty="0"/>
          </a:p>
        </p:txBody>
      </p:sp>
    </p:spTree>
    <p:extLst>
      <p:ext uri="{BB962C8B-B14F-4D97-AF65-F5344CB8AC3E}">
        <p14:creationId xmlns:p14="http://schemas.microsoft.com/office/powerpoint/2010/main" val="1122646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D72077-EEF9-4B5A-8337-210143DC8094}" type="datetime1">
              <a:rPr lang="en-US" smtClean="0"/>
              <a:t>5/18/2026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A9706-9F34-484A-9703-83CE4A633DEF}" type="slidenum">
              <a:rPr lang="en-US" smtClean="0"/>
              <a:t>‹#›</a:t>
            </a:fld>
            <a:endParaRPr lang="en-US" dirty="0"/>
          </a:p>
        </p:txBody>
      </p:sp>
    </p:spTree>
    <p:extLst>
      <p:ext uri="{BB962C8B-B14F-4D97-AF65-F5344CB8AC3E}">
        <p14:creationId xmlns:p14="http://schemas.microsoft.com/office/powerpoint/2010/main" val="250508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2079-4EA6-4070-A506-9108994E346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18F7C0-A974-46E4-91CA-77EC43033CBD}"/>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D3B16B-C7E5-47D7-8D37-8336086246CD}"/>
              </a:ext>
            </a:extLst>
          </p:cNvPr>
          <p:cNvSpPr>
            <a:spLocks noGrp="1"/>
          </p:cNvSpPr>
          <p:nvPr>
            <p:ph type="dt" sz="half" idx="10"/>
          </p:nvPr>
        </p:nvSpPr>
        <p:spPr/>
        <p:txBody>
          <a:bodyPr/>
          <a:lstStyle/>
          <a:p>
            <a:fld id="{7BBD89EB-C813-4396-A969-B9084DCB0EEC}" type="datetimeFigureOut">
              <a:rPr lang="en-US" smtClean="0"/>
              <a:t>5/18/2026</a:t>
            </a:fld>
            <a:endParaRPr lang="en-US" dirty="0"/>
          </a:p>
        </p:txBody>
      </p:sp>
      <p:sp>
        <p:nvSpPr>
          <p:cNvPr id="5" name="Footer Placeholder 4">
            <a:extLst>
              <a:ext uri="{FF2B5EF4-FFF2-40B4-BE49-F238E27FC236}">
                <a16:creationId xmlns:a16="http://schemas.microsoft.com/office/drawing/2014/main" id="{4496C092-D3B9-4C98-9188-CC95AF04CE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E6C556-8FBF-430B-86A7-8C6D5D3FF92A}"/>
              </a:ext>
            </a:extLst>
          </p:cNvPr>
          <p:cNvSpPr>
            <a:spLocks noGrp="1"/>
          </p:cNvSpPr>
          <p:nvPr>
            <p:ph type="sldNum" sz="quarter" idx="12"/>
          </p:nvPr>
        </p:nvSpPr>
        <p:spPr/>
        <p:txBody>
          <a:bodyPr/>
          <a:lstStyle/>
          <a:p>
            <a:fld id="{3AD94D69-2109-48F9-A00A-179699D0291F}" type="slidenum">
              <a:rPr lang="en-US" smtClean="0"/>
              <a:t>‹#›</a:t>
            </a:fld>
            <a:endParaRPr lang="en-US" dirty="0"/>
          </a:p>
        </p:txBody>
      </p:sp>
    </p:spTree>
    <p:extLst>
      <p:ext uri="{BB962C8B-B14F-4D97-AF65-F5344CB8AC3E}">
        <p14:creationId xmlns:p14="http://schemas.microsoft.com/office/powerpoint/2010/main" val="1164417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A638A-BDEC-426F-96C9-655B5A98D59E}"/>
              </a:ext>
            </a:extLst>
          </p:cNvPr>
          <p:cNvSpPr>
            <a:spLocks noGrp="1"/>
          </p:cNvSpPr>
          <p:nvPr>
            <p:ph type="title"/>
          </p:nvPr>
        </p:nvSpPr>
        <p:spPr>
          <a:xfrm>
            <a:off x="838200" y="840057"/>
            <a:ext cx="10515600" cy="985569"/>
          </a:xfrm>
        </p:spPr>
        <p:txBody>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C63FB7A-1EFC-432A-BE61-CD36B653A3D8}"/>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00C15D-6046-49BC-B3BF-3F5231C7FF9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D6EAE2-0409-41C6-A4B1-79EACA5D6CC0}"/>
              </a:ext>
            </a:extLst>
          </p:cNvPr>
          <p:cNvSpPr>
            <a:spLocks noGrp="1"/>
          </p:cNvSpPr>
          <p:nvPr>
            <p:ph type="dt" sz="half" idx="10"/>
          </p:nvPr>
        </p:nvSpPr>
        <p:spPr/>
        <p:txBody>
          <a:bodyPr/>
          <a:lstStyle/>
          <a:p>
            <a:fld id="{7BBD89EB-C813-4396-A969-B9084DCB0EEC}" type="datetimeFigureOut">
              <a:rPr lang="en-US" smtClean="0"/>
              <a:t>5/18/2026</a:t>
            </a:fld>
            <a:endParaRPr lang="en-US" dirty="0"/>
          </a:p>
        </p:txBody>
      </p:sp>
      <p:sp>
        <p:nvSpPr>
          <p:cNvPr id="6" name="Footer Placeholder 5">
            <a:extLst>
              <a:ext uri="{FF2B5EF4-FFF2-40B4-BE49-F238E27FC236}">
                <a16:creationId xmlns:a16="http://schemas.microsoft.com/office/drawing/2014/main" id="{D25484AF-9C33-4C48-B5B9-735752F6EF0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1528488-9442-4F76-8DAC-16EED1319A90}"/>
              </a:ext>
            </a:extLst>
          </p:cNvPr>
          <p:cNvSpPr>
            <a:spLocks noGrp="1"/>
          </p:cNvSpPr>
          <p:nvPr>
            <p:ph type="sldNum" sz="quarter" idx="12"/>
          </p:nvPr>
        </p:nvSpPr>
        <p:spPr/>
        <p:txBody>
          <a:bodyPr/>
          <a:lstStyle/>
          <a:p>
            <a:fld id="{3AD94D69-2109-48F9-A00A-179699D0291F}" type="slidenum">
              <a:rPr lang="en-US" smtClean="0"/>
              <a:t>‹#›</a:t>
            </a:fld>
            <a:endParaRPr lang="en-US" dirty="0"/>
          </a:p>
        </p:txBody>
      </p:sp>
    </p:spTree>
    <p:extLst>
      <p:ext uri="{BB962C8B-B14F-4D97-AF65-F5344CB8AC3E}">
        <p14:creationId xmlns:p14="http://schemas.microsoft.com/office/powerpoint/2010/main" val="506899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F8C90-0DFD-4660-9007-5B459005080F}"/>
              </a:ext>
            </a:extLst>
          </p:cNvPr>
          <p:cNvSpPr>
            <a:spLocks noGrp="1"/>
          </p:cNvSpPr>
          <p:nvPr>
            <p:ph type="title"/>
          </p:nvPr>
        </p:nvSpPr>
        <p:spPr/>
        <p:txBody>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96B7010-3E86-47DA-9B8E-5AD39CBBE7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51F63-5F29-4D14-BB8F-33A80536BEDC}"/>
              </a:ext>
            </a:extLst>
          </p:cNvPr>
          <p:cNvSpPr>
            <a:spLocks noGrp="1"/>
          </p:cNvSpPr>
          <p:nvPr>
            <p:ph type="dt" sz="half" idx="10"/>
          </p:nvPr>
        </p:nvSpPr>
        <p:spPr/>
        <p:txBody>
          <a:bodyPr/>
          <a:lstStyle/>
          <a:p>
            <a:fld id="{7BBD89EB-C813-4396-A969-B9084DCB0EEC}" type="datetimeFigureOut">
              <a:rPr lang="en-US" smtClean="0"/>
              <a:t>5/18/2026</a:t>
            </a:fld>
            <a:endParaRPr lang="en-US" dirty="0"/>
          </a:p>
        </p:txBody>
      </p:sp>
      <p:sp>
        <p:nvSpPr>
          <p:cNvPr id="5" name="Footer Placeholder 4">
            <a:extLst>
              <a:ext uri="{FF2B5EF4-FFF2-40B4-BE49-F238E27FC236}">
                <a16:creationId xmlns:a16="http://schemas.microsoft.com/office/drawing/2014/main" id="{5BF542F3-D476-4265-9227-2FFA9F1285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7F0E51-009F-47AB-BC33-065C09134F4C}"/>
              </a:ext>
            </a:extLst>
          </p:cNvPr>
          <p:cNvSpPr>
            <a:spLocks noGrp="1"/>
          </p:cNvSpPr>
          <p:nvPr>
            <p:ph type="sldNum" sz="quarter" idx="12"/>
          </p:nvPr>
        </p:nvSpPr>
        <p:spPr/>
        <p:txBody>
          <a:bodyPr/>
          <a:lstStyle/>
          <a:p>
            <a:fld id="{3AD94D69-2109-48F9-A00A-179699D0291F}" type="slidenum">
              <a:rPr lang="en-US" smtClean="0"/>
              <a:t>‹#›</a:t>
            </a:fld>
            <a:endParaRPr lang="en-US" dirty="0"/>
          </a:p>
        </p:txBody>
      </p:sp>
    </p:spTree>
    <p:extLst>
      <p:ext uri="{BB962C8B-B14F-4D97-AF65-F5344CB8AC3E}">
        <p14:creationId xmlns:p14="http://schemas.microsoft.com/office/powerpoint/2010/main" val="363597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A5788-125B-9164-C8FD-026F267AC8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331E45-8BDD-9838-52F6-86526FB43D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4E398B-721F-7A2E-379F-671777A1CC10}"/>
              </a:ext>
            </a:extLst>
          </p:cNvPr>
          <p:cNvSpPr>
            <a:spLocks noGrp="1"/>
          </p:cNvSpPr>
          <p:nvPr>
            <p:ph type="dt" sz="half" idx="10"/>
          </p:nvPr>
        </p:nvSpPr>
        <p:spPr/>
        <p:txBody>
          <a:bodyPr/>
          <a:lstStyle/>
          <a:p>
            <a:fld id="{A3C5EC66-A112-47E8-8D08-81523F63CAE7}" type="datetimeFigureOut">
              <a:rPr lang="en-US" smtClean="0"/>
              <a:t>5/18/2026</a:t>
            </a:fld>
            <a:endParaRPr lang="en-US" dirty="0"/>
          </a:p>
        </p:txBody>
      </p:sp>
      <p:sp>
        <p:nvSpPr>
          <p:cNvPr id="5" name="Footer Placeholder 4">
            <a:extLst>
              <a:ext uri="{FF2B5EF4-FFF2-40B4-BE49-F238E27FC236}">
                <a16:creationId xmlns:a16="http://schemas.microsoft.com/office/drawing/2014/main" id="{FF66CB98-BC65-0F46-23F5-5CBE9A3133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6A6912-84D6-E3B9-BDC6-3BC5C6C8BD2B}"/>
              </a:ext>
            </a:extLst>
          </p:cNvPr>
          <p:cNvSpPr>
            <a:spLocks noGrp="1"/>
          </p:cNvSpPr>
          <p:nvPr>
            <p:ph type="sldNum" sz="quarter" idx="12"/>
          </p:nvPr>
        </p:nvSpPr>
        <p:spPr/>
        <p:txBody>
          <a:bodyPr/>
          <a:lstStyle/>
          <a:p>
            <a:fld id="{DDAC5EFC-2397-476A-B662-82680A71EA96}" type="slidenum">
              <a:rPr lang="en-US" smtClean="0"/>
              <a:t>‹#›</a:t>
            </a:fld>
            <a:endParaRPr lang="en-US" dirty="0"/>
          </a:p>
        </p:txBody>
      </p:sp>
    </p:spTree>
    <p:extLst>
      <p:ext uri="{BB962C8B-B14F-4D97-AF65-F5344CB8AC3E}">
        <p14:creationId xmlns:p14="http://schemas.microsoft.com/office/powerpoint/2010/main" val="4134749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C5502-80C7-780B-597C-E125F02592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988ACF-A808-8E6C-8226-885D2603F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672C6B-174B-B45D-23CE-8674860D130B}"/>
              </a:ext>
            </a:extLst>
          </p:cNvPr>
          <p:cNvSpPr>
            <a:spLocks noGrp="1"/>
          </p:cNvSpPr>
          <p:nvPr>
            <p:ph type="dt" sz="half" idx="10"/>
          </p:nvPr>
        </p:nvSpPr>
        <p:spPr/>
        <p:txBody>
          <a:bodyPr/>
          <a:lstStyle/>
          <a:p>
            <a:fld id="{A3C5EC66-A112-47E8-8D08-81523F63CAE7}" type="datetimeFigureOut">
              <a:rPr lang="en-US" smtClean="0"/>
              <a:t>5/18/2026</a:t>
            </a:fld>
            <a:endParaRPr lang="en-US" dirty="0"/>
          </a:p>
        </p:txBody>
      </p:sp>
      <p:sp>
        <p:nvSpPr>
          <p:cNvPr id="5" name="Footer Placeholder 4">
            <a:extLst>
              <a:ext uri="{FF2B5EF4-FFF2-40B4-BE49-F238E27FC236}">
                <a16:creationId xmlns:a16="http://schemas.microsoft.com/office/drawing/2014/main" id="{097B4A58-B4FD-CFAA-8337-C04E020497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D428BF-3EB1-C9CF-F35C-FF2A193015B6}"/>
              </a:ext>
            </a:extLst>
          </p:cNvPr>
          <p:cNvSpPr>
            <a:spLocks noGrp="1"/>
          </p:cNvSpPr>
          <p:nvPr>
            <p:ph type="sldNum" sz="quarter" idx="12"/>
          </p:nvPr>
        </p:nvSpPr>
        <p:spPr/>
        <p:txBody>
          <a:bodyPr/>
          <a:lstStyle/>
          <a:p>
            <a:fld id="{DDAC5EFC-2397-476A-B662-82680A71EA96}" type="slidenum">
              <a:rPr lang="en-US" smtClean="0"/>
              <a:t>‹#›</a:t>
            </a:fld>
            <a:endParaRPr lang="en-US" dirty="0"/>
          </a:p>
        </p:txBody>
      </p:sp>
    </p:spTree>
    <p:extLst>
      <p:ext uri="{BB962C8B-B14F-4D97-AF65-F5344CB8AC3E}">
        <p14:creationId xmlns:p14="http://schemas.microsoft.com/office/powerpoint/2010/main" val="3922745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83BD3-C396-49CB-F414-61C8750ACA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9C066C-3131-F92F-58E1-805760C1C1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A2CFF4-D118-F245-105B-9EED731CDAF5}"/>
              </a:ext>
            </a:extLst>
          </p:cNvPr>
          <p:cNvSpPr>
            <a:spLocks noGrp="1"/>
          </p:cNvSpPr>
          <p:nvPr>
            <p:ph type="dt" sz="half" idx="10"/>
          </p:nvPr>
        </p:nvSpPr>
        <p:spPr/>
        <p:txBody>
          <a:bodyPr/>
          <a:lstStyle/>
          <a:p>
            <a:fld id="{A3C5EC66-A112-47E8-8D08-81523F63CAE7}" type="datetimeFigureOut">
              <a:rPr lang="en-US" smtClean="0"/>
              <a:t>5/18/2026</a:t>
            </a:fld>
            <a:endParaRPr lang="en-US" dirty="0"/>
          </a:p>
        </p:txBody>
      </p:sp>
      <p:sp>
        <p:nvSpPr>
          <p:cNvPr id="5" name="Footer Placeholder 4">
            <a:extLst>
              <a:ext uri="{FF2B5EF4-FFF2-40B4-BE49-F238E27FC236}">
                <a16:creationId xmlns:a16="http://schemas.microsoft.com/office/drawing/2014/main" id="{71A897DA-3DEB-8551-5496-211ECA9D49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E753D2-B2EA-52D2-B135-86BF84BB50A0}"/>
              </a:ext>
            </a:extLst>
          </p:cNvPr>
          <p:cNvSpPr>
            <a:spLocks noGrp="1"/>
          </p:cNvSpPr>
          <p:nvPr>
            <p:ph type="sldNum" sz="quarter" idx="12"/>
          </p:nvPr>
        </p:nvSpPr>
        <p:spPr/>
        <p:txBody>
          <a:bodyPr/>
          <a:lstStyle/>
          <a:p>
            <a:fld id="{DDAC5EFC-2397-476A-B662-82680A71EA96}" type="slidenum">
              <a:rPr lang="en-US" smtClean="0"/>
              <a:t>‹#›</a:t>
            </a:fld>
            <a:endParaRPr lang="en-US" dirty="0"/>
          </a:p>
        </p:txBody>
      </p:sp>
    </p:spTree>
    <p:extLst>
      <p:ext uri="{BB962C8B-B14F-4D97-AF65-F5344CB8AC3E}">
        <p14:creationId xmlns:p14="http://schemas.microsoft.com/office/powerpoint/2010/main" val="224078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E9531-D56E-1CE2-8B95-15765250D8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FC2306-6FB4-F609-FC81-0CD25D78A0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87A7CC-B298-F334-B354-3A7652A71C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F89E8D-D0EC-1550-2CF5-6B3DB28B26E1}"/>
              </a:ext>
            </a:extLst>
          </p:cNvPr>
          <p:cNvSpPr>
            <a:spLocks noGrp="1"/>
          </p:cNvSpPr>
          <p:nvPr>
            <p:ph type="dt" sz="half" idx="10"/>
          </p:nvPr>
        </p:nvSpPr>
        <p:spPr/>
        <p:txBody>
          <a:bodyPr/>
          <a:lstStyle/>
          <a:p>
            <a:fld id="{A3C5EC66-A112-47E8-8D08-81523F63CAE7}" type="datetimeFigureOut">
              <a:rPr lang="en-US" smtClean="0"/>
              <a:t>5/18/2026</a:t>
            </a:fld>
            <a:endParaRPr lang="en-US" dirty="0"/>
          </a:p>
        </p:txBody>
      </p:sp>
      <p:sp>
        <p:nvSpPr>
          <p:cNvPr id="6" name="Footer Placeholder 5">
            <a:extLst>
              <a:ext uri="{FF2B5EF4-FFF2-40B4-BE49-F238E27FC236}">
                <a16:creationId xmlns:a16="http://schemas.microsoft.com/office/drawing/2014/main" id="{5FBAAE63-B633-A19F-95B5-113ED4E3C3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0FB6256-208E-4D3C-D25E-ABD38C46A269}"/>
              </a:ext>
            </a:extLst>
          </p:cNvPr>
          <p:cNvSpPr>
            <a:spLocks noGrp="1"/>
          </p:cNvSpPr>
          <p:nvPr>
            <p:ph type="sldNum" sz="quarter" idx="12"/>
          </p:nvPr>
        </p:nvSpPr>
        <p:spPr/>
        <p:txBody>
          <a:bodyPr/>
          <a:lstStyle/>
          <a:p>
            <a:fld id="{DDAC5EFC-2397-476A-B662-82680A71EA96}" type="slidenum">
              <a:rPr lang="en-US" smtClean="0"/>
              <a:t>‹#›</a:t>
            </a:fld>
            <a:endParaRPr lang="en-US" dirty="0"/>
          </a:p>
        </p:txBody>
      </p:sp>
    </p:spTree>
    <p:extLst>
      <p:ext uri="{BB962C8B-B14F-4D97-AF65-F5344CB8AC3E}">
        <p14:creationId xmlns:p14="http://schemas.microsoft.com/office/powerpoint/2010/main" val="12693874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874477"/>
            <a:ext cx="10515600" cy="985569"/>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956925"/>
            <a:ext cx="10515600" cy="3910283"/>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dirty="0"/>
          </a:p>
        </p:txBody>
      </p:sp>
      <p:sp>
        <p:nvSpPr>
          <p:cNvPr id="9" name="Google Shape;9;p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dirty="0"/>
          </a:p>
        </p:txBody>
      </p:sp>
      <p:sp>
        <p:nvSpPr>
          <p:cNvPr id="10" name="Google Shape;10;p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2" name="Google Shape;19;p2">
            <a:extLst>
              <a:ext uri="{FF2B5EF4-FFF2-40B4-BE49-F238E27FC236}">
                <a16:creationId xmlns:a16="http://schemas.microsoft.com/office/drawing/2014/main" id="{E0B886E1-31DD-47E4-991E-D0419D044F33}"/>
              </a:ext>
            </a:extLst>
          </p:cNvPr>
          <p:cNvSpPr/>
          <p:nvPr userDrawn="1"/>
        </p:nvSpPr>
        <p:spPr>
          <a:xfrm>
            <a:off x="0" y="0"/>
            <a:ext cx="12192000" cy="73179"/>
          </a:xfrm>
          <a:prstGeom prst="rect">
            <a:avLst/>
          </a:prstGeom>
          <a:solidFill>
            <a:srgbClr val="BF0D3E"/>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3" name="Google Shape;18;p2">
            <a:extLst>
              <a:ext uri="{FF2B5EF4-FFF2-40B4-BE49-F238E27FC236}">
                <a16:creationId xmlns:a16="http://schemas.microsoft.com/office/drawing/2014/main" id="{C9FBD724-6F55-43CD-8CC2-4A0A1B75F8FC}"/>
              </a:ext>
            </a:extLst>
          </p:cNvPr>
          <p:cNvSpPr/>
          <p:nvPr userDrawn="1"/>
        </p:nvSpPr>
        <p:spPr>
          <a:xfrm>
            <a:off x="0" y="74610"/>
            <a:ext cx="12192000" cy="176271"/>
          </a:xfrm>
          <a:prstGeom prst="rect">
            <a:avLst/>
          </a:prstGeom>
          <a:solidFill>
            <a:srgbClr val="012169"/>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4" name="Google Shape;20;p2">
            <a:extLst>
              <a:ext uri="{FF2B5EF4-FFF2-40B4-BE49-F238E27FC236}">
                <a16:creationId xmlns:a16="http://schemas.microsoft.com/office/drawing/2014/main" id="{5D6257ED-6EBA-4B54-84A4-05FD8D4C1BA4}"/>
              </a:ext>
            </a:extLst>
          </p:cNvPr>
          <p:cNvSpPr/>
          <p:nvPr userDrawn="1"/>
        </p:nvSpPr>
        <p:spPr>
          <a:xfrm>
            <a:off x="0" y="258251"/>
            <a:ext cx="12192000" cy="73179"/>
          </a:xfrm>
          <a:prstGeom prst="rect">
            <a:avLst/>
          </a:prstGeom>
          <a:solidFill>
            <a:srgbClr val="FCAF17"/>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5" name="Google Shape;21;p2">
            <a:extLst>
              <a:ext uri="{FF2B5EF4-FFF2-40B4-BE49-F238E27FC236}">
                <a16:creationId xmlns:a16="http://schemas.microsoft.com/office/drawing/2014/main" id="{580220BB-DE2F-408B-A25B-07AC156821FC}"/>
              </a:ext>
            </a:extLst>
          </p:cNvPr>
          <p:cNvSpPr/>
          <p:nvPr userDrawn="1"/>
        </p:nvSpPr>
        <p:spPr>
          <a:xfrm>
            <a:off x="0" y="6782343"/>
            <a:ext cx="12192000" cy="73179"/>
          </a:xfrm>
          <a:prstGeom prst="rect">
            <a:avLst/>
          </a:prstGeom>
          <a:solidFill>
            <a:srgbClr val="D0134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7270751"/>
      </p:ext>
    </p:extLst>
  </p:cSld>
  <p:clrMap bg1="lt1" tx1="dk1" bg2="dk2" tx2="lt2" accent1="accent1" accent2="accent2" accent3="accent3" accent4="accent4" accent5="accent5" accent6="accent6" hlink="hlink" folHlink="folHlink"/>
  <p:sldLayoutIdLst>
    <p:sldLayoutId id="2147483704" r:id="rId1"/>
    <p:sldLayoutId id="2147483769" r:id="rId2"/>
    <p:sldLayoutId id="2147483773" r:id="rId3"/>
    <p:sldLayoutId id="2147483774" r:id="rId4"/>
    <p:sldLayoutId id="214748377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D4AED6-2A6D-9C3D-F8D9-CA72F59FF6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3BB27D-49DA-7689-5DCC-D06E3819F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9973F-6ACC-22CE-5F18-1E6C3356A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C5EC66-A112-47E8-8D08-81523F63CAE7}" type="datetimeFigureOut">
              <a:rPr lang="en-US" smtClean="0"/>
              <a:t>5/18/2026</a:t>
            </a:fld>
            <a:endParaRPr lang="en-US" dirty="0"/>
          </a:p>
        </p:txBody>
      </p:sp>
      <p:sp>
        <p:nvSpPr>
          <p:cNvPr id="5" name="Footer Placeholder 4">
            <a:extLst>
              <a:ext uri="{FF2B5EF4-FFF2-40B4-BE49-F238E27FC236}">
                <a16:creationId xmlns:a16="http://schemas.microsoft.com/office/drawing/2014/main" id="{BC7C9489-98F4-104C-16AF-F2B23925F4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C1B0CA35-E2BC-E17C-EBF2-7B36124476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AC5EFC-2397-476A-B662-82680A71EA96}" type="slidenum">
              <a:rPr lang="en-US" smtClean="0"/>
              <a:t>‹#›</a:t>
            </a:fld>
            <a:endParaRPr lang="en-US" dirty="0"/>
          </a:p>
        </p:txBody>
      </p:sp>
    </p:spTree>
    <p:extLst>
      <p:ext uri="{BB962C8B-B14F-4D97-AF65-F5344CB8AC3E}">
        <p14:creationId xmlns:p14="http://schemas.microsoft.com/office/powerpoint/2010/main" val="44653155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718"/>
            <a:ext cx="77216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752601"/>
            <a:ext cx="1016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172201"/>
            <a:ext cx="4572000" cy="304800"/>
          </a:xfrm>
          <a:prstGeom prst="rect">
            <a:avLst/>
          </a:prstGeom>
        </p:spPr>
        <p:txBody>
          <a:bodyPr vert="horz" lIns="91440" tIns="45720" rIns="91440" bIns="0" rtlCol="0" anchor="b"/>
          <a:lstStyle>
            <a:lvl1pPr algn="l">
              <a:defRPr sz="1000">
                <a:solidFill>
                  <a:schemeClr val="tx1"/>
                </a:solidFill>
              </a:defRPr>
            </a:lvl1pPr>
          </a:lstStyle>
          <a:p>
            <a:fld id="{0D468D56-0442-4406-8885-34DC17E4C416}" type="datetime1">
              <a:rPr lang="en-US" smtClean="0"/>
              <a:t>5/18/2026</a:t>
            </a:fld>
            <a:endParaRPr lang="en-US" dirty="0"/>
          </a:p>
        </p:txBody>
      </p:sp>
      <p:sp>
        <p:nvSpPr>
          <p:cNvPr id="5" name="Footer Placeholder 4"/>
          <p:cNvSpPr>
            <a:spLocks noGrp="1"/>
          </p:cNvSpPr>
          <p:nvPr>
            <p:ph type="ftr" sz="quarter" idx="3"/>
          </p:nvPr>
        </p:nvSpPr>
        <p:spPr>
          <a:xfrm>
            <a:off x="609600" y="6492876"/>
            <a:ext cx="4572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11189124" y="5824644"/>
            <a:ext cx="1315721" cy="486833"/>
          </a:xfrm>
          <a:prstGeom prst="rect">
            <a:avLst/>
          </a:prstGeom>
        </p:spPr>
        <p:txBody>
          <a:bodyPr vert="horz" lIns="91440" tIns="45720" rIns="91440" bIns="45720" rtlCol="0" anchor="ctr"/>
          <a:lstStyle>
            <a:lvl1pPr algn="l">
              <a:defRPr sz="2400" b="1">
                <a:solidFill>
                  <a:schemeClr val="tx2"/>
                </a:solidFill>
              </a:defRPr>
            </a:lvl1pPr>
          </a:lstStyle>
          <a:p>
            <a:fld id="{94BA9706-9F34-484A-9703-83CE4A633DEF}" type="slidenum">
              <a:rPr lang="en-US" smtClean="0"/>
              <a:t>‹#›</a:t>
            </a:fld>
            <a:endParaRPr lang="en-US" dirty="0"/>
          </a:p>
        </p:txBody>
      </p:sp>
      <p:sp>
        <p:nvSpPr>
          <p:cNvPr id="7" name="Rectangle 6"/>
          <p:cNvSpPr/>
          <p:nvPr/>
        </p:nvSpPr>
        <p:spPr>
          <a:xfrm>
            <a:off x="12001499" y="0"/>
            <a:ext cx="190501"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12001499" y="1371600"/>
            <a:ext cx="190501"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70589522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hyperlink" Target="mailto:AlternateAssessment@azed.gov" TargetMode="External"/><Relationship Id="rId3" Type="http://schemas.openxmlformats.org/officeDocument/2006/relationships/slideLayout" Target="../slideLayouts/slideLayout24.xml"/><Relationship Id="rId7" Type="http://schemas.openxmlformats.org/officeDocument/2006/relationships/diagramQuickStyle" Target="../diagrams/quickStyle1.xml"/><Relationship Id="rId12" Type="http://schemas.openxmlformats.org/officeDocument/2006/relationships/hyperlink" Target="mailto:Testing@azed.gov"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1.xml"/><Relationship Id="rId11" Type="http://schemas.openxmlformats.org/officeDocument/2006/relationships/hyperlink" Target="mailto:AZELLA@azed.gov" TargetMode="External"/><Relationship Id="rId5" Type="http://schemas.openxmlformats.org/officeDocument/2006/relationships/diagramData" Target="../diagrams/data1.xml"/><Relationship Id="rId10" Type="http://schemas.openxmlformats.org/officeDocument/2006/relationships/image" Target="../media/image11.png"/><Relationship Id="rId4" Type="http://schemas.openxmlformats.org/officeDocument/2006/relationships/notesSlide" Target="../notesSlides/notesSlide8.xml"/><Relationship Id="rId9" Type="http://schemas.microsoft.com/office/2007/relationships/diagramDrawing" Target="../diagrams/drawing1.xml"/><Relationship Id="rId1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5.xml"/><Relationship Id="rId7" Type="http://schemas.openxmlformats.org/officeDocument/2006/relationships/hyperlink" Target="mailto:Alternateassessment@azed.gov"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mailto:AZELLA@azed.gov" TargetMode="External"/><Relationship Id="rId11" Type="http://schemas.openxmlformats.org/officeDocument/2006/relationships/image" Target="../media/image4.png"/><Relationship Id="rId5" Type="http://schemas.openxmlformats.org/officeDocument/2006/relationships/hyperlink" Target="mailto:Testing@azed.gov" TargetMode="External"/><Relationship Id="rId10" Type="http://schemas.openxmlformats.org/officeDocument/2006/relationships/hyperlink" Target="https://www.azed.gov/sites/default/files/2026/05/TSA_User_Guide.pdf" TargetMode="External"/><Relationship Id="rId4" Type="http://schemas.openxmlformats.org/officeDocument/2006/relationships/notesSlide" Target="../notesSlides/notesSlide9.xml"/><Relationship Id="rId9" Type="http://schemas.openxmlformats.org/officeDocument/2006/relationships/hyperlink" Target="https://pixabay.com/en/hand-leave-pen-paper-thank-you-22635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0F6A1FD-670D-F305-1A98-1A0FDE3E38F1}"/>
              </a:ext>
            </a:extLst>
          </p:cNvPr>
          <p:cNvSpPr>
            <a:spLocks noGrp="1"/>
          </p:cNvSpPr>
          <p:nvPr>
            <p:ph type="ctrTitle"/>
          </p:nvPr>
        </p:nvSpPr>
        <p:spPr>
          <a:xfrm>
            <a:off x="-206828" y="250036"/>
            <a:ext cx="7320718" cy="3442934"/>
          </a:xfrm>
        </p:spPr>
        <p:txBody>
          <a:bodyPr anchor="t">
            <a:normAutofit fontScale="90000"/>
          </a:bodyPr>
          <a:lstStyle/>
          <a:p>
            <a:pPr>
              <a:lnSpc>
                <a:spcPct val="100000"/>
              </a:lnSpc>
            </a:pPr>
            <a:br>
              <a:rPr lang="en-US" dirty="0">
                <a:solidFill>
                  <a:schemeClr val="accent1">
                    <a:lumMod val="50000"/>
                  </a:schemeClr>
                </a:solidFill>
                <a:latin typeface="Arial Black" panose="020B0A04020102020204" pitchFamily="34" charset="0"/>
              </a:rPr>
            </a:br>
            <a:r>
              <a:rPr lang="en-US" sz="4800" dirty="0">
                <a:solidFill>
                  <a:schemeClr val="accent1">
                    <a:lumMod val="50000"/>
                  </a:schemeClr>
                </a:solidFill>
                <a:latin typeface="Arial Black" panose="020B0A04020102020204" pitchFamily="34" charset="0"/>
              </a:rPr>
              <a:t>TEST SECURITY AGREEMENT PORTAL</a:t>
            </a:r>
            <a:br>
              <a:rPr lang="en-US" sz="4800" dirty="0">
                <a:solidFill>
                  <a:schemeClr val="accent1">
                    <a:lumMod val="50000"/>
                  </a:schemeClr>
                </a:solidFill>
                <a:latin typeface="Arial Black" panose="020B0A04020102020204" pitchFamily="34" charset="0"/>
              </a:rPr>
            </a:br>
            <a:br>
              <a:rPr lang="en-US" sz="4800" dirty="0">
                <a:solidFill>
                  <a:schemeClr val="accent1">
                    <a:lumMod val="50000"/>
                  </a:schemeClr>
                </a:solidFill>
                <a:latin typeface="Arial Black" panose="020B0A04020102020204" pitchFamily="34" charset="0"/>
              </a:rPr>
            </a:br>
            <a:r>
              <a:rPr lang="en-US" sz="4800" dirty="0">
                <a:solidFill>
                  <a:schemeClr val="accent1">
                    <a:lumMod val="50000"/>
                  </a:schemeClr>
                </a:solidFill>
                <a:latin typeface="Arial Black" panose="020B0A04020102020204" pitchFamily="34" charset="0"/>
              </a:rPr>
              <a:t>2026-2027</a:t>
            </a:r>
            <a:endParaRPr lang="en-US" sz="4800" b="1" dirty="0">
              <a:solidFill>
                <a:schemeClr val="accent1">
                  <a:lumMod val="50000"/>
                </a:schemeClr>
              </a:solidFill>
              <a:latin typeface="Arial Black" panose="020B0A04020102020204" pitchFamily="34" charset="0"/>
            </a:endParaRPr>
          </a:p>
        </p:txBody>
      </p:sp>
      <p:sp>
        <p:nvSpPr>
          <p:cNvPr id="50" name="Rectangle 49">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2" name="Rectangle 51">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4" name="Rectangle 53">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Picture 3" descr="A logo with a star and a flame&#10;&#10;Description automatically generated">
            <a:extLst>
              <a:ext uri="{FF2B5EF4-FFF2-40B4-BE49-F238E27FC236}">
                <a16:creationId xmlns:a16="http://schemas.microsoft.com/office/drawing/2014/main" id="{10DEE933-125B-34E8-7420-BEB855B0B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3907" y="658489"/>
            <a:ext cx="5163022" cy="5163022"/>
          </a:xfrm>
          <a:prstGeom prst="rect">
            <a:avLst/>
          </a:prstGeom>
        </p:spPr>
      </p:pic>
      <p:sp>
        <p:nvSpPr>
          <p:cNvPr id="56" name="Rectangle 5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Audio 7">
            <a:hlinkClick r:id="" action="ppaction://media"/>
            <a:extLst>
              <a:ext uri="{FF2B5EF4-FFF2-40B4-BE49-F238E27FC236}">
                <a16:creationId xmlns:a16="http://schemas.microsoft.com/office/drawing/2014/main" id="{E697D954-412C-4A54-00B5-183FDC100CE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9201611"/>
      </p:ext>
    </p:extLst>
  </p:cSld>
  <p:clrMapOvr>
    <a:masterClrMapping/>
  </p:clrMapOvr>
  <mc:AlternateContent xmlns:mc="http://schemas.openxmlformats.org/markup-compatibility/2006" xmlns:p14="http://schemas.microsoft.com/office/powerpoint/2010/main">
    <mc:Choice Requires="p14">
      <p:transition spd="slow" p14:dur="2000" advTm="29506"/>
    </mc:Choice>
    <mc:Fallback xmlns="">
      <p:transition spd="slow" advTm="29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6F5A8A2-C6A1-5003-36D5-B7C183DD0F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4D5020-0902-B538-B091-DDE6D0606FB3}"/>
              </a:ext>
            </a:extLst>
          </p:cNvPr>
          <p:cNvSpPr>
            <a:spLocks noGrp="1"/>
          </p:cNvSpPr>
          <p:nvPr>
            <p:ph type="title"/>
          </p:nvPr>
        </p:nvSpPr>
        <p:spPr>
          <a:xfrm>
            <a:off x="609600" y="152718"/>
            <a:ext cx="10871200" cy="801011"/>
          </a:xfrm>
        </p:spPr>
        <p:txBody>
          <a:bodyPr/>
          <a:lstStyle/>
          <a:p>
            <a:r>
              <a:rPr lang="en-US" dirty="0">
                <a:solidFill>
                  <a:srgbClr val="910048"/>
                </a:solidFill>
              </a:rPr>
              <a:t>ADEConnect Roles</a:t>
            </a:r>
          </a:p>
        </p:txBody>
      </p:sp>
      <p:sp>
        <p:nvSpPr>
          <p:cNvPr id="3" name="Content Placeholder 2">
            <a:extLst>
              <a:ext uri="{FF2B5EF4-FFF2-40B4-BE49-F238E27FC236}">
                <a16:creationId xmlns:a16="http://schemas.microsoft.com/office/drawing/2014/main" id="{0F71D85E-D67F-F64C-E890-74392E72D944}"/>
              </a:ext>
            </a:extLst>
          </p:cNvPr>
          <p:cNvSpPr>
            <a:spLocks noGrp="1"/>
          </p:cNvSpPr>
          <p:nvPr>
            <p:ph idx="1"/>
          </p:nvPr>
        </p:nvSpPr>
        <p:spPr>
          <a:xfrm>
            <a:off x="609599" y="1022555"/>
            <a:ext cx="10871200" cy="5552416"/>
          </a:xfrm>
        </p:spPr>
        <p:txBody>
          <a:bodyPr>
            <a:noAutofit/>
          </a:bodyPr>
          <a:lstStyle/>
          <a:p>
            <a:pPr marL="342900" indent="-342900">
              <a:lnSpc>
                <a:spcPct val="150000"/>
              </a:lnSpc>
              <a:buFont typeface="Wingdings" panose="05000000000000000000" pitchFamily="2" charset="2"/>
              <a:buChar char="v"/>
            </a:pPr>
            <a:r>
              <a:rPr lang="en-US" sz="3200" dirty="0"/>
              <a:t>Two roles that can initiate a Test Security Agreement</a:t>
            </a:r>
          </a:p>
          <a:p>
            <a:pPr marL="800100" lvl="1" indent="-342900">
              <a:buClr>
                <a:srgbClr val="910048"/>
              </a:buClr>
              <a:buFont typeface="Wingdings" panose="05000000000000000000" pitchFamily="2" charset="2"/>
              <a:buChar char="v"/>
            </a:pPr>
            <a:r>
              <a:rPr lang="en-US" sz="3200" dirty="0"/>
              <a:t>Entity Administrator</a:t>
            </a:r>
          </a:p>
          <a:p>
            <a:pPr marL="800100" lvl="1" indent="-342900">
              <a:buClr>
                <a:srgbClr val="910048"/>
              </a:buClr>
              <a:buFont typeface="Wingdings" panose="05000000000000000000" pitchFamily="2" charset="2"/>
              <a:buChar char="v"/>
            </a:pPr>
            <a:r>
              <a:rPr lang="en-US" sz="3200" dirty="0"/>
              <a:t>Superintendent/Charter Representative</a:t>
            </a:r>
          </a:p>
          <a:p>
            <a:pPr marL="342900" indent="-342900">
              <a:lnSpc>
                <a:spcPct val="150000"/>
              </a:lnSpc>
              <a:buFont typeface="Wingdings" panose="05000000000000000000" pitchFamily="2" charset="2"/>
              <a:buChar char="v"/>
            </a:pPr>
            <a:r>
              <a:rPr lang="en-US" sz="3200" dirty="0"/>
              <a:t>District Test Coordinators (DTC)</a:t>
            </a:r>
          </a:p>
          <a:p>
            <a:pPr lvl="2">
              <a:lnSpc>
                <a:spcPct val="150000"/>
              </a:lnSpc>
              <a:buClr>
                <a:srgbClr val="910048"/>
              </a:buClr>
              <a:buFont typeface="Wingdings" panose="05000000000000000000" pitchFamily="2" charset="2"/>
              <a:buChar char="v"/>
            </a:pPr>
            <a:r>
              <a:rPr lang="en-US" sz="2000" b="1" dirty="0"/>
              <a:t>AZELLA - </a:t>
            </a:r>
            <a:r>
              <a:rPr lang="en-US" sz="2000" dirty="0"/>
              <a:t>This role is responsible for English Language Proficiency test administrations.</a:t>
            </a:r>
            <a:endParaRPr lang="en-US" sz="2000" b="1" dirty="0"/>
          </a:p>
          <a:p>
            <a:pPr lvl="2">
              <a:lnSpc>
                <a:spcPct val="150000"/>
              </a:lnSpc>
              <a:buClr>
                <a:srgbClr val="910048"/>
              </a:buClr>
              <a:buFont typeface="Wingdings" panose="05000000000000000000" pitchFamily="2" charset="2"/>
              <a:buChar char="v"/>
            </a:pPr>
            <a:r>
              <a:rPr lang="en-US" sz="2000" b="1" dirty="0"/>
              <a:t>Achievement - </a:t>
            </a:r>
            <a:r>
              <a:rPr lang="en-US" sz="2000" dirty="0"/>
              <a:t>This role is responsible for AASA, AzSCI, ACT Aspire, and ACT test administrations.</a:t>
            </a:r>
            <a:endParaRPr lang="en-US" sz="2000" b="1" dirty="0"/>
          </a:p>
          <a:p>
            <a:pPr lvl="2">
              <a:lnSpc>
                <a:spcPct val="150000"/>
              </a:lnSpc>
              <a:buClr>
                <a:srgbClr val="910048"/>
              </a:buClr>
              <a:buFont typeface="Wingdings" panose="05000000000000000000" pitchFamily="2" charset="2"/>
              <a:buChar char="v"/>
            </a:pPr>
            <a:r>
              <a:rPr lang="en-US" sz="2000" b="1" dirty="0"/>
              <a:t>Alternate - </a:t>
            </a:r>
            <a:r>
              <a:rPr lang="en-US" sz="2000" dirty="0"/>
              <a:t>This role is responsible for MSAA and Alt ELPA test administrations.</a:t>
            </a:r>
          </a:p>
          <a:p>
            <a:pPr lvl="2">
              <a:lnSpc>
                <a:spcPct val="150000"/>
              </a:lnSpc>
              <a:buFont typeface="Wingdings" panose="05000000000000000000" pitchFamily="2" charset="2"/>
              <a:buChar char="v"/>
            </a:pPr>
            <a:endParaRPr lang="en-US" sz="2600" b="1" dirty="0"/>
          </a:p>
          <a:p>
            <a:pPr lvl="2">
              <a:lnSpc>
                <a:spcPct val="150000"/>
              </a:lnSpc>
              <a:buFont typeface="Wingdings" panose="05000000000000000000" pitchFamily="2" charset="2"/>
              <a:buChar char="v"/>
            </a:pPr>
            <a:endParaRPr lang="en-US" sz="2600" b="1" dirty="0"/>
          </a:p>
          <a:p>
            <a:pPr marL="274320" lvl="1" indent="0">
              <a:lnSpc>
                <a:spcPct val="150000"/>
              </a:lnSpc>
              <a:buNone/>
            </a:pPr>
            <a:endParaRPr lang="en-US" sz="2800" b="1" dirty="0"/>
          </a:p>
        </p:txBody>
      </p:sp>
      <p:sp>
        <p:nvSpPr>
          <p:cNvPr id="4" name="Slide Number Placeholder 3">
            <a:extLst>
              <a:ext uri="{FF2B5EF4-FFF2-40B4-BE49-F238E27FC236}">
                <a16:creationId xmlns:a16="http://schemas.microsoft.com/office/drawing/2014/main" id="{2E08AD47-3975-9682-2333-D88854C0ED5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4BA9706-9F34-484A-9703-83CE4A633DEF}" type="slidenum">
              <a:rPr kumimoji="0" lang="en-US" sz="2400" b="1" i="0" u="none" strike="noStrike" kern="1200" cap="none" spc="0" normalizeH="0" baseline="0" noProof="0" smtClean="0">
                <a:ln>
                  <a:noFill/>
                </a:ln>
                <a:solidFill>
                  <a:srgbClr val="910048"/>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2400" b="1" i="0" u="none" strike="noStrike" kern="1200" cap="none" spc="0" normalizeH="0" baseline="0" noProof="0" dirty="0">
              <a:ln>
                <a:noFill/>
              </a:ln>
              <a:solidFill>
                <a:srgbClr val="910048"/>
              </a:solidFill>
              <a:effectLst/>
              <a:uLnTx/>
              <a:uFillTx/>
              <a:latin typeface="Arial"/>
              <a:ea typeface="+mn-ea"/>
              <a:cs typeface="+mn-cs"/>
            </a:endParaRPr>
          </a:p>
        </p:txBody>
      </p:sp>
      <p:pic>
        <p:nvPicPr>
          <p:cNvPr id="8" name="Audio 7">
            <a:hlinkClick r:id="" action="ppaction://media"/>
            <a:extLst>
              <a:ext uri="{FF2B5EF4-FFF2-40B4-BE49-F238E27FC236}">
                <a16:creationId xmlns:a16="http://schemas.microsoft.com/office/drawing/2014/main" id="{DFB54A2A-E66E-3879-C34B-CBE41B3EE09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96020426"/>
      </p:ext>
    </p:extLst>
  </p:cSld>
  <p:clrMapOvr>
    <a:masterClrMapping/>
  </p:clrMapOvr>
  <mc:AlternateContent xmlns:mc="http://schemas.openxmlformats.org/markup-compatibility/2006" xmlns:p14="http://schemas.microsoft.com/office/powerpoint/2010/main">
    <mc:Choice Requires="p14">
      <p:transition spd="slow" p14:dur="2000" advTm="109371"/>
    </mc:Choice>
    <mc:Fallback xmlns="">
      <p:transition spd="slow" advTm="109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7B811AC-825E-9078-0DF4-798F4B6A5B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64EEE7-C77A-4854-A586-6DE0B466BAA6}"/>
              </a:ext>
            </a:extLst>
          </p:cNvPr>
          <p:cNvSpPr>
            <a:spLocks noGrp="1"/>
          </p:cNvSpPr>
          <p:nvPr>
            <p:ph type="title"/>
          </p:nvPr>
        </p:nvSpPr>
        <p:spPr>
          <a:xfrm>
            <a:off x="272143" y="402771"/>
            <a:ext cx="11208657" cy="1062862"/>
          </a:xfrm>
        </p:spPr>
        <p:txBody>
          <a:bodyPr>
            <a:normAutofit fontScale="90000"/>
          </a:bodyPr>
          <a:lstStyle/>
          <a:p>
            <a:br>
              <a:rPr lang="en-US" dirty="0"/>
            </a:br>
            <a:r>
              <a:rPr lang="en-US" dirty="0">
                <a:solidFill>
                  <a:srgbClr val="910048"/>
                </a:solidFill>
              </a:rPr>
              <a:t>ADEConnect</a:t>
            </a:r>
            <a:br>
              <a:rPr lang="en-US" dirty="0"/>
            </a:br>
            <a:endParaRPr lang="en-US" dirty="0"/>
          </a:p>
        </p:txBody>
      </p:sp>
      <p:sp>
        <p:nvSpPr>
          <p:cNvPr id="3" name="Content Placeholder 2">
            <a:extLst>
              <a:ext uri="{FF2B5EF4-FFF2-40B4-BE49-F238E27FC236}">
                <a16:creationId xmlns:a16="http://schemas.microsoft.com/office/drawing/2014/main" id="{3E788386-0658-4C99-2404-B855F01E58D4}"/>
              </a:ext>
            </a:extLst>
          </p:cNvPr>
          <p:cNvSpPr>
            <a:spLocks noGrp="1"/>
          </p:cNvSpPr>
          <p:nvPr>
            <p:ph idx="1"/>
          </p:nvPr>
        </p:nvSpPr>
        <p:spPr>
          <a:xfrm>
            <a:off x="272143" y="968829"/>
            <a:ext cx="10769600" cy="5486400"/>
          </a:xfrm>
        </p:spPr>
        <p:txBody>
          <a:bodyPr/>
          <a:lstStyle/>
          <a:p>
            <a:r>
              <a:rPr lang="en-US" dirty="0"/>
              <a:t>ADEConnect - https://adeconnect.azed.gov</a:t>
            </a:r>
          </a:p>
        </p:txBody>
      </p:sp>
      <p:sp>
        <p:nvSpPr>
          <p:cNvPr id="4" name="Slide Number Placeholder 3">
            <a:extLst>
              <a:ext uri="{FF2B5EF4-FFF2-40B4-BE49-F238E27FC236}">
                <a16:creationId xmlns:a16="http://schemas.microsoft.com/office/drawing/2014/main" id="{BF206B2A-A9BE-F987-6F28-9B4AFC69EBCF}"/>
              </a:ext>
            </a:extLst>
          </p:cNvPr>
          <p:cNvSpPr>
            <a:spLocks noGrp="1"/>
          </p:cNvSpPr>
          <p:nvPr>
            <p:ph type="sldNum" sz="quarter" idx="12"/>
          </p:nvPr>
        </p:nvSpPr>
        <p:spPr/>
        <p:txBody>
          <a:bodyPr/>
          <a:lstStyle/>
          <a:p>
            <a:fld id="{94BA9706-9F34-484A-9703-83CE4A633DEF}" type="slidenum">
              <a:rPr lang="en-US" smtClean="0">
                <a:solidFill>
                  <a:srgbClr val="910048"/>
                </a:solidFill>
              </a:rPr>
              <a:pPr/>
              <a:t>3</a:t>
            </a:fld>
            <a:endParaRPr lang="en-US" dirty="0">
              <a:solidFill>
                <a:srgbClr val="910048"/>
              </a:solidFill>
            </a:endParaRPr>
          </a:p>
        </p:txBody>
      </p:sp>
      <p:pic>
        <p:nvPicPr>
          <p:cNvPr id="6" name="Picture 5">
            <a:extLst>
              <a:ext uri="{FF2B5EF4-FFF2-40B4-BE49-F238E27FC236}">
                <a16:creationId xmlns:a16="http://schemas.microsoft.com/office/drawing/2014/main" id="{469FD163-4EF9-67B8-6CC1-E54EA16F995E}"/>
              </a:ext>
            </a:extLst>
          </p:cNvPr>
          <p:cNvPicPr>
            <a:picLocks noChangeAspect="1"/>
          </p:cNvPicPr>
          <p:nvPr/>
        </p:nvPicPr>
        <p:blipFill>
          <a:blip r:embed="rId5"/>
          <a:stretch>
            <a:fillRect/>
          </a:stretch>
        </p:blipFill>
        <p:spPr>
          <a:xfrm>
            <a:off x="152400" y="1651348"/>
            <a:ext cx="11798914" cy="4438756"/>
          </a:xfrm>
          <a:prstGeom prst="rect">
            <a:avLst/>
          </a:prstGeom>
        </p:spPr>
      </p:pic>
      <p:sp>
        <p:nvSpPr>
          <p:cNvPr id="9" name="Arrow: Down 8">
            <a:extLst>
              <a:ext uri="{FF2B5EF4-FFF2-40B4-BE49-F238E27FC236}">
                <a16:creationId xmlns:a16="http://schemas.microsoft.com/office/drawing/2014/main" id="{96037D2F-2FF7-62A8-B603-6D87C6D8B0FA}"/>
              </a:ext>
            </a:extLst>
          </p:cNvPr>
          <p:cNvSpPr/>
          <p:nvPr/>
        </p:nvSpPr>
        <p:spPr>
          <a:xfrm>
            <a:off x="1698170" y="3429000"/>
            <a:ext cx="707571" cy="978408"/>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5B41E0F-07C4-CABB-5EAE-78EDE398C668}"/>
              </a:ext>
            </a:extLst>
          </p:cNvPr>
          <p:cNvSpPr/>
          <p:nvPr/>
        </p:nvSpPr>
        <p:spPr>
          <a:xfrm flipV="1">
            <a:off x="1338943" y="2924713"/>
            <a:ext cx="1371600" cy="318571"/>
          </a:xfrm>
          <a:prstGeom prst="rect">
            <a:avLst/>
          </a:prstGeom>
          <a:ln>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1" name="Audio 10">
            <a:hlinkClick r:id="" action="ppaction://media"/>
            <a:extLst>
              <a:ext uri="{FF2B5EF4-FFF2-40B4-BE49-F238E27FC236}">
                <a16:creationId xmlns:a16="http://schemas.microsoft.com/office/drawing/2014/main" id="{AC706D85-0374-938F-179A-05BC0F8B789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42792692"/>
      </p:ext>
    </p:extLst>
  </p:cSld>
  <p:clrMapOvr>
    <a:masterClrMapping/>
  </p:clrMapOvr>
  <mc:AlternateContent xmlns:mc="http://schemas.openxmlformats.org/markup-compatibility/2006" xmlns:p14="http://schemas.microsoft.com/office/powerpoint/2010/main">
    <mc:Choice Requires="p14">
      <p:transition spd="slow" p14:dur="2000" advTm="24537"/>
    </mc:Choice>
    <mc:Fallback xmlns="">
      <p:transition spd="slow" advTm="24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74646-9C75-239B-6ECA-F6BE1E35F742}"/>
              </a:ext>
            </a:extLst>
          </p:cNvPr>
          <p:cNvSpPr>
            <a:spLocks noGrp="1"/>
          </p:cNvSpPr>
          <p:nvPr>
            <p:ph type="title"/>
          </p:nvPr>
        </p:nvSpPr>
        <p:spPr>
          <a:xfrm>
            <a:off x="609600" y="152718"/>
            <a:ext cx="10871200" cy="1371600"/>
          </a:xfrm>
        </p:spPr>
        <p:txBody>
          <a:bodyPr anchor="b">
            <a:normAutofit/>
          </a:bodyPr>
          <a:lstStyle/>
          <a:p>
            <a:r>
              <a:rPr lang="en-US" dirty="0">
                <a:solidFill>
                  <a:srgbClr val="910048"/>
                </a:solidFill>
              </a:rPr>
              <a:t>Assessments Portal</a:t>
            </a:r>
          </a:p>
        </p:txBody>
      </p:sp>
      <p:sp>
        <p:nvSpPr>
          <p:cNvPr id="4" name="Slide Number Placeholder 3">
            <a:extLst>
              <a:ext uri="{FF2B5EF4-FFF2-40B4-BE49-F238E27FC236}">
                <a16:creationId xmlns:a16="http://schemas.microsoft.com/office/drawing/2014/main" id="{A6951499-5F9D-6374-90C6-630B009317C6}"/>
              </a:ext>
            </a:extLst>
          </p:cNvPr>
          <p:cNvSpPr>
            <a:spLocks noGrp="1"/>
          </p:cNvSpPr>
          <p:nvPr>
            <p:ph type="sldNum" sz="quarter" idx="12"/>
          </p:nvPr>
        </p:nvSpPr>
        <p:spPr>
          <a:xfrm>
            <a:off x="5283201" y="6413132"/>
            <a:ext cx="1754295" cy="365125"/>
          </a:xfrm>
        </p:spPr>
        <p:txBody>
          <a:bodyPr anchor="ctr">
            <a:normAutofit/>
          </a:bodyPr>
          <a:lstStyle/>
          <a:p>
            <a:pPr>
              <a:lnSpc>
                <a:spcPct val="90000"/>
              </a:lnSpc>
              <a:spcAft>
                <a:spcPts val="600"/>
              </a:spcAft>
            </a:pPr>
            <a:fld id="{94BA9706-9F34-484A-9703-83CE4A633DEF}" type="slidenum">
              <a:rPr lang="en-US" sz="1900" smtClean="0">
                <a:solidFill>
                  <a:srgbClr val="910048"/>
                </a:solidFill>
              </a:rPr>
              <a:pPr>
                <a:lnSpc>
                  <a:spcPct val="90000"/>
                </a:lnSpc>
                <a:spcAft>
                  <a:spcPts val="600"/>
                </a:spcAft>
              </a:pPr>
              <a:t>4</a:t>
            </a:fld>
            <a:endParaRPr lang="en-US" sz="1900" dirty="0">
              <a:solidFill>
                <a:srgbClr val="910048"/>
              </a:solidFill>
            </a:endParaRPr>
          </a:p>
        </p:txBody>
      </p:sp>
      <p:pic>
        <p:nvPicPr>
          <p:cNvPr id="7" name="Picture 6" descr="A list of ADEConnect applications with a green box around &quot;Assessments Portal&quot; to draw attention to it">
            <a:extLst>
              <a:ext uri="{FF2B5EF4-FFF2-40B4-BE49-F238E27FC236}">
                <a16:creationId xmlns:a16="http://schemas.microsoft.com/office/drawing/2014/main" id="{67A049B8-A3BD-5658-0C37-01ABD45425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1859" y="2332892"/>
            <a:ext cx="6953494" cy="2854934"/>
          </a:xfrm>
          <a:prstGeom prst="rect">
            <a:avLst/>
          </a:prstGeom>
        </p:spPr>
      </p:pic>
      <p:pic>
        <p:nvPicPr>
          <p:cNvPr id="9" name="Audio 8">
            <a:hlinkClick r:id="" action="ppaction://media"/>
            <a:extLst>
              <a:ext uri="{FF2B5EF4-FFF2-40B4-BE49-F238E27FC236}">
                <a16:creationId xmlns:a16="http://schemas.microsoft.com/office/drawing/2014/main" id="{060F8095-35FC-2D39-5409-C4D04B58E16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37766496"/>
      </p:ext>
    </p:extLst>
  </p:cSld>
  <p:clrMapOvr>
    <a:masterClrMapping/>
  </p:clrMapOvr>
  <mc:AlternateContent xmlns:mc="http://schemas.openxmlformats.org/markup-compatibility/2006" xmlns:p14="http://schemas.microsoft.com/office/powerpoint/2010/main">
    <mc:Choice Requires="p14">
      <p:transition spd="slow" p14:dur="2000" advTm="6842"/>
    </mc:Choice>
    <mc:Fallback xmlns="">
      <p:transition spd="slow" advTm="6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0F08A4A-B7CE-C360-CB7A-5F1F9EB094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32FE56-EE63-C38D-E670-6478AB6F8070}"/>
              </a:ext>
            </a:extLst>
          </p:cNvPr>
          <p:cNvSpPr>
            <a:spLocks noGrp="1"/>
          </p:cNvSpPr>
          <p:nvPr>
            <p:ph type="title"/>
          </p:nvPr>
        </p:nvSpPr>
        <p:spPr>
          <a:xfrm>
            <a:off x="609600" y="152718"/>
            <a:ext cx="10871200" cy="1371600"/>
          </a:xfrm>
        </p:spPr>
        <p:txBody>
          <a:bodyPr anchor="b">
            <a:normAutofit/>
          </a:bodyPr>
          <a:lstStyle/>
          <a:p>
            <a:r>
              <a:rPr lang="en-US" dirty="0">
                <a:solidFill>
                  <a:srgbClr val="910048"/>
                </a:solidFill>
              </a:rPr>
              <a:t>Assessments Portal</a:t>
            </a:r>
          </a:p>
        </p:txBody>
      </p:sp>
      <p:sp>
        <p:nvSpPr>
          <p:cNvPr id="4" name="Slide Number Placeholder 3">
            <a:extLst>
              <a:ext uri="{FF2B5EF4-FFF2-40B4-BE49-F238E27FC236}">
                <a16:creationId xmlns:a16="http://schemas.microsoft.com/office/drawing/2014/main" id="{3FB4E461-839D-98BA-7C41-F823DA9C5011}"/>
              </a:ext>
            </a:extLst>
          </p:cNvPr>
          <p:cNvSpPr>
            <a:spLocks noGrp="1"/>
          </p:cNvSpPr>
          <p:nvPr>
            <p:ph type="sldNum" sz="quarter" idx="12"/>
          </p:nvPr>
        </p:nvSpPr>
        <p:spPr>
          <a:xfrm>
            <a:off x="5283201" y="6413132"/>
            <a:ext cx="1754295" cy="365125"/>
          </a:xfrm>
        </p:spPr>
        <p:txBody>
          <a:bodyPr anchor="ctr">
            <a:normAutofit/>
          </a:bodyPr>
          <a:lstStyle/>
          <a:p>
            <a:pPr>
              <a:lnSpc>
                <a:spcPct val="90000"/>
              </a:lnSpc>
              <a:spcAft>
                <a:spcPts val="600"/>
              </a:spcAft>
            </a:pPr>
            <a:fld id="{94BA9706-9F34-484A-9703-83CE4A633DEF}" type="slidenum">
              <a:rPr lang="en-US" sz="1900" smtClean="0">
                <a:solidFill>
                  <a:srgbClr val="910048"/>
                </a:solidFill>
              </a:rPr>
              <a:pPr>
                <a:lnSpc>
                  <a:spcPct val="90000"/>
                </a:lnSpc>
                <a:spcAft>
                  <a:spcPts val="600"/>
                </a:spcAft>
              </a:pPr>
              <a:t>5</a:t>
            </a:fld>
            <a:endParaRPr lang="en-US" sz="1900" dirty="0">
              <a:solidFill>
                <a:srgbClr val="910048"/>
              </a:solidFill>
            </a:endParaRPr>
          </a:p>
        </p:txBody>
      </p:sp>
      <p:pic>
        <p:nvPicPr>
          <p:cNvPr id="7" name="Audio 6">
            <a:hlinkClick r:id="" action="ppaction://media"/>
            <a:extLst>
              <a:ext uri="{FF2B5EF4-FFF2-40B4-BE49-F238E27FC236}">
                <a16:creationId xmlns:a16="http://schemas.microsoft.com/office/drawing/2014/main" id="{3398A95A-35D8-C8F5-485A-3FCDB8FFBA1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9" name="Picture 8">
            <a:extLst>
              <a:ext uri="{FF2B5EF4-FFF2-40B4-BE49-F238E27FC236}">
                <a16:creationId xmlns:a16="http://schemas.microsoft.com/office/drawing/2014/main" id="{C4F26339-45DC-396B-ACC3-CB2FF9A55958}"/>
              </a:ext>
            </a:extLst>
          </p:cNvPr>
          <p:cNvPicPr>
            <a:picLocks noChangeAspect="1"/>
          </p:cNvPicPr>
          <p:nvPr/>
        </p:nvPicPr>
        <p:blipFill>
          <a:blip r:embed="rId6"/>
          <a:stretch>
            <a:fillRect/>
          </a:stretch>
        </p:blipFill>
        <p:spPr>
          <a:xfrm>
            <a:off x="738554" y="2562971"/>
            <a:ext cx="10480431" cy="2068707"/>
          </a:xfrm>
          <a:prstGeom prst="rect">
            <a:avLst/>
          </a:prstGeom>
        </p:spPr>
      </p:pic>
    </p:spTree>
    <p:extLst>
      <p:ext uri="{BB962C8B-B14F-4D97-AF65-F5344CB8AC3E}">
        <p14:creationId xmlns:p14="http://schemas.microsoft.com/office/powerpoint/2010/main" val="3130328408"/>
      </p:ext>
    </p:extLst>
  </p:cSld>
  <p:clrMapOvr>
    <a:masterClrMapping/>
  </p:clrMapOvr>
  <mc:AlternateContent xmlns:mc="http://schemas.openxmlformats.org/markup-compatibility/2006" xmlns:p14="http://schemas.microsoft.com/office/powerpoint/2010/main">
    <mc:Choice Requires="p14">
      <p:transition spd="slow" p14:dur="2000" advTm="15135"/>
    </mc:Choice>
    <mc:Fallback xmlns="">
      <p:transition spd="slow" advTm="15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326035C-3B3A-5CBC-7883-99316F50A9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6FADA4-AD00-DEE8-038F-3861BC8F0E54}"/>
              </a:ext>
            </a:extLst>
          </p:cNvPr>
          <p:cNvSpPr>
            <a:spLocks noGrp="1"/>
          </p:cNvSpPr>
          <p:nvPr>
            <p:ph type="title"/>
          </p:nvPr>
        </p:nvSpPr>
        <p:spPr>
          <a:xfrm>
            <a:off x="609600" y="152718"/>
            <a:ext cx="10871200" cy="1371600"/>
          </a:xfrm>
        </p:spPr>
        <p:txBody>
          <a:bodyPr anchor="b">
            <a:normAutofit/>
          </a:bodyPr>
          <a:lstStyle/>
          <a:p>
            <a:r>
              <a:rPr lang="en-US" dirty="0">
                <a:solidFill>
                  <a:srgbClr val="910048"/>
                </a:solidFill>
              </a:rPr>
              <a:t>Assessments Portal</a:t>
            </a:r>
          </a:p>
        </p:txBody>
      </p:sp>
      <p:sp>
        <p:nvSpPr>
          <p:cNvPr id="4" name="Slide Number Placeholder 3">
            <a:extLst>
              <a:ext uri="{FF2B5EF4-FFF2-40B4-BE49-F238E27FC236}">
                <a16:creationId xmlns:a16="http://schemas.microsoft.com/office/drawing/2014/main" id="{2C894E4B-0209-D2E9-8D06-FD5CA6874047}"/>
              </a:ext>
            </a:extLst>
          </p:cNvPr>
          <p:cNvSpPr>
            <a:spLocks noGrp="1"/>
          </p:cNvSpPr>
          <p:nvPr>
            <p:ph type="sldNum" sz="quarter" idx="12"/>
          </p:nvPr>
        </p:nvSpPr>
        <p:spPr>
          <a:xfrm>
            <a:off x="5283201" y="6413132"/>
            <a:ext cx="1754295" cy="365125"/>
          </a:xfrm>
        </p:spPr>
        <p:txBody>
          <a:bodyPr anchor="ctr">
            <a:normAutofit/>
          </a:bodyPr>
          <a:lstStyle/>
          <a:p>
            <a:pPr>
              <a:lnSpc>
                <a:spcPct val="90000"/>
              </a:lnSpc>
              <a:spcAft>
                <a:spcPts val="600"/>
              </a:spcAft>
            </a:pPr>
            <a:fld id="{94BA9706-9F34-484A-9703-83CE4A633DEF}" type="slidenum">
              <a:rPr lang="en-US" sz="1900" smtClean="0">
                <a:solidFill>
                  <a:srgbClr val="910048"/>
                </a:solidFill>
              </a:rPr>
              <a:pPr>
                <a:lnSpc>
                  <a:spcPct val="90000"/>
                </a:lnSpc>
                <a:spcAft>
                  <a:spcPts val="600"/>
                </a:spcAft>
              </a:pPr>
              <a:t>6</a:t>
            </a:fld>
            <a:endParaRPr lang="en-US" sz="1900" dirty="0">
              <a:solidFill>
                <a:srgbClr val="910048"/>
              </a:solidFill>
            </a:endParaRPr>
          </a:p>
        </p:txBody>
      </p:sp>
      <p:pic>
        <p:nvPicPr>
          <p:cNvPr id="7" name="Audio 6">
            <a:hlinkClick r:id="" action="ppaction://media"/>
            <a:extLst>
              <a:ext uri="{FF2B5EF4-FFF2-40B4-BE49-F238E27FC236}">
                <a16:creationId xmlns:a16="http://schemas.microsoft.com/office/drawing/2014/main" id="{E95C114F-E10C-0818-D9A4-A6B8BF0C2B2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6" name="Picture 5">
            <a:extLst>
              <a:ext uri="{FF2B5EF4-FFF2-40B4-BE49-F238E27FC236}">
                <a16:creationId xmlns:a16="http://schemas.microsoft.com/office/drawing/2014/main" id="{9BF6C527-771F-2043-E18E-98897D78D461}"/>
              </a:ext>
            </a:extLst>
          </p:cNvPr>
          <p:cNvPicPr>
            <a:picLocks noChangeAspect="1"/>
          </p:cNvPicPr>
          <p:nvPr/>
        </p:nvPicPr>
        <p:blipFill>
          <a:blip r:embed="rId6"/>
          <a:stretch>
            <a:fillRect/>
          </a:stretch>
        </p:blipFill>
        <p:spPr>
          <a:xfrm>
            <a:off x="498231" y="2324070"/>
            <a:ext cx="11195538" cy="2209860"/>
          </a:xfrm>
          <a:prstGeom prst="rect">
            <a:avLst/>
          </a:prstGeom>
        </p:spPr>
      </p:pic>
    </p:spTree>
    <p:extLst>
      <p:ext uri="{BB962C8B-B14F-4D97-AF65-F5344CB8AC3E}">
        <p14:creationId xmlns:p14="http://schemas.microsoft.com/office/powerpoint/2010/main" val="3082822865"/>
      </p:ext>
    </p:extLst>
  </p:cSld>
  <p:clrMapOvr>
    <a:masterClrMapping/>
  </p:clrMapOvr>
  <mc:AlternateContent xmlns:mc="http://schemas.openxmlformats.org/markup-compatibility/2006" xmlns:p14="http://schemas.microsoft.com/office/powerpoint/2010/main">
    <mc:Choice Requires="p14">
      <p:transition spd="slow" p14:dur="2000" advTm="13149"/>
    </mc:Choice>
    <mc:Fallback xmlns="">
      <p:transition spd="slow" advTm="13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7B7EA6E-63C5-82C5-113F-8609F68A79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4BC725-A9BC-6A30-4EDF-0862738F542A}"/>
              </a:ext>
            </a:extLst>
          </p:cNvPr>
          <p:cNvSpPr>
            <a:spLocks noGrp="1"/>
          </p:cNvSpPr>
          <p:nvPr>
            <p:ph type="title"/>
          </p:nvPr>
        </p:nvSpPr>
        <p:spPr>
          <a:xfrm>
            <a:off x="609600" y="152718"/>
            <a:ext cx="10871200" cy="1371600"/>
          </a:xfrm>
        </p:spPr>
        <p:txBody>
          <a:bodyPr anchor="b">
            <a:normAutofit/>
          </a:bodyPr>
          <a:lstStyle/>
          <a:p>
            <a:r>
              <a:rPr lang="en-US" dirty="0">
                <a:solidFill>
                  <a:srgbClr val="910048"/>
                </a:solidFill>
              </a:rPr>
              <a:t>Assessments Portal</a:t>
            </a:r>
          </a:p>
        </p:txBody>
      </p:sp>
      <p:pic>
        <p:nvPicPr>
          <p:cNvPr id="3" name="Picture 2" descr="The upper portion of the &quot;My TSA Requests&quot; page. The &quot;Fiscal Year&quot; drop down is expanded and &quot;Fiscal Year - 2027&quot; is highlighted.">
            <a:extLst>
              <a:ext uri="{FF2B5EF4-FFF2-40B4-BE49-F238E27FC236}">
                <a16:creationId xmlns:a16="http://schemas.microsoft.com/office/drawing/2014/main" id="{9D985026-6546-53B5-259A-E6B07826CC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1732486"/>
            <a:ext cx="10160000" cy="1879598"/>
          </a:xfrm>
          <a:prstGeom prst="rect">
            <a:avLst/>
          </a:prstGeom>
          <a:noFill/>
        </p:spPr>
      </p:pic>
      <p:sp>
        <p:nvSpPr>
          <p:cNvPr id="4" name="Slide Number Placeholder 3">
            <a:extLst>
              <a:ext uri="{FF2B5EF4-FFF2-40B4-BE49-F238E27FC236}">
                <a16:creationId xmlns:a16="http://schemas.microsoft.com/office/drawing/2014/main" id="{6A5FB92F-9255-D887-19C1-5A01E7ED0267}"/>
              </a:ext>
            </a:extLst>
          </p:cNvPr>
          <p:cNvSpPr>
            <a:spLocks noGrp="1"/>
          </p:cNvSpPr>
          <p:nvPr>
            <p:ph type="sldNum" sz="quarter" idx="12"/>
          </p:nvPr>
        </p:nvSpPr>
        <p:spPr>
          <a:xfrm>
            <a:off x="5283201" y="6413132"/>
            <a:ext cx="1754295" cy="365125"/>
          </a:xfrm>
        </p:spPr>
        <p:txBody>
          <a:bodyPr anchor="ctr">
            <a:normAutofit/>
          </a:bodyPr>
          <a:lstStyle/>
          <a:p>
            <a:pPr>
              <a:lnSpc>
                <a:spcPct val="90000"/>
              </a:lnSpc>
              <a:spcAft>
                <a:spcPts val="600"/>
              </a:spcAft>
            </a:pPr>
            <a:fld id="{94BA9706-9F34-484A-9703-83CE4A633DEF}" type="slidenum">
              <a:rPr lang="en-US" sz="1900" smtClean="0">
                <a:solidFill>
                  <a:srgbClr val="910048"/>
                </a:solidFill>
              </a:rPr>
              <a:pPr>
                <a:lnSpc>
                  <a:spcPct val="90000"/>
                </a:lnSpc>
                <a:spcAft>
                  <a:spcPts val="600"/>
                </a:spcAft>
              </a:pPr>
              <a:t>7</a:t>
            </a:fld>
            <a:endParaRPr lang="en-US" sz="1900" dirty="0">
              <a:solidFill>
                <a:srgbClr val="910048"/>
              </a:solidFill>
            </a:endParaRPr>
          </a:p>
        </p:txBody>
      </p:sp>
      <p:pic>
        <p:nvPicPr>
          <p:cNvPr id="5" name="Picture 4" descr="The top portion of the &quot;My TSA Request&quot; page. Two blue buttons to designate a DTC are present, indicating that a request is active. Further down the page that request is listed. There is a green box drawn around the button to view the request to draw attention to it.">
            <a:extLst>
              <a:ext uri="{FF2B5EF4-FFF2-40B4-BE49-F238E27FC236}">
                <a16:creationId xmlns:a16="http://schemas.microsoft.com/office/drawing/2014/main" id="{FA78A499-47E3-7FC5-359B-D8CB8A9C13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4003450"/>
            <a:ext cx="10160000" cy="2162218"/>
          </a:xfrm>
          <a:prstGeom prst="rect">
            <a:avLst/>
          </a:prstGeom>
        </p:spPr>
      </p:pic>
      <p:pic>
        <p:nvPicPr>
          <p:cNvPr id="8" name="Audio 7">
            <a:hlinkClick r:id="" action="ppaction://media"/>
            <a:extLst>
              <a:ext uri="{FF2B5EF4-FFF2-40B4-BE49-F238E27FC236}">
                <a16:creationId xmlns:a16="http://schemas.microsoft.com/office/drawing/2014/main" id="{A97EEB7E-3F85-436F-696B-982FB5068DD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28850064"/>
      </p:ext>
    </p:extLst>
  </p:cSld>
  <p:clrMapOvr>
    <a:masterClrMapping/>
  </p:clrMapOvr>
  <mc:AlternateContent xmlns:mc="http://schemas.openxmlformats.org/markup-compatibility/2006" xmlns:p14="http://schemas.microsoft.com/office/powerpoint/2010/main">
    <mc:Choice Requires="p14">
      <p:transition spd="slow" p14:dur="2000" advTm="45584"/>
    </mc:Choice>
    <mc:Fallback xmlns="">
      <p:transition spd="slow" advTm="45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3E6AF8F-85A1-609D-4447-E5BD5A9DD13B}"/>
              </a:ext>
            </a:extLst>
          </p:cNvPr>
          <p:cNvGraphicFramePr/>
          <p:nvPr>
            <p:extLst>
              <p:ext uri="{D42A27DB-BD31-4B8C-83A1-F6EECF244321}">
                <p14:modId xmlns:p14="http://schemas.microsoft.com/office/powerpoint/2010/main" val="2656027315"/>
              </p:ext>
            </p:extLst>
          </p:nvPr>
        </p:nvGraphicFramePr>
        <p:xfrm>
          <a:off x="123539" y="383837"/>
          <a:ext cx="11878129" cy="56811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75BF8CE9-1273-D559-308C-4D49DFE4334F}"/>
              </a:ext>
            </a:extLst>
          </p:cNvPr>
          <p:cNvSpPr txBox="1"/>
          <p:nvPr/>
        </p:nvSpPr>
        <p:spPr>
          <a:xfrm>
            <a:off x="4525108" y="2690336"/>
            <a:ext cx="3212123" cy="738664"/>
          </a:xfrm>
          <a:prstGeom prst="rect">
            <a:avLst/>
          </a:prstGeom>
          <a:noFill/>
        </p:spPr>
        <p:txBody>
          <a:bodyPr wrap="square" rtlCol="0">
            <a:spAutoFit/>
          </a:bodyPr>
          <a:lstStyle/>
          <a:p>
            <a:r>
              <a:rPr lang="en-US" sz="1400" b="1" dirty="0">
                <a:solidFill>
                  <a:srgbClr val="910048"/>
                </a:solidFill>
                <a:latin typeface="Arial" panose="020B0604020202020204" pitchFamily="34" charset="0"/>
                <a:cs typeface="Arial" panose="020B0604020202020204" pitchFamily="34" charset="0"/>
              </a:rPr>
              <a:t>* Each assessment program will require a separate Test Security Agreement to be submitted.</a:t>
            </a:r>
          </a:p>
        </p:txBody>
      </p:sp>
      <p:sp>
        <p:nvSpPr>
          <p:cNvPr id="5" name="TextBox 4">
            <a:extLst>
              <a:ext uri="{FF2B5EF4-FFF2-40B4-BE49-F238E27FC236}">
                <a16:creationId xmlns:a16="http://schemas.microsoft.com/office/drawing/2014/main" id="{10191DEA-0401-966A-5187-6B9EBA4A0463}"/>
              </a:ext>
            </a:extLst>
          </p:cNvPr>
          <p:cNvSpPr txBox="1"/>
          <p:nvPr/>
        </p:nvSpPr>
        <p:spPr>
          <a:xfrm>
            <a:off x="156935" y="130628"/>
            <a:ext cx="10756343"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District Test Coordinator (DTC) Test Security Agreement (TSA) Workflow</a:t>
            </a:r>
          </a:p>
        </p:txBody>
      </p:sp>
      <p:pic>
        <p:nvPicPr>
          <p:cNvPr id="7" name="Picture 6">
            <a:extLst>
              <a:ext uri="{FF2B5EF4-FFF2-40B4-BE49-F238E27FC236}">
                <a16:creationId xmlns:a16="http://schemas.microsoft.com/office/drawing/2014/main" id="{1629272C-8B83-9260-2725-0A63666BFF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86800" y="5856514"/>
            <a:ext cx="3505200" cy="870858"/>
          </a:xfrm>
          <a:prstGeom prst="rect">
            <a:avLst/>
          </a:prstGeom>
        </p:spPr>
      </p:pic>
      <p:sp>
        <p:nvSpPr>
          <p:cNvPr id="8" name="TextBox 7">
            <a:extLst>
              <a:ext uri="{FF2B5EF4-FFF2-40B4-BE49-F238E27FC236}">
                <a16:creationId xmlns:a16="http://schemas.microsoft.com/office/drawing/2014/main" id="{51AFFA1B-AB35-5CCB-2542-63E2F8DB61BD}"/>
              </a:ext>
            </a:extLst>
          </p:cNvPr>
          <p:cNvSpPr txBox="1"/>
          <p:nvPr/>
        </p:nvSpPr>
        <p:spPr>
          <a:xfrm>
            <a:off x="112262" y="6304886"/>
            <a:ext cx="7512441"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Email</a:t>
            </a:r>
            <a:r>
              <a:rPr lang="en-US" sz="1600" dirty="0">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AZELLA@azed.gov</a:t>
            </a:r>
            <a:r>
              <a:rPr lang="en-US" sz="1600" dirty="0">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Testing@azed.gov</a:t>
            </a:r>
            <a:r>
              <a:rPr lang="en-US" sz="1600" dirty="0">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AlternateAssessment@azed.gov</a:t>
            </a:r>
            <a:r>
              <a:rPr lang="en-US" sz="1600" dirty="0">
                <a:solidFill>
                  <a:srgbClr val="0070C0"/>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01AD71A5-A7AA-F3DD-0A93-B0032B2BEF5E}"/>
              </a:ext>
            </a:extLst>
          </p:cNvPr>
          <p:cNvSpPr txBox="1"/>
          <p:nvPr/>
        </p:nvSpPr>
        <p:spPr>
          <a:xfrm>
            <a:off x="190331" y="5676460"/>
            <a:ext cx="3314869" cy="523220"/>
          </a:xfrm>
          <a:prstGeom prst="rect">
            <a:avLst/>
          </a:prstGeom>
          <a:noFill/>
        </p:spPr>
        <p:txBody>
          <a:bodyPr wrap="square" rtlCol="0">
            <a:spAutoFit/>
          </a:bodyPr>
          <a:lstStyle/>
          <a:p>
            <a:r>
              <a:rPr lang="en-US" sz="1400" b="1" dirty="0">
                <a:solidFill>
                  <a:srgbClr val="910048"/>
                </a:solidFill>
              </a:rPr>
              <a:t>* Upon completion of the Agreement, a PDF copy can be generated. </a:t>
            </a:r>
          </a:p>
        </p:txBody>
      </p:sp>
      <p:pic>
        <p:nvPicPr>
          <p:cNvPr id="10" name="Audio 9">
            <a:hlinkClick r:id="" action="ppaction://media"/>
            <a:extLst>
              <a:ext uri="{FF2B5EF4-FFF2-40B4-BE49-F238E27FC236}">
                <a16:creationId xmlns:a16="http://schemas.microsoft.com/office/drawing/2014/main" id="{37E9A88D-7B97-A99E-57C6-F7678031E3F3}"/>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98815441"/>
      </p:ext>
    </p:extLst>
  </p:cSld>
  <p:clrMapOvr>
    <a:masterClrMapping/>
  </p:clrMapOvr>
  <mc:AlternateContent xmlns:mc="http://schemas.openxmlformats.org/markup-compatibility/2006" xmlns:p14="http://schemas.microsoft.com/office/powerpoint/2010/main">
    <mc:Choice Requires="p14">
      <p:transition spd="slow" p14:dur="2000" advTm="56528"/>
    </mc:Choice>
    <mc:Fallback xmlns="">
      <p:transition spd="slow" advTm="56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A0D1-AA50-CB12-30E6-50CC29DC1DB6}"/>
              </a:ext>
            </a:extLst>
          </p:cNvPr>
          <p:cNvSpPr>
            <a:spLocks noGrp="1"/>
          </p:cNvSpPr>
          <p:nvPr>
            <p:ph type="title"/>
          </p:nvPr>
        </p:nvSpPr>
        <p:spPr>
          <a:xfrm>
            <a:off x="479843" y="714548"/>
            <a:ext cx="6574100" cy="762871"/>
          </a:xfrm>
        </p:spPr>
        <p:txBody>
          <a:bodyPr anchor="b">
            <a:normAutofit/>
          </a:bodyPr>
          <a:lstStyle/>
          <a:p>
            <a:r>
              <a:rPr lang="en-US" sz="3600" dirty="0">
                <a:solidFill>
                  <a:srgbClr val="910048"/>
                </a:solidFill>
                <a:latin typeface="Arial Black" panose="020B0A04020102020204" pitchFamily="34" charset="0"/>
              </a:rPr>
              <a:t>CONTACT INFORMATION</a:t>
            </a:r>
          </a:p>
        </p:txBody>
      </p:sp>
      <p:sp>
        <p:nvSpPr>
          <p:cNvPr id="3" name="Content Placeholder 2">
            <a:extLst>
              <a:ext uri="{FF2B5EF4-FFF2-40B4-BE49-F238E27FC236}">
                <a16:creationId xmlns:a16="http://schemas.microsoft.com/office/drawing/2014/main" id="{4715BE43-AE11-1714-7A5E-746D69E7F6AE}"/>
              </a:ext>
            </a:extLst>
          </p:cNvPr>
          <p:cNvSpPr>
            <a:spLocks noGrp="1"/>
          </p:cNvSpPr>
          <p:nvPr>
            <p:ph idx="1"/>
          </p:nvPr>
        </p:nvSpPr>
        <p:spPr>
          <a:xfrm>
            <a:off x="630936" y="2660904"/>
            <a:ext cx="4818888" cy="3547872"/>
          </a:xfrm>
        </p:spPr>
        <p:txBody>
          <a:bodyPr anchor="t">
            <a:normAutofit/>
          </a:bodyPr>
          <a:lstStyle/>
          <a:p>
            <a:pPr marL="0" indent="0">
              <a:buNone/>
            </a:pPr>
            <a:r>
              <a:rPr lang="en-US" sz="2400" dirty="0">
                <a:latin typeface="Arial" panose="020B0604020202020204" pitchFamily="34" charset="0"/>
                <a:cs typeface="Arial" panose="020B0604020202020204" pitchFamily="34" charset="0"/>
              </a:rPr>
              <a:t>Email our inboxes:</a:t>
            </a:r>
          </a:p>
          <a:p>
            <a:pPr marL="0" indent="0">
              <a:buNone/>
            </a:pPr>
            <a:r>
              <a:rPr lang="en-US" sz="2000" dirty="0">
                <a:latin typeface="Arial" panose="020B0604020202020204" pitchFamily="34" charset="0"/>
                <a:cs typeface="Arial" panose="020B0604020202020204" pitchFamily="34" charset="0"/>
                <a:hlinkClick r:id="rId5"/>
              </a:rPr>
              <a:t>Testing@azed.gov</a:t>
            </a: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hlinkClick r:id="rId6"/>
              </a:rPr>
              <a:t>AZELLA@azed.gov</a:t>
            </a: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hlinkClick r:id="rId7"/>
              </a:rPr>
              <a:t>AlternateAssessment@azed.gov</a:t>
            </a:r>
            <a:endParaRPr lang="en-US" sz="2000" dirty="0">
              <a:latin typeface="Arial" panose="020B0604020202020204" pitchFamily="34" charset="0"/>
              <a:cs typeface="Arial" panose="020B0604020202020204" pitchFamily="34" charset="0"/>
            </a:endParaRPr>
          </a:p>
          <a:p>
            <a:pPr marL="0" indent="0">
              <a:buNone/>
            </a:pPr>
            <a:endParaRPr lang="en-US" sz="2200" dirty="0">
              <a:latin typeface="Raleway" pitchFamily="2" charset="0"/>
            </a:endParaRPr>
          </a:p>
        </p:txBody>
      </p:sp>
      <p:pic>
        <p:nvPicPr>
          <p:cNvPr id="6" name="Picture 5">
            <a:extLst>
              <a:ext uri="{FF2B5EF4-FFF2-40B4-BE49-F238E27FC236}">
                <a16:creationId xmlns:a16="http://schemas.microsoft.com/office/drawing/2014/main" id="{FE084FEE-5554-9286-A342-1A044AF001C7}"/>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099048" y="1477419"/>
            <a:ext cx="5458968" cy="3903162"/>
          </a:xfrm>
          <a:prstGeom prst="rect">
            <a:avLst/>
          </a:prstGeom>
        </p:spPr>
      </p:pic>
      <p:sp>
        <p:nvSpPr>
          <p:cNvPr id="4" name="TextBox 3">
            <a:extLst>
              <a:ext uri="{FF2B5EF4-FFF2-40B4-BE49-F238E27FC236}">
                <a16:creationId xmlns:a16="http://schemas.microsoft.com/office/drawing/2014/main" id="{A2E8F3C8-D9A9-8A50-BD03-595806B5C9A1}"/>
              </a:ext>
            </a:extLst>
          </p:cNvPr>
          <p:cNvSpPr txBox="1"/>
          <p:nvPr/>
        </p:nvSpPr>
        <p:spPr>
          <a:xfrm>
            <a:off x="479843" y="5685692"/>
            <a:ext cx="9930249"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User Guide: </a:t>
            </a:r>
            <a:r>
              <a:rPr lang="en-US" sz="2000" dirty="0">
                <a:latin typeface="Arial" panose="020B0604020202020204" pitchFamily="34" charset="0"/>
                <a:cs typeface="Arial" panose="020B0604020202020204" pitchFamily="34" charset="0"/>
                <a:hlinkClick r:id="rId10"/>
              </a:rPr>
              <a:t>https://www.azed.gov/sites/default/files/2026/05/TSA_User_Guide.pdf</a:t>
            </a:r>
            <a:r>
              <a:rPr lang="en-US" sz="20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pic>
        <p:nvPicPr>
          <p:cNvPr id="15" name="Audio 14">
            <a:hlinkClick r:id="" action="ppaction://media"/>
            <a:extLst>
              <a:ext uri="{FF2B5EF4-FFF2-40B4-BE49-F238E27FC236}">
                <a16:creationId xmlns:a16="http://schemas.microsoft.com/office/drawing/2014/main" id="{578F6964-DFFE-445C-9552-C63BBFFC7D95}"/>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629039"/>
      </p:ext>
    </p:extLst>
  </p:cSld>
  <p:clrMapOvr>
    <a:masterClrMapping/>
  </p:clrMapOvr>
  <mc:AlternateContent xmlns:mc="http://schemas.openxmlformats.org/markup-compatibility/2006" xmlns:p14="http://schemas.microsoft.com/office/powerpoint/2010/main">
    <mc:Choice Requires="p14">
      <p:transition spd="slow" p14:dur="2000" advTm="59350"/>
    </mc:Choice>
    <mc:Fallback xmlns="">
      <p:transition spd="slow" advTm="59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E PPT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Essential">
  <a:themeElements>
    <a:clrScheme name="Custom 2">
      <a:dk1>
        <a:srgbClr val="003366"/>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30E2DDCE283454682725F4DE82A89BD" ma:contentTypeVersion="19" ma:contentTypeDescription="Create a new document." ma:contentTypeScope="" ma:versionID="718705e49731232a69d7a843280eb3e3">
  <xsd:schema xmlns:xsd="http://www.w3.org/2001/XMLSchema" xmlns:xs="http://www.w3.org/2001/XMLSchema" xmlns:p="http://schemas.microsoft.com/office/2006/metadata/properties" xmlns:ns2="a4dfd924-02c8-402c-98c2-19747c654676" xmlns:ns3="706439f8-ebba-4ce4-b958-803c1eb9b874" xmlns:ns4="f69ac7c7-1a2e-46bd-a988-685139f8f258" targetNamespace="http://schemas.microsoft.com/office/2006/metadata/properties" ma:root="true" ma:fieldsID="49a6abf208469ec1bde7e53443db3e88" ns2:_="" ns3:_="" ns4:_="">
    <xsd:import namespace="a4dfd924-02c8-402c-98c2-19747c654676"/>
    <xsd:import namespace="706439f8-ebba-4ce4-b958-803c1eb9b874"/>
    <xsd:import namespace="f69ac7c7-1a2e-46bd-a988-685139f8f25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dfd924-02c8-402c-98c2-19747c6546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b50a19-44cd-47bf-aae0-69db42930db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6439f8-ebba-4ce4-b958-803c1eb9b87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9ac7c7-1a2e-46bd-a988-685139f8f25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edc15fd-9b6b-439d-a639-696fbc1e01ae}" ma:internalName="TaxCatchAll" ma:showField="CatchAllData" ma:web="706439f8-ebba-4ce4-b958-803c1eb9b87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69ac7c7-1a2e-46bd-a988-685139f8f258" xsi:nil="true"/>
    <lcf76f155ced4ddcb4097134ff3c332f xmlns="a4dfd924-02c8-402c-98c2-19747c65467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76EDF5F-3D2C-40E4-906A-6C55E58E4173}">
  <ds:schemaRefs>
    <ds:schemaRef ds:uri="http://schemas.microsoft.com/sharepoint/v3/contenttype/forms"/>
  </ds:schemaRefs>
</ds:datastoreItem>
</file>

<file path=customXml/itemProps2.xml><?xml version="1.0" encoding="utf-8"?>
<ds:datastoreItem xmlns:ds="http://schemas.openxmlformats.org/officeDocument/2006/customXml" ds:itemID="{BF2706CB-1788-4D1D-B165-D80AB52EA0AE}">
  <ds:schemaRefs>
    <ds:schemaRef ds:uri="706439f8-ebba-4ce4-b958-803c1eb9b874"/>
    <ds:schemaRef ds:uri="a4dfd924-02c8-402c-98c2-19747c654676"/>
    <ds:schemaRef ds:uri="f69ac7c7-1a2e-46bd-a988-685139f8f2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78DBE60-92F0-49A6-BCF6-EE1C429CA880}">
  <ds:schemaRefs>
    <ds:schemaRef ds:uri="f69ac7c7-1a2e-46bd-a988-685139f8f258"/>
    <ds:schemaRef ds:uri="http://www.w3.org/XML/1998/namespace"/>
    <ds:schemaRef ds:uri="706439f8-ebba-4ce4-b958-803c1eb9b874"/>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a4dfd924-02c8-402c-98c2-19747c654676"/>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806</TotalTime>
  <Words>1233</Words>
  <Application>Microsoft Office PowerPoint</Application>
  <PresentationFormat>Widescreen</PresentationFormat>
  <Paragraphs>71</Paragraphs>
  <Slides>9</Slides>
  <Notes>9</Notes>
  <HiddenSlides>0</HiddenSlides>
  <MMClips>9</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vt:i4>
      </vt:variant>
    </vt:vector>
  </HeadingPairs>
  <TitlesOfParts>
    <vt:vector size="19" baseType="lpstr">
      <vt:lpstr>Aptos</vt:lpstr>
      <vt:lpstr>Aptos Display</vt:lpstr>
      <vt:lpstr>Arial</vt:lpstr>
      <vt:lpstr>Arial Black</vt:lpstr>
      <vt:lpstr>Calibri</vt:lpstr>
      <vt:lpstr>Raleway</vt:lpstr>
      <vt:lpstr>Wingdings</vt:lpstr>
      <vt:lpstr>ADE PPT_template</vt:lpstr>
      <vt:lpstr>1_Office Theme</vt:lpstr>
      <vt:lpstr>Essential</vt:lpstr>
      <vt:lpstr> TEST SECURITY AGREEMENT PORTAL  2026-2027</vt:lpstr>
      <vt:lpstr>ADEConnect Roles</vt:lpstr>
      <vt:lpstr> ADEConnect </vt:lpstr>
      <vt:lpstr>Assessments Portal</vt:lpstr>
      <vt:lpstr>Assessments Portal</vt:lpstr>
      <vt:lpstr>Assessments Portal</vt:lpstr>
      <vt:lpstr>Assessments Portal</vt:lpstr>
      <vt:lpstr>PowerPoint Presentation</vt:lpstr>
      <vt:lpstr>CONTACT INFORMATION</vt:lpstr>
    </vt:vector>
  </TitlesOfParts>
  <Company>Arizona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Anju Kuriakose</dc:creator>
  <cp:lastModifiedBy>Middlebrook, Candis</cp:lastModifiedBy>
  <cp:revision>11</cp:revision>
  <cp:lastPrinted>2023-02-27T20:50:02Z</cp:lastPrinted>
  <dcterms:created xsi:type="dcterms:W3CDTF">2022-11-14T23:16:01Z</dcterms:created>
  <dcterms:modified xsi:type="dcterms:W3CDTF">2026-05-18T22:16:45Z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0x010100D30E2DDCE283454682725F4DE82A89BD</vt:lpwstr>
  </property>
  <property fmtid="{D5CDD505-2E9C-101B-9397-08002B2CF9AE}" pid="3" name="MediaServiceImageTags">
    <vt:lpwstr/>
  </property>
</Properties>
</file>